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836" r:id="rId2"/>
    <p:sldId id="1048" r:id="rId3"/>
    <p:sldId id="1049" r:id="rId4"/>
    <p:sldId id="1058" r:id="rId5"/>
    <p:sldId id="1063" r:id="rId6"/>
    <p:sldId id="1057" r:id="rId7"/>
    <p:sldId id="1053" r:id="rId8"/>
    <p:sldId id="1060" r:id="rId9"/>
    <p:sldId id="1050" r:id="rId10"/>
    <p:sldId id="1064" r:id="rId11"/>
    <p:sldId id="1059" r:id="rId12"/>
    <p:sldId id="1062" r:id="rId13"/>
    <p:sldId id="1066" r:id="rId14"/>
    <p:sldId id="1051" r:id="rId15"/>
    <p:sldId id="1056" r:id="rId16"/>
    <p:sldId id="1061" r:id="rId17"/>
    <p:sldId id="1068" r:id="rId18"/>
    <p:sldId id="1065" r:id="rId19"/>
    <p:sldId id="1067" r:id="rId20"/>
    <p:sldId id="1052" r:id="rId21"/>
    <p:sldId id="1033" r:id="rId22"/>
    <p:sldId id="1054" r:id="rId23"/>
    <p:sldId id="1055" r:id="rId24"/>
    <p:sldId id="1069" r:id="rId25"/>
    <p:sldId id="1047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6314" autoAdjust="0"/>
  </p:normalViewPr>
  <p:slideViewPr>
    <p:cSldViewPr>
      <p:cViewPr varScale="1">
        <p:scale>
          <a:sx n="143" d="100"/>
          <a:sy n="143" d="100"/>
        </p:scale>
        <p:origin x="70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94-4BA1-B19E-65578862A49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94-4BA1-B19E-65578862A49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94-4BA1-B19E-65578862A494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C94-4BA1-B19E-65578862A494}"/>
              </c:ext>
            </c:extLst>
          </c:dPt>
          <c:dLbls>
            <c:dLbl>
              <c:idx val="0"/>
              <c:layout>
                <c:manualLayout>
                  <c:x val="0.138157904496329"/>
                  <c:y val="0"/>
                </c:manualLayout>
              </c:layout>
              <c:tx>
                <c:rich>
                  <a:bodyPr/>
                  <a:lstStyle/>
                  <a:p>
                    <a:fld id="{6B2DC96B-A571-41B3-A327-C2B4723B731A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C94-4BA1-B19E-65578862A494}"/>
                </c:ext>
              </c:extLst>
            </c:dLbl>
            <c:dLbl>
              <c:idx val="1"/>
              <c:layout>
                <c:manualLayout>
                  <c:x val="-0.199830364026546"/>
                  <c:y val="5.3824406432991002E-2"/>
                </c:manualLayout>
              </c:layout>
              <c:tx>
                <c:rich>
                  <a:bodyPr/>
                  <a:lstStyle/>
                  <a:p>
                    <a:fld id="{0685B1FE-FFCA-4D37-B1EA-6CD9ABCE7809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C94-4BA1-B19E-65578862A494}"/>
                </c:ext>
              </c:extLst>
            </c:dLbl>
            <c:dLbl>
              <c:idx val="2"/>
              <c:layout>
                <c:manualLayout>
                  <c:x val="-0.168723089981616"/>
                  <c:y val="0"/>
                </c:manualLayout>
              </c:layout>
              <c:tx>
                <c:rich>
                  <a:bodyPr/>
                  <a:lstStyle/>
                  <a:p>
                    <a:fld id="{982970B7-F874-43A3-85D0-9A563E25AB6A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C94-4BA1-B19E-65578862A494}"/>
                </c:ext>
              </c:extLst>
            </c:dLbl>
            <c:dLbl>
              <c:idx val="3"/>
              <c:layout>
                <c:manualLayout>
                  <c:x val="-0.24971825018321001"/>
                  <c:y val="-6.1446732143909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/>
                  <a:lstStyle/>
                  <a:p>
                    <a:fld id="{A232B2F4-CBFA-44FE-962E-AE25EEF551DC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45236275216599"/>
                      <c:h val="0.1930249424711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C94-4BA1-B19E-65578862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3C94-4BA1-B19E-65578862A49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87473678995412496"/>
          <c:y val="0.62934520711861797"/>
          <c:w val="6.7702007702854797E-2"/>
          <c:h val="0.347686455034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417-45F0-92C9-E356CE97D96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2417-45F0-92C9-E356CE97D965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2417-45F0-92C9-E356CE97D965}"/>
            </c:ext>
          </c:extLst>
        </c:ser>
        <c:ser>
          <c:idx val="3"/>
          <c:order val="3"/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2417-45F0-92C9-E356CE97D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5303216"/>
        <c:axId val="665294512"/>
      </c:barChart>
      <c:catAx>
        <c:axId val="665303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665294512"/>
        <c:crosses val="autoZero"/>
        <c:auto val="1"/>
        <c:lblAlgn val="ctr"/>
        <c:lblOffset val="100"/>
        <c:noMultiLvlLbl val="0"/>
      </c:catAx>
      <c:valAx>
        <c:axId val="665294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66530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t>2021/2/13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7AABF-E2F8-4F84-B4D4-C06B7BCBAC05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t>2021/2/13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3"/>
          <p:cNvSpPr>
            <a:spLocks noChangeArrowheads="1"/>
          </p:cNvSpPr>
          <p:nvPr userDrawn="1"/>
        </p:nvSpPr>
        <p:spPr bwMode="auto">
          <a:xfrm>
            <a:off x="251520" y="437912"/>
            <a:ext cx="2587892" cy="23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en-US" altLang="zh-CN" sz="105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050" b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251520" y="195486"/>
            <a:ext cx="2160240" cy="28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2157a1f530c14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15566"/>
            <a:ext cx="4283968" cy="3188396"/>
          </a:xfrm>
          <a:prstGeom prst="rect">
            <a:avLst/>
          </a:prstGeom>
          <a:noFill/>
        </p:spPr>
      </p:pic>
      <p:sp>
        <p:nvSpPr>
          <p:cNvPr id="30" name="矩形 259"/>
          <p:cNvSpPr>
            <a:spLocks noChangeArrowheads="1"/>
          </p:cNvSpPr>
          <p:nvPr/>
        </p:nvSpPr>
        <p:spPr bwMode="auto">
          <a:xfrm>
            <a:off x="3923928" y="2168372"/>
            <a:ext cx="507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财务工作汇报</a:t>
            </a:r>
            <a:r>
              <a:rPr lang="en-US" altLang="zh-CN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r>
              <a:rPr lang="zh-CN" altLang="en-US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模版</a:t>
            </a:r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3903699" y="2821760"/>
            <a:ext cx="4844765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汇报人：喜爱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788024" y="1216372"/>
            <a:ext cx="3024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6000" b="1" cap="all" dirty="0">
                <a:solidFill>
                  <a:schemeClr val="accent1"/>
                </a:solidFill>
                <a:latin typeface="Dotum" pitchFamily="34" charset="-127"/>
                <a:ea typeface="Dotum" pitchFamily="34" charset="-127"/>
                <a:cs typeface="Arial" panose="020B0604020202020204" pitchFamily="34" charset="0"/>
              </a:rPr>
              <a:t>2021</a:t>
            </a:r>
            <a:endParaRPr lang="zh-CN" altLang="en-US" sz="6000" b="1" cap="all" dirty="0">
              <a:solidFill>
                <a:schemeClr val="accent1"/>
              </a:solidFill>
              <a:latin typeface="Dotum" pitchFamily="34" charset="-127"/>
              <a:ea typeface="Dotum" pitchFamily="34" charset="-127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49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5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5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5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2" grpId="0"/>
      <p:bldP spid="32" grpId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894885" y="1675293"/>
            <a:ext cx="3667579" cy="23145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4723599" y="3140033"/>
            <a:ext cx="3577515" cy="849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191"/>
          <p:cNvSpPr>
            <a:spLocks noEditPoints="1"/>
          </p:cNvSpPr>
          <p:nvPr/>
        </p:nvSpPr>
        <p:spPr bwMode="auto">
          <a:xfrm>
            <a:off x="4785285" y="3367008"/>
            <a:ext cx="525553" cy="466273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4723600" y="1654980"/>
            <a:ext cx="1847029" cy="7285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4723600" y="2394698"/>
            <a:ext cx="1847029" cy="73416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6597449" y="2394698"/>
            <a:ext cx="1703664" cy="734162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6597449" y="1649365"/>
            <a:ext cx="1703664" cy="7341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73" name="Freeform 163"/>
          <p:cNvSpPr>
            <a:spLocks noEditPoints="1"/>
          </p:cNvSpPr>
          <p:nvPr/>
        </p:nvSpPr>
        <p:spPr bwMode="auto">
          <a:xfrm>
            <a:off x="4782650" y="1927076"/>
            <a:ext cx="365477" cy="265437"/>
          </a:xfrm>
          <a:custGeom>
            <a:avLst/>
            <a:gdLst>
              <a:gd name="T0" fmla="*/ 23 w 111"/>
              <a:gd name="T1" fmla="*/ 21 h 81"/>
              <a:gd name="T2" fmla="*/ 23 w 111"/>
              <a:gd name="T3" fmla="*/ 11 h 81"/>
              <a:gd name="T4" fmla="*/ 51 w 111"/>
              <a:gd name="T5" fmla="*/ 11 h 81"/>
              <a:gd name="T6" fmla="*/ 51 w 111"/>
              <a:gd name="T7" fmla="*/ 20 h 81"/>
              <a:gd name="T8" fmla="*/ 59 w 111"/>
              <a:gd name="T9" fmla="*/ 26 h 81"/>
              <a:gd name="T10" fmla="*/ 68 w 111"/>
              <a:gd name="T11" fmla="*/ 0 h 81"/>
              <a:gd name="T12" fmla="*/ 68 w 111"/>
              <a:gd name="T13" fmla="*/ 0 h 81"/>
              <a:gd name="T14" fmla="*/ 88 w 111"/>
              <a:gd name="T15" fmla="*/ 26 h 81"/>
              <a:gd name="T16" fmla="*/ 111 w 111"/>
              <a:gd name="T17" fmla="*/ 23 h 81"/>
              <a:gd name="T18" fmla="*/ 90 w 111"/>
              <a:gd name="T19" fmla="*/ 39 h 81"/>
              <a:gd name="T20" fmla="*/ 111 w 111"/>
              <a:gd name="T21" fmla="*/ 37 h 81"/>
              <a:gd name="T22" fmla="*/ 84 w 111"/>
              <a:gd name="T23" fmla="*/ 49 h 81"/>
              <a:gd name="T24" fmla="*/ 68 w 111"/>
              <a:gd name="T25" fmla="*/ 46 h 81"/>
              <a:gd name="T26" fmla="*/ 109 w 111"/>
              <a:gd name="T27" fmla="*/ 48 h 81"/>
              <a:gd name="T28" fmla="*/ 68 w 111"/>
              <a:gd name="T29" fmla="*/ 62 h 81"/>
              <a:gd name="T30" fmla="*/ 31 w 111"/>
              <a:gd name="T31" fmla="*/ 75 h 81"/>
              <a:gd name="T32" fmla="*/ 2 w 111"/>
              <a:gd name="T33" fmla="*/ 62 h 81"/>
              <a:gd name="T34" fmla="*/ 50 w 111"/>
              <a:gd name="T35" fmla="*/ 54 h 81"/>
              <a:gd name="T36" fmla="*/ 59 w 111"/>
              <a:gd name="T37" fmla="*/ 54 h 81"/>
              <a:gd name="T38" fmla="*/ 49 w 111"/>
              <a:gd name="T39" fmla="*/ 43 h 81"/>
              <a:gd name="T40" fmla="*/ 45 w 111"/>
              <a:gd name="T41" fmla="*/ 44 h 81"/>
              <a:gd name="T42" fmla="*/ 35 w 111"/>
              <a:gd name="T43" fmla="*/ 41 h 81"/>
              <a:gd name="T44" fmla="*/ 22 w 111"/>
              <a:gd name="T45" fmla="*/ 44 h 81"/>
              <a:gd name="T46" fmla="*/ 12 w 111"/>
              <a:gd name="T47" fmla="*/ 43 h 81"/>
              <a:gd name="T48" fmla="*/ 0 w 111"/>
              <a:gd name="T49" fmla="*/ 42 h 81"/>
              <a:gd name="T50" fmla="*/ 18 w 111"/>
              <a:gd name="T51" fmla="*/ 36 h 81"/>
              <a:gd name="T52" fmla="*/ 23 w 111"/>
              <a:gd name="T53" fmla="*/ 27 h 81"/>
              <a:gd name="T54" fmla="*/ 0 w 111"/>
              <a:gd name="T55" fmla="*/ 28 h 81"/>
              <a:gd name="T56" fmla="*/ 46 w 111"/>
              <a:gd name="T57" fmla="*/ 23 h 81"/>
              <a:gd name="T58" fmla="*/ 29 w 111"/>
              <a:gd name="T59" fmla="*/ 20 h 81"/>
              <a:gd name="T60" fmla="*/ 76 w 111"/>
              <a:gd name="T61" fmla="*/ 32 h 81"/>
              <a:gd name="T62" fmla="*/ 68 w 111"/>
              <a:gd name="T63" fmla="*/ 41 h 81"/>
              <a:gd name="T64" fmla="*/ 76 w 111"/>
              <a:gd name="T65" fmla="*/ 32 h 81"/>
              <a:gd name="T66" fmla="*/ 51 w 111"/>
              <a:gd name="T67" fmla="*/ 30 h 81"/>
              <a:gd name="T68" fmla="*/ 51 w 111"/>
              <a:gd name="T69" fmla="*/ 37 h 81"/>
              <a:gd name="T70" fmla="*/ 59 w 111"/>
              <a:gd name="T71" fmla="*/ 40 h 81"/>
              <a:gd name="T72" fmla="*/ 46 w 111"/>
              <a:gd name="T73" fmla="*/ 29 h 81"/>
              <a:gd name="T74" fmla="*/ 29 w 111"/>
              <a:gd name="T75" fmla="*/ 36 h 81"/>
              <a:gd name="T76" fmla="*/ 41 w 111"/>
              <a:gd name="T77" fmla="*/ 36 h 81"/>
              <a:gd name="T78" fmla="*/ 46 w 111"/>
              <a:gd name="T79" fmla="*/ 2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1" h="81">
                <a:moveTo>
                  <a:pt x="0" y="28"/>
                </a:moveTo>
                <a:cubicBezTo>
                  <a:pt x="8" y="23"/>
                  <a:pt x="16" y="22"/>
                  <a:pt x="23" y="21"/>
                </a:cubicBezTo>
                <a:cubicBezTo>
                  <a:pt x="23" y="20"/>
                  <a:pt x="23" y="20"/>
                  <a:pt x="23" y="2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12"/>
                  <a:pt x="51" y="12"/>
                  <a:pt x="51" y="12"/>
                </a:cubicBezTo>
                <a:cubicBezTo>
                  <a:pt x="51" y="20"/>
                  <a:pt x="51" y="20"/>
                  <a:pt x="51" y="20"/>
                </a:cubicBezTo>
                <a:cubicBezTo>
                  <a:pt x="51" y="24"/>
                  <a:pt x="51" y="24"/>
                  <a:pt x="51" y="24"/>
                </a:cubicBezTo>
                <a:cubicBezTo>
                  <a:pt x="54" y="25"/>
                  <a:pt x="56" y="25"/>
                  <a:pt x="59" y="26"/>
                </a:cubicBezTo>
                <a:cubicBezTo>
                  <a:pt x="59" y="0"/>
                  <a:pt x="59" y="0"/>
                  <a:pt x="5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3" y="9"/>
                  <a:pt x="82" y="17"/>
                  <a:pt x="87" y="25"/>
                </a:cubicBezTo>
                <a:cubicBezTo>
                  <a:pt x="88" y="25"/>
                  <a:pt x="88" y="25"/>
                  <a:pt x="88" y="26"/>
                </a:cubicBezTo>
                <a:cubicBezTo>
                  <a:pt x="94" y="24"/>
                  <a:pt x="101" y="22"/>
                  <a:pt x="109" y="19"/>
                </a:cubicBezTo>
                <a:cubicBezTo>
                  <a:pt x="111" y="23"/>
                  <a:pt x="111" y="23"/>
                  <a:pt x="111" y="23"/>
                </a:cubicBezTo>
                <a:cubicBezTo>
                  <a:pt x="104" y="27"/>
                  <a:pt x="97" y="29"/>
                  <a:pt x="90" y="30"/>
                </a:cubicBezTo>
                <a:cubicBezTo>
                  <a:pt x="91" y="34"/>
                  <a:pt x="91" y="37"/>
                  <a:pt x="90" y="39"/>
                </a:cubicBezTo>
                <a:cubicBezTo>
                  <a:pt x="96" y="38"/>
                  <a:pt x="102" y="36"/>
                  <a:pt x="109" y="33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102" y="42"/>
                  <a:pt x="94" y="44"/>
                  <a:pt x="86" y="45"/>
                </a:cubicBezTo>
                <a:cubicBezTo>
                  <a:pt x="85" y="46"/>
                  <a:pt x="85" y="47"/>
                  <a:pt x="84" y="49"/>
                </a:cubicBezTo>
                <a:cubicBezTo>
                  <a:pt x="80" y="46"/>
                  <a:pt x="80" y="46"/>
                  <a:pt x="80" y="46"/>
                </a:cubicBezTo>
                <a:cubicBezTo>
                  <a:pt x="76" y="46"/>
                  <a:pt x="72" y="46"/>
                  <a:pt x="68" y="46"/>
                </a:cubicBezTo>
                <a:cubicBezTo>
                  <a:pt x="68" y="56"/>
                  <a:pt x="68" y="56"/>
                  <a:pt x="68" y="56"/>
                </a:cubicBezTo>
                <a:cubicBezTo>
                  <a:pt x="80" y="57"/>
                  <a:pt x="93" y="56"/>
                  <a:pt x="109" y="48"/>
                </a:cubicBezTo>
                <a:cubicBezTo>
                  <a:pt x="111" y="53"/>
                  <a:pt x="111" y="53"/>
                  <a:pt x="111" y="53"/>
                </a:cubicBezTo>
                <a:cubicBezTo>
                  <a:pt x="95" y="61"/>
                  <a:pt x="81" y="62"/>
                  <a:pt x="68" y="62"/>
                </a:cubicBezTo>
                <a:cubicBezTo>
                  <a:pt x="68" y="67"/>
                  <a:pt x="62" y="73"/>
                  <a:pt x="54" y="77"/>
                </a:cubicBezTo>
                <a:cubicBezTo>
                  <a:pt x="44" y="81"/>
                  <a:pt x="34" y="80"/>
                  <a:pt x="31" y="75"/>
                </a:cubicBezTo>
                <a:cubicBezTo>
                  <a:pt x="29" y="70"/>
                  <a:pt x="35" y="63"/>
                  <a:pt x="44" y="58"/>
                </a:cubicBezTo>
                <a:cubicBezTo>
                  <a:pt x="30" y="56"/>
                  <a:pt x="17" y="54"/>
                  <a:pt x="2" y="62"/>
                </a:cubicBezTo>
                <a:cubicBezTo>
                  <a:pt x="0" y="57"/>
                  <a:pt x="0" y="57"/>
                  <a:pt x="0" y="57"/>
                </a:cubicBezTo>
                <a:cubicBezTo>
                  <a:pt x="18" y="48"/>
                  <a:pt x="33" y="51"/>
                  <a:pt x="50" y="54"/>
                </a:cubicBezTo>
                <a:cubicBezTo>
                  <a:pt x="51" y="54"/>
                  <a:pt x="52" y="54"/>
                  <a:pt x="54" y="54"/>
                </a:cubicBezTo>
                <a:cubicBezTo>
                  <a:pt x="55" y="54"/>
                  <a:pt x="57" y="54"/>
                  <a:pt x="59" y="54"/>
                </a:cubicBezTo>
                <a:cubicBezTo>
                  <a:pt x="59" y="45"/>
                  <a:pt x="59" y="45"/>
                  <a:pt x="59" y="45"/>
                </a:cubicBezTo>
                <a:cubicBezTo>
                  <a:pt x="55" y="45"/>
                  <a:pt x="52" y="44"/>
                  <a:pt x="49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6" y="44"/>
                  <a:pt x="46" y="44"/>
                  <a:pt x="45" y="44"/>
                </a:cubicBezTo>
                <a:cubicBezTo>
                  <a:pt x="40" y="46"/>
                  <a:pt x="36" y="46"/>
                  <a:pt x="35" y="44"/>
                </a:cubicBezTo>
                <a:cubicBezTo>
                  <a:pt x="34" y="43"/>
                  <a:pt x="34" y="42"/>
                  <a:pt x="35" y="41"/>
                </a:cubicBezTo>
                <a:cubicBezTo>
                  <a:pt x="32" y="41"/>
                  <a:pt x="30" y="41"/>
                  <a:pt x="27" y="41"/>
                </a:cubicBezTo>
                <a:cubicBezTo>
                  <a:pt x="26" y="42"/>
                  <a:pt x="24" y="43"/>
                  <a:pt x="22" y="44"/>
                </a:cubicBezTo>
                <a:cubicBezTo>
                  <a:pt x="18" y="46"/>
                  <a:pt x="13" y="46"/>
                  <a:pt x="12" y="44"/>
                </a:cubicBezTo>
                <a:cubicBezTo>
                  <a:pt x="12" y="43"/>
                  <a:pt x="12" y="43"/>
                  <a:pt x="12" y="43"/>
                </a:cubicBezTo>
                <a:cubicBezTo>
                  <a:pt x="9" y="44"/>
                  <a:pt x="6" y="45"/>
                  <a:pt x="2" y="46"/>
                </a:cubicBezTo>
                <a:cubicBezTo>
                  <a:pt x="0" y="42"/>
                  <a:pt x="0" y="42"/>
                  <a:pt x="0" y="42"/>
                </a:cubicBezTo>
                <a:cubicBezTo>
                  <a:pt x="6" y="39"/>
                  <a:pt x="11" y="37"/>
                  <a:pt x="17" y="36"/>
                </a:cubicBezTo>
                <a:cubicBezTo>
                  <a:pt x="17" y="36"/>
                  <a:pt x="18" y="36"/>
                  <a:pt x="18" y="36"/>
                </a:cubicBezTo>
                <a:cubicBezTo>
                  <a:pt x="20" y="35"/>
                  <a:pt x="22" y="34"/>
                  <a:pt x="23" y="34"/>
                </a:cubicBezTo>
                <a:cubicBezTo>
                  <a:pt x="23" y="27"/>
                  <a:pt x="23" y="27"/>
                  <a:pt x="23" y="27"/>
                </a:cubicBezTo>
                <a:cubicBezTo>
                  <a:pt x="17" y="27"/>
                  <a:pt x="10" y="29"/>
                  <a:pt x="2" y="32"/>
                </a:cubicBezTo>
                <a:cubicBezTo>
                  <a:pt x="0" y="28"/>
                  <a:pt x="0" y="28"/>
                  <a:pt x="0" y="28"/>
                </a:cubicBezTo>
                <a:close/>
                <a:moveTo>
                  <a:pt x="29" y="21"/>
                </a:moveTo>
                <a:cubicBezTo>
                  <a:pt x="34" y="22"/>
                  <a:pt x="40" y="22"/>
                  <a:pt x="46" y="23"/>
                </a:cubicBezTo>
                <a:cubicBezTo>
                  <a:pt x="46" y="20"/>
                  <a:pt x="46" y="20"/>
                  <a:pt x="46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1"/>
                  <a:pt x="29" y="21"/>
                  <a:pt x="29" y="21"/>
                </a:cubicBezTo>
                <a:close/>
                <a:moveTo>
                  <a:pt x="76" y="32"/>
                </a:moveTo>
                <a:cubicBezTo>
                  <a:pt x="73" y="32"/>
                  <a:pt x="71" y="32"/>
                  <a:pt x="68" y="32"/>
                </a:cubicBezTo>
                <a:cubicBezTo>
                  <a:pt x="68" y="41"/>
                  <a:pt x="68" y="41"/>
                  <a:pt x="68" y="41"/>
                </a:cubicBezTo>
                <a:cubicBezTo>
                  <a:pt x="73" y="41"/>
                  <a:pt x="77" y="41"/>
                  <a:pt x="82" y="41"/>
                </a:cubicBezTo>
                <a:cubicBezTo>
                  <a:pt x="83" y="36"/>
                  <a:pt x="80" y="33"/>
                  <a:pt x="76" y="32"/>
                </a:cubicBezTo>
                <a:close/>
                <a:moveTo>
                  <a:pt x="59" y="31"/>
                </a:moveTo>
                <a:cubicBezTo>
                  <a:pt x="56" y="30"/>
                  <a:pt x="54" y="30"/>
                  <a:pt x="51" y="30"/>
                </a:cubicBezTo>
                <a:cubicBezTo>
                  <a:pt x="51" y="37"/>
                  <a:pt x="51" y="37"/>
                  <a:pt x="51" y="37"/>
                </a:cubicBezTo>
                <a:cubicBezTo>
                  <a:pt x="51" y="37"/>
                  <a:pt x="51" y="37"/>
                  <a:pt x="51" y="37"/>
                </a:cubicBezTo>
                <a:cubicBezTo>
                  <a:pt x="51" y="38"/>
                  <a:pt x="51" y="38"/>
                  <a:pt x="51" y="39"/>
                </a:cubicBezTo>
                <a:cubicBezTo>
                  <a:pt x="54" y="39"/>
                  <a:pt x="56" y="39"/>
                  <a:pt x="59" y="40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46" y="29"/>
                </a:moveTo>
                <a:cubicBezTo>
                  <a:pt x="40" y="28"/>
                  <a:pt x="34" y="27"/>
                  <a:pt x="29" y="27"/>
                </a:cubicBezTo>
                <a:cubicBezTo>
                  <a:pt x="29" y="36"/>
                  <a:pt x="29" y="36"/>
                  <a:pt x="29" y="36"/>
                </a:cubicBezTo>
                <a:cubicBezTo>
                  <a:pt x="32" y="36"/>
                  <a:pt x="36" y="36"/>
                  <a:pt x="39" y="37"/>
                </a:cubicBezTo>
                <a:cubicBezTo>
                  <a:pt x="40" y="36"/>
                  <a:pt x="40" y="36"/>
                  <a:pt x="41" y="36"/>
                </a:cubicBezTo>
                <a:cubicBezTo>
                  <a:pt x="43" y="35"/>
                  <a:pt x="44" y="34"/>
                  <a:pt x="46" y="34"/>
                </a:cubicBezTo>
                <a:lnTo>
                  <a:pt x="46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zh-CN" altLang="en-US"/>
          </a:p>
        </p:txBody>
      </p:sp>
      <p:sp>
        <p:nvSpPr>
          <p:cNvPr id="123" name="TextBox 23"/>
          <p:cNvSpPr txBox="1"/>
          <p:nvPr/>
        </p:nvSpPr>
        <p:spPr>
          <a:xfrm>
            <a:off x="5236764" y="1927076"/>
            <a:ext cx="1179500" cy="342656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just"/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点击添加相关标题文字，点击添加相关标题文字，点击添加相关标题文字。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4" name="TextBox 24"/>
          <p:cNvSpPr txBox="1"/>
          <p:nvPr/>
        </p:nvSpPr>
        <p:spPr>
          <a:xfrm>
            <a:off x="5236762" y="172695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25" name="TextBox 23"/>
          <p:cNvSpPr txBox="1"/>
          <p:nvPr/>
        </p:nvSpPr>
        <p:spPr>
          <a:xfrm>
            <a:off x="5500923" y="3552765"/>
            <a:ext cx="2596685" cy="250323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just"/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6" name="TextBox 24"/>
          <p:cNvSpPr txBox="1"/>
          <p:nvPr/>
        </p:nvSpPr>
        <p:spPr>
          <a:xfrm>
            <a:off x="5500922" y="335264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1" grpId="0" animBg="1"/>
      <p:bldP spid="66" grpId="0" animBg="1"/>
      <p:bldP spid="60" grpId="0" animBg="1"/>
      <p:bldP spid="67" grpId="0" animBg="1"/>
      <p:bldP spid="68" grpId="0" animBg="1"/>
      <p:bldP spid="69" grpId="0" animBg="1"/>
      <p:bldP spid="73" grpId="0" animBg="1"/>
      <p:bldP spid="123" grpId="0"/>
      <p:bldP spid="124" grpId="0"/>
      <p:bldP spid="125" grpId="0"/>
      <p:bldP spid="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7"/>
          <p:cNvGrpSpPr>
            <a:grpSpLocks noChangeAspect="1"/>
          </p:cNvGrpSpPr>
          <p:nvPr/>
        </p:nvGrpSpPr>
        <p:grpSpPr>
          <a:xfrm>
            <a:off x="3381941" y="1669440"/>
            <a:ext cx="2461768" cy="2481085"/>
            <a:chOff x="9134879" y="1164239"/>
            <a:chExt cx="3055938" cy="3079750"/>
          </a:xfrm>
        </p:grpSpPr>
        <p:sp>
          <p:nvSpPr>
            <p:cNvPr id="1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4879" y="1175351"/>
              <a:ext cx="3035300" cy="2971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5"/>
            <p:cNvSpPr/>
            <p:nvPr/>
          </p:nvSpPr>
          <p:spPr bwMode="auto">
            <a:xfrm>
              <a:off x="9134879" y="1164239"/>
              <a:ext cx="3055938" cy="2982913"/>
            </a:xfrm>
            <a:custGeom>
              <a:avLst/>
              <a:gdLst/>
              <a:ahLst/>
              <a:cxnLst>
                <a:cxn ang="0">
                  <a:pos x="277" y="130"/>
                </a:cxn>
                <a:cxn ang="0">
                  <a:pos x="278" y="103"/>
                </a:cxn>
                <a:cxn ang="0">
                  <a:pos x="261" y="81"/>
                </a:cxn>
                <a:cxn ang="0">
                  <a:pos x="256" y="57"/>
                </a:cxn>
                <a:cxn ang="0">
                  <a:pos x="239" y="44"/>
                </a:cxn>
                <a:cxn ang="0">
                  <a:pos x="231" y="29"/>
                </a:cxn>
                <a:cxn ang="0">
                  <a:pos x="209" y="18"/>
                </a:cxn>
                <a:cxn ang="0">
                  <a:pos x="171" y="0"/>
                </a:cxn>
                <a:cxn ang="0">
                  <a:pos x="152" y="4"/>
                </a:cxn>
                <a:cxn ang="0">
                  <a:pos x="139" y="14"/>
                </a:cxn>
                <a:cxn ang="0">
                  <a:pos x="133" y="9"/>
                </a:cxn>
                <a:cxn ang="0">
                  <a:pos x="112" y="2"/>
                </a:cxn>
                <a:cxn ang="0">
                  <a:pos x="79" y="18"/>
                </a:cxn>
                <a:cxn ang="0">
                  <a:pos x="56" y="29"/>
                </a:cxn>
                <a:cxn ang="0">
                  <a:pos x="47" y="44"/>
                </a:cxn>
                <a:cxn ang="0">
                  <a:pos x="30" y="57"/>
                </a:cxn>
                <a:cxn ang="0">
                  <a:pos x="25" y="81"/>
                </a:cxn>
                <a:cxn ang="0">
                  <a:pos x="8" y="103"/>
                </a:cxn>
                <a:cxn ang="0">
                  <a:pos x="9" y="130"/>
                </a:cxn>
                <a:cxn ang="0">
                  <a:pos x="1" y="167"/>
                </a:cxn>
                <a:cxn ang="0">
                  <a:pos x="22" y="207"/>
                </a:cxn>
                <a:cxn ang="0">
                  <a:pos x="29" y="233"/>
                </a:cxn>
                <a:cxn ang="0">
                  <a:pos x="50" y="246"/>
                </a:cxn>
                <a:cxn ang="0">
                  <a:pos x="58" y="262"/>
                </a:cxn>
                <a:cxn ang="0">
                  <a:pos x="84" y="273"/>
                </a:cxn>
                <a:cxn ang="0">
                  <a:pos x="90" y="272"/>
                </a:cxn>
                <a:cxn ang="0">
                  <a:pos x="114" y="280"/>
                </a:cxn>
                <a:cxn ang="0">
                  <a:pos x="146" y="260"/>
                </a:cxn>
                <a:cxn ang="0">
                  <a:pos x="159" y="274"/>
                </a:cxn>
                <a:cxn ang="0">
                  <a:pos x="175" y="279"/>
                </a:cxn>
                <a:cxn ang="0">
                  <a:pos x="196" y="272"/>
                </a:cxn>
                <a:cxn ang="0">
                  <a:pos x="203" y="273"/>
                </a:cxn>
                <a:cxn ang="0">
                  <a:pos x="225" y="265"/>
                </a:cxn>
                <a:cxn ang="0">
                  <a:pos x="237" y="246"/>
                </a:cxn>
                <a:cxn ang="0">
                  <a:pos x="257" y="233"/>
                </a:cxn>
                <a:cxn ang="0">
                  <a:pos x="265" y="207"/>
                </a:cxn>
                <a:cxn ang="0">
                  <a:pos x="286" y="167"/>
                </a:cxn>
                <a:cxn ang="0">
                  <a:pos x="277" y="130"/>
                </a:cxn>
              </a:cxnLst>
              <a:rect l="0" t="0" r="r" b="b"/>
              <a:pathLst>
                <a:path w="287" h="280">
                  <a:moveTo>
                    <a:pt x="277" y="130"/>
                  </a:moveTo>
                  <a:cubicBezTo>
                    <a:pt x="281" y="122"/>
                    <a:pt x="281" y="112"/>
                    <a:pt x="278" y="103"/>
                  </a:cubicBezTo>
                  <a:cubicBezTo>
                    <a:pt x="275" y="93"/>
                    <a:pt x="269" y="85"/>
                    <a:pt x="261" y="81"/>
                  </a:cubicBezTo>
                  <a:cubicBezTo>
                    <a:pt x="262" y="73"/>
                    <a:pt x="261" y="64"/>
                    <a:pt x="256" y="57"/>
                  </a:cubicBezTo>
                  <a:cubicBezTo>
                    <a:pt x="252" y="51"/>
                    <a:pt x="246" y="46"/>
                    <a:pt x="239" y="44"/>
                  </a:cubicBezTo>
                  <a:cubicBezTo>
                    <a:pt x="238" y="38"/>
                    <a:pt x="235" y="33"/>
                    <a:pt x="231" y="29"/>
                  </a:cubicBezTo>
                  <a:cubicBezTo>
                    <a:pt x="225" y="22"/>
                    <a:pt x="217" y="19"/>
                    <a:pt x="209" y="18"/>
                  </a:cubicBezTo>
                  <a:cubicBezTo>
                    <a:pt x="201" y="7"/>
                    <a:pt x="187" y="0"/>
                    <a:pt x="171" y="0"/>
                  </a:cubicBezTo>
                  <a:cubicBezTo>
                    <a:pt x="164" y="0"/>
                    <a:pt x="158" y="1"/>
                    <a:pt x="152" y="4"/>
                  </a:cubicBezTo>
                  <a:cubicBezTo>
                    <a:pt x="146" y="7"/>
                    <a:pt x="142" y="10"/>
                    <a:pt x="139" y="14"/>
                  </a:cubicBezTo>
                  <a:cubicBezTo>
                    <a:pt x="137" y="12"/>
                    <a:pt x="135" y="11"/>
                    <a:pt x="133" y="9"/>
                  </a:cubicBezTo>
                  <a:cubicBezTo>
                    <a:pt x="127" y="4"/>
                    <a:pt x="120" y="2"/>
                    <a:pt x="112" y="2"/>
                  </a:cubicBezTo>
                  <a:cubicBezTo>
                    <a:pt x="100" y="2"/>
                    <a:pt x="89" y="8"/>
                    <a:pt x="79" y="18"/>
                  </a:cubicBezTo>
                  <a:cubicBezTo>
                    <a:pt x="71" y="18"/>
                    <a:pt x="62" y="22"/>
                    <a:pt x="56" y="29"/>
                  </a:cubicBezTo>
                  <a:cubicBezTo>
                    <a:pt x="52" y="33"/>
                    <a:pt x="49" y="38"/>
                    <a:pt x="47" y="44"/>
                  </a:cubicBezTo>
                  <a:cubicBezTo>
                    <a:pt x="40" y="46"/>
                    <a:pt x="34" y="51"/>
                    <a:pt x="30" y="57"/>
                  </a:cubicBezTo>
                  <a:cubicBezTo>
                    <a:pt x="26" y="64"/>
                    <a:pt x="24" y="73"/>
                    <a:pt x="25" y="81"/>
                  </a:cubicBezTo>
                  <a:cubicBezTo>
                    <a:pt x="17" y="85"/>
                    <a:pt x="11" y="93"/>
                    <a:pt x="8" y="103"/>
                  </a:cubicBezTo>
                  <a:cubicBezTo>
                    <a:pt x="5" y="112"/>
                    <a:pt x="6" y="122"/>
                    <a:pt x="9" y="130"/>
                  </a:cubicBezTo>
                  <a:cubicBezTo>
                    <a:pt x="0" y="143"/>
                    <a:pt x="0" y="161"/>
                    <a:pt x="1" y="167"/>
                  </a:cubicBezTo>
                  <a:cubicBezTo>
                    <a:pt x="2" y="185"/>
                    <a:pt x="10" y="199"/>
                    <a:pt x="22" y="207"/>
                  </a:cubicBezTo>
                  <a:cubicBezTo>
                    <a:pt x="21" y="216"/>
                    <a:pt x="24" y="225"/>
                    <a:pt x="29" y="233"/>
                  </a:cubicBezTo>
                  <a:cubicBezTo>
                    <a:pt x="35" y="240"/>
                    <a:pt x="42" y="245"/>
                    <a:pt x="50" y="246"/>
                  </a:cubicBezTo>
                  <a:cubicBezTo>
                    <a:pt x="51" y="252"/>
                    <a:pt x="54" y="258"/>
                    <a:pt x="58" y="262"/>
                  </a:cubicBezTo>
                  <a:cubicBezTo>
                    <a:pt x="65" y="269"/>
                    <a:pt x="74" y="273"/>
                    <a:pt x="84" y="273"/>
                  </a:cubicBezTo>
                  <a:cubicBezTo>
                    <a:pt x="86" y="273"/>
                    <a:pt x="88" y="273"/>
                    <a:pt x="90" y="272"/>
                  </a:cubicBezTo>
                  <a:cubicBezTo>
                    <a:pt x="98" y="278"/>
                    <a:pt x="106" y="280"/>
                    <a:pt x="114" y="280"/>
                  </a:cubicBezTo>
                  <a:cubicBezTo>
                    <a:pt x="127" y="280"/>
                    <a:pt x="139" y="273"/>
                    <a:pt x="146" y="260"/>
                  </a:cubicBezTo>
                  <a:cubicBezTo>
                    <a:pt x="149" y="266"/>
                    <a:pt x="153" y="271"/>
                    <a:pt x="159" y="274"/>
                  </a:cubicBezTo>
                  <a:cubicBezTo>
                    <a:pt x="164" y="277"/>
                    <a:pt x="169" y="279"/>
                    <a:pt x="175" y="279"/>
                  </a:cubicBezTo>
                  <a:cubicBezTo>
                    <a:pt x="183" y="279"/>
                    <a:pt x="190" y="277"/>
                    <a:pt x="196" y="272"/>
                  </a:cubicBezTo>
                  <a:cubicBezTo>
                    <a:pt x="198" y="273"/>
                    <a:pt x="201" y="273"/>
                    <a:pt x="203" y="273"/>
                  </a:cubicBezTo>
                  <a:cubicBezTo>
                    <a:pt x="211" y="273"/>
                    <a:pt x="219" y="270"/>
                    <a:pt x="225" y="265"/>
                  </a:cubicBezTo>
                  <a:cubicBezTo>
                    <a:pt x="231" y="260"/>
                    <a:pt x="235" y="254"/>
                    <a:pt x="237" y="246"/>
                  </a:cubicBezTo>
                  <a:cubicBezTo>
                    <a:pt x="245" y="245"/>
                    <a:pt x="252" y="240"/>
                    <a:pt x="257" y="233"/>
                  </a:cubicBezTo>
                  <a:cubicBezTo>
                    <a:pt x="263" y="225"/>
                    <a:pt x="265" y="216"/>
                    <a:pt x="265" y="207"/>
                  </a:cubicBezTo>
                  <a:cubicBezTo>
                    <a:pt x="276" y="199"/>
                    <a:pt x="284" y="185"/>
                    <a:pt x="286" y="167"/>
                  </a:cubicBezTo>
                  <a:cubicBezTo>
                    <a:pt x="287" y="156"/>
                    <a:pt x="285" y="141"/>
                    <a:pt x="277" y="13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Freeform 6"/>
            <p:cNvSpPr>
              <a:spLocks noEditPoints="1"/>
            </p:cNvSpPr>
            <p:nvPr/>
          </p:nvSpPr>
          <p:spPr bwMode="auto">
            <a:xfrm>
              <a:off x="9230129" y="1218214"/>
              <a:ext cx="2865438" cy="3025775"/>
            </a:xfrm>
            <a:custGeom>
              <a:avLst/>
              <a:gdLst/>
              <a:ahLst/>
              <a:cxnLst>
                <a:cxn ang="0">
                  <a:pos x="124" y="67"/>
                </a:cxn>
                <a:cxn ang="0">
                  <a:pos x="124" y="212"/>
                </a:cxn>
                <a:cxn ang="0">
                  <a:pos x="23" y="197"/>
                </a:cxn>
                <a:cxn ang="0">
                  <a:pos x="27" y="81"/>
                </a:cxn>
                <a:cxn ang="0">
                  <a:pos x="150" y="13"/>
                </a:cxn>
                <a:cxn ang="0">
                  <a:pos x="151" y="135"/>
                </a:cxn>
                <a:cxn ang="0">
                  <a:pos x="187" y="88"/>
                </a:cxn>
                <a:cxn ang="0">
                  <a:pos x="160" y="72"/>
                </a:cxn>
                <a:cxn ang="0">
                  <a:pos x="178" y="75"/>
                </a:cxn>
                <a:cxn ang="0">
                  <a:pos x="150" y="13"/>
                </a:cxn>
                <a:cxn ang="0">
                  <a:pos x="158" y="255"/>
                </a:cxn>
                <a:cxn ang="0">
                  <a:pos x="211" y="225"/>
                </a:cxn>
                <a:cxn ang="0">
                  <a:pos x="252" y="131"/>
                </a:cxn>
                <a:cxn ang="0">
                  <a:pos x="220" y="166"/>
                </a:cxn>
                <a:cxn ang="0">
                  <a:pos x="214" y="192"/>
                </a:cxn>
                <a:cxn ang="0">
                  <a:pos x="211" y="147"/>
                </a:cxn>
                <a:cxn ang="0">
                  <a:pos x="171" y="133"/>
                </a:cxn>
                <a:cxn ang="0">
                  <a:pos x="188" y="236"/>
                </a:cxn>
                <a:cxn ang="0">
                  <a:pos x="160" y="214"/>
                </a:cxn>
                <a:cxn ang="0">
                  <a:pos x="154" y="141"/>
                </a:cxn>
                <a:cxn ang="0">
                  <a:pos x="237" y="128"/>
                </a:cxn>
                <a:cxn ang="0">
                  <a:pos x="211" y="63"/>
                </a:cxn>
                <a:cxn ang="0">
                  <a:pos x="195" y="23"/>
                </a:cxn>
                <a:cxn ang="0">
                  <a:pos x="144" y="91"/>
                </a:cxn>
                <a:cxn ang="0">
                  <a:pos x="143" y="234"/>
                </a:cxn>
                <a:cxn ang="0">
                  <a:pos x="210" y="253"/>
                </a:cxn>
                <a:cxn ang="0">
                  <a:pos x="267" y="161"/>
                </a:cxn>
                <a:cxn ang="0">
                  <a:pos x="222" y="46"/>
                </a:cxn>
                <a:cxn ang="0">
                  <a:pos x="90" y="120"/>
                </a:cxn>
                <a:cxn ang="0">
                  <a:pos x="96" y="119"/>
                </a:cxn>
                <a:cxn ang="0">
                  <a:pos x="92" y="126"/>
                </a:cxn>
                <a:cxn ang="0">
                  <a:pos x="52" y="139"/>
                </a:cxn>
                <a:cxn ang="0">
                  <a:pos x="118" y="163"/>
                </a:cxn>
                <a:cxn ang="0">
                  <a:pos x="115" y="17"/>
                </a:cxn>
                <a:cxn ang="0">
                  <a:pos x="97" y="56"/>
                </a:cxn>
                <a:cxn ang="0">
                  <a:pos x="111" y="40"/>
                </a:cxn>
                <a:cxn ang="0">
                  <a:pos x="79" y="76"/>
                </a:cxn>
                <a:cxn ang="0">
                  <a:pos x="98" y="171"/>
                </a:cxn>
                <a:cxn ang="0">
                  <a:pos x="97" y="195"/>
                </a:cxn>
                <a:cxn ang="0">
                  <a:pos x="94" y="237"/>
                </a:cxn>
                <a:cxn ang="0">
                  <a:pos x="77" y="162"/>
                </a:cxn>
                <a:cxn ang="0">
                  <a:pos x="8" y="161"/>
                </a:cxn>
                <a:cxn ang="0">
                  <a:pos x="85" y="249"/>
                </a:cxn>
                <a:cxn ang="0">
                  <a:pos x="98" y="171"/>
                </a:cxn>
                <a:cxn ang="0">
                  <a:pos x="62" y="99"/>
                </a:cxn>
                <a:cxn ang="0">
                  <a:pos x="38" y="86"/>
                </a:cxn>
              </a:cxnLst>
              <a:rect l="0" t="0" r="r" b="b"/>
              <a:pathLst>
                <a:path w="269" h="284">
                  <a:moveTo>
                    <a:pt x="74" y="23"/>
                  </a:moveTo>
                  <a:cubicBezTo>
                    <a:pt x="85" y="9"/>
                    <a:pt x="103" y="0"/>
                    <a:pt x="119" y="12"/>
                  </a:cubicBezTo>
                  <a:cubicBezTo>
                    <a:pt x="136" y="25"/>
                    <a:pt x="135" y="50"/>
                    <a:pt x="124" y="67"/>
                  </a:cubicBezTo>
                  <a:cubicBezTo>
                    <a:pt x="135" y="81"/>
                    <a:pt x="134" y="105"/>
                    <a:pt x="121" y="117"/>
                  </a:cubicBezTo>
                  <a:cubicBezTo>
                    <a:pt x="132" y="130"/>
                    <a:pt x="133" y="153"/>
                    <a:pt x="123" y="167"/>
                  </a:cubicBezTo>
                  <a:cubicBezTo>
                    <a:pt x="135" y="179"/>
                    <a:pt x="135" y="200"/>
                    <a:pt x="124" y="212"/>
                  </a:cubicBezTo>
                  <a:cubicBezTo>
                    <a:pt x="149" y="245"/>
                    <a:pt x="113" y="284"/>
                    <a:pt x="84" y="257"/>
                  </a:cubicBezTo>
                  <a:cubicBezTo>
                    <a:pt x="67" y="263"/>
                    <a:pt x="49" y="251"/>
                    <a:pt x="49" y="233"/>
                  </a:cubicBezTo>
                  <a:cubicBezTo>
                    <a:pt x="31" y="233"/>
                    <a:pt x="18" y="215"/>
                    <a:pt x="23" y="197"/>
                  </a:cubicBezTo>
                  <a:cubicBezTo>
                    <a:pt x="9" y="191"/>
                    <a:pt x="2" y="176"/>
                    <a:pt x="1" y="161"/>
                  </a:cubicBezTo>
                  <a:cubicBezTo>
                    <a:pt x="0" y="149"/>
                    <a:pt x="3" y="134"/>
                    <a:pt x="12" y="126"/>
                  </a:cubicBezTo>
                  <a:cubicBezTo>
                    <a:pt x="0" y="111"/>
                    <a:pt x="9" y="86"/>
                    <a:pt x="27" y="81"/>
                  </a:cubicBezTo>
                  <a:cubicBezTo>
                    <a:pt x="21" y="66"/>
                    <a:pt x="30" y="47"/>
                    <a:pt x="47" y="46"/>
                  </a:cubicBezTo>
                  <a:cubicBezTo>
                    <a:pt x="46" y="33"/>
                    <a:pt x="61" y="20"/>
                    <a:pt x="74" y="23"/>
                  </a:cubicBezTo>
                  <a:close/>
                  <a:moveTo>
                    <a:pt x="150" y="13"/>
                  </a:moveTo>
                  <a:cubicBezTo>
                    <a:pt x="132" y="21"/>
                    <a:pt x="147" y="40"/>
                    <a:pt x="155" y="49"/>
                  </a:cubicBezTo>
                  <a:cubicBezTo>
                    <a:pt x="135" y="59"/>
                    <a:pt x="137" y="80"/>
                    <a:pt x="156" y="91"/>
                  </a:cubicBezTo>
                  <a:cubicBezTo>
                    <a:pt x="140" y="101"/>
                    <a:pt x="133" y="124"/>
                    <a:pt x="151" y="135"/>
                  </a:cubicBezTo>
                  <a:cubicBezTo>
                    <a:pt x="155" y="133"/>
                    <a:pt x="160" y="132"/>
                    <a:pt x="164" y="132"/>
                  </a:cubicBezTo>
                  <a:cubicBezTo>
                    <a:pt x="164" y="120"/>
                    <a:pt x="171" y="111"/>
                    <a:pt x="183" y="108"/>
                  </a:cubicBezTo>
                  <a:cubicBezTo>
                    <a:pt x="181" y="101"/>
                    <a:pt x="183" y="94"/>
                    <a:pt x="187" y="88"/>
                  </a:cubicBezTo>
                  <a:cubicBezTo>
                    <a:pt x="182" y="87"/>
                    <a:pt x="177" y="84"/>
                    <a:pt x="173" y="78"/>
                  </a:cubicBezTo>
                  <a:cubicBezTo>
                    <a:pt x="168" y="81"/>
                    <a:pt x="162" y="81"/>
                    <a:pt x="157" y="78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7" y="77"/>
                    <a:pt x="180" y="69"/>
                    <a:pt x="179" y="60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5"/>
                    <a:pt x="183" y="71"/>
                    <a:pt x="178" y="75"/>
                  </a:cubicBezTo>
                  <a:cubicBezTo>
                    <a:pt x="188" y="88"/>
                    <a:pt x="211" y="82"/>
                    <a:pt x="204" y="59"/>
                  </a:cubicBezTo>
                  <a:cubicBezTo>
                    <a:pt x="229" y="47"/>
                    <a:pt x="206" y="22"/>
                    <a:pt x="191" y="32"/>
                  </a:cubicBezTo>
                  <a:cubicBezTo>
                    <a:pt x="189" y="15"/>
                    <a:pt x="166" y="6"/>
                    <a:pt x="150" y="13"/>
                  </a:cubicBezTo>
                  <a:close/>
                  <a:moveTo>
                    <a:pt x="155" y="192"/>
                  </a:moveTo>
                  <a:cubicBezTo>
                    <a:pt x="136" y="197"/>
                    <a:pt x="135" y="223"/>
                    <a:pt x="151" y="231"/>
                  </a:cubicBezTo>
                  <a:cubicBezTo>
                    <a:pt x="148" y="241"/>
                    <a:pt x="149" y="250"/>
                    <a:pt x="158" y="255"/>
                  </a:cubicBezTo>
                  <a:cubicBezTo>
                    <a:pt x="168" y="261"/>
                    <a:pt x="176" y="256"/>
                    <a:pt x="183" y="249"/>
                  </a:cubicBezTo>
                  <a:cubicBezTo>
                    <a:pt x="191" y="253"/>
                    <a:pt x="199" y="253"/>
                    <a:pt x="206" y="248"/>
                  </a:cubicBezTo>
                  <a:cubicBezTo>
                    <a:pt x="214" y="241"/>
                    <a:pt x="213" y="234"/>
                    <a:pt x="211" y="225"/>
                  </a:cubicBezTo>
                  <a:cubicBezTo>
                    <a:pt x="230" y="232"/>
                    <a:pt x="246" y="212"/>
                    <a:pt x="237" y="194"/>
                  </a:cubicBezTo>
                  <a:cubicBezTo>
                    <a:pt x="253" y="188"/>
                    <a:pt x="259" y="177"/>
                    <a:pt x="261" y="161"/>
                  </a:cubicBezTo>
                  <a:cubicBezTo>
                    <a:pt x="262" y="151"/>
                    <a:pt x="260" y="137"/>
                    <a:pt x="252" y="131"/>
                  </a:cubicBezTo>
                  <a:cubicBezTo>
                    <a:pt x="248" y="133"/>
                    <a:pt x="245" y="134"/>
                    <a:pt x="241" y="135"/>
                  </a:cubicBezTo>
                  <a:cubicBezTo>
                    <a:pt x="236" y="144"/>
                    <a:pt x="228" y="150"/>
                    <a:pt x="218" y="149"/>
                  </a:cubicBezTo>
                  <a:cubicBezTo>
                    <a:pt x="216" y="154"/>
                    <a:pt x="217" y="161"/>
                    <a:pt x="220" y="166"/>
                  </a:cubicBezTo>
                  <a:cubicBezTo>
                    <a:pt x="226" y="163"/>
                    <a:pt x="234" y="165"/>
                    <a:pt x="241" y="169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24" y="166"/>
                    <a:pt x="212" y="176"/>
                    <a:pt x="214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7" y="184"/>
                    <a:pt x="208" y="176"/>
                    <a:pt x="214" y="170"/>
                  </a:cubicBezTo>
                  <a:cubicBezTo>
                    <a:pt x="210" y="163"/>
                    <a:pt x="210" y="154"/>
                    <a:pt x="211" y="147"/>
                  </a:cubicBezTo>
                  <a:cubicBezTo>
                    <a:pt x="202" y="143"/>
                    <a:pt x="197" y="134"/>
                    <a:pt x="198" y="124"/>
                  </a:cubicBezTo>
                  <a:cubicBezTo>
                    <a:pt x="192" y="123"/>
                    <a:pt x="188" y="119"/>
                    <a:pt x="185" y="114"/>
                  </a:cubicBezTo>
                  <a:cubicBezTo>
                    <a:pt x="175" y="116"/>
                    <a:pt x="170" y="124"/>
                    <a:pt x="171" y="133"/>
                  </a:cubicBezTo>
                  <a:cubicBezTo>
                    <a:pt x="189" y="140"/>
                    <a:pt x="193" y="161"/>
                    <a:pt x="182" y="176"/>
                  </a:cubicBezTo>
                  <a:cubicBezTo>
                    <a:pt x="195" y="186"/>
                    <a:pt x="195" y="206"/>
                    <a:pt x="184" y="218"/>
                  </a:cubicBezTo>
                  <a:cubicBezTo>
                    <a:pt x="189" y="223"/>
                    <a:pt x="190" y="230"/>
                    <a:pt x="188" y="236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85" y="221"/>
                    <a:pt x="173" y="216"/>
                    <a:pt x="163" y="220"/>
                  </a:cubicBezTo>
                  <a:cubicBezTo>
                    <a:pt x="160" y="214"/>
                    <a:pt x="160" y="214"/>
                    <a:pt x="160" y="214"/>
                  </a:cubicBezTo>
                  <a:cubicBezTo>
                    <a:pt x="166" y="212"/>
                    <a:pt x="173" y="211"/>
                    <a:pt x="179" y="214"/>
                  </a:cubicBezTo>
                  <a:cubicBezTo>
                    <a:pt x="191" y="203"/>
                    <a:pt x="185" y="182"/>
                    <a:pt x="171" y="179"/>
                  </a:cubicBezTo>
                  <a:cubicBezTo>
                    <a:pt x="195" y="157"/>
                    <a:pt x="173" y="131"/>
                    <a:pt x="154" y="141"/>
                  </a:cubicBezTo>
                  <a:cubicBezTo>
                    <a:pt x="135" y="152"/>
                    <a:pt x="139" y="182"/>
                    <a:pt x="155" y="192"/>
                  </a:cubicBezTo>
                  <a:close/>
                  <a:moveTo>
                    <a:pt x="231" y="86"/>
                  </a:moveTo>
                  <a:cubicBezTo>
                    <a:pt x="262" y="88"/>
                    <a:pt x="262" y="128"/>
                    <a:pt x="237" y="128"/>
                  </a:cubicBezTo>
                  <a:cubicBezTo>
                    <a:pt x="227" y="152"/>
                    <a:pt x="202" y="144"/>
                    <a:pt x="204" y="119"/>
                  </a:cubicBezTo>
                  <a:cubicBezTo>
                    <a:pt x="187" y="115"/>
                    <a:pt x="183" y="100"/>
                    <a:pt x="196" y="88"/>
                  </a:cubicBezTo>
                  <a:cubicBezTo>
                    <a:pt x="207" y="85"/>
                    <a:pt x="214" y="74"/>
                    <a:pt x="211" y="63"/>
                  </a:cubicBezTo>
                  <a:cubicBezTo>
                    <a:pt x="215" y="60"/>
                    <a:pt x="218" y="57"/>
                    <a:pt x="220" y="53"/>
                  </a:cubicBezTo>
                  <a:cubicBezTo>
                    <a:pt x="238" y="53"/>
                    <a:pt x="241" y="76"/>
                    <a:pt x="231" y="86"/>
                  </a:cubicBezTo>
                  <a:close/>
                  <a:moveTo>
                    <a:pt x="195" y="23"/>
                  </a:moveTo>
                  <a:cubicBezTo>
                    <a:pt x="188" y="6"/>
                    <a:pt x="163" y="0"/>
                    <a:pt x="147" y="7"/>
                  </a:cubicBezTo>
                  <a:cubicBezTo>
                    <a:pt x="128" y="16"/>
                    <a:pt x="134" y="34"/>
                    <a:pt x="145" y="47"/>
                  </a:cubicBezTo>
                  <a:cubicBezTo>
                    <a:pt x="132" y="57"/>
                    <a:pt x="132" y="80"/>
                    <a:pt x="144" y="91"/>
                  </a:cubicBezTo>
                  <a:cubicBezTo>
                    <a:pt x="131" y="103"/>
                    <a:pt x="131" y="128"/>
                    <a:pt x="145" y="139"/>
                  </a:cubicBezTo>
                  <a:cubicBezTo>
                    <a:pt x="131" y="152"/>
                    <a:pt x="131" y="177"/>
                    <a:pt x="143" y="190"/>
                  </a:cubicBezTo>
                  <a:cubicBezTo>
                    <a:pt x="131" y="200"/>
                    <a:pt x="131" y="225"/>
                    <a:pt x="143" y="234"/>
                  </a:cubicBezTo>
                  <a:cubicBezTo>
                    <a:pt x="141" y="245"/>
                    <a:pt x="145" y="255"/>
                    <a:pt x="154" y="261"/>
                  </a:cubicBezTo>
                  <a:cubicBezTo>
                    <a:pt x="165" y="267"/>
                    <a:pt x="176" y="265"/>
                    <a:pt x="185" y="257"/>
                  </a:cubicBezTo>
                  <a:cubicBezTo>
                    <a:pt x="193" y="260"/>
                    <a:pt x="203" y="259"/>
                    <a:pt x="210" y="253"/>
                  </a:cubicBezTo>
                  <a:cubicBezTo>
                    <a:pt x="216" y="248"/>
                    <a:pt x="219" y="241"/>
                    <a:pt x="219" y="233"/>
                  </a:cubicBezTo>
                  <a:cubicBezTo>
                    <a:pt x="237" y="233"/>
                    <a:pt x="250" y="215"/>
                    <a:pt x="245" y="197"/>
                  </a:cubicBezTo>
                  <a:cubicBezTo>
                    <a:pt x="259" y="191"/>
                    <a:pt x="266" y="176"/>
                    <a:pt x="267" y="161"/>
                  </a:cubicBezTo>
                  <a:cubicBezTo>
                    <a:pt x="268" y="149"/>
                    <a:pt x="266" y="134"/>
                    <a:pt x="256" y="126"/>
                  </a:cubicBezTo>
                  <a:cubicBezTo>
                    <a:pt x="269" y="111"/>
                    <a:pt x="260" y="86"/>
                    <a:pt x="241" y="81"/>
                  </a:cubicBezTo>
                  <a:cubicBezTo>
                    <a:pt x="247" y="66"/>
                    <a:pt x="238" y="47"/>
                    <a:pt x="222" y="46"/>
                  </a:cubicBezTo>
                  <a:cubicBezTo>
                    <a:pt x="222" y="33"/>
                    <a:pt x="208" y="20"/>
                    <a:pt x="195" y="23"/>
                  </a:cubicBezTo>
                  <a:close/>
                  <a:moveTo>
                    <a:pt x="70" y="116"/>
                  </a:moveTo>
                  <a:cubicBezTo>
                    <a:pt x="75" y="124"/>
                    <a:pt x="83" y="125"/>
                    <a:pt x="90" y="120"/>
                  </a:cubicBezTo>
                  <a:cubicBezTo>
                    <a:pt x="89" y="111"/>
                    <a:pt x="93" y="103"/>
                    <a:pt x="100" y="98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99" y="107"/>
                    <a:pt x="96" y="112"/>
                    <a:pt x="96" y="119"/>
                  </a:cubicBezTo>
                  <a:cubicBezTo>
                    <a:pt x="97" y="124"/>
                    <a:pt x="100" y="130"/>
                    <a:pt x="105" y="132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98" y="136"/>
                    <a:pt x="94" y="132"/>
                    <a:pt x="92" y="126"/>
                  </a:cubicBezTo>
                  <a:cubicBezTo>
                    <a:pt x="83" y="132"/>
                    <a:pt x="72" y="130"/>
                    <a:pt x="66" y="122"/>
                  </a:cubicBezTo>
                  <a:cubicBezTo>
                    <a:pt x="61" y="126"/>
                    <a:pt x="55" y="128"/>
                    <a:pt x="49" y="128"/>
                  </a:cubicBezTo>
                  <a:cubicBezTo>
                    <a:pt x="51" y="132"/>
                    <a:pt x="52" y="135"/>
                    <a:pt x="52" y="139"/>
                  </a:cubicBezTo>
                  <a:cubicBezTo>
                    <a:pt x="67" y="136"/>
                    <a:pt x="79" y="143"/>
                    <a:pt x="83" y="159"/>
                  </a:cubicBezTo>
                  <a:cubicBezTo>
                    <a:pt x="88" y="158"/>
                    <a:pt x="94" y="159"/>
                    <a:pt x="98" y="163"/>
                  </a:cubicBezTo>
                  <a:cubicBezTo>
                    <a:pt x="104" y="160"/>
                    <a:pt x="112" y="160"/>
                    <a:pt x="118" y="163"/>
                  </a:cubicBezTo>
                  <a:cubicBezTo>
                    <a:pt x="128" y="148"/>
                    <a:pt x="124" y="129"/>
                    <a:pt x="111" y="117"/>
                  </a:cubicBezTo>
                  <a:cubicBezTo>
                    <a:pt x="127" y="104"/>
                    <a:pt x="130" y="84"/>
                    <a:pt x="116" y="68"/>
                  </a:cubicBezTo>
                  <a:cubicBezTo>
                    <a:pt x="127" y="55"/>
                    <a:pt x="132" y="29"/>
                    <a:pt x="115" y="17"/>
                  </a:cubicBezTo>
                  <a:cubicBezTo>
                    <a:pt x="100" y="6"/>
                    <a:pt x="85" y="19"/>
                    <a:pt x="77" y="31"/>
                  </a:cubicBezTo>
                  <a:cubicBezTo>
                    <a:pt x="62" y="25"/>
                    <a:pt x="48" y="41"/>
                    <a:pt x="57" y="56"/>
                  </a:cubicBezTo>
                  <a:cubicBezTo>
                    <a:pt x="67" y="73"/>
                    <a:pt x="95" y="76"/>
                    <a:pt x="97" y="56"/>
                  </a:cubicBezTo>
                  <a:cubicBezTo>
                    <a:pt x="90" y="55"/>
                    <a:pt x="85" y="52"/>
                    <a:pt x="80" y="4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93" y="52"/>
                    <a:pt x="107" y="52"/>
                    <a:pt x="111" y="40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5" y="48"/>
                    <a:pt x="110" y="53"/>
                    <a:pt x="103" y="55"/>
                  </a:cubicBezTo>
                  <a:cubicBezTo>
                    <a:pt x="103" y="69"/>
                    <a:pt x="92" y="77"/>
                    <a:pt x="79" y="76"/>
                  </a:cubicBezTo>
                  <a:cubicBezTo>
                    <a:pt x="84" y="86"/>
                    <a:pt x="82" y="98"/>
                    <a:pt x="72" y="103"/>
                  </a:cubicBezTo>
                  <a:cubicBezTo>
                    <a:pt x="73" y="107"/>
                    <a:pt x="72" y="112"/>
                    <a:pt x="70" y="116"/>
                  </a:cubicBezTo>
                  <a:close/>
                  <a:moveTo>
                    <a:pt x="98" y="171"/>
                  </a:moveTo>
                  <a:cubicBezTo>
                    <a:pt x="86" y="160"/>
                    <a:pt x="73" y="165"/>
                    <a:pt x="77" y="181"/>
                  </a:cubicBezTo>
                  <a:cubicBezTo>
                    <a:pt x="59" y="189"/>
                    <a:pt x="61" y="209"/>
                    <a:pt x="79" y="211"/>
                  </a:cubicBezTo>
                  <a:cubicBezTo>
                    <a:pt x="81" y="202"/>
                    <a:pt x="88" y="197"/>
                    <a:pt x="97" y="195"/>
                  </a:cubicBezTo>
                  <a:cubicBezTo>
                    <a:pt x="98" y="201"/>
                    <a:pt x="98" y="201"/>
                    <a:pt x="98" y="201"/>
                  </a:cubicBezTo>
                  <a:cubicBezTo>
                    <a:pt x="81" y="205"/>
                    <a:pt x="82" y="225"/>
                    <a:pt x="96" y="231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86" y="234"/>
                    <a:pt x="80" y="227"/>
                    <a:pt x="79" y="218"/>
                  </a:cubicBezTo>
                  <a:cubicBezTo>
                    <a:pt x="56" y="215"/>
                    <a:pt x="51" y="189"/>
                    <a:pt x="69" y="177"/>
                  </a:cubicBezTo>
                  <a:cubicBezTo>
                    <a:pt x="69" y="171"/>
                    <a:pt x="72" y="165"/>
                    <a:pt x="77" y="162"/>
                  </a:cubicBezTo>
                  <a:cubicBezTo>
                    <a:pt x="73" y="142"/>
                    <a:pt x="55" y="143"/>
                    <a:pt x="43" y="149"/>
                  </a:cubicBezTo>
                  <a:cubicBezTo>
                    <a:pt x="48" y="139"/>
                    <a:pt x="47" y="126"/>
                    <a:pt x="31" y="125"/>
                  </a:cubicBezTo>
                  <a:cubicBezTo>
                    <a:pt x="13" y="125"/>
                    <a:pt x="6" y="145"/>
                    <a:pt x="8" y="161"/>
                  </a:cubicBezTo>
                  <a:cubicBezTo>
                    <a:pt x="9" y="177"/>
                    <a:pt x="16" y="188"/>
                    <a:pt x="31" y="194"/>
                  </a:cubicBezTo>
                  <a:cubicBezTo>
                    <a:pt x="25" y="214"/>
                    <a:pt x="37" y="230"/>
                    <a:pt x="57" y="225"/>
                  </a:cubicBezTo>
                  <a:cubicBezTo>
                    <a:pt x="54" y="245"/>
                    <a:pt x="67" y="256"/>
                    <a:pt x="85" y="249"/>
                  </a:cubicBezTo>
                  <a:cubicBezTo>
                    <a:pt x="111" y="276"/>
                    <a:pt x="141" y="242"/>
                    <a:pt x="116" y="212"/>
                  </a:cubicBezTo>
                  <a:cubicBezTo>
                    <a:pt x="127" y="202"/>
                    <a:pt x="130" y="184"/>
                    <a:pt x="119" y="172"/>
                  </a:cubicBezTo>
                  <a:cubicBezTo>
                    <a:pt x="113" y="166"/>
                    <a:pt x="104" y="166"/>
                    <a:pt x="98" y="171"/>
                  </a:cubicBezTo>
                  <a:close/>
                  <a:moveTo>
                    <a:pt x="18" y="122"/>
                  </a:moveTo>
                  <a:cubicBezTo>
                    <a:pt x="26" y="118"/>
                    <a:pt x="32" y="118"/>
                    <a:pt x="41" y="121"/>
                  </a:cubicBezTo>
                  <a:cubicBezTo>
                    <a:pt x="54" y="125"/>
                    <a:pt x="75" y="113"/>
                    <a:pt x="62" y="99"/>
                  </a:cubicBezTo>
                  <a:cubicBezTo>
                    <a:pt x="75" y="100"/>
                    <a:pt x="80" y="83"/>
                    <a:pt x="70" y="75"/>
                  </a:cubicBezTo>
                  <a:cubicBezTo>
                    <a:pt x="60" y="72"/>
                    <a:pt x="52" y="63"/>
                    <a:pt x="48" y="53"/>
                  </a:cubicBezTo>
                  <a:cubicBezTo>
                    <a:pt x="30" y="53"/>
                    <a:pt x="28" y="76"/>
                    <a:pt x="38" y="86"/>
                  </a:cubicBezTo>
                  <a:cubicBezTo>
                    <a:pt x="19" y="85"/>
                    <a:pt x="6" y="108"/>
                    <a:pt x="18" y="122"/>
                  </a:cubicBezTo>
                  <a:close/>
                </a:path>
              </a:pathLst>
            </a:custGeom>
            <a:solidFill>
              <a:schemeClr val="bg1"/>
            </a:solidFill>
            <a:ln w="27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31"/>
          <p:cNvGrpSpPr/>
          <p:nvPr/>
        </p:nvGrpSpPr>
        <p:grpSpPr>
          <a:xfrm>
            <a:off x="6233770" y="2009004"/>
            <a:ext cx="1941267" cy="688250"/>
            <a:chOff x="5822327" y="1627381"/>
            <a:chExt cx="2836263" cy="838959"/>
          </a:xfrm>
        </p:grpSpPr>
        <p:sp>
          <p:nvSpPr>
            <p:cNvPr id="133" name="Content Placeholder 2"/>
            <p:cNvSpPr txBox="1"/>
            <p:nvPr/>
          </p:nvSpPr>
          <p:spPr>
            <a:xfrm>
              <a:off x="5822327" y="1627381"/>
              <a:ext cx="2306378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Content Placeholder 2"/>
            <p:cNvSpPr txBox="1"/>
            <p:nvPr/>
          </p:nvSpPr>
          <p:spPr>
            <a:xfrm>
              <a:off x="5846928" y="1885950"/>
              <a:ext cx="2811662" cy="580390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134"/>
          <p:cNvGrpSpPr/>
          <p:nvPr/>
        </p:nvGrpSpPr>
        <p:grpSpPr>
          <a:xfrm>
            <a:off x="6245309" y="3601806"/>
            <a:ext cx="1941267" cy="685491"/>
            <a:chOff x="5822327" y="1613612"/>
            <a:chExt cx="2836263" cy="835595"/>
          </a:xfrm>
        </p:grpSpPr>
        <p:sp>
          <p:nvSpPr>
            <p:cNvPr id="136" name="Content Placeholder 2"/>
            <p:cNvSpPr txBox="1"/>
            <p:nvPr/>
          </p:nvSpPr>
          <p:spPr>
            <a:xfrm>
              <a:off x="5822327" y="1613612"/>
              <a:ext cx="2213867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Content Placeholder 2"/>
            <p:cNvSpPr txBox="1"/>
            <p:nvPr/>
          </p:nvSpPr>
          <p:spPr>
            <a:xfrm>
              <a:off x="5846928" y="1885950"/>
              <a:ext cx="2811662" cy="563257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" name="Group 137"/>
          <p:cNvGrpSpPr/>
          <p:nvPr/>
        </p:nvGrpSpPr>
        <p:grpSpPr>
          <a:xfrm>
            <a:off x="1260635" y="2009004"/>
            <a:ext cx="1896015" cy="688249"/>
            <a:chOff x="6238590" y="1613316"/>
            <a:chExt cx="2753009" cy="838957"/>
          </a:xfrm>
        </p:grpSpPr>
        <p:sp>
          <p:nvSpPr>
            <p:cNvPr id="139" name="Content Placeholder 2"/>
            <p:cNvSpPr txBox="1"/>
            <p:nvPr/>
          </p:nvSpPr>
          <p:spPr>
            <a:xfrm>
              <a:off x="6252655" y="1613316"/>
              <a:ext cx="2458493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Content Placeholder 2"/>
            <p:cNvSpPr txBox="1"/>
            <p:nvPr/>
          </p:nvSpPr>
          <p:spPr>
            <a:xfrm>
              <a:off x="6238590" y="1885950"/>
              <a:ext cx="2753009" cy="566323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6" name="Group 140"/>
          <p:cNvGrpSpPr/>
          <p:nvPr/>
        </p:nvGrpSpPr>
        <p:grpSpPr>
          <a:xfrm>
            <a:off x="1272177" y="3616146"/>
            <a:ext cx="1896015" cy="694592"/>
            <a:chOff x="6238590" y="1631082"/>
            <a:chExt cx="2753009" cy="846689"/>
          </a:xfrm>
        </p:grpSpPr>
        <p:sp>
          <p:nvSpPr>
            <p:cNvPr id="142" name="Content Placeholder 2"/>
            <p:cNvSpPr txBox="1"/>
            <p:nvPr/>
          </p:nvSpPr>
          <p:spPr>
            <a:xfrm>
              <a:off x="6242866" y="1631082"/>
              <a:ext cx="2340112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Content Placeholder 2"/>
            <p:cNvSpPr txBox="1"/>
            <p:nvPr/>
          </p:nvSpPr>
          <p:spPr>
            <a:xfrm>
              <a:off x="6238590" y="1885950"/>
              <a:ext cx="2753009" cy="591821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7" name="Group 143"/>
          <p:cNvGrpSpPr/>
          <p:nvPr/>
        </p:nvGrpSpPr>
        <p:grpSpPr>
          <a:xfrm flipV="1">
            <a:off x="5392167" y="3498572"/>
            <a:ext cx="824676" cy="218176"/>
            <a:chOff x="7244862" y="2564012"/>
            <a:chExt cx="1005315" cy="299674"/>
          </a:xfrm>
        </p:grpSpPr>
        <p:cxnSp>
          <p:nvCxnSpPr>
            <p:cNvPr id="145" name="Straight Connector 144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6"/>
          <p:cNvGrpSpPr/>
          <p:nvPr/>
        </p:nvGrpSpPr>
        <p:grpSpPr>
          <a:xfrm flipH="1" flipV="1">
            <a:off x="3219707" y="3498568"/>
            <a:ext cx="818479" cy="218176"/>
            <a:chOff x="7244862" y="2564012"/>
            <a:chExt cx="1005315" cy="299674"/>
          </a:xfrm>
        </p:grpSpPr>
        <p:cxnSp>
          <p:nvCxnSpPr>
            <p:cNvPr id="148" name="Straight Connector 147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49"/>
          <p:cNvGrpSpPr/>
          <p:nvPr/>
        </p:nvGrpSpPr>
        <p:grpSpPr>
          <a:xfrm>
            <a:off x="5392163" y="2113779"/>
            <a:ext cx="824676" cy="245842"/>
            <a:chOff x="7244862" y="2564012"/>
            <a:chExt cx="1005315" cy="299674"/>
          </a:xfrm>
        </p:grpSpPr>
        <p:cxnSp>
          <p:nvCxnSpPr>
            <p:cNvPr id="151" name="Straight Connector 150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2"/>
          <p:cNvGrpSpPr/>
          <p:nvPr/>
        </p:nvGrpSpPr>
        <p:grpSpPr>
          <a:xfrm flipH="1">
            <a:off x="3219707" y="2113779"/>
            <a:ext cx="818479" cy="245842"/>
            <a:chOff x="7244862" y="2564012"/>
            <a:chExt cx="1005315" cy="299674"/>
          </a:xfrm>
        </p:grpSpPr>
        <p:cxnSp>
          <p:nvCxnSpPr>
            <p:cNvPr id="154" name="Straight Connector 153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6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46450" y="1319414"/>
            <a:ext cx="1508936" cy="1508938"/>
            <a:chOff x="1353987" y="1723663"/>
            <a:chExt cx="2559577" cy="2559579"/>
          </a:xfrm>
        </p:grpSpPr>
        <p:sp>
          <p:nvSpPr>
            <p:cNvPr id="3" name="空心弧 2"/>
            <p:cNvSpPr>
              <a:spLocks noChangeAspect="1"/>
            </p:cNvSpPr>
            <p:nvPr/>
          </p:nvSpPr>
          <p:spPr>
            <a:xfrm rot="2134792">
              <a:off x="1445190" y="1859200"/>
              <a:ext cx="2288503" cy="2288503"/>
            </a:xfrm>
            <a:prstGeom prst="blockArc">
              <a:avLst>
                <a:gd name="adj1" fmla="val 14033861"/>
                <a:gd name="adj2" fmla="val 1597257"/>
                <a:gd name="adj3" fmla="val 54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" name="空心弧 3"/>
            <p:cNvSpPr>
              <a:spLocks noChangeAspect="1"/>
            </p:cNvSpPr>
            <p:nvPr/>
          </p:nvSpPr>
          <p:spPr>
            <a:xfrm rot="14609616">
              <a:off x="1353986" y="1723664"/>
              <a:ext cx="2559579" cy="2559577"/>
            </a:xfrm>
            <a:prstGeom prst="blockArc">
              <a:avLst>
                <a:gd name="adj1" fmla="val 10669547"/>
                <a:gd name="adj2" fmla="val 1623635"/>
                <a:gd name="adj3" fmla="val 14268"/>
              </a:avLst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TextBox 52"/>
            <p:cNvSpPr txBox="1"/>
            <p:nvPr/>
          </p:nvSpPr>
          <p:spPr>
            <a:xfrm>
              <a:off x="1840875" y="2573144"/>
              <a:ext cx="1585804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1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60%</a:t>
              </a:r>
              <a:endParaRPr lang="zh-CN" altLang="en-US" sz="3300" kern="0" dirty="0">
                <a:solidFill>
                  <a:schemeClr val="accent1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788258" y="1319414"/>
            <a:ext cx="1508936" cy="1508938"/>
            <a:chOff x="4604053" y="1723663"/>
            <a:chExt cx="2559577" cy="2559579"/>
          </a:xfrm>
        </p:grpSpPr>
        <p:sp>
          <p:nvSpPr>
            <p:cNvPr id="7" name="空心弧 6"/>
            <p:cNvSpPr>
              <a:spLocks noChangeAspect="1"/>
            </p:cNvSpPr>
            <p:nvPr/>
          </p:nvSpPr>
          <p:spPr>
            <a:xfrm rot="9198756">
              <a:off x="4748299" y="1859198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空心弧 7"/>
            <p:cNvSpPr>
              <a:spLocks noChangeAspect="1"/>
            </p:cNvSpPr>
            <p:nvPr/>
          </p:nvSpPr>
          <p:spPr>
            <a:xfrm rot="14609616">
              <a:off x="4604052" y="1723664"/>
              <a:ext cx="2559579" cy="2559577"/>
            </a:xfrm>
            <a:prstGeom prst="blockArc">
              <a:avLst>
                <a:gd name="adj1" fmla="val 17674159"/>
                <a:gd name="adj2" fmla="val 1623635"/>
                <a:gd name="adj3" fmla="val 14268"/>
              </a:avLst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TextBox 240"/>
            <p:cNvSpPr txBox="1"/>
            <p:nvPr/>
          </p:nvSpPr>
          <p:spPr>
            <a:xfrm>
              <a:off x="5104535" y="2573144"/>
              <a:ext cx="1558613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5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25%</a:t>
              </a:r>
              <a:endParaRPr lang="zh-CN" altLang="en-US" sz="3300" kern="0" dirty="0">
                <a:solidFill>
                  <a:schemeClr val="accent5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64204" y="1319414"/>
            <a:ext cx="1508936" cy="1508938"/>
            <a:chOff x="7946402" y="1730470"/>
            <a:chExt cx="2559577" cy="2559579"/>
          </a:xfrm>
        </p:grpSpPr>
        <p:sp>
          <p:nvSpPr>
            <p:cNvPr id="11" name="空心弧 10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空心弧 11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6812137"/>
                <a:gd name="adj2" fmla="val 1623635"/>
                <a:gd name="adj3" fmla="val 14268"/>
              </a:avLst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" name="TextBox 240"/>
            <p:cNvSpPr txBox="1"/>
            <p:nvPr/>
          </p:nvSpPr>
          <p:spPr>
            <a:xfrm>
              <a:off x="8487668" y="2579951"/>
              <a:ext cx="1477037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3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75%</a:t>
              </a:r>
              <a:endParaRPr lang="zh-CN" altLang="en-US" sz="3300" kern="0" dirty="0">
                <a:solidFill>
                  <a:schemeClr val="accent3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14" name="TextBox 174"/>
          <p:cNvSpPr txBox="1"/>
          <p:nvPr/>
        </p:nvSpPr>
        <p:spPr>
          <a:xfrm>
            <a:off x="633840" y="3361187"/>
            <a:ext cx="1620325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75"/>
          <p:cNvSpPr txBox="1"/>
          <p:nvPr/>
        </p:nvSpPr>
        <p:spPr>
          <a:xfrm>
            <a:off x="630475" y="3116533"/>
            <a:ext cx="1739762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6" name="TextBox 174"/>
          <p:cNvSpPr txBox="1"/>
          <p:nvPr/>
        </p:nvSpPr>
        <p:spPr>
          <a:xfrm>
            <a:off x="2798641" y="3361187"/>
            <a:ext cx="1557391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75"/>
          <p:cNvSpPr txBox="1"/>
          <p:nvPr/>
        </p:nvSpPr>
        <p:spPr>
          <a:xfrm>
            <a:off x="2795277" y="3116533"/>
            <a:ext cx="1706125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8" name="TextBox 174"/>
          <p:cNvSpPr txBox="1"/>
          <p:nvPr/>
        </p:nvSpPr>
        <p:spPr>
          <a:xfrm>
            <a:off x="4948401" y="3361187"/>
            <a:ext cx="1582064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75"/>
          <p:cNvSpPr txBox="1"/>
          <p:nvPr/>
        </p:nvSpPr>
        <p:spPr>
          <a:xfrm>
            <a:off x="4945037" y="3116533"/>
            <a:ext cx="1706125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0" name="组合 20"/>
          <p:cNvGrpSpPr/>
          <p:nvPr/>
        </p:nvGrpSpPr>
        <p:grpSpPr>
          <a:xfrm>
            <a:off x="6896603" y="1319414"/>
            <a:ext cx="1508936" cy="1508938"/>
            <a:chOff x="7946402" y="1730470"/>
            <a:chExt cx="2559577" cy="2559579"/>
          </a:xfrm>
        </p:grpSpPr>
        <p:sp>
          <p:nvSpPr>
            <p:cNvPr id="22" name="空心弧 21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43540" tIns="21770" rIns="43540" bIns="21770" numCol="1" anchor="t" anchorCtr="0" compatLnSpc="1"/>
            <a:lstStyle/>
            <a:p>
              <a:endParaRPr lang="zh-CN" altLang="en-US" sz="9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3" name="空心弧 22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3534681"/>
                <a:gd name="adj2" fmla="val 1623635"/>
                <a:gd name="adj3" fmla="val 1426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TextBox 240"/>
            <p:cNvSpPr txBox="1"/>
            <p:nvPr/>
          </p:nvSpPr>
          <p:spPr>
            <a:xfrm>
              <a:off x="8433290" y="2579951"/>
              <a:ext cx="1585804" cy="1018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3300" kern="0" dirty="0">
                  <a:solidFill>
                    <a:schemeClr val="accent4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90%</a:t>
              </a:r>
              <a:endParaRPr lang="zh-CN" altLang="en-US" sz="3300" kern="0" dirty="0">
                <a:solidFill>
                  <a:schemeClr val="accent4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25" name="TextBox 174"/>
          <p:cNvSpPr txBox="1"/>
          <p:nvPr/>
        </p:nvSpPr>
        <p:spPr>
          <a:xfrm>
            <a:off x="6889439" y="3361187"/>
            <a:ext cx="1582064" cy="64632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点击输入简要文字内容，文字内容需要概括精炼，不用多余的文字修饰，言简意赅的说明分项内容。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75"/>
          <p:cNvSpPr txBox="1"/>
          <p:nvPr/>
        </p:nvSpPr>
        <p:spPr>
          <a:xfrm>
            <a:off x="6886076" y="3116533"/>
            <a:ext cx="1706125" cy="24554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原创设计师QQ598969553      _1"/>
          <p:cNvSpPr/>
          <p:nvPr/>
        </p:nvSpPr>
        <p:spPr>
          <a:xfrm>
            <a:off x="0" y="1711325"/>
            <a:ext cx="4300538" cy="2863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defTabSz="685800">
              <a:defRPr/>
            </a:pPr>
            <a:endParaRPr lang="zh-CN" altLang="en-US" sz="1400" dirty="0"/>
          </a:p>
        </p:txBody>
      </p:sp>
      <p:grpSp>
        <p:nvGrpSpPr>
          <p:cNvPr id="3" name="原创设计师QQ598969553      _2"/>
          <p:cNvGrpSpPr/>
          <p:nvPr/>
        </p:nvGrpSpPr>
        <p:grpSpPr bwMode="auto">
          <a:xfrm>
            <a:off x="4832351" y="2906714"/>
            <a:ext cx="4056063" cy="1616075"/>
            <a:chOff x="974314" y="1232293"/>
            <a:chExt cx="7188447" cy="2864939"/>
          </a:xfrm>
        </p:grpSpPr>
        <p:sp>
          <p:nvSpPr>
            <p:cNvPr id="4" name="Freeform 5"/>
            <p:cNvSpPr/>
            <p:nvPr/>
          </p:nvSpPr>
          <p:spPr bwMode="auto">
            <a:xfrm>
              <a:off x="2077199" y="2540933"/>
              <a:ext cx="624593" cy="153941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rgbClr val="637C90">
                <a:alpha val="9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2701792" y="2540933"/>
              <a:ext cx="621780" cy="153941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37C90">
                <a:alpha val="8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3014089" y="1778264"/>
              <a:ext cx="621779" cy="230208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>
                <a:alpha val="9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635868" y="1778264"/>
              <a:ext cx="624593" cy="230208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8" name="Freeform 5"/>
            <p:cNvSpPr/>
            <p:nvPr/>
          </p:nvSpPr>
          <p:spPr bwMode="auto">
            <a:xfrm>
              <a:off x="1143123" y="3247319"/>
              <a:ext cx="621780" cy="833027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>
                <a:alpha val="9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1764903" y="3247319"/>
              <a:ext cx="624593" cy="833027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3948165" y="2833619"/>
              <a:ext cx="624593" cy="1246728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rgbClr val="637C90">
                <a:alpha val="9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572758" y="2833619"/>
              <a:ext cx="621779" cy="1246728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37C90">
                <a:alpha val="8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4885054" y="2217292"/>
              <a:ext cx="621780" cy="1863055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5506834" y="2217292"/>
              <a:ext cx="624593" cy="1863055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4" name="Freeform 5"/>
            <p:cNvSpPr/>
            <p:nvPr/>
          </p:nvSpPr>
          <p:spPr bwMode="auto">
            <a:xfrm>
              <a:off x="5819130" y="3438690"/>
              <a:ext cx="624593" cy="641656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rgbClr val="637C90">
                <a:alpha val="9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6443723" y="3438690"/>
              <a:ext cx="621780" cy="641656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37C90">
                <a:alpha val="85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6" name="Freeform 5"/>
            <p:cNvSpPr/>
            <p:nvPr/>
          </p:nvSpPr>
          <p:spPr bwMode="auto">
            <a:xfrm>
              <a:off x="6753206" y="3247319"/>
              <a:ext cx="624593" cy="833027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7377799" y="3247319"/>
              <a:ext cx="624593" cy="833027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defTabSz="685800">
                <a:defRPr/>
              </a:pPr>
              <a:endParaRPr lang="en-US" sz="1000" dirty="0"/>
            </a:p>
          </p:txBody>
        </p:sp>
        <p:sp>
          <p:nvSpPr>
            <p:cNvPr id="18" name="Oval 88"/>
            <p:cNvSpPr/>
            <p:nvPr/>
          </p:nvSpPr>
          <p:spPr>
            <a:xfrm>
              <a:off x="1545452" y="2701348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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89"/>
            <p:cNvSpPr/>
            <p:nvPr/>
          </p:nvSpPr>
          <p:spPr>
            <a:xfrm>
              <a:off x="2482340" y="1992149"/>
              <a:ext cx="438903" cy="439028"/>
            </a:xfrm>
            <a:prstGeom prst="ellipse">
              <a:avLst/>
            </a:prstGeom>
            <a:solidFill>
              <a:srgbClr val="637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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90"/>
            <p:cNvSpPr/>
            <p:nvPr/>
          </p:nvSpPr>
          <p:spPr>
            <a:xfrm>
              <a:off x="3416416" y="1232293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</a:t>
              </a:r>
            </a:p>
          </p:txBody>
        </p:sp>
        <p:sp>
          <p:nvSpPr>
            <p:cNvPr id="21" name="Oval 91"/>
            <p:cNvSpPr/>
            <p:nvPr/>
          </p:nvSpPr>
          <p:spPr>
            <a:xfrm>
              <a:off x="4353307" y="2287648"/>
              <a:ext cx="438903" cy="439028"/>
            </a:xfrm>
            <a:prstGeom prst="ellipse">
              <a:avLst/>
            </a:prstGeom>
            <a:solidFill>
              <a:srgbClr val="637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</a:t>
              </a:r>
            </a:p>
          </p:txBody>
        </p:sp>
        <p:sp>
          <p:nvSpPr>
            <p:cNvPr id="22" name="Oval 92"/>
            <p:cNvSpPr/>
            <p:nvPr/>
          </p:nvSpPr>
          <p:spPr>
            <a:xfrm>
              <a:off x="5287383" y="1671321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</a:t>
              </a:r>
              <a:endParaRPr lang="en-US" sz="11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3" name="Oval 93"/>
            <p:cNvSpPr/>
            <p:nvPr/>
          </p:nvSpPr>
          <p:spPr>
            <a:xfrm>
              <a:off x="6229898" y="2892719"/>
              <a:ext cx="438903" cy="439028"/>
            </a:xfrm>
            <a:prstGeom prst="ellipse">
              <a:avLst/>
            </a:prstGeom>
            <a:solidFill>
              <a:srgbClr val="637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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94"/>
            <p:cNvSpPr/>
            <p:nvPr/>
          </p:nvSpPr>
          <p:spPr>
            <a:xfrm>
              <a:off x="7158347" y="2701348"/>
              <a:ext cx="438903" cy="4390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r>
                <a:rPr lang="en-AU" sz="1100" dirty="0">
                  <a:solidFill>
                    <a:schemeClr val="bg1"/>
                  </a:solidFill>
                  <a:latin typeface="FontAwesome" pitchFamily="2" charset="0"/>
                </a:rPr>
                <a:t>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95"/>
            <p:cNvSpPr/>
            <p:nvPr/>
          </p:nvSpPr>
          <p:spPr>
            <a:xfrm>
              <a:off x="974314" y="4069089"/>
              <a:ext cx="7188447" cy="28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en-US" sz="1000" dirty="0"/>
            </a:p>
          </p:txBody>
        </p:sp>
      </p:grpSp>
      <p:sp>
        <p:nvSpPr>
          <p:cNvPr id="26" name="原创设计师QQ598969553      _3"/>
          <p:cNvSpPr/>
          <p:nvPr/>
        </p:nvSpPr>
        <p:spPr>
          <a:xfrm>
            <a:off x="0" y="1711325"/>
            <a:ext cx="4300538" cy="286385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defTabSz="685800">
              <a:defRPr/>
            </a:pPr>
            <a:endParaRPr lang="zh-CN" altLang="en-US" sz="1400" dirty="0"/>
          </a:p>
        </p:txBody>
      </p:sp>
      <p:sp>
        <p:nvSpPr>
          <p:cNvPr id="27" name="原创设计师QQ598969553      _4"/>
          <p:cNvSpPr txBox="1"/>
          <p:nvPr/>
        </p:nvSpPr>
        <p:spPr bwMode="auto">
          <a:xfrm>
            <a:off x="327026" y="2714625"/>
            <a:ext cx="3324225" cy="161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/>
          <a:lstStyle/>
          <a:p>
            <a:pPr defTabSz="1087120">
              <a:lnSpc>
                <a:spcPct val="120000"/>
              </a:lnSpc>
            </a:pPr>
            <a:r>
              <a:rPr lang="en-US" altLang="zh-CN" sz="1000" dirty="0">
                <a:solidFill>
                  <a:schemeClr val="bg1"/>
                </a:solidFill>
              </a:rPr>
              <a:t>There are many variations of passages of </a:t>
            </a:r>
            <a:r>
              <a:rPr lang="en-US" altLang="zh-CN" sz="1000" dirty="0" err="1">
                <a:solidFill>
                  <a:schemeClr val="bg1"/>
                </a:solidFill>
              </a:rPr>
              <a:t>Lorem</a:t>
            </a:r>
            <a:r>
              <a:rPr lang="en-US" altLang="zh-CN" sz="1000" dirty="0">
                <a:solidFill>
                  <a:schemeClr val="bg1"/>
                </a:solidFill>
              </a:rPr>
              <a:t> available, but the majority have suffered alteration in some form, by injected humor There are many variations of passages of </a:t>
            </a:r>
            <a:r>
              <a:rPr lang="en-US" altLang="zh-CN" sz="1000" dirty="0" err="1">
                <a:solidFill>
                  <a:schemeClr val="bg1"/>
                </a:solidFill>
              </a:rPr>
              <a:t>Lorem</a:t>
            </a:r>
            <a:r>
              <a:rPr lang="en-US" altLang="zh-CN" sz="1000" dirty="0">
                <a:solidFill>
                  <a:schemeClr val="bg1"/>
                </a:solidFill>
              </a:rPr>
              <a:t> available, but the majority have suffered alteration in some form There are many variations of passages of </a:t>
            </a:r>
            <a:r>
              <a:rPr lang="en-US" altLang="zh-CN" sz="1000" dirty="0" err="1">
                <a:solidFill>
                  <a:schemeClr val="bg1"/>
                </a:solidFill>
              </a:rPr>
              <a:t>Lorem</a:t>
            </a:r>
            <a:r>
              <a:rPr lang="en-US" altLang="zh-CN" sz="1000" dirty="0">
                <a:solidFill>
                  <a:schemeClr val="bg1"/>
                </a:solidFill>
              </a:rPr>
              <a:t> available, but the majority have suffered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原创设计师QQ598969553      _5"/>
          <p:cNvSpPr txBox="1">
            <a:spLocks noChangeArrowheads="1"/>
          </p:cNvSpPr>
          <p:nvPr/>
        </p:nvSpPr>
        <p:spPr bwMode="auto">
          <a:xfrm>
            <a:off x="317501" y="2441576"/>
            <a:ext cx="2868613" cy="3112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>
            <a:spAutoFit/>
          </a:bodyPr>
          <a:lstStyle/>
          <a:p>
            <a:pPr eaLnBrk="1" hangingPunct="1"/>
            <a:r>
              <a:rPr lang="en-US" altLang="zh-CN" sz="1400" dirty="0">
                <a:solidFill>
                  <a:schemeClr val="bg1"/>
                </a:solidFill>
              </a:rPr>
              <a:t>Responsive &amp; Creative Design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9" name="原创设计师QQ598969553      _6"/>
          <p:cNvSpPr txBox="1">
            <a:spLocks noChangeArrowheads="1"/>
          </p:cNvSpPr>
          <p:nvPr/>
        </p:nvSpPr>
        <p:spPr bwMode="auto">
          <a:xfrm>
            <a:off x="4692650" y="1654175"/>
            <a:ext cx="230663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>
            <a:spAutoFit/>
          </a:bodyPr>
          <a:lstStyle/>
          <a:p>
            <a:pPr eaLnBrk="1" hangingPunct="1"/>
            <a:r>
              <a:rPr lang="en-US" altLang="zh-CN" dirty="0"/>
              <a:t>LANDING PAGES</a:t>
            </a:r>
            <a:endParaRPr lang="zh-CN" altLang="en-US" dirty="0"/>
          </a:p>
        </p:txBody>
      </p:sp>
      <p:sp>
        <p:nvSpPr>
          <p:cNvPr id="30" name="原创设计师QQ598969553      _7"/>
          <p:cNvSpPr txBox="1"/>
          <p:nvPr/>
        </p:nvSpPr>
        <p:spPr>
          <a:xfrm>
            <a:off x="4692650" y="2009775"/>
            <a:ext cx="4103688" cy="679450"/>
          </a:xfrm>
          <a:prstGeom prst="rect">
            <a:avLst/>
          </a:prstGeom>
        </p:spPr>
        <p:txBody>
          <a:bodyPr lIns="91435" tIns="45717" rIns="91435" bIns="45717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8839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many variations of passages of Lorem available, but the majority have suffered alteration in some form, by injected humor, or randomized words which don't look even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3561" name="Picture 64"/>
          <p:cNvPicPr/>
          <p:nvPr/>
        </p:nvPicPr>
        <p:blipFill>
          <a:blip/>
          <a:srcRect/>
          <a:stretch>
            <a:fillRect/>
          </a:stretch>
        </p:blipFill>
        <p:spPr bwMode="auto">
          <a:xfrm>
            <a:off x="3582988" y="17705389"/>
            <a:ext cx="1978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03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03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72"/>
          <p:cNvSpPr/>
          <p:nvPr/>
        </p:nvSpPr>
        <p:spPr>
          <a:xfrm>
            <a:off x="1714508" y="1232356"/>
            <a:ext cx="1401111" cy="30016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2008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714508" y="1875525"/>
            <a:ext cx="1401111" cy="3001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714508" y="2511860"/>
            <a:ext cx="1401111" cy="30016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714508" y="3139924"/>
            <a:ext cx="1401111" cy="30016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1714508" y="3767986"/>
            <a:ext cx="1401111" cy="30016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30729" y="1685713"/>
            <a:ext cx="311260" cy="138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2387052" y="1680352"/>
            <a:ext cx="4400880" cy="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387052" y="2339342"/>
            <a:ext cx="4400880" cy="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2387052" y="2951456"/>
            <a:ext cx="4400880" cy="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2387052" y="3580115"/>
            <a:ext cx="4400880" cy="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Placeholder 3"/>
          <p:cNvSpPr txBox="1"/>
          <p:nvPr/>
        </p:nvSpPr>
        <p:spPr>
          <a:xfrm>
            <a:off x="3432818" y="1210998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14" name="Text Placeholder 3"/>
          <p:cNvSpPr txBox="1"/>
          <p:nvPr/>
        </p:nvSpPr>
        <p:spPr>
          <a:xfrm>
            <a:off x="3432818" y="1829946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17" name="Text Placeholder 3"/>
          <p:cNvSpPr txBox="1"/>
          <p:nvPr/>
        </p:nvSpPr>
        <p:spPr>
          <a:xfrm>
            <a:off x="3432818" y="2425364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20" name="Text Placeholder 3"/>
          <p:cNvSpPr txBox="1"/>
          <p:nvPr/>
        </p:nvSpPr>
        <p:spPr>
          <a:xfrm>
            <a:off x="3432818" y="3061699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21" name="Text Placeholder 3"/>
          <p:cNvSpPr txBox="1"/>
          <p:nvPr/>
        </p:nvSpPr>
        <p:spPr>
          <a:xfrm>
            <a:off x="3432818" y="3719734"/>
            <a:ext cx="3175848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79375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22" name="Text Placeholder 3"/>
          <p:cNvSpPr txBox="1"/>
          <p:nvPr/>
        </p:nvSpPr>
        <p:spPr>
          <a:xfrm>
            <a:off x="6916138" y="1361850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23" name="Text Placeholder 3"/>
          <p:cNvSpPr txBox="1"/>
          <p:nvPr/>
        </p:nvSpPr>
        <p:spPr>
          <a:xfrm>
            <a:off x="6916138" y="1994645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124" name="Text Placeholder 3"/>
          <p:cNvSpPr txBox="1"/>
          <p:nvPr/>
        </p:nvSpPr>
        <p:spPr>
          <a:xfrm>
            <a:off x="6916138" y="2627438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125" name="Text Placeholder 3"/>
          <p:cNvSpPr txBox="1"/>
          <p:nvPr/>
        </p:nvSpPr>
        <p:spPr>
          <a:xfrm>
            <a:off x="6916138" y="3260233"/>
            <a:ext cx="496398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126" name="Text Placeholder 3"/>
          <p:cNvSpPr txBox="1"/>
          <p:nvPr/>
        </p:nvSpPr>
        <p:spPr>
          <a:xfrm>
            <a:off x="6840908" y="3893028"/>
            <a:ext cx="646859" cy="374197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79375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100%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2387053" y="4214012"/>
            <a:ext cx="4400880" cy="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2230729" y="2328192"/>
            <a:ext cx="311260" cy="138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2230729" y="2960524"/>
            <a:ext cx="311260" cy="138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2230729" y="3590605"/>
            <a:ext cx="311260" cy="138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2230729" y="4223091"/>
            <a:ext cx="311260" cy="138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1" grpId="0" animBg="1"/>
      <p:bldP spid="84" grpId="0" animBg="1"/>
      <p:bldP spid="89" grpId="0" animBg="1"/>
      <p:bldP spid="111" grpId="0"/>
      <p:bldP spid="114" grpId="0"/>
      <p:bldP spid="117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>
            <a:off x="3050032" y="1213609"/>
            <a:ext cx="2984355" cy="2984751"/>
          </a:xfrm>
          <a:custGeom>
            <a:avLst/>
            <a:gdLst>
              <a:gd name="connsiteX0" fmla="*/ 2727175 w 3979631"/>
              <a:gd name="connsiteY0" fmla="*/ 3336801 h 3979941"/>
              <a:gd name="connsiteX1" fmla="*/ 2956280 w 3979631"/>
              <a:gd name="connsiteY1" fmla="*/ 3733623 h 3979941"/>
              <a:gd name="connsiteX2" fmla="*/ 2846449 w 3979631"/>
              <a:gd name="connsiteY2" fmla="*/ 3791803 h 3979941"/>
              <a:gd name="connsiteX3" fmla="*/ 2181185 w 3979631"/>
              <a:gd name="connsiteY3" fmla="*/ 3975527 h 3979941"/>
              <a:gd name="connsiteX4" fmla="*/ 2087981 w 3979631"/>
              <a:gd name="connsiteY4" fmla="*/ 3979941 h 3979941"/>
              <a:gd name="connsiteX5" fmla="*/ 2087981 w 3979631"/>
              <a:gd name="connsiteY5" fmla="*/ 3521526 h 3979941"/>
              <a:gd name="connsiteX6" fmla="*/ 2146797 w 3979631"/>
              <a:gd name="connsiteY6" fmla="*/ 3518556 h 3979941"/>
              <a:gd name="connsiteX7" fmla="*/ 2655902 w 3979631"/>
              <a:gd name="connsiteY7" fmla="*/ 3374955 h 3979941"/>
              <a:gd name="connsiteX8" fmla="*/ 3302316 w 3979631"/>
              <a:gd name="connsiteY8" fmla="*/ 2787843 h 3979941"/>
              <a:gd name="connsiteX9" fmla="*/ 3699486 w 3979631"/>
              <a:gd name="connsiteY9" fmla="*/ 3017149 h 3979941"/>
              <a:gd name="connsiteX10" fmla="*/ 3613957 w 3979631"/>
              <a:gd name="connsiteY10" fmla="*/ 3148225 h 3979941"/>
              <a:gd name="connsiteX11" fmla="*/ 3138450 w 3979631"/>
              <a:gd name="connsiteY11" fmla="*/ 3620896 h 3979941"/>
              <a:gd name="connsiteX12" fmla="*/ 3016820 w 3979631"/>
              <a:gd name="connsiteY12" fmla="*/ 3699222 h 3979941"/>
              <a:gd name="connsiteX13" fmla="*/ 2787731 w 3979631"/>
              <a:gd name="connsiteY13" fmla="*/ 3302428 h 3979941"/>
              <a:gd name="connsiteX14" fmla="*/ 2879255 w 3979631"/>
              <a:gd name="connsiteY14" fmla="*/ 3242977 h 3979941"/>
              <a:gd name="connsiteX15" fmla="*/ 3242865 w 3979631"/>
              <a:gd name="connsiteY15" fmla="*/ 2879367 h 3979941"/>
              <a:gd name="connsiteX16" fmla="*/ 3521414 w 3979631"/>
              <a:gd name="connsiteY16" fmla="*/ 2088093 h 3979941"/>
              <a:gd name="connsiteX17" fmla="*/ 3979631 w 3979631"/>
              <a:gd name="connsiteY17" fmla="*/ 2088093 h 3979941"/>
              <a:gd name="connsiteX18" fmla="*/ 3974296 w 3979631"/>
              <a:gd name="connsiteY18" fmla="*/ 2193764 h 3979941"/>
              <a:gd name="connsiteX19" fmla="*/ 3786573 w 3979631"/>
              <a:gd name="connsiteY19" fmla="*/ 2857353 h 3979941"/>
              <a:gd name="connsiteX20" fmla="*/ 3733379 w 3979631"/>
              <a:gd name="connsiteY20" fmla="*/ 2956316 h 3979941"/>
              <a:gd name="connsiteX21" fmla="*/ 3336689 w 3979631"/>
              <a:gd name="connsiteY21" fmla="*/ 2727287 h 3979941"/>
              <a:gd name="connsiteX22" fmla="*/ 3374843 w 3979631"/>
              <a:gd name="connsiteY22" fmla="*/ 2656013 h 3979941"/>
              <a:gd name="connsiteX23" fmla="*/ 3518444 w 3979631"/>
              <a:gd name="connsiteY23" fmla="*/ 2146909 h 3979941"/>
              <a:gd name="connsiteX24" fmla="*/ 245506 w 3979631"/>
              <a:gd name="connsiteY24" fmla="*/ 1022993 h 3979941"/>
              <a:gd name="connsiteX25" fmla="*/ 641800 w 3979631"/>
              <a:gd name="connsiteY25" fmla="*/ 1251793 h 3979941"/>
              <a:gd name="connsiteX26" fmla="*/ 638450 w 3979631"/>
              <a:gd name="connsiteY26" fmla="*/ 1257308 h 3979941"/>
              <a:gd name="connsiteX27" fmla="*/ 460912 w 3979631"/>
              <a:gd name="connsiteY27" fmla="*/ 1832672 h 3979941"/>
              <a:gd name="connsiteX28" fmla="*/ 457942 w 3979631"/>
              <a:gd name="connsiteY28" fmla="*/ 1891487 h 3979941"/>
              <a:gd name="connsiteX29" fmla="*/ 0 w 3979631"/>
              <a:gd name="connsiteY29" fmla="*/ 1891488 h 3979941"/>
              <a:gd name="connsiteX30" fmla="*/ 5334 w 3979631"/>
              <a:gd name="connsiteY30" fmla="*/ 1785854 h 3979941"/>
              <a:gd name="connsiteX31" fmla="*/ 235794 w 3979631"/>
              <a:gd name="connsiteY31" fmla="*/ 1038978 h 3979941"/>
              <a:gd name="connsiteX32" fmla="*/ 963337 w 3979631"/>
              <a:gd name="connsiteY32" fmla="*/ 281745 h 3979941"/>
              <a:gd name="connsiteX33" fmla="*/ 1192157 w 3979631"/>
              <a:gd name="connsiteY33" fmla="*/ 678073 h 3979941"/>
              <a:gd name="connsiteX34" fmla="*/ 1130495 w 3979631"/>
              <a:gd name="connsiteY34" fmla="*/ 715534 h 3979941"/>
              <a:gd name="connsiteX35" fmla="*/ 715423 w 3979631"/>
              <a:gd name="connsiteY35" fmla="*/ 1130607 h 3979941"/>
              <a:gd name="connsiteX36" fmla="*/ 677962 w 3979631"/>
              <a:gd name="connsiteY36" fmla="*/ 1192269 h 3979941"/>
              <a:gd name="connsiteX37" fmla="*/ 281668 w 3979631"/>
              <a:gd name="connsiteY37" fmla="*/ 963469 h 3979941"/>
              <a:gd name="connsiteX38" fmla="*/ 335712 w 3979631"/>
              <a:gd name="connsiteY38" fmla="*/ 874509 h 3979941"/>
              <a:gd name="connsiteX39" fmla="*/ 874515 w 3979631"/>
              <a:gd name="connsiteY39" fmla="*/ 335706 h 3979941"/>
              <a:gd name="connsiteX40" fmla="*/ 2193445 w 3979631"/>
              <a:gd name="connsiteY40" fmla="*/ 5312 h 3979941"/>
              <a:gd name="connsiteX41" fmla="*/ 2193770 w 3979631"/>
              <a:gd name="connsiteY41" fmla="*/ 5328 h 3979941"/>
              <a:gd name="connsiteX42" fmla="*/ 2205740 w 3979631"/>
              <a:gd name="connsiteY42" fmla="*/ 7155 h 3979941"/>
              <a:gd name="connsiteX43" fmla="*/ 1891375 w 3979631"/>
              <a:gd name="connsiteY43" fmla="*/ 0 h 3979941"/>
              <a:gd name="connsiteX44" fmla="*/ 1891375 w 3979631"/>
              <a:gd name="connsiteY44" fmla="*/ 458054 h 3979941"/>
              <a:gd name="connsiteX45" fmla="*/ 1832560 w 3979631"/>
              <a:gd name="connsiteY45" fmla="*/ 461024 h 3979941"/>
              <a:gd name="connsiteX46" fmla="*/ 1257196 w 3979631"/>
              <a:gd name="connsiteY46" fmla="*/ 638562 h 3979941"/>
              <a:gd name="connsiteX47" fmla="*/ 1251681 w 3979631"/>
              <a:gd name="connsiteY47" fmla="*/ 641912 h 3979941"/>
              <a:gd name="connsiteX48" fmla="*/ 1022861 w 3979631"/>
              <a:gd name="connsiteY48" fmla="*/ 245584 h 3979941"/>
              <a:gd name="connsiteX49" fmla="*/ 1038985 w 3979631"/>
              <a:gd name="connsiteY49" fmla="*/ 235788 h 3979941"/>
              <a:gd name="connsiteX50" fmla="*/ 1785861 w 3979631"/>
              <a:gd name="connsiteY50" fmla="*/ 5328 h 397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979631" h="3979941">
                <a:moveTo>
                  <a:pt x="2727175" y="3336801"/>
                </a:moveTo>
                <a:lnTo>
                  <a:pt x="2956280" y="3733623"/>
                </a:lnTo>
                <a:lnTo>
                  <a:pt x="2846449" y="3791803"/>
                </a:lnTo>
                <a:cubicBezTo>
                  <a:pt x="2641543" y="3889385"/>
                  <a:pt x="2417368" y="3953047"/>
                  <a:pt x="2181185" y="3975527"/>
                </a:cubicBezTo>
                <a:lnTo>
                  <a:pt x="2087981" y="3979941"/>
                </a:lnTo>
                <a:lnTo>
                  <a:pt x="2087981" y="3521526"/>
                </a:lnTo>
                <a:lnTo>
                  <a:pt x="2146797" y="3518556"/>
                </a:lnTo>
                <a:cubicBezTo>
                  <a:pt x="2327605" y="3500194"/>
                  <a:pt x="2499146" y="3450487"/>
                  <a:pt x="2655902" y="3374955"/>
                </a:cubicBezTo>
                <a:close/>
                <a:moveTo>
                  <a:pt x="3302316" y="2787843"/>
                </a:moveTo>
                <a:lnTo>
                  <a:pt x="3699486" y="3017149"/>
                </a:lnTo>
                <a:lnTo>
                  <a:pt x="3613957" y="3148225"/>
                </a:lnTo>
                <a:cubicBezTo>
                  <a:pt x="3483195" y="3331231"/>
                  <a:pt x="3322272" y="3491209"/>
                  <a:pt x="3138450" y="3620896"/>
                </a:cubicBezTo>
                <a:lnTo>
                  <a:pt x="3016820" y="3699222"/>
                </a:lnTo>
                <a:lnTo>
                  <a:pt x="2787731" y="3302428"/>
                </a:lnTo>
                <a:lnTo>
                  <a:pt x="2879255" y="3242977"/>
                </a:lnTo>
                <a:cubicBezTo>
                  <a:pt x="3019844" y="3142999"/>
                  <a:pt x="3142887" y="3019956"/>
                  <a:pt x="3242865" y="2879367"/>
                </a:cubicBezTo>
                <a:close/>
                <a:moveTo>
                  <a:pt x="3521414" y="2088093"/>
                </a:moveTo>
                <a:lnTo>
                  <a:pt x="3979631" y="2088093"/>
                </a:lnTo>
                <a:lnTo>
                  <a:pt x="3974296" y="2193764"/>
                </a:lnTo>
                <a:cubicBezTo>
                  <a:pt x="3950354" y="2429517"/>
                  <a:pt x="3885359" y="2653134"/>
                  <a:pt x="3786573" y="2857353"/>
                </a:cubicBezTo>
                <a:lnTo>
                  <a:pt x="3733379" y="2956316"/>
                </a:lnTo>
                <a:lnTo>
                  <a:pt x="3336689" y="2727287"/>
                </a:lnTo>
                <a:lnTo>
                  <a:pt x="3374843" y="2656013"/>
                </a:lnTo>
                <a:cubicBezTo>
                  <a:pt x="3450375" y="2499258"/>
                  <a:pt x="3500082" y="2327717"/>
                  <a:pt x="3518444" y="2146909"/>
                </a:cubicBezTo>
                <a:close/>
                <a:moveTo>
                  <a:pt x="245506" y="1022993"/>
                </a:moveTo>
                <a:lnTo>
                  <a:pt x="641800" y="1251793"/>
                </a:lnTo>
                <a:lnTo>
                  <a:pt x="638450" y="1257308"/>
                </a:lnTo>
                <a:cubicBezTo>
                  <a:pt x="543823" y="1431500"/>
                  <a:pt x="481897" y="1626034"/>
                  <a:pt x="460912" y="1832672"/>
                </a:cubicBezTo>
                <a:lnTo>
                  <a:pt x="457942" y="1891487"/>
                </a:lnTo>
                <a:lnTo>
                  <a:pt x="0" y="1891488"/>
                </a:lnTo>
                <a:lnTo>
                  <a:pt x="5334" y="1785854"/>
                </a:lnTo>
                <a:cubicBezTo>
                  <a:pt x="32575" y="1517620"/>
                  <a:pt x="112960" y="1265096"/>
                  <a:pt x="235794" y="1038978"/>
                </a:cubicBezTo>
                <a:close/>
                <a:moveTo>
                  <a:pt x="963337" y="281745"/>
                </a:moveTo>
                <a:lnTo>
                  <a:pt x="1192157" y="678073"/>
                </a:lnTo>
                <a:lnTo>
                  <a:pt x="1130495" y="715534"/>
                </a:lnTo>
                <a:cubicBezTo>
                  <a:pt x="966989" y="825997"/>
                  <a:pt x="825885" y="967101"/>
                  <a:pt x="715423" y="1130607"/>
                </a:cubicBezTo>
                <a:lnTo>
                  <a:pt x="677962" y="1192269"/>
                </a:lnTo>
                <a:lnTo>
                  <a:pt x="281668" y="963469"/>
                </a:lnTo>
                <a:lnTo>
                  <a:pt x="335712" y="874509"/>
                </a:lnTo>
                <a:cubicBezTo>
                  <a:pt x="479103" y="662263"/>
                  <a:pt x="662269" y="479097"/>
                  <a:pt x="874515" y="335706"/>
                </a:cubicBezTo>
                <a:close/>
                <a:moveTo>
                  <a:pt x="2193445" y="5312"/>
                </a:moveTo>
                <a:lnTo>
                  <a:pt x="2193770" y="5328"/>
                </a:lnTo>
                <a:lnTo>
                  <a:pt x="2205740" y="7155"/>
                </a:lnTo>
                <a:close/>
                <a:moveTo>
                  <a:pt x="1891375" y="0"/>
                </a:moveTo>
                <a:lnTo>
                  <a:pt x="1891375" y="458054"/>
                </a:lnTo>
                <a:lnTo>
                  <a:pt x="1832560" y="461024"/>
                </a:lnTo>
                <a:cubicBezTo>
                  <a:pt x="1625922" y="482009"/>
                  <a:pt x="1431388" y="543935"/>
                  <a:pt x="1257196" y="638562"/>
                </a:cubicBezTo>
                <a:lnTo>
                  <a:pt x="1251681" y="641912"/>
                </a:lnTo>
                <a:lnTo>
                  <a:pt x="1022861" y="245584"/>
                </a:lnTo>
                <a:lnTo>
                  <a:pt x="1038985" y="235788"/>
                </a:lnTo>
                <a:cubicBezTo>
                  <a:pt x="1265102" y="112954"/>
                  <a:pt x="1517626" y="32569"/>
                  <a:pt x="1785861" y="53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 defTabSz="342900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>
            <a:off x="3500096" y="1598790"/>
            <a:ext cx="2144939" cy="2145057"/>
          </a:xfrm>
          <a:custGeom>
            <a:avLst/>
            <a:gdLst>
              <a:gd name="connsiteX0" fmla="*/ 1939677 w 2860272"/>
              <a:gd name="connsiteY0" fmla="*/ 2382316 h 2860272"/>
              <a:gd name="connsiteX1" fmla="*/ 2117373 w 2860272"/>
              <a:gd name="connsiteY1" fmla="*/ 2690094 h 2860272"/>
              <a:gd name="connsiteX2" fmla="*/ 2114190 w 2860272"/>
              <a:gd name="connsiteY2" fmla="*/ 2692027 h 2860272"/>
              <a:gd name="connsiteX3" fmla="*/ 1576867 w 2860272"/>
              <a:gd name="connsiteY3" fmla="*/ 2857827 h 2860272"/>
              <a:gd name="connsiteX4" fmla="*/ 1528439 w 2860272"/>
              <a:gd name="connsiteY4" fmla="*/ 2860272 h 2860272"/>
              <a:gd name="connsiteX5" fmla="*/ 1528439 w 2860272"/>
              <a:gd name="connsiteY5" fmla="*/ 2505172 h 2860272"/>
              <a:gd name="connsiteX6" fmla="*/ 1540560 w 2860272"/>
              <a:gd name="connsiteY6" fmla="*/ 2504560 h 2860272"/>
              <a:gd name="connsiteX7" fmla="*/ 1850521 w 2860272"/>
              <a:gd name="connsiteY7" fmla="*/ 2425265 h 2860272"/>
              <a:gd name="connsiteX8" fmla="*/ 920596 w 2860272"/>
              <a:gd name="connsiteY8" fmla="*/ 2382316 h 2860272"/>
              <a:gd name="connsiteX9" fmla="*/ 1009751 w 2860272"/>
              <a:gd name="connsiteY9" fmla="*/ 2425265 h 2860272"/>
              <a:gd name="connsiteX10" fmla="*/ 1319712 w 2860272"/>
              <a:gd name="connsiteY10" fmla="*/ 2504560 h 2860272"/>
              <a:gd name="connsiteX11" fmla="*/ 1331833 w 2860272"/>
              <a:gd name="connsiteY11" fmla="*/ 2505172 h 2860272"/>
              <a:gd name="connsiteX12" fmla="*/ 1331833 w 2860272"/>
              <a:gd name="connsiteY12" fmla="*/ 2860272 h 2860272"/>
              <a:gd name="connsiteX13" fmla="*/ 1283406 w 2860272"/>
              <a:gd name="connsiteY13" fmla="*/ 2857827 h 2860272"/>
              <a:gd name="connsiteX14" fmla="*/ 746082 w 2860272"/>
              <a:gd name="connsiteY14" fmla="*/ 2692027 h 2860272"/>
              <a:gd name="connsiteX15" fmla="*/ 742900 w 2860272"/>
              <a:gd name="connsiteY15" fmla="*/ 2690094 h 2860272"/>
              <a:gd name="connsiteX16" fmla="*/ 513629 w 2860272"/>
              <a:gd name="connsiteY16" fmla="*/ 1999483 h 2860272"/>
              <a:gd name="connsiteX17" fmla="*/ 534583 w 2860272"/>
              <a:gd name="connsiteY17" fmla="*/ 2033975 h 2860272"/>
              <a:gd name="connsiteX18" fmla="*/ 826298 w 2860272"/>
              <a:gd name="connsiteY18" fmla="*/ 2325689 h 2860272"/>
              <a:gd name="connsiteX19" fmla="*/ 860790 w 2860272"/>
              <a:gd name="connsiteY19" fmla="*/ 2346644 h 2860272"/>
              <a:gd name="connsiteX20" fmla="*/ 683376 w 2860272"/>
              <a:gd name="connsiteY20" fmla="*/ 2653933 h 2860272"/>
              <a:gd name="connsiteX21" fmla="*/ 627758 w 2860272"/>
              <a:gd name="connsiteY21" fmla="*/ 2620144 h 2860272"/>
              <a:gd name="connsiteX22" fmla="*/ 240129 w 2860272"/>
              <a:gd name="connsiteY22" fmla="*/ 2232514 h 2860272"/>
              <a:gd name="connsiteX23" fmla="*/ 206340 w 2860272"/>
              <a:gd name="connsiteY23" fmla="*/ 2176896 h 2860272"/>
              <a:gd name="connsiteX24" fmla="*/ 2346643 w 2860272"/>
              <a:gd name="connsiteY24" fmla="*/ 1999483 h 2860272"/>
              <a:gd name="connsiteX25" fmla="*/ 2653932 w 2860272"/>
              <a:gd name="connsiteY25" fmla="*/ 2176896 h 2860272"/>
              <a:gd name="connsiteX26" fmla="*/ 2620144 w 2860272"/>
              <a:gd name="connsiteY26" fmla="*/ 2232514 h 2860272"/>
              <a:gd name="connsiteX27" fmla="*/ 2232514 w 2860272"/>
              <a:gd name="connsiteY27" fmla="*/ 2620144 h 2860272"/>
              <a:gd name="connsiteX28" fmla="*/ 2176896 w 2860272"/>
              <a:gd name="connsiteY28" fmla="*/ 2653933 h 2860272"/>
              <a:gd name="connsiteX29" fmla="*/ 1999483 w 2860272"/>
              <a:gd name="connsiteY29" fmla="*/ 2346644 h 2860272"/>
              <a:gd name="connsiteX30" fmla="*/ 2033975 w 2860272"/>
              <a:gd name="connsiteY30" fmla="*/ 2325689 h 2860272"/>
              <a:gd name="connsiteX31" fmla="*/ 2325689 w 2860272"/>
              <a:gd name="connsiteY31" fmla="*/ 2033975 h 2860272"/>
              <a:gd name="connsiteX32" fmla="*/ 2505172 w 2860272"/>
              <a:gd name="connsiteY32" fmla="*/ 1528439 h 2860272"/>
              <a:gd name="connsiteX33" fmla="*/ 2860272 w 2860272"/>
              <a:gd name="connsiteY33" fmla="*/ 1528439 h 2860272"/>
              <a:gd name="connsiteX34" fmla="*/ 2857827 w 2860272"/>
              <a:gd name="connsiteY34" fmla="*/ 1576867 h 2860272"/>
              <a:gd name="connsiteX35" fmla="*/ 2692027 w 2860272"/>
              <a:gd name="connsiteY35" fmla="*/ 2114190 h 2860272"/>
              <a:gd name="connsiteX36" fmla="*/ 2690094 w 2860272"/>
              <a:gd name="connsiteY36" fmla="*/ 2117373 h 2860272"/>
              <a:gd name="connsiteX37" fmla="*/ 2382316 w 2860272"/>
              <a:gd name="connsiteY37" fmla="*/ 1939677 h 2860272"/>
              <a:gd name="connsiteX38" fmla="*/ 2425265 w 2860272"/>
              <a:gd name="connsiteY38" fmla="*/ 1850521 h 2860272"/>
              <a:gd name="connsiteX39" fmla="*/ 2504560 w 2860272"/>
              <a:gd name="connsiteY39" fmla="*/ 1540560 h 2860272"/>
              <a:gd name="connsiteX40" fmla="*/ 355100 w 2860272"/>
              <a:gd name="connsiteY40" fmla="*/ 1528439 h 2860272"/>
              <a:gd name="connsiteX41" fmla="*/ 355712 w 2860272"/>
              <a:gd name="connsiteY41" fmla="*/ 1540560 h 2860272"/>
              <a:gd name="connsiteX42" fmla="*/ 435008 w 2860272"/>
              <a:gd name="connsiteY42" fmla="*/ 1850521 h 2860272"/>
              <a:gd name="connsiteX43" fmla="*/ 477956 w 2860272"/>
              <a:gd name="connsiteY43" fmla="*/ 1939677 h 2860272"/>
              <a:gd name="connsiteX44" fmla="*/ 170178 w 2860272"/>
              <a:gd name="connsiteY44" fmla="*/ 2117372 h 2860272"/>
              <a:gd name="connsiteX45" fmla="*/ 168245 w 2860272"/>
              <a:gd name="connsiteY45" fmla="*/ 2114190 h 2860272"/>
              <a:gd name="connsiteX46" fmla="*/ 2446 w 2860272"/>
              <a:gd name="connsiteY46" fmla="*/ 1576867 h 2860272"/>
              <a:gd name="connsiteX47" fmla="*/ 0 w 2860272"/>
              <a:gd name="connsiteY47" fmla="*/ 1528439 h 2860272"/>
              <a:gd name="connsiteX48" fmla="*/ 2690094 w 2860272"/>
              <a:gd name="connsiteY48" fmla="*/ 742900 h 2860272"/>
              <a:gd name="connsiteX49" fmla="*/ 2692027 w 2860272"/>
              <a:gd name="connsiteY49" fmla="*/ 746082 h 2860272"/>
              <a:gd name="connsiteX50" fmla="*/ 2857827 w 2860272"/>
              <a:gd name="connsiteY50" fmla="*/ 1283406 h 2860272"/>
              <a:gd name="connsiteX51" fmla="*/ 2860272 w 2860272"/>
              <a:gd name="connsiteY51" fmla="*/ 1331833 h 2860272"/>
              <a:gd name="connsiteX52" fmla="*/ 2505172 w 2860272"/>
              <a:gd name="connsiteY52" fmla="*/ 1331833 h 2860272"/>
              <a:gd name="connsiteX53" fmla="*/ 2504560 w 2860272"/>
              <a:gd name="connsiteY53" fmla="*/ 1319712 h 2860272"/>
              <a:gd name="connsiteX54" fmla="*/ 2425265 w 2860272"/>
              <a:gd name="connsiteY54" fmla="*/ 1009751 h 2860272"/>
              <a:gd name="connsiteX55" fmla="*/ 2382316 w 2860272"/>
              <a:gd name="connsiteY55" fmla="*/ 920596 h 2860272"/>
              <a:gd name="connsiteX56" fmla="*/ 170178 w 2860272"/>
              <a:gd name="connsiteY56" fmla="*/ 742900 h 2860272"/>
              <a:gd name="connsiteX57" fmla="*/ 477956 w 2860272"/>
              <a:gd name="connsiteY57" fmla="*/ 920596 h 2860272"/>
              <a:gd name="connsiteX58" fmla="*/ 435008 w 2860272"/>
              <a:gd name="connsiteY58" fmla="*/ 1009751 h 2860272"/>
              <a:gd name="connsiteX59" fmla="*/ 355712 w 2860272"/>
              <a:gd name="connsiteY59" fmla="*/ 1319712 h 2860272"/>
              <a:gd name="connsiteX60" fmla="*/ 355100 w 2860272"/>
              <a:gd name="connsiteY60" fmla="*/ 1331833 h 2860272"/>
              <a:gd name="connsiteX61" fmla="*/ 0 w 2860272"/>
              <a:gd name="connsiteY61" fmla="*/ 1331833 h 2860272"/>
              <a:gd name="connsiteX62" fmla="*/ 2446 w 2860272"/>
              <a:gd name="connsiteY62" fmla="*/ 1283406 h 2860272"/>
              <a:gd name="connsiteX63" fmla="*/ 168245 w 2860272"/>
              <a:gd name="connsiteY63" fmla="*/ 746082 h 2860272"/>
              <a:gd name="connsiteX64" fmla="*/ 683376 w 2860272"/>
              <a:gd name="connsiteY64" fmla="*/ 206340 h 2860272"/>
              <a:gd name="connsiteX65" fmla="*/ 860790 w 2860272"/>
              <a:gd name="connsiteY65" fmla="*/ 513629 h 2860272"/>
              <a:gd name="connsiteX66" fmla="*/ 826298 w 2860272"/>
              <a:gd name="connsiteY66" fmla="*/ 534583 h 2860272"/>
              <a:gd name="connsiteX67" fmla="*/ 534583 w 2860272"/>
              <a:gd name="connsiteY67" fmla="*/ 826298 h 2860272"/>
              <a:gd name="connsiteX68" fmla="*/ 513629 w 2860272"/>
              <a:gd name="connsiteY68" fmla="*/ 860790 h 2860272"/>
              <a:gd name="connsiteX69" fmla="*/ 206340 w 2860272"/>
              <a:gd name="connsiteY69" fmla="*/ 683376 h 2860272"/>
              <a:gd name="connsiteX70" fmla="*/ 240129 w 2860272"/>
              <a:gd name="connsiteY70" fmla="*/ 627758 h 2860272"/>
              <a:gd name="connsiteX71" fmla="*/ 627758 w 2860272"/>
              <a:gd name="connsiteY71" fmla="*/ 240129 h 2860272"/>
              <a:gd name="connsiteX72" fmla="*/ 2176896 w 2860272"/>
              <a:gd name="connsiteY72" fmla="*/ 206340 h 2860272"/>
              <a:gd name="connsiteX73" fmla="*/ 2232514 w 2860272"/>
              <a:gd name="connsiteY73" fmla="*/ 240129 h 2860272"/>
              <a:gd name="connsiteX74" fmla="*/ 2620144 w 2860272"/>
              <a:gd name="connsiteY74" fmla="*/ 627758 h 2860272"/>
              <a:gd name="connsiteX75" fmla="*/ 2653932 w 2860272"/>
              <a:gd name="connsiteY75" fmla="*/ 683376 h 2860272"/>
              <a:gd name="connsiteX76" fmla="*/ 2346644 w 2860272"/>
              <a:gd name="connsiteY76" fmla="*/ 860789 h 2860272"/>
              <a:gd name="connsiteX77" fmla="*/ 2325689 w 2860272"/>
              <a:gd name="connsiteY77" fmla="*/ 826298 h 2860272"/>
              <a:gd name="connsiteX78" fmla="*/ 2033975 w 2860272"/>
              <a:gd name="connsiteY78" fmla="*/ 534583 h 2860272"/>
              <a:gd name="connsiteX79" fmla="*/ 1999483 w 2860272"/>
              <a:gd name="connsiteY79" fmla="*/ 513629 h 2860272"/>
              <a:gd name="connsiteX80" fmla="*/ 1528439 w 2860272"/>
              <a:gd name="connsiteY80" fmla="*/ 0 h 2860272"/>
              <a:gd name="connsiteX81" fmla="*/ 1576867 w 2860272"/>
              <a:gd name="connsiteY81" fmla="*/ 2445 h 2860272"/>
              <a:gd name="connsiteX82" fmla="*/ 2114190 w 2860272"/>
              <a:gd name="connsiteY82" fmla="*/ 168245 h 2860272"/>
              <a:gd name="connsiteX83" fmla="*/ 2117373 w 2860272"/>
              <a:gd name="connsiteY83" fmla="*/ 170178 h 2860272"/>
              <a:gd name="connsiteX84" fmla="*/ 1939677 w 2860272"/>
              <a:gd name="connsiteY84" fmla="*/ 477956 h 2860272"/>
              <a:gd name="connsiteX85" fmla="*/ 1850521 w 2860272"/>
              <a:gd name="connsiteY85" fmla="*/ 435008 h 2860272"/>
              <a:gd name="connsiteX86" fmla="*/ 1540560 w 2860272"/>
              <a:gd name="connsiteY86" fmla="*/ 355712 h 2860272"/>
              <a:gd name="connsiteX87" fmla="*/ 1528440 w 2860272"/>
              <a:gd name="connsiteY87" fmla="*/ 355100 h 2860272"/>
              <a:gd name="connsiteX88" fmla="*/ 1331833 w 2860272"/>
              <a:gd name="connsiteY88" fmla="*/ 0 h 2860272"/>
              <a:gd name="connsiteX89" fmla="*/ 1331833 w 2860272"/>
              <a:gd name="connsiteY89" fmla="*/ 355100 h 2860272"/>
              <a:gd name="connsiteX90" fmla="*/ 1319712 w 2860272"/>
              <a:gd name="connsiteY90" fmla="*/ 355712 h 2860272"/>
              <a:gd name="connsiteX91" fmla="*/ 1009751 w 2860272"/>
              <a:gd name="connsiteY91" fmla="*/ 435008 h 2860272"/>
              <a:gd name="connsiteX92" fmla="*/ 920596 w 2860272"/>
              <a:gd name="connsiteY92" fmla="*/ 477956 h 2860272"/>
              <a:gd name="connsiteX93" fmla="*/ 742900 w 2860272"/>
              <a:gd name="connsiteY93" fmla="*/ 170178 h 2860272"/>
              <a:gd name="connsiteX94" fmla="*/ 746082 w 2860272"/>
              <a:gd name="connsiteY94" fmla="*/ 168245 h 2860272"/>
              <a:gd name="connsiteX95" fmla="*/ 1283406 w 2860272"/>
              <a:gd name="connsiteY95" fmla="*/ 2445 h 286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860272" h="2860272">
                <a:moveTo>
                  <a:pt x="1939677" y="2382316"/>
                </a:moveTo>
                <a:lnTo>
                  <a:pt x="2117373" y="2690094"/>
                </a:lnTo>
                <a:lnTo>
                  <a:pt x="2114190" y="2692027"/>
                </a:lnTo>
                <a:cubicBezTo>
                  <a:pt x="1951515" y="2780398"/>
                  <a:pt x="1769842" y="2838229"/>
                  <a:pt x="1576867" y="2857827"/>
                </a:cubicBezTo>
                <a:lnTo>
                  <a:pt x="1528439" y="2860272"/>
                </a:lnTo>
                <a:lnTo>
                  <a:pt x="1528439" y="2505172"/>
                </a:lnTo>
                <a:lnTo>
                  <a:pt x="1540560" y="2504560"/>
                </a:lnTo>
                <a:cubicBezTo>
                  <a:pt x="1649479" y="2493499"/>
                  <a:pt x="1753614" y="2466253"/>
                  <a:pt x="1850521" y="2425265"/>
                </a:cubicBezTo>
                <a:close/>
                <a:moveTo>
                  <a:pt x="920596" y="2382316"/>
                </a:moveTo>
                <a:lnTo>
                  <a:pt x="1009751" y="2425265"/>
                </a:lnTo>
                <a:cubicBezTo>
                  <a:pt x="1106658" y="2466253"/>
                  <a:pt x="1210793" y="2493499"/>
                  <a:pt x="1319712" y="2504560"/>
                </a:cubicBezTo>
                <a:lnTo>
                  <a:pt x="1331833" y="2505172"/>
                </a:lnTo>
                <a:lnTo>
                  <a:pt x="1331833" y="2860272"/>
                </a:lnTo>
                <a:lnTo>
                  <a:pt x="1283406" y="2857827"/>
                </a:lnTo>
                <a:cubicBezTo>
                  <a:pt x="1090430" y="2838229"/>
                  <a:pt x="908758" y="2780398"/>
                  <a:pt x="746082" y="2692027"/>
                </a:cubicBezTo>
                <a:lnTo>
                  <a:pt x="742900" y="2690094"/>
                </a:lnTo>
                <a:close/>
                <a:moveTo>
                  <a:pt x="513629" y="1999483"/>
                </a:moveTo>
                <a:lnTo>
                  <a:pt x="534583" y="2033975"/>
                </a:lnTo>
                <a:cubicBezTo>
                  <a:pt x="612217" y="2148887"/>
                  <a:pt x="711385" y="2248056"/>
                  <a:pt x="826298" y="2325689"/>
                </a:cubicBezTo>
                <a:lnTo>
                  <a:pt x="860790" y="2346644"/>
                </a:lnTo>
                <a:lnTo>
                  <a:pt x="683376" y="2653933"/>
                </a:lnTo>
                <a:lnTo>
                  <a:pt x="627758" y="2620144"/>
                </a:lnTo>
                <a:cubicBezTo>
                  <a:pt x="475063" y="2516985"/>
                  <a:pt x="343288" y="2385210"/>
                  <a:pt x="240129" y="2232514"/>
                </a:cubicBezTo>
                <a:lnTo>
                  <a:pt x="206340" y="2176896"/>
                </a:lnTo>
                <a:close/>
                <a:moveTo>
                  <a:pt x="2346643" y="1999483"/>
                </a:moveTo>
                <a:lnTo>
                  <a:pt x="2653932" y="2176896"/>
                </a:lnTo>
                <a:lnTo>
                  <a:pt x="2620144" y="2232514"/>
                </a:lnTo>
                <a:cubicBezTo>
                  <a:pt x="2516985" y="2385210"/>
                  <a:pt x="2385210" y="2516985"/>
                  <a:pt x="2232514" y="2620144"/>
                </a:cubicBezTo>
                <a:lnTo>
                  <a:pt x="2176896" y="2653933"/>
                </a:lnTo>
                <a:lnTo>
                  <a:pt x="1999483" y="2346644"/>
                </a:lnTo>
                <a:lnTo>
                  <a:pt x="2033975" y="2325689"/>
                </a:lnTo>
                <a:cubicBezTo>
                  <a:pt x="2148887" y="2248056"/>
                  <a:pt x="2248056" y="2148887"/>
                  <a:pt x="2325689" y="2033975"/>
                </a:cubicBezTo>
                <a:close/>
                <a:moveTo>
                  <a:pt x="2505172" y="1528439"/>
                </a:moveTo>
                <a:lnTo>
                  <a:pt x="2860272" y="1528439"/>
                </a:lnTo>
                <a:lnTo>
                  <a:pt x="2857827" y="1576867"/>
                </a:lnTo>
                <a:cubicBezTo>
                  <a:pt x="2838229" y="1769842"/>
                  <a:pt x="2780398" y="1951515"/>
                  <a:pt x="2692027" y="2114190"/>
                </a:cubicBezTo>
                <a:lnTo>
                  <a:pt x="2690094" y="2117373"/>
                </a:lnTo>
                <a:lnTo>
                  <a:pt x="2382316" y="1939677"/>
                </a:lnTo>
                <a:lnTo>
                  <a:pt x="2425265" y="1850521"/>
                </a:lnTo>
                <a:cubicBezTo>
                  <a:pt x="2466253" y="1753614"/>
                  <a:pt x="2493499" y="1649479"/>
                  <a:pt x="2504560" y="1540560"/>
                </a:cubicBezTo>
                <a:close/>
                <a:moveTo>
                  <a:pt x="355100" y="1528439"/>
                </a:moveTo>
                <a:lnTo>
                  <a:pt x="355712" y="1540560"/>
                </a:lnTo>
                <a:cubicBezTo>
                  <a:pt x="366774" y="1649479"/>
                  <a:pt x="394020" y="1753614"/>
                  <a:pt x="435008" y="1850521"/>
                </a:cubicBezTo>
                <a:lnTo>
                  <a:pt x="477956" y="1939677"/>
                </a:lnTo>
                <a:lnTo>
                  <a:pt x="170178" y="2117372"/>
                </a:lnTo>
                <a:lnTo>
                  <a:pt x="168245" y="2114190"/>
                </a:lnTo>
                <a:cubicBezTo>
                  <a:pt x="79875" y="1951515"/>
                  <a:pt x="22043" y="1769842"/>
                  <a:pt x="2446" y="1576867"/>
                </a:cubicBezTo>
                <a:lnTo>
                  <a:pt x="0" y="1528439"/>
                </a:lnTo>
                <a:close/>
                <a:moveTo>
                  <a:pt x="2690094" y="742900"/>
                </a:moveTo>
                <a:lnTo>
                  <a:pt x="2692027" y="746082"/>
                </a:lnTo>
                <a:cubicBezTo>
                  <a:pt x="2780398" y="908757"/>
                  <a:pt x="2838229" y="1090430"/>
                  <a:pt x="2857827" y="1283406"/>
                </a:cubicBezTo>
                <a:lnTo>
                  <a:pt x="2860272" y="1331833"/>
                </a:lnTo>
                <a:lnTo>
                  <a:pt x="2505172" y="1331833"/>
                </a:lnTo>
                <a:lnTo>
                  <a:pt x="2504560" y="1319712"/>
                </a:lnTo>
                <a:cubicBezTo>
                  <a:pt x="2493499" y="1210793"/>
                  <a:pt x="2466253" y="1106658"/>
                  <a:pt x="2425265" y="1009751"/>
                </a:cubicBezTo>
                <a:lnTo>
                  <a:pt x="2382316" y="920596"/>
                </a:lnTo>
                <a:close/>
                <a:moveTo>
                  <a:pt x="170178" y="742900"/>
                </a:moveTo>
                <a:lnTo>
                  <a:pt x="477956" y="920596"/>
                </a:lnTo>
                <a:lnTo>
                  <a:pt x="435008" y="1009751"/>
                </a:lnTo>
                <a:cubicBezTo>
                  <a:pt x="394020" y="1106658"/>
                  <a:pt x="366774" y="1210793"/>
                  <a:pt x="355712" y="1319712"/>
                </a:cubicBezTo>
                <a:lnTo>
                  <a:pt x="355100" y="1331833"/>
                </a:lnTo>
                <a:lnTo>
                  <a:pt x="0" y="1331833"/>
                </a:lnTo>
                <a:lnTo>
                  <a:pt x="2446" y="1283406"/>
                </a:lnTo>
                <a:cubicBezTo>
                  <a:pt x="22043" y="1090430"/>
                  <a:pt x="79875" y="908757"/>
                  <a:pt x="168245" y="746082"/>
                </a:cubicBezTo>
                <a:close/>
                <a:moveTo>
                  <a:pt x="683376" y="206340"/>
                </a:moveTo>
                <a:lnTo>
                  <a:pt x="860790" y="513629"/>
                </a:lnTo>
                <a:lnTo>
                  <a:pt x="826298" y="534583"/>
                </a:lnTo>
                <a:cubicBezTo>
                  <a:pt x="711385" y="612217"/>
                  <a:pt x="612217" y="711385"/>
                  <a:pt x="534583" y="826298"/>
                </a:cubicBezTo>
                <a:lnTo>
                  <a:pt x="513629" y="860790"/>
                </a:lnTo>
                <a:lnTo>
                  <a:pt x="206340" y="683376"/>
                </a:lnTo>
                <a:lnTo>
                  <a:pt x="240129" y="627758"/>
                </a:lnTo>
                <a:cubicBezTo>
                  <a:pt x="343288" y="475062"/>
                  <a:pt x="475063" y="343288"/>
                  <a:pt x="627758" y="240129"/>
                </a:cubicBezTo>
                <a:close/>
                <a:moveTo>
                  <a:pt x="2176896" y="206340"/>
                </a:moveTo>
                <a:lnTo>
                  <a:pt x="2232514" y="240129"/>
                </a:lnTo>
                <a:cubicBezTo>
                  <a:pt x="2385210" y="343288"/>
                  <a:pt x="2516985" y="475062"/>
                  <a:pt x="2620144" y="627758"/>
                </a:cubicBezTo>
                <a:lnTo>
                  <a:pt x="2653932" y="683376"/>
                </a:lnTo>
                <a:lnTo>
                  <a:pt x="2346644" y="860789"/>
                </a:lnTo>
                <a:lnTo>
                  <a:pt x="2325689" y="826298"/>
                </a:lnTo>
                <a:cubicBezTo>
                  <a:pt x="2248056" y="711385"/>
                  <a:pt x="2148887" y="612217"/>
                  <a:pt x="2033975" y="534583"/>
                </a:cubicBezTo>
                <a:lnTo>
                  <a:pt x="1999483" y="513629"/>
                </a:lnTo>
                <a:close/>
                <a:moveTo>
                  <a:pt x="1528439" y="0"/>
                </a:moveTo>
                <a:lnTo>
                  <a:pt x="1576867" y="2445"/>
                </a:lnTo>
                <a:cubicBezTo>
                  <a:pt x="1769842" y="22043"/>
                  <a:pt x="1951515" y="79874"/>
                  <a:pt x="2114190" y="168245"/>
                </a:cubicBezTo>
                <a:lnTo>
                  <a:pt x="2117373" y="170178"/>
                </a:lnTo>
                <a:lnTo>
                  <a:pt x="1939677" y="477956"/>
                </a:lnTo>
                <a:lnTo>
                  <a:pt x="1850521" y="435008"/>
                </a:lnTo>
                <a:cubicBezTo>
                  <a:pt x="1753614" y="394020"/>
                  <a:pt x="1649479" y="366773"/>
                  <a:pt x="1540560" y="355712"/>
                </a:cubicBezTo>
                <a:lnTo>
                  <a:pt x="1528440" y="355100"/>
                </a:lnTo>
                <a:close/>
                <a:moveTo>
                  <a:pt x="1331833" y="0"/>
                </a:moveTo>
                <a:lnTo>
                  <a:pt x="1331833" y="355100"/>
                </a:lnTo>
                <a:lnTo>
                  <a:pt x="1319712" y="355712"/>
                </a:lnTo>
                <a:cubicBezTo>
                  <a:pt x="1210793" y="366773"/>
                  <a:pt x="1106658" y="394020"/>
                  <a:pt x="1009751" y="435008"/>
                </a:cubicBezTo>
                <a:lnTo>
                  <a:pt x="920596" y="477956"/>
                </a:lnTo>
                <a:lnTo>
                  <a:pt x="742900" y="170178"/>
                </a:lnTo>
                <a:lnTo>
                  <a:pt x="746082" y="168245"/>
                </a:lnTo>
                <a:cubicBezTo>
                  <a:pt x="908758" y="79874"/>
                  <a:pt x="1090430" y="22043"/>
                  <a:pt x="1283406" y="24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 defTabSz="342900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>
            <a:off x="3862073" y="1960787"/>
            <a:ext cx="1420988" cy="1421066"/>
          </a:xfrm>
          <a:custGeom>
            <a:avLst/>
            <a:gdLst>
              <a:gd name="connsiteX0" fmla="*/ 1045745 w 1894885"/>
              <a:gd name="connsiteY0" fmla="*/ 1187338 h 1894885"/>
              <a:gd name="connsiteX1" fmla="*/ 1393115 w 1894885"/>
              <a:gd name="connsiteY1" fmla="*/ 1789001 h 1894885"/>
              <a:gd name="connsiteX2" fmla="*/ 1318198 w 1894885"/>
              <a:gd name="connsiteY2" fmla="*/ 1825090 h 1894885"/>
              <a:gd name="connsiteX3" fmla="*/ 1139404 w 1894885"/>
              <a:gd name="connsiteY3" fmla="*/ 1880591 h 1894885"/>
              <a:gd name="connsiteX4" fmla="*/ 1045745 w 1894885"/>
              <a:gd name="connsiteY4" fmla="*/ 1894885 h 1894885"/>
              <a:gd name="connsiteX5" fmla="*/ 849139 w 1894885"/>
              <a:gd name="connsiteY5" fmla="*/ 1187338 h 1894885"/>
              <a:gd name="connsiteX6" fmla="*/ 849139 w 1894885"/>
              <a:gd name="connsiteY6" fmla="*/ 1894885 h 1894885"/>
              <a:gd name="connsiteX7" fmla="*/ 755480 w 1894885"/>
              <a:gd name="connsiteY7" fmla="*/ 1880591 h 1894885"/>
              <a:gd name="connsiteX8" fmla="*/ 576686 w 1894885"/>
              <a:gd name="connsiteY8" fmla="*/ 1825090 h 1894885"/>
              <a:gd name="connsiteX9" fmla="*/ 501769 w 1894885"/>
              <a:gd name="connsiteY9" fmla="*/ 1789000 h 1894885"/>
              <a:gd name="connsiteX10" fmla="*/ 1048078 w 1894885"/>
              <a:gd name="connsiteY10" fmla="*/ 1045746 h 1894885"/>
              <a:gd name="connsiteX11" fmla="*/ 1753616 w 1894885"/>
              <a:gd name="connsiteY11" fmla="*/ 1453088 h 1894885"/>
              <a:gd name="connsiteX12" fmla="*/ 1737270 w 1894885"/>
              <a:gd name="connsiteY12" fmla="*/ 1479994 h 1894885"/>
              <a:gd name="connsiteX13" fmla="*/ 1479994 w 1894885"/>
              <a:gd name="connsiteY13" fmla="*/ 1737270 h 1894885"/>
              <a:gd name="connsiteX14" fmla="*/ 1453088 w 1894885"/>
              <a:gd name="connsiteY14" fmla="*/ 1753616 h 1894885"/>
              <a:gd name="connsiteX15" fmla="*/ 1045745 w 1894885"/>
              <a:gd name="connsiteY15" fmla="*/ 1048078 h 1894885"/>
              <a:gd name="connsiteX16" fmla="*/ 1045745 w 1894885"/>
              <a:gd name="connsiteY16" fmla="*/ 1045746 h 1894885"/>
              <a:gd name="connsiteX17" fmla="*/ 846808 w 1894885"/>
              <a:gd name="connsiteY17" fmla="*/ 1045746 h 1894885"/>
              <a:gd name="connsiteX18" fmla="*/ 849139 w 1894885"/>
              <a:gd name="connsiteY18" fmla="*/ 1045746 h 1894885"/>
              <a:gd name="connsiteX19" fmla="*/ 849139 w 1894885"/>
              <a:gd name="connsiteY19" fmla="*/ 1048078 h 1894885"/>
              <a:gd name="connsiteX20" fmla="*/ 441797 w 1894885"/>
              <a:gd name="connsiteY20" fmla="*/ 1753616 h 1894885"/>
              <a:gd name="connsiteX21" fmla="*/ 414891 w 1894885"/>
              <a:gd name="connsiteY21" fmla="*/ 1737270 h 1894885"/>
              <a:gd name="connsiteX22" fmla="*/ 157614 w 1894885"/>
              <a:gd name="connsiteY22" fmla="*/ 1479994 h 1894885"/>
              <a:gd name="connsiteX23" fmla="*/ 141269 w 1894885"/>
              <a:gd name="connsiteY23" fmla="*/ 1453088 h 1894885"/>
              <a:gd name="connsiteX24" fmla="*/ 1187338 w 1894885"/>
              <a:gd name="connsiteY24" fmla="*/ 1045745 h 1894885"/>
              <a:gd name="connsiteX25" fmla="*/ 1894885 w 1894885"/>
              <a:gd name="connsiteY25" fmla="*/ 1045745 h 1894885"/>
              <a:gd name="connsiteX26" fmla="*/ 1880591 w 1894885"/>
              <a:gd name="connsiteY26" fmla="*/ 1139404 h 1894885"/>
              <a:gd name="connsiteX27" fmla="*/ 1825090 w 1894885"/>
              <a:gd name="connsiteY27" fmla="*/ 1318198 h 1894885"/>
              <a:gd name="connsiteX28" fmla="*/ 1789000 w 1894885"/>
              <a:gd name="connsiteY28" fmla="*/ 1393116 h 1894885"/>
              <a:gd name="connsiteX29" fmla="*/ 707547 w 1894885"/>
              <a:gd name="connsiteY29" fmla="*/ 1045745 h 1894885"/>
              <a:gd name="connsiteX30" fmla="*/ 105884 w 1894885"/>
              <a:gd name="connsiteY30" fmla="*/ 1393115 h 1894885"/>
              <a:gd name="connsiteX31" fmla="*/ 69795 w 1894885"/>
              <a:gd name="connsiteY31" fmla="*/ 1318198 h 1894885"/>
              <a:gd name="connsiteX32" fmla="*/ 14294 w 1894885"/>
              <a:gd name="connsiteY32" fmla="*/ 1139404 h 1894885"/>
              <a:gd name="connsiteX33" fmla="*/ 0 w 1894885"/>
              <a:gd name="connsiteY33" fmla="*/ 1045745 h 1894885"/>
              <a:gd name="connsiteX34" fmla="*/ 1789001 w 1894885"/>
              <a:gd name="connsiteY34" fmla="*/ 501769 h 1894885"/>
              <a:gd name="connsiteX35" fmla="*/ 1825090 w 1894885"/>
              <a:gd name="connsiteY35" fmla="*/ 576686 h 1894885"/>
              <a:gd name="connsiteX36" fmla="*/ 1880591 w 1894885"/>
              <a:gd name="connsiteY36" fmla="*/ 755480 h 1894885"/>
              <a:gd name="connsiteX37" fmla="*/ 1894885 w 1894885"/>
              <a:gd name="connsiteY37" fmla="*/ 849139 h 1894885"/>
              <a:gd name="connsiteX38" fmla="*/ 1187338 w 1894885"/>
              <a:gd name="connsiteY38" fmla="*/ 849139 h 1894885"/>
              <a:gd name="connsiteX39" fmla="*/ 105884 w 1894885"/>
              <a:gd name="connsiteY39" fmla="*/ 501769 h 1894885"/>
              <a:gd name="connsiteX40" fmla="*/ 707547 w 1894885"/>
              <a:gd name="connsiteY40" fmla="*/ 849139 h 1894885"/>
              <a:gd name="connsiteX41" fmla="*/ 0 w 1894885"/>
              <a:gd name="connsiteY41" fmla="*/ 849139 h 1894885"/>
              <a:gd name="connsiteX42" fmla="*/ 14294 w 1894885"/>
              <a:gd name="connsiteY42" fmla="*/ 755480 h 1894885"/>
              <a:gd name="connsiteX43" fmla="*/ 69795 w 1894885"/>
              <a:gd name="connsiteY43" fmla="*/ 576686 h 1894885"/>
              <a:gd name="connsiteX44" fmla="*/ 441797 w 1894885"/>
              <a:gd name="connsiteY44" fmla="*/ 141268 h 1894885"/>
              <a:gd name="connsiteX45" fmla="*/ 849139 w 1894885"/>
              <a:gd name="connsiteY45" fmla="*/ 846806 h 1894885"/>
              <a:gd name="connsiteX46" fmla="*/ 849139 w 1894885"/>
              <a:gd name="connsiteY46" fmla="*/ 849140 h 1894885"/>
              <a:gd name="connsiteX47" fmla="*/ 846806 w 1894885"/>
              <a:gd name="connsiteY47" fmla="*/ 849139 h 1894885"/>
              <a:gd name="connsiteX48" fmla="*/ 141268 w 1894885"/>
              <a:gd name="connsiteY48" fmla="*/ 441797 h 1894885"/>
              <a:gd name="connsiteX49" fmla="*/ 157614 w 1894885"/>
              <a:gd name="connsiteY49" fmla="*/ 414890 h 1894885"/>
              <a:gd name="connsiteX50" fmla="*/ 414891 w 1894885"/>
              <a:gd name="connsiteY50" fmla="*/ 157614 h 1894885"/>
              <a:gd name="connsiteX51" fmla="*/ 1453088 w 1894885"/>
              <a:gd name="connsiteY51" fmla="*/ 141268 h 1894885"/>
              <a:gd name="connsiteX52" fmla="*/ 1479994 w 1894885"/>
              <a:gd name="connsiteY52" fmla="*/ 157614 h 1894885"/>
              <a:gd name="connsiteX53" fmla="*/ 1737270 w 1894885"/>
              <a:gd name="connsiteY53" fmla="*/ 414890 h 1894885"/>
              <a:gd name="connsiteX54" fmla="*/ 1753616 w 1894885"/>
              <a:gd name="connsiteY54" fmla="*/ 441797 h 1894885"/>
              <a:gd name="connsiteX55" fmla="*/ 1048077 w 1894885"/>
              <a:gd name="connsiteY55" fmla="*/ 849139 h 1894885"/>
              <a:gd name="connsiteX56" fmla="*/ 1045745 w 1894885"/>
              <a:gd name="connsiteY56" fmla="*/ 849140 h 1894885"/>
              <a:gd name="connsiteX57" fmla="*/ 1045745 w 1894885"/>
              <a:gd name="connsiteY57" fmla="*/ 846806 h 1894885"/>
              <a:gd name="connsiteX58" fmla="*/ 1045746 w 1894885"/>
              <a:gd name="connsiteY58" fmla="*/ 0 h 1894885"/>
              <a:gd name="connsiteX59" fmla="*/ 1139404 w 1894885"/>
              <a:gd name="connsiteY59" fmla="*/ 14294 h 1894885"/>
              <a:gd name="connsiteX60" fmla="*/ 1318198 w 1894885"/>
              <a:gd name="connsiteY60" fmla="*/ 69794 h 1894885"/>
              <a:gd name="connsiteX61" fmla="*/ 1393116 w 1894885"/>
              <a:gd name="connsiteY61" fmla="*/ 105884 h 1894885"/>
              <a:gd name="connsiteX62" fmla="*/ 1045746 w 1894885"/>
              <a:gd name="connsiteY62" fmla="*/ 707547 h 1894885"/>
              <a:gd name="connsiteX63" fmla="*/ 849139 w 1894885"/>
              <a:gd name="connsiteY63" fmla="*/ 0 h 1894885"/>
              <a:gd name="connsiteX64" fmla="*/ 849139 w 1894885"/>
              <a:gd name="connsiteY64" fmla="*/ 707547 h 1894885"/>
              <a:gd name="connsiteX65" fmla="*/ 501769 w 1894885"/>
              <a:gd name="connsiteY65" fmla="*/ 105884 h 1894885"/>
              <a:gd name="connsiteX66" fmla="*/ 576686 w 1894885"/>
              <a:gd name="connsiteY66" fmla="*/ 69794 h 1894885"/>
              <a:gd name="connsiteX67" fmla="*/ 755480 w 1894885"/>
              <a:gd name="connsiteY67" fmla="*/ 14294 h 189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894885" h="1894885">
                <a:moveTo>
                  <a:pt x="1045745" y="1187338"/>
                </a:moveTo>
                <a:lnTo>
                  <a:pt x="1393115" y="1789001"/>
                </a:lnTo>
                <a:lnTo>
                  <a:pt x="1318198" y="1825090"/>
                </a:lnTo>
                <a:cubicBezTo>
                  <a:pt x="1261220" y="1849190"/>
                  <a:pt x="1201410" y="1867903"/>
                  <a:pt x="1139404" y="1880591"/>
                </a:cubicBezTo>
                <a:lnTo>
                  <a:pt x="1045745" y="1894885"/>
                </a:lnTo>
                <a:close/>
                <a:moveTo>
                  <a:pt x="849139" y="1187338"/>
                </a:moveTo>
                <a:lnTo>
                  <a:pt x="849139" y="1894885"/>
                </a:lnTo>
                <a:lnTo>
                  <a:pt x="755480" y="1880591"/>
                </a:lnTo>
                <a:cubicBezTo>
                  <a:pt x="693475" y="1867903"/>
                  <a:pt x="633664" y="1849190"/>
                  <a:pt x="576686" y="1825090"/>
                </a:cubicBezTo>
                <a:lnTo>
                  <a:pt x="501769" y="1789000"/>
                </a:lnTo>
                <a:close/>
                <a:moveTo>
                  <a:pt x="1048078" y="1045746"/>
                </a:moveTo>
                <a:lnTo>
                  <a:pt x="1753616" y="1453088"/>
                </a:lnTo>
                <a:lnTo>
                  <a:pt x="1737270" y="1479994"/>
                </a:lnTo>
                <a:cubicBezTo>
                  <a:pt x="1668802" y="1581341"/>
                  <a:pt x="1581341" y="1668802"/>
                  <a:pt x="1479994" y="1737270"/>
                </a:cubicBezTo>
                <a:lnTo>
                  <a:pt x="1453088" y="1753616"/>
                </a:lnTo>
                <a:lnTo>
                  <a:pt x="1045745" y="1048078"/>
                </a:lnTo>
                <a:lnTo>
                  <a:pt x="1045745" y="1045746"/>
                </a:lnTo>
                <a:close/>
                <a:moveTo>
                  <a:pt x="846808" y="1045746"/>
                </a:moveTo>
                <a:lnTo>
                  <a:pt x="849139" y="1045746"/>
                </a:lnTo>
                <a:lnTo>
                  <a:pt x="849139" y="1048078"/>
                </a:lnTo>
                <a:lnTo>
                  <a:pt x="441797" y="1753616"/>
                </a:lnTo>
                <a:lnTo>
                  <a:pt x="414891" y="1737270"/>
                </a:lnTo>
                <a:cubicBezTo>
                  <a:pt x="313544" y="1668802"/>
                  <a:pt x="226083" y="1581341"/>
                  <a:pt x="157614" y="1479994"/>
                </a:cubicBezTo>
                <a:lnTo>
                  <a:pt x="141269" y="1453088"/>
                </a:lnTo>
                <a:close/>
                <a:moveTo>
                  <a:pt x="1187338" y="1045745"/>
                </a:moveTo>
                <a:lnTo>
                  <a:pt x="1894885" y="1045745"/>
                </a:lnTo>
                <a:lnTo>
                  <a:pt x="1880591" y="1139404"/>
                </a:lnTo>
                <a:cubicBezTo>
                  <a:pt x="1867903" y="1201409"/>
                  <a:pt x="1849190" y="1261220"/>
                  <a:pt x="1825090" y="1318198"/>
                </a:cubicBezTo>
                <a:lnTo>
                  <a:pt x="1789000" y="1393116"/>
                </a:lnTo>
                <a:close/>
                <a:moveTo>
                  <a:pt x="707547" y="1045745"/>
                </a:moveTo>
                <a:lnTo>
                  <a:pt x="105884" y="1393115"/>
                </a:lnTo>
                <a:lnTo>
                  <a:pt x="69795" y="1318198"/>
                </a:lnTo>
                <a:cubicBezTo>
                  <a:pt x="45695" y="1261220"/>
                  <a:pt x="26982" y="1201409"/>
                  <a:pt x="14294" y="1139404"/>
                </a:cubicBezTo>
                <a:lnTo>
                  <a:pt x="0" y="1045745"/>
                </a:lnTo>
                <a:close/>
                <a:moveTo>
                  <a:pt x="1789001" y="501769"/>
                </a:moveTo>
                <a:lnTo>
                  <a:pt x="1825090" y="576686"/>
                </a:lnTo>
                <a:cubicBezTo>
                  <a:pt x="1849190" y="633664"/>
                  <a:pt x="1867903" y="693475"/>
                  <a:pt x="1880591" y="755480"/>
                </a:cubicBezTo>
                <a:lnTo>
                  <a:pt x="1894885" y="849139"/>
                </a:lnTo>
                <a:lnTo>
                  <a:pt x="1187338" y="849139"/>
                </a:lnTo>
                <a:close/>
                <a:moveTo>
                  <a:pt x="105884" y="501769"/>
                </a:moveTo>
                <a:lnTo>
                  <a:pt x="707547" y="849139"/>
                </a:lnTo>
                <a:lnTo>
                  <a:pt x="0" y="849139"/>
                </a:lnTo>
                <a:lnTo>
                  <a:pt x="14294" y="755480"/>
                </a:lnTo>
                <a:cubicBezTo>
                  <a:pt x="26982" y="693475"/>
                  <a:pt x="45695" y="633664"/>
                  <a:pt x="69795" y="576686"/>
                </a:cubicBezTo>
                <a:close/>
                <a:moveTo>
                  <a:pt x="441797" y="141268"/>
                </a:moveTo>
                <a:lnTo>
                  <a:pt x="849139" y="846806"/>
                </a:lnTo>
                <a:lnTo>
                  <a:pt x="849139" y="849140"/>
                </a:lnTo>
                <a:lnTo>
                  <a:pt x="846806" y="849139"/>
                </a:lnTo>
                <a:lnTo>
                  <a:pt x="141268" y="441797"/>
                </a:lnTo>
                <a:lnTo>
                  <a:pt x="157614" y="414890"/>
                </a:lnTo>
                <a:cubicBezTo>
                  <a:pt x="226083" y="313544"/>
                  <a:pt x="313544" y="226083"/>
                  <a:pt x="414891" y="157614"/>
                </a:cubicBezTo>
                <a:close/>
                <a:moveTo>
                  <a:pt x="1453088" y="141268"/>
                </a:moveTo>
                <a:lnTo>
                  <a:pt x="1479994" y="157614"/>
                </a:lnTo>
                <a:cubicBezTo>
                  <a:pt x="1581341" y="226083"/>
                  <a:pt x="1668802" y="313544"/>
                  <a:pt x="1737270" y="414890"/>
                </a:cubicBezTo>
                <a:lnTo>
                  <a:pt x="1753616" y="441797"/>
                </a:lnTo>
                <a:lnTo>
                  <a:pt x="1048077" y="849139"/>
                </a:lnTo>
                <a:lnTo>
                  <a:pt x="1045745" y="849140"/>
                </a:lnTo>
                <a:lnTo>
                  <a:pt x="1045745" y="846806"/>
                </a:lnTo>
                <a:close/>
                <a:moveTo>
                  <a:pt x="1045746" y="0"/>
                </a:moveTo>
                <a:lnTo>
                  <a:pt x="1139404" y="14294"/>
                </a:lnTo>
                <a:cubicBezTo>
                  <a:pt x="1201410" y="26982"/>
                  <a:pt x="1261220" y="45695"/>
                  <a:pt x="1318198" y="69794"/>
                </a:cubicBezTo>
                <a:lnTo>
                  <a:pt x="1393116" y="105884"/>
                </a:lnTo>
                <a:lnTo>
                  <a:pt x="1045746" y="707547"/>
                </a:lnTo>
                <a:close/>
                <a:moveTo>
                  <a:pt x="849139" y="0"/>
                </a:moveTo>
                <a:lnTo>
                  <a:pt x="849139" y="707547"/>
                </a:lnTo>
                <a:lnTo>
                  <a:pt x="501769" y="105884"/>
                </a:lnTo>
                <a:lnTo>
                  <a:pt x="576686" y="69794"/>
                </a:lnTo>
                <a:cubicBezTo>
                  <a:pt x="633664" y="45695"/>
                  <a:pt x="693475" y="26982"/>
                  <a:pt x="755480" y="142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 defTabSz="342900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3" name="TextBox 41"/>
          <p:cNvSpPr txBox="1"/>
          <p:nvPr/>
        </p:nvSpPr>
        <p:spPr>
          <a:xfrm>
            <a:off x="1092562" y="1733039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170"/>
          <p:cNvSpPr txBox="1"/>
          <p:nvPr/>
        </p:nvSpPr>
        <p:spPr>
          <a:xfrm>
            <a:off x="1092563" y="1495782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41"/>
          <p:cNvSpPr txBox="1"/>
          <p:nvPr/>
        </p:nvSpPr>
        <p:spPr>
          <a:xfrm>
            <a:off x="1688616" y="3412918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TextBox 170"/>
          <p:cNvSpPr txBox="1"/>
          <p:nvPr/>
        </p:nvSpPr>
        <p:spPr>
          <a:xfrm>
            <a:off x="1688616" y="3175661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41"/>
          <p:cNvSpPr txBox="1"/>
          <p:nvPr/>
        </p:nvSpPr>
        <p:spPr>
          <a:xfrm>
            <a:off x="5741778" y="1570470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TextBox 170"/>
          <p:cNvSpPr txBox="1"/>
          <p:nvPr/>
        </p:nvSpPr>
        <p:spPr>
          <a:xfrm>
            <a:off x="5741779" y="1333213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41"/>
          <p:cNvSpPr txBox="1"/>
          <p:nvPr/>
        </p:nvSpPr>
        <p:spPr>
          <a:xfrm>
            <a:off x="6034386" y="3651352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TextBox 170"/>
          <p:cNvSpPr txBox="1"/>
          <p:nvPr/>
        </p:nvSpPr>
        <p:spPr>
          <a:xfrm>
            <a:off x="6034387" y="3414095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肘形连接符 4"/>
          <p:cNvCxnSpPr/>
          <p:nvPr/>
        </p:nvCxnSpPr>
        <p:spPr>
          <a:xfrm flipV="1">
            <a:off x="2790266" y="1581701"/>
            <a:ext cx="2181518" cy="567908"/>
          </a:xfrm>
          <a:prstGeom prst="bentConnector3">
            <a:avLst>
              <a:gd name="adj1" fmla="val 62381"/>
            </a:avLst>
          </a:prstGeom>
          <a:ln w="9525" cap="rnd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肘形连接符 5"/>
          <p:cNvCxnSpPr/>
          <p:nvPr/>
        </p:nvCxnSpPr>
        <p:spPr>
          <a:xfrm>
            <a:off x="2790267" y="2389233"/>
            <a:ext cx="2321653" cy="609269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4971784" y="1330960"/>
            <a:ext cx="410094" cy="4102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4993626" y="1401890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cxnSp>
        <p:nvCxnSpPr>
          <p:cNvPr id="9" name="肘形连接符 8"/>
          <p:cNvCxnSpPr/>
          <p:nvPr/>
        </p:nvCxnSpPr>
        <p:spPr>
          <a:xfrm flipV="1">
            <a:off x="3254354" y="2322551"/>
            <a:ext cx="2257351" cy="583142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肘形连接符 9"/>
          <p:cNvCxnSpPr/>
          <p:nvPr/>
        </p:nvCxnSpPr>
        <p:spPr>
          <a:xfrm>
            <a:off x="3222202" y="3130115"/>
            <a:ext cx="2321653" cy="609269"/>
          </a:xfrm>
          <a:prstGeom prst="bentConnector3">
            <a:avLst>
              <a:gd name="adj1" fmla="val 55369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5511705" y="2087044"/>
            <a:ext cx="410094" cy="4102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12" name="标题 4"/>
          <p:cNvSpPr txBox="1"/>
          <p:nvPr/>
        </p:nvSpPr>
        <p:spPr>
          <a:xfrm>
            <a:off x="5533546" y="2157974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13" name="椭圆 12"/>
          <p:cNvSpPr/>
          <p:nvPr/>
        </p:nvSpPr>
        <p:spPr>
          <a:xfrm>
            <a:off x="4917793" y="2767277"/>
            <a:ext cx="410094" cy="4102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14" name="标题 4"/>
          <p:cNvSpPr txBox="1"/>
          <p:nvPr/>
        </p:nvSpPr>
        <p:spPr>
          <a:xfrm>
            <a:off x="4939635" y="2838206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15" name="椭圆 14"/>
          <p:cNvSpPr/>
          <p:nvPr/>
        </p:nvSpPr>
        <p:spPr>
          <a:xfrm>
            <a:off x="5457712" y="3523361"/>
            <a:ext cx="410094" cy="4102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rtlCol="0" anchor="ctr"/>
          <a:lstStyle/>
          <a:p>
            <a:pPr algn="ctr"/>
            <a:endParaRPr lang="zh-CN" altLang="en-US"/>
          </a:p>
        </p:txBody>
      </p:sp>
      <p:sp>
        <p:nvSpPr>
          <p:cNvPr id="16" name="标题 4"/>
          <p:cNvSpPr txBox="1"/>
          <p:nvPr/>
        </p:nvSpPr>
        <p:spPr>
          <a:xfrm>
            <a:off x="5479554" y="3594289"/>
            <a:ext cx="388253" cy="270031"/>
          </a:xfrm>
          <a:prstGeom prst="rect">
            <a:avLst/>
          </a:prstGeom>
        </p:spPr>
        <p:txBody>
          <a:bodyPr vert="horz" lIns="68559" tIns="34279" rIns="68559" bIns="342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17" name="Freeform 9"/>
          <p:cNvSpPr/>
          <p:nvPr/>
        </p:nvSpPr>
        <p:spPr bwMode="auto">
          <a:xfrm flipH="1">
            <a:off x="1224499" y="1795167"/>
            <a:ext cx="2213670" cy="1382692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22" tIns="28310" rIns="56622" bIns="2831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66420">
              <a:defRPr/>
            </a:pPr>
            <a:endParaRPr lang="zh-CN" altLang="en-US" sz="1100" dirty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KSO_Shape"/>
          <p:cNvSpPr/>
          <p:nvPr/>
        </p:nvSpPr>
        <p:spPr bwMode="auto">
          <a:xfrm>
            <a:off x="2011921" y="2248635"/>
            <a:ext cx="475633" cy="475757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8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8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8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8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8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68559" tIns="34279" rIns="68559" bIns="34279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94459" y="2814318"/>
            <a:ext cx="1595458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市场前景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872918" y="3273829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47"/>
          <p:cNvSpPr>
            <a:spLocks noChangeArrowheads="1"/>
          </p:cNvSpPr>
          <p:nvPr/>
        </p:nvSpPr>
        <p:spPr bwMode="auto">
          <a:xfrm>
            <a:off x="1386476" y="3553765"/>
            <a:ext cx="1869343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2" name="矩形 21"/>
          <p:cNvSpPr/>
          <p:nvPr/>
        </p:nvSpPr>
        <p:spPr>
          <a:xfrm>
            <a:off x="5544370" y="1221600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47"/>
          <p:cNvSpPr>
            <a:spLocks noChangeArrowheads="1"/>
          </p:cNvSpPr>
          <p:nvPr/>
        </p:nvSpPr>
        <p:spPr bwMode="auto">
          <a:xfrm>
            <a:off x="5543855" y="1469565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138282" y="2031690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pPr algn="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47"/>
          <p:cNvSpPr>
            <a:spLocks noChangeArrowheads="1"/>
          </p:cNvSpPr>
          <p:nvPr/>
        </p:nvSpPr>
        <p:spPr bwMode="auto">
          <a:xfrm>
            <a:off x="6137766" y="2279655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8" name="矩形 27"/>
          <p:cNvSpPr/>
          <p:nvPr/>
        </p:nvSpPr>
        <p:spPr>
          <a:xfrm>
            <a:off x="5544370" y="2679762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47"/>
          <p:cNvSpPr>
            <a:spLocks noChangeArrowheads="1"/>
          </p:cNvSpPr>
          <p:nvPr/>
        </p:nvSpPr>
        <p:spPr bwMode="auto">
          <a:xfrm>
            <a:off x="5543855" y="2927727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30" name="矩形 29"/>
          <p:cNvSpPr/>
          <p:nvPr/>
        </p:nvSpPr>
        <p:spPr>
          <a:xfrm>
            <a:off x="6084291" y="3435846"/>
            <a:ext cx="1163522" cy="346220"/>
          </a:xfrm>
          <a:prstGeom prst="rect">
            <a:avLst/>
          </a:prstGeom>
        </p:spPr>
        <p:txBody>
          <a:bodyPr wrap="square" lIns="68551" tIns="34276" rIns="68551" bIns="3427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47"/>
          <p:cNvSpPr>
            <a:spLocks noChangeArrowheads="1"/>
          </p:cNvSpPr>
          <p:nvPr/>
        </p:nvSpPr>
        <p:spPr bwMode="auto">
          <a:xfrm>
            <a:off x="6083774" y="3694828"/>
            <a:ext cx="2105686" cy="40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1" tIns="34276" rIns="68551" bIns="342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7" grpId="1" animBg="1"/>
      <p:bldP spid="18" grpId="0" animBg="1"/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29314" y="857568"/>
            <a:ext cx="2951927" cy="3530043"/>
            <a:chOff x="1423" y="-1124"/>
            <a:chExt cx="4832" cy="5778"/>
          </a:xfrm>
        </p:grpSpPr>
        <p:sp>
          <p:nvSpPr>
            <p:cNvPr id="5" name="Freeform 7"/>
            <p:cNvSpPr/>
            <p:nvPr/>
          </p:nvSpPr>
          <p:spPr bwMode="auto">
            <a:xfrm>
              <a:off x="1423" y="1565"/>
              <a:ext cx="4832" cy="3089"/>
            </a:xfrm>
            <a:custGeom>
              <a:avLst/>
              <a:gdLst>
                <a:gd name="T0" fmla="*/ 2042 w 2042"/>
                <a:gd name="T1" fmla="*/ 1233 h 1306"/>
                <a:gd name="T2" fmla="*/ 1970 w 2042"/>
                <a:gd name="T3" fmla="*/ 1306 h 1306"/>
                <a:gd name="T4" fmla="*/ 72 w 2042"/>
                <a:gd name="T5" fmla="*/ 1306 h 1306"/>
                <a:gd name="T6" fmla="*/ 0 w 2042"/>
                <a:gd name="T7" fmla="*/ 1233 h 1306"/>
                <a:gd name="T8" fmla="*/ 0 w 2042"/>
                <a:gd name="T9" fmla="*/ 72 h 1306"/>
                <a:gd name="T10" fmla="*/ 72 w 2042"/>
                <a:gd name="T11" fmla="*/ 0 h 1306"/>
                <a:gd name="T12" fmla="*/ 1970 w 2042"/>
                <a:gd name="T13" fmla="*/ 0 h 1306"/>
                <a:gd name="T14" fmla="*/ 2042 w 2042"/>
                <a:gd name="T15" fmla="*/ 72 h 1306"/>
                <a:gd name="T16" fmla="*/ 2042 w 2042"/>
                <a:gd name="T17" fmla="*/ 1233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2" h="1306">
                  <a:moveTo>
                    <a:pt x="2042" y="1233"/>
                  </a:moveTo>
                  <a:cubicBezTo>
                    <a:pt x="2042" y="1273"/>
                    <a:pt x="2009" y="1306"/>
                    <a:pt x="1970" y="1306"/>
                  </a:cubicBezTo>
                  <a:cubicBezTo>
                    <a:pt x="72" y="1306"/>
                    <a:pt x="72" y="1306"/>
                    <a:pt x="72" y="1306"/>
                  </a:cubicBezTo>
                  <a:cubicBezTo>
                    <a:pt x="33" y="1306"/>
                    <a:pt x="0" y="1273"/>
                    <a:pt x="0" y="123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3" y="0"/>
                    <a:pt x="72" y="0"/>
                  </a:cubicBezTo>
                  <a:cubicBezTo>
                    <a:pt x="1970" y="0"/>
                    <a:pt x="1970" y="0"/>
                    <a:pt x="1970" y="0"/>
                  </a:cubicBezTo>
                  <a:cubicBezTo>
                    <a:pt x="2009" y="0"/>
                    <a:pt x="2042" y="32"/>
                    <a:pt x="2042" y="72"/>
                  </a:cubicBezTo>
                  <a:cubicBezTo>
                    <a:pt x="2042" y="1233"/>
                    <a:pt x="2042" y="1233"/>
                    <a:pt x="2042" y="1233"/>
                  </a:cubicBezTo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2088" y="1565"/>
              <a:ext cx="4167" cy="3089"/>
            </a:xfrm>
            <a:custGeom>
              <a:avLst/>
              <a:gdLst>
                <a:gd name="T0" fmla="*/ 1689 w 1761"/>
                <a:gd name="T1" fmla="*/ 0 h 1306"/>
                <a:gd name="T2" fmla="*/ 838 w 1761"/>
                <a:gd name="T3" fmla="*/ 0 h 1306"/>
                <a:gd name="T4" fmla="*/ 839 w 1761"/>
                <a:gd name="T5" fmla="*/ 54 h 1306"/>
                <a:gd name="T6" fmla="*/ 443 w 1761"/>
                <a:gd name="T7" fmla="*/ 1011 h 1306"/>
                <a:gd name="T8" fmla="*/ 0 w 1761"/>
                <a:gd name="T9" fmla="*/ 1306 h 1306"/>
                <a:gd name="T10" fmla="*/ 1689 w 1761"/>
                <a:gd name="T11" fmla="*/ 1306 h 1306"/>
                <a:gd name="T12" fmla="*/ 1761 w 1761"/>
                <a:gd name="T13" fmla="*/ 1233 h 1306"/>
                <a:gd name="T14" fmla="*/ 1761 w 1761"/>
                <a:gd name="T15" fmla="*/ 72 h 1306"/>
                <a:gd name="T16" fmla="*/ 1689 w 1761"/>
                <a:gd name="T17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1" h="1306">
                  <a:moveTo>
                    <a:pt x="1689" y="0"/>
                  </a:moveTo>
                  <a:cubicBezTo>
                    <a:pt x="838" y="0"/>
                    <a:pt x="838" y="0"/>
                    <a:pt x="838" y="0"/>
                  </a:cubicBezTo>
                  <a:cubicBezTo>
                    <a:pt x="839" y="18"/>
                    <a:pt x="839" y="36"/>
                    <a:pt x="839" y="54"/>
                  </a:cubicBezTo>
                  <a:cubicBezTo>
                    <a:pt x="839" y="411"/>
                    <a:pt x="695" y="758"/>
                    <a:pt x="443" y="1011"/>
                  </a:cubicBezTo>
                  <a:cubicBezTo>
                    <a:pt x="315" y="1138"/>
                    <a:pt x="164" y="1238"/>
                    <a:pt x="0" y="1306"/>
                  </a:cubicBezTo>
                  <a:cubicBezTo>
                    <a:pt x="1689" y="1306"/>
                    <a:pt x="1689" y="1306"/>
                    <a:pt x="1689" y="1306"/>
                  </a:cubicBezTo>
                  <a:cubicBezTo>
                    <a:pt x="1728" y="1306"/>
                    <a:pt x="1761" y="1273"/>
                    <a:pt x="1761" y="1233"/>
                  </a:cubicBezTo>
                  <a:cubicBezTo>
                    <a:pt x="1761" y="72"/>
                    <a:pt x="1761" y="72"/>
                    <a:pt x="1761" y="72"/>
                  </a:cubicBezTo>
                  <a:cubicBezTo>
                    <a:pt x="1761" y="32"/>
                    <a:pt x="1728" y="0"/>
                    <a:pt x="1689" y="0"/>
                  </a:cubicBezTo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2594" y="1565"/>
              <a:ext cx="3661" cy="3089"/>
            </a:xfrm>
            <a:custGeom>
              <a:avLst/>
              <a:gdLst>
                <a:gd name="T0" fmla="*/ 1475 w 1547"/>
                <a:gd name="T1" fmla="*/ 0 h 1306"/>
                <a:gd name="T2" fmla="*/ 858 w 1547"/>
                <a:gd name="T3" fmla="*/ 0 h 1306"/>
                <a:gd name="T4" fmla="*/ 859 w 1547"/>
                <a:gd name="T5" fmla="*/ 46 h 1306"/>
                <a:gd name="T6" fmla="*/ 462 w 1547"/>
                <a:gd name="T7" fmla="*/ 1003 h 1306"/>
                <a:gd name="T8" fmla="*/ 0 w 1547"/>
                <a:gd name="T9" fmla="*/ 1306 h 1306"/>
                <a:gd name="T10" fmla="*/ 1475 w 1547"/>
                <a:gd name="T11" fmla="*/ 1306 h 1306"/>
                <a:gd name="T12" fmla="*/ 1547 w 1547"/>
                <a:gd name="T13" fmla="*/ 1233 h 1306"/>
                <a:gd name="T14" fmla="*/ 1547 w 1547"/>
                <a:gd name="T15" fmla="*/ 72 h 1306"/>
                <a:gd name="T16" fmla="*/ 1475 w 1547"/>
                <a:gd name="T17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7" h="1306">
                  <a:moveTo>
                    <a:pt x="1475" y="0"/>
                  </a:moveTo>
                  <a:cubicBezTo>
                    <a:pt x="858" y="0"/>
                    <a:pt x="858" y="0"/>
                    <a:pt x="858" y="0"/>
                  </a:cubicBezTo>
                  <a:cubicBezTo>
                    <a:pt x="859" y="15"/>
                    <a:pt x="859" y="30"/>
                    <a:pt x="859" y="46"/>
                  </a:cubicBezTo>
                  <a:cubicBezTo>
                    <a:pt x="859" y="404"/>
                    <a:pt x="715" y="751"/>
                    <a:pt x="462" y="1003"/>
                  </a:cubicBezTo>
                  <a:cubicBezTo>
                    <a:pt x="330" y="1136"/>
                    <a:pt x="172" y="1238"/>
                    <a:pt x="0" y="1306"/>
                  </a:cubicBezTo>
                  <a:cubicBezTo>
                    <a:pt x="1475" y="1306"/>
                    <a:pt x="1475" y="1306"/>
                    <a:pt x="1475" y="1306"/>
                  </a:cubicBezTo>
                  <a:cubicBezTo>
                    <a:pt x="1514" y="1306"/>
                    <a:pt x="1547" y="1273"/>
                    <a:pt x="1547" y="1233"/>
                  </a:cubicBezTo>
                  <a:cubicBezTo>
                    <a:pt x="1547" y="72"/>
                    <a:pt x="1547" y="72"/>
                    <a:pt x="1547" y="72"/>
                  </a:cubicBezTo>
                  <a:cubicBezTo>
                    <a:pt x="1547" y="32"/>
                    <a:pt x="1514" y="0"/>
                    <a:pt x="1475" y="0"/>
                  </a:cubicBezTo>
                  <a:close/>
                </a:path>
              </a:pathLst>
            </a:custGeom>
            <a:solidFill>
              <a:srgbClr val="08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591" y="1740"/>
              <a:ext cx="4496" cy="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3789" y="1605"/>
              <a:ext cx="100" cy="10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3775" y="1591"/>
              <a:ext cx="128" cy="128"/>
            </a:xfrm>
            <a:custGeom>
              <a:avLst/>
              <a:gdLst>
                <a:gd name="T0" fmla="*/ 48 w 54"/>
                <a:gd name="T1" fmla="*/ 27 h 54"/>
                <a:gd name="T2" fmla="*/ 43 w 54"/>
                <a:gd name="T3" fmla="*/ 27 h 54"/>
                <a:gd name="T4" fmla="*/ 39 w 54"/>
                <a:gd name="T5" fmla="*/ 39 h 54"/>
                <a:gd name="T6" fmla="*/ 27 w 54"/>
                <a:gd name="T7" fmla="*/ 43 h 54"/>
                <a:gd name="T8" fmla="*/ 15 w 54"/>
                <a:gd name="T9" fmla="*/ 39 h 54"/>
                <a:gd name="T10" fmla="*/ 11 w 54"/>
                <a:gd name="T11" fmla="*/ 27 h 54"/>
                <a:gd name="T12" fmla="*/ 15 w 54"/>
                <a:gd name="T13" fmla="*/ 16 h 54"/>
                <a:gd name="T14" fmla="*/ 27 w 54"/>
                <a:gd name="T15" fmla="*/ 11 h 54"/>
                <a:gd name="T16" fmla="*/ 39 w 54"/>
                <a:gd name="T17" fmla="*/ 16 h 54"/>
                <a:gd name="T18" fmla="*/ 43 w 54"/>
                <a:gd name="T19" fmla="*/ 27 h 54"/>
                <a:gd name="T20" fmla="*/ 48 w 54"/>
                <a:gd name="T21" fmla="*/ 27 h 54"/>
                <a:gd name="T22" fmla="*/ 54 w 54"/>
                <a:gd name="T23" fmla="*/ 27 h 54"/>
                <a:gd name="T24" fmla="*/ 27 w 54"/>
                <a:gd name="T25" fmla="*/ 0 h 54"/>
                <a:gd name="T26" fmla="*/ 0 w 54"/>
                <a:gd name="T27" fmla="*/ 27 h 54"/>
                <a:gd name="T28" fmla="*/ 27 w 54"/>
                <a:gd name="T29" fmla="*/ 54 h 54"/>
                <a:gd name="T30" fmla="*/ 54 w 54"/>
                <a:gd name="T31" fmla="*/ 27 h 54"/>
                <a:gd name="T32" fmla="*/ 48 w 54"/>
                <a:gd name="T3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54">
                  <a:moveTo>
                    <a:pt x="48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32"/>
                    <a:pt x="41" y="36"/>
                    <a:pt x="39" y="39"/>
                  </a:cubicBezTo>
                  <a:cubicBezTo>
                    <a:pt x="36" y="42"/>
                    <a:pt x="32" y="43"/>
                    <a:pt x="27" y="43"/>
                  </a:cubicBezTo>
                  <a:cubicBezTo>
                    <a:pt x="22" y="43"/>
                    <a:pt x="18" y="42"/>
                    <a:pt x="15" y="39"/>
                  </a:cubicBezTo>
                  <a:cubicBezTo>
                    <a:pt x="13" y="36"/>
                    <a:pt x="11" y="32"/>
                    <a:pt x="11" y="27"/>
                  </a:cubicBezTo>
                  <a:cubicBezTo>
                    <a:pt x="11" y="23"/>
                    <a:pt x="13" y="19"/>
                    <a:pt x="15" y="16"/>
                  </a:cubicBezTo>
                  <a:cubicBezTo>
                    <a:pt x="18" y="13"/>
                    <a:pt x="22" y="11"/>
                    <a:pt x="27" y="11"/>
                  </a:cubicBezTo>
                  <a:cubicBezTo>
                    <a:pt x="32" y="11"/>
                    <a:pt x="36" y="13"/>
                    <a:pt x="39" y="16"/>
                  </a:cubicBezTo>
                  <a:cubicBezTo>
                    <a:pt x="41" y="19"/>
                    <a:pt x="43" y="23"/>
                    <a:pt x="43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42" y="54"/>
                    <a:pt x="54" y="42"/>
                    <a:pt x="54" y="27"/>
                  </a:cubicBezTo>
                  <a:lnTo>
                    <a:pt x="48" y="2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1591" y="1017"/>
              <a:ext cx="4396" cy="3459"/>
            </a:xfrm>
            <a:custGeom>
              <a:avLst/>
              <a:gdLst>
                <a:gd name="T0" fmla="*/ 1775 w 1858"/>
                <a:gd name="T1" fmla="*/ 431 h 1463"/>
                <a:gd name="T2" fmla="*/ 1462 w 1858"/>
                <a:gd name="T3" fmla="*/ 0 h 1463"/>
                <a:gd name="T4" fmla="*/ 1383 w 1858"/>
                <a:gd name="T5" fmla="*/ 79 h 1463"/>
                <a:gd name="T6" fmla="*/ 1673 w 1858"/>
                <a:gd name="T7" fmla="*/ 476 h 1463"/>
                <a:gd name="T8" fmla="*/ 1702 w 1858"/>
                <a:gd name="T9" fmla="*/ 823 h 1463"/>
                <a:gd name="T10" fmla="*/ 1393 w 1858"/>
                <a:gd name="T11" fmla="*/ 1072 h 1463"/>
                <a:gd name="T12" fmla="*/ 1108 w 1858"/>
                <a:gd name="T13" fmla="*/ 1143 h 1463"/>
                <a:gd name="T14" fmla="*/ 1050 w 1858"/>
                <a:gd name="T15" fmla="*/ 1095 h 1463"/>
                <a:gd name="T16" fmla="*/ 1064 w 1858"/>
                <a:gd name="T17" fmla="*/ 1052 h 1463"/>
                <a:gd name="T18" fmla="*/ 1001 w 1858"/>
                <a:gd name="T19" fmla="*/ 976 h 1463"/>
                <a:gd name="T20" fmla="*/ 1005 w 1858"/>
                <a:gd name="T21" fmla="*/ 943 h 1463"/>
                <a:gd name="T22" fmla="*/ 870 w 1858"/>
                <a:gd name="T23" fmla="*/ 809 h 1463"/>
                <a:gd name="T24" fmla="*/ 809 w 1858"/>
                <a:gd name="T25" fmla="*/ 824 h 1463"/>
                <a:gd name="T26" fmla="*/ 819 w 1858"/>
                <a:gd name="T27" fmla="*/ 777 h 1463"/>
                <a:gd name="T28" fmla="*/ 698 w 1858"/>
                <a:gd name="T29" fmla="*/ 656 h 1463"/>
                <a:gd name="T30" fmla="*/ 671 w 1858"/>
                <a:gd name="T31" fmla="*/ 659 h 1463"/>
                <a:gd name="T32" fmla="*/ 671 w 1858"/>
                <a:gd name="T33" fmla="*/ 656 h 1463"/>
                <a:gd name="T34" fmla="*/ 591 w 1858"/>
                <a:gd name="T35" fmla="*/ 547 h 1463"/>
                <a:gd name="T36" fmla="*/ 599 w 1858"/>
                <a:gd name="T37" fmla="*/ 503 h 1463"/>
                <a:gd name="T38" fmla="*/ 474 w 1858"/>
                <a:gd name="T39" fmla="*/ 378 h 1463"/>
                <a:gd name="T40" fmla="*/ 408 w 1858"/>
                <a:gd name="T41" fmla="*/ 397 h 1463"/>
                <a:gd name="T42" fmla="*/ 410 w 1858"/>
                <a:gd name="T43" fmla="*/ 378 h 1463"/>
                <a:gd name="T44" fmla="*/ 386 w 1858"/>
                <a:gd name="T45" fmla="*/ 306 h 1463"/>
                <a:gd name="T46" fmla="*/ 193 w 1858"/>
                <a:gd name="T47" fmla="*/ 306 h 1463"/>
                <a:gd name="T48" fmla="*/ 193 w 1858"/>
                <a:gd name="T49" fmla="*/ 306 h 1463"/>
                <a:gd name="T50" fmla="*/ 0 w 1858"/>
                <a:gd name="T51" fmla="*/ 306 h 1463"/>
                <a:gd name="T52" fmla="*/ 0 w 1858"/>
                <a:gd name="T53" fmla="*/ 1462 h 1463"/>
                <a:gd name="T54" fmla="*/ 991 w 1858"/>
                <a:gd name="T55" fmla="*/ 1463 h 1463"/>
                <a:gd name="T56" fmla="*/ 991 w 1858"/>
                <a:gd name="T57" fmla="*/ 1462 h 1463"/>
                <a:gd name="T58" fmla="*/ 1269 w 1858"/>
                <a:gd name="T59" fmla="*/ 1462 h 1463"/>
                <a:gd name="T60" fmla="*/ 1270 w 1858"/>
                <a:gd name="T61" fmla="*/ 1450 h 1463"/>
                <a:gd name="T62" fmla="*/ 1248 w 1858"/>
                <a:gd name="T63" fmla="*/ 1383 h 1463"/>
                <a:gd name="T64" fmla="*/ 1270 w 1858"/>
                <a:gd name="T65" fmla="*/ 1316 h 1463"/>
                <a:gd name="T66" fmla="*/ 1234 w 1858"/>
                <a:gd name="T67" fmla="*/ 1233 h 1463"/>
                <a:gd name="T68" fmla="*/ 1432 w 1858"/>
                <a:gd name="T69" fmla="*/ 1177 h 1463"/>
                <a:gd name="T70" fmla="*/ 1805 w 1858"/>
                <a:gd name="T71" fmla="*/ 866 h 1463"/>
                <a:gd name="T72" fmla="*/ 1775 w 1858"/>
                <a:gd name="T73" fmla="*/ 431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58" h="1463">
                  <a:moveTo>
                    <a:pt x="1775" y="431"/>
                  </a:moveTo>
                  <a:cubicBezTo>
                    <a:pt x="1714" y="292"/>
                    <a:pt x="1605" y="143"/>
                    <a:pt x="1462" y="0"/>
                  </a:cubicBezTo>
                  <a:cubicBezTo>
                    <a:pt x="1383" y="79"/>
                    <a:pt x="1383" y="79"/>
                    <a:pt x="1383" y="79"/>
                  </a:cubicBezTo>
                  <a:cubicBezTo>
                    <a:pt x="1517" y="212"/>
                    <a:pt x="1617" y="350"/>
                    <a:pt x="1673" y="476"/>
                  </a:cubicBezTo>
                  <a:cubicBezTo>
                    <a:pt x="1733" y="609"/>
                    <a:pt x="1742" y="726"/>
                    <a:pt x="1702" y="823"/>
                  </a:cubicBezTo>
                  <a:cubicBezTo>
                    <a:pt x="1658" y="928"/>
                    <a:pt x="1554" y="1012"/>
                    <a:pt x="1393" y="1072"/>
                  </a:cubicBezTo>
                  <a:cubicBezTo>
                    <a:pt x="1311" y="1102"/>
                    <a:pt x="1216" y="1126"/>
                    <a:pt x="1108" y="1143"/>
                  </a:cubicBezTo>
                  <a:cubicBezTo>
                    <a:pt x="1095" y="1121"/>
                    <a:pt x="1075" y="1103"/>
                    <a:pt x="1050" y="1095"/>
                  </a:cubicBezTo>
                  <a:cubicBezTo>
                    <a:pt x="1059" y="1083"/>
                    <a:pt x="1064" y="1068"/>
                    <a:pt x="1064" y="1052"/>
                  </a:cubicBezTo>
                  <a:cubicBezTo>
                    <a:pt x="1064" y="1014"/>
                    <a:pt x="1037" y="983"/>
                    <a:pt x="1001" y="976"/>
                  </a:cubicBezTo>
                  <a:cubicBezTo>
                    <a:pt x="1003" y="966"/>
                    <a:pt x="1005" y="955"/>
                    <a:pt x="1005" y="943"/>
                  </a:cubicBezTo>
                  <a:cubicBezTo>
                    <a:pt x="1005" y="869"/>
                    <a:pt x="945" y="809"/>
                    <a:pt x="870" y="809"/>
                  </a:cubicBezTo>
                  <a:cubicBezTo>
                    <a:pt x="849" y="809"/>
                    <a:pt x="828" y="814"/>
                    <a:pt x="809" y="824"/>
                  </a:cubicBezTo>
                  <a:cubicBezTo>
                    <a:pt x="816" y="809"/>
                    <a:pt x="819" y="793"/>
                    <a:pt x="819" y="777"/>
                  </a:cubicBezTo>
                  <a:cubicBezTo>
                    <a:pt x="819" y="710"/>
                    <a:pt x="765" y="656"/>
                    <a:pt x="698" y="656"/>
                  </a:cubicBezTo>
                  <a:cubicBezTo>
                    <a:pt x="689" y="656"/>
                    <a:pt x="679" y="657"/>
                    <a:pt x="671" y="659"/>
                  </a:cubicBezTo>
                  <a:cubicBezTo>
                    <a:pt x="671" y="658"/>
                    <a:pt x="671" y="657"/>
                    <a:pt x="671" y="656"/>
                  </a:cubicBezTo>
                  <a:cubicBezTo>
                    <a:pt x="671" y="605"/>
                    <a:pt x="637" y="561"/>
                    <a:pt x="591" y="547"/>
                  </a:cubicBezTo>
                  <a:cubicBezTo>
                    <a:pt x="596" y="533"/>
                    <a:pt x="599" y="518"/>
                    <a:pt x="599" y="503"/>
                  </a:cubicBezTo>
                  <a:cubicBezTo>
                    <a:pt x="599" y="434"/>
                    <a:pt x="543" y="378"/>
                    <a:pt x="474" y="378"/>
                  </a:cubicBezTo>
                  <a:cubicBezTo>
                    <a:pt x="450" y="378"/>
                    <a:pt x="427" y="385"/>
                    <a:pt x="408" y="397"/>
                  </a:cubicBezTo>
                  <a:cubicBezTo>
                    <a:pt x="409" y="390"/>
                    <a:pt x="410" y="384"/>
                    <a:pt x="410" y="378"/>
                  </a:cubicBezTo>
                  <a:cubicBezTo>
                    <a:pt x="410" y="351"/>
                    <a:pt x="401" y="326"/>
                    <a:pt x="386" y="306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1462"/>
                    <a:pt x="0" y="1462"/>
                    <a:pt x="0" y="1462"/>
                  </a:cubicBezTo>
                  <a:cubicBezTo>
                    <a:pt x="991" y="1463"/>
                    <a:pt x="991" y="1463"/>
                    <a:pt x="991" y="1463"/>
                  </a:cubicBezTo>
                  <a:cubicBezTo>
                    <a:pt x="991" y="1462"/>
                    <a:pt x="991" y="1462"/>
                    <a:pt x="991" y="1462"/>
                  </a:cubicBezTo>
                  <a:cubicBezTo>
                    <a:pt x="1269" y="1462"/>
                    <a:pt x="1269" y="1462"/>
                    <a:pt x="1269" y="1462"/>
                  </a:cubicBezTo>
                  <a:cubicBezTo>
                    <a:pt x="1270" y="1458"/>
                    <a:pt x="1270" y="1454"/>
                    <a:pt x="1270" y="1450"/>
                  </a:cubicBezTo>
                  <a:cubicBezTo>
                    <a:pt x="1270" y="1425"/>
                    <a:pt x="1262" y="1402"/>
                    <a:pt x="1248" y="1383"/>
                  </a:cubicBezTo>
                  <a:cubicBezTo>
                    <a:pt x="1262" y="1365"/>
                    <a:pt x="1270" y="1341"/>
                    <a:pt x="1270" y="1316"/>
                  </a:cubicBezTo>
                  <a:cubicBezTo>
                    <a:pt x="1270" y="1283"/>
                    <a:pt x="1256" y="1254"/>
                    <a:pt x="1234" y="1233"/>
                  </a:cubicBezTo>
                  <a:cubicBezTo>
                    <a:pt x="1306" y="1218"/>
                    <a:pt x="1372" y="1199"/>
                    <a:pt x="1432" y="1177"/>
                  </a:cubicBezTo>
                  <a:cubicBezTo>
                    <a:pt x="1623" y="1106"/>
                    <a:pt x="1749" y="1001"/>
                    <a:pt x="1805" y="866"/>
                  </a:cubicBezTo>
                  <a:cubicBezTo>
                    <a:pt x="1858" y="739"/>
                    <a:pt x="1848" y="593"/>
                    <a:pt x="1775" y="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1591" y="1052"/>
              <a:ext cx="4344" cy="3424"/>
            </a:xfrm>
            <a:custGeom>
              <a:avLst/>
              <a:gdLst>
                <a:gd name="T0" fmla="*/ 1756 w 1836"/>
                <a:gd name="T1" fmla="*/ 424 h 1448"/>
                <a:gd name="T2" fmla="*/ 1447 w 1836"/>
                <a:gd name="T3" fmla="*/ 0 h 1448"/>
                <a:gd name="T4" fmla="*/ 1398 w 1836"/>
                <a:gd name="T5" fmla="*/ 49 h 1448"/>
                <a:gd name="T6" fmla="*/ 1693 w 1836"/>
                <a:gd name="T7" fmla="*/ 452 h 1448"/>
                <a:gd name="T8" fmla="*/ 1722 w 1836"/>
                <a:gd name="T9" fmla="*/ 816 h 1448"/>
                <a:gd name="T10" fmla="*/ 981 w 1836"/>
                <a:gd name="T11" fmla="*/ 1166 h 1448"/>
                <a:gd name="T12" fmla="*/ 836 w 1836"/>
                <a:gd name="T13" fmla="*/ 1023 h 1448"/>
                <a:gd name="T14" fmla="*/ 755 w 1836"/>
                <a:gd name="T15" fmla="*/ 1048 h 1448"/>
                <a:gd name="T16" fmla="*/ 706 w 1836"/>
                <a:gd name="T17" fmla="*/ 1026 h 1448"/>
                <a:gd name="T18" fmla="*/ 711 w 1836"/>
                <a:gd name="T19" fmla="*/ 978 h 1448"/>
                <a:gd name="T20" fmla="*/ 505 w 1836"/>
                <a:gd name="T21" fmla="*/ 772 h 1448"/>
                <a:gd name="T22" fmla="*/ 446 w 1836"/>
                <a:gd name="T23" fmla="*/ 780 h 1448"/>
                <a:gd name="T24" fmla="*/ 318 w 1836"/>
                <a:gd name="T25" fmla="*/ 669 h 1448"/>
                <a:gd name="T26" fmla="*/ 135 w 1836"/>
                <a:gd name="T27" fmla="*/ 497 h 1448"/>
                <a:gd name="T28" fmla="*/ 0 w 1836"/>
                <a:gd name="T29" fmla="*/ 557 h 1448"/>
                <a:gd name="T30" fmla="*/ 0 w 1836"/>
                <a:gd name="T31" fmla="*/ 1026 h 1448"/>
                <a:gd name="T32" fmla="*/ 0 w 1836"/>
                <a:gd name="T33" fmla="*/ 1026 h 1448"/>
                <a:gd name="T34" fmla="*/ 0 w 1836"/>
                <a:gd name="T35" fmla="*/ 1448 h 1448"/>
                <a:gd name="T36" fmla="*/ 1113 w 1836"/>
                <a:gd name="T37" fmla="*/ 1448 h 1448"/>
                <a:gd name="T38" fmla="*/ 1126 w 1836"/>
                <a:gd name="T39" fmla="*/ 1378 h 1448"/>
                <a:gd name="T40" fmla="*/ 1054 w 1836"/>
                <a:gd name="T41" fmla="*/ 1227 h 1448"/>
                <a:gd name="T42" fmla="*/ 1424 w 1836"/>
                <a:gd name="T43" fmla="*/ 1142 h 1448"/>
                <a:gd name="T44" fmla="*/ 1786 w 1836"/>
                <a:gd name="T45" fmla="*/ 843 h 1448"/>
                <a:gd name="T46" fmla="*/ 1756 w 1836"/>
                <a:gd name="T47" fmla="*/ 424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36" h="1448">
                  <a:moveTo>
                    <a:pt x="1756" y="424"/>
                  </a:moveTo>
                  <a:cubicBezTo>
                    <a:pt x="1695" y="288"/>
                    <a:pt x="1589" y="141"/>
                    <a:pt x="1447" y="0"/>
                  </a:cubicBezTo>
                  <a:cubicBezTo>
                    <a:pt x="1398" y="49"/>
                    <a:pt x="1398" y="49"/>
                    <a:pt x="1398" y="49"/>
                  </a:cubicBezTo>
                  <a:cubicBezTo>
                    <a:pt x="1534" y="184"/>
                    <a:pt x="1635" y="324"/>
                    <a:pt x="1693" y="452"/>
                  </a:cubicBezTo>
                  <a:cubicBezTo>
                    <a:pt x="1754" y="591"/>
                    <a:pt x="1764" y="713"/>
                    <a:pt x="1722" y="816"/>
                  </a:cubicBezTo>
                  <a:cubicBezTo>
                    <a:pt x="1644" y="1004"/>
                    <a:pt x="1390" y="1123"/>
                    <a:pt x="981" y="1166"/>
                  </a:cubicBezTo>
                  <a:cubicBezTo>
                    <a:pt x="980" y="1087"/>
                    <a:pt x="916" y="1023"/>
                    <a:pt x="836" y="1023"/>
                  </a:cubicBezTo>
                  <a:cubicBezTo>
                    <a:pt x="806" y="1023"/>
                    <a:pt x="778" y="1032"/>
                    <a:pt x="755" y="1048"/>
                  </a:cubicBezTo>
                  <a:cubicBezTo>
                    <a:pt x="741" y="1038"/>
                    <a:pt x="724" y="1030"/>
                    <a:pt x="706" y="1026"/>
                  </a:cubicBezTo>
                  <a:cubicBezTo>
                    <a:pt x="709" y="1011"/>
                    <a:pt x="711" y="995"/>
                    <a:pt x="711" y="978"/>
                  </a:cubicBezTo>
                  <a:cubicBezTo>
                    <a:pt x="711" y="864"/>
                    <a:pt x="619" y="772"/>
                    <a:pt x="505" y="772"/>
                  </a:cubicBezTo>
                  <a:cubicBezTo>
                    <a:pt x="485" y="772"/>
                    <a:pt x="465" y="775"/>
                    <a:pt x="446" y="780"/>
                  </a:cubicBezTo>
                  <a:cubicBezTo>
                    <a:pt x="423" y="725"/>
                    <a:pt x="376" y="684"/>
                    <a:pt x="318" y="669"/>
                  </a:cubicBezTo>
                  <a:cubicBezTo>
                    <a:pt x="311" y="573"/>
                    <a:pt x="232" y="497"/>
                    <a:pt x="135" y="497"/>
                  </a:cubicBezTo>
                  <a:cubicBezTo>
                    <a:pt x="81" y="497"/>
                    <a:pt x="33" y="520"/>
                    <a:pt x="0" y="557"/>
                  </a:cubicBezTo>
                  <a:cubicBezTo>
                    <a:pt x="0" y="1026"/>
                    <a:pt x="0" y="1026"/>
                    <a:pt x="0" y="1026"/>
                  </a:cubicBezTo>
                  <a:cubicBezTo>
                    <a:pt x="0" y="1026"/>
                    <a:pt x="0" y="1026"/>
                    <a:pt x="0" y="1026"/>
                  </a:cubicBezTo>
                  <a:cubicBezTo>
                    <a:pt x="0" y="1448"/>
                    <a:pt x="0" y="1448"/>
                    <a:pt x="0" y="1448"/>
                  </a:cubicBezTo>
                  <a:cubicBezTo>
                    <a:pt x="1113" y="1448"/>
                    <a:pt x="1113" y="1448"/>
                    <a:pt x="1113" y="1448"/>
                  </a:cubicBezTo>
                  <a:cubicBezTo>
                    <a:pt x="1121" y="1426"/>
                    <a:pt x="1126" y="1403"/>
                    <a:pt x="1126" y="1378"/>
                  </a:cubicBezTo>
                  <a:cubicBezTo>
                    <a:pt x="1126" y="1317"/>
                    <a:pt x="1098" y="1263"/>
                    <a:pt x="1054" y="1227"/>
                  </a:cubicBezTo>
                  <a:cubicBezTo>
                    <a:pt x="1197" y="1209"/>
                    <a:pt x="1321" y="1180"/>
                    <a:pt x="1424" y="1142"/>
                  </a:cubicBezTo>
                  <a:cubicBezTo>
                    <a:pt x="1610" y="1073"/>
                    <a:pt x="1732" y="972"/>
                    <a:pt x="1786" y="843"/>
                  </a:cubicBezTo>
                  <a:cubicBezTo>
                    <a:pt x="1836" y="722"/>
                    <a:pt x="1826" y="581"/>
                    <a:pt x="1756" y="42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1605" y="1064"/>
              <a:ext cx="4406" cy="3426"/>
            </a:xfrm>
            <a:custGeom>
              <a:avLst/>
              <a:gdLst>
                <a:gd name="T0" fmla="*/ 1429 w 1862"/>
                <a:gd name="T1" fmla="*/ 0 h 1449"/>
                <a:gd name="T2" fmla="*/ 1400 w 1862"/>
                <a:gd name="T3" fmla="*/ 30 h 1449"/>
                <a:gd name="T4" fmla="*/ 1733 w 1862"/>
                <a:gd name="T5" fmla="*/ 809 h 1449"/>
                <a:gd name="T6" fmla="*/ 653 w 1862"/>
                <a:gd name="T7" fmla="*/ 1195 h 1449"/>
                <a:gd name="T8" fmla="*/ 653 w 1862"/>
                <a:gd name="T9" fmla="*/ 1187 h 1449"/>
                <a:gd name="T10" fmla="*/ 526 w 1862"/>
                <a:gd name="T11" fmla="*/ 1062 h 1449"/>
                <a:gd name="T12" fmla="*/ 465 w 1862"/>
                <a:gd name="T13" fmla="*/ 1078 h 1449"/>
                <a:gd name="T14" fmla="*/ 361 w 1862"/>
                <a:gd name="T15" fmla="*/ 1018 h 1449"/>
                <a:gd name="T16" fmla="*/ 361 w 1862"/>
                <a:gd name="T17" fmla="*/ 1017 h 1449"/>
                <a:gd name="T18" fmla="*/ 232 w 1862"/>
                <a:gd name="T19" fmla="*/ 891 h 1449"/>
                <a:gd name="T20" fmla="*/ 116 w 1862"/>
                <a:gd name="T21" fmla="*/ 968 h 1449"/>
                <a:gd name="T22" fmla="*/ 79 w 1862"/>
                <a:gd name="T23" fmla="*/ 962 h 1449"/>
                <a:gd name="T24" fmla="*/ 0 w 1862"/>
                <a:gd name="T25" fmla="*/ 998 h 1449"/>
                <a:gd name="T26" fmla="*/ 4 w 1862"/>
                <a:gd name="T27" fmla="*/ 1449 h 1449"/>
                <a:gd name="T28" fmla="*/ 773 w 1862"/>
                <a:gd name="T29" fmla="*/ 1443 h 1449"/>
                <a:gd name="T30" fmla="*/ 822 w 1862"/>
                <a:gd name="T31" fmla="*/ 1339 h 1449"/>
                <a:gd name="T32" fmla="*/ 768 w 1862"/>
                <a:gd name="T33" fmla="*/ 1233 h 1449"/>
                <a:gd name="T34" fmla="*/ 1421 w 1862"/>
                <a:gd name="T35" fmla="*/ 1120 h 1449"/>
                <a:gd name="T36" fmla="*/ 1772 w 1862"/>
                <a:gd name="T37" fmla="*/ 825 h 1449"/>
                <a:gd name="T38" fmla="*/ 1429 w 1862"/>
                <a:gd name="T39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62" h="1449">
                  <a:moveTo>
                    <a:pt x="1429" y="0"/>
                  </a:moveTo>
                  <a:cubicBezTo>
                    <a:pt x="1400" y="30"/>
                    <a:pt x="1400" y="30"/>
                    <a:pt x="1400" y="30"/>
                  </a:cubicBezTo>
                  <a:cubicBezTo>
                    <a:pt x="1694" y="320"/>
                    <a:pt x="1816" y="604"/>
                    <a:pt x="1733" y="809"/>
                  </a:cubicBezTo>
                  <a:cubicBezTo>
                    <a:pt x="1636" y="1050"/>
                    <a:pt x="1263" y="1183"/>
                    <a:pt x="653" y="1195"/>
                  </a:cubicBezTo>
                  <a:cubicBezTo>
                    <a:pt x="653" y="1192"/>
                    <a:pt x="653" y="1190"/>
                    <a:pt x="653" y="1187"/>
                  </a:cubicBezTo>
                  <a:cubicBezTo>
                    <a:pt x="653" y="1117"/>
                    <a:pt x="596" y="1061"/>
                    <a:pt x="526" y="1062"/>
                  </a:cubicBezTo>
                  <a:cubicBezTo>
                    <a:pt x="504" y="1062"/>
                    <a:pt x="483" y="1068"/>
                    <a:pt x="465" y="1078"/>
                  </a:cubicBezTo>
                  <a:cubicBezTo>
                    <a:pt x="442" y="1044"/>
                    <a:pt x="404" y="1021"/>
                    <a:pt x="361" y="1018"/>
                  </a:cubicBezTo>
                  <a:cubicBezTo>
                    <a:pt x="361" y="1017"/>
                    <a:pt x="361" y="1017"/>
                    <a:pt x="361" y="1017"/>
                  </a:cubicBezTo>
                  <a:cubicBezTo>
                    <a:pt x="360" y="947"/>
                    <a:pt x="303" y="890"/>
                    <a:pt x="232" y="891"/>
                  </a:cubicBezTo>
                  <a:cubicBezTo>
                    <a:pt x="180" y="891"/>
                    <a:pt x="136" y="923"/>
                    <a:pt x="116" y="968"/>
                  </a:cubicBezTo>
                  <a:cubicBezTo>
                    <a:pt x="105" y="964"/>
                    <a:pt x="92" y="961"/>
                    <a:pt x="79" y="962"/>
                  </a:cubicBezTo>
                  <a:cubicBezTo>
                    <a:pt x="47" y="962"/>
                    <a:pt x="19" y="976"/>
                    <a:pt x="0" y="998"/>
                  </a:cubicBezTo>
                  <a:cubicBezTo>
                    <a:pt x="4" y="1449"/>
                    <a:pt x="4" y="1449"/>
                    <a:pt x="4" y="1449"/>
                  </a:cubicBezTo>
                  <a:cubicBezTo>
                    <a:pt x="773" y="1443"/>
                    <a:pt x="773" y="1443"/>
                    <a:pt x="773" y="1443"/>
                  </a:cubicBezTo>
                  <a:cubicBezTo>
                    <a:pt x="803" y="1418"/>
                    <a:pt x="822" y="1381"/>
                    <a:pt x="822" y="1339"/>
                  </a:cubicBezTo>
                  <a:cubicBezTo>
                    <a:pt x="822" y="1296"/>
                    <a:pt x="801" y="1257"/>
                    <a:pt x="768" y="1233"/>
                  </a:cubicBezTo>
                  <a:cubicBezTo>
                    <a:pt x="1037" y="1221"/>
                    <a:pt x="1255" y="1183"/>
                    <a:pt x="1421" y="1120"/>
                  </a:cubicBezTo>
                  <a:cubicBezTo>
                    <a:pt x="1603" y="1051"/>
                    <a:pt x="1721" y="952"/>
                    <a:pt x="1772" y="825"/>
                  </a:cubicBezTo>
                  <a:cubicBezTo>
                    <a:pt x="1862" y="603"/>
                    <a:pt x="1737" y="302"/>
                    <a:pt x="14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4650" y="882"/>
              <a:ext cx="533" cy="449"/>
            </a:xfrm>
            <a:custGeom>
              <a:avLst/>
              <a:gdLst>
                <a:gd name="T0" fmla="*/ 0 w 225"/>
                <a:gd name="T1" fmla="*/ 34 h 190"/>
                <a:gd name="T2" fmla="*/ 65 w 225"/>
                <a:gd name="T3" fmla="*/ 153 h 190"/>
                <a:gd name="T4" fmla="*/ 225 w 225"/>
                <a:gd name="T5" fmla="*/ 190 h 190"/>
                <a:gd name="T6" fmla="*/ 34 w 225"/>
                <a:gd name="T7" fmla="*/ 0 h 190"/>
                <a:gd name="T8" fmla="*/ 0 w 225"/>
                <a:gd name="T9" fmla="*/ 3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90">
                  <a:moveTo>
                    <a:pt x="0" y="34"/>
                  </a:moveTo>
                  <a:cubicBezTo>
                    <a:pt x="0" y="34"/>
                    <a:pt x="4" y="124"/>
                    <a:pt x="65" y="153"/>
                  </a:cubicBezTo>
                  <a:cubicBezTo>
                    <a:pt x="127" y="183"/>
                    <a:pt x="225" y="190"/>
                    <a:pt x="225" y="19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4681" y="882"/>
              <a:ext cx="336" cy="286"/>
            </a:xfrm>
            <a:custGeom>
              <a:avLst/>
              <a:gdLst>
                <a:gd name="T0" fmla="*/ 0 w 142"/>
                <a:gd name="T1" fmla="*/ 22 h 121"/>
                <a:gd name="T2" fmla="*/ 41 w 142"/>
                <a:gd name="T3" fmla="*/ 98 h 121"/>
                <a:gd name="T4" fmla="*/ 142 w 142"/>
                <a:gd name="T5" fmla="*/ 121 h 121"/>
                <a:gd name="T6" fmla="*/ 21 w 142"/>
                <a:gd name="T7" fmla="*/ 0 h 121"/>
                <a:gd name="T8" fmla="*/ 0 w 142"/>
                <a:gd name="T9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21">
                  <a:moveTo>
                    <a:pt x="0" y="22"/>
                  </a:moveTo>
                  <a:cubicBezTo>
                    <a:pt x="0" y="22"/>
                    <a:pt x="2" y="79"/>
                    <a:pt x="41" y="98"/>
                  </a:cubicBezTo>
                  <a:cubicBezTo>
                    <a:pt x="80" y="117"/>
                    <a:pt x="142" y="121"/>
                    <a:pt x="142" y="121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4731" y="801"/>
              <a:ext cx="452" cy="530"/>
            </a:xfrm>
            <a:custGeom>
              <a:avLst/>
              <a:gdLst>
                <a:gd name="T0" fmla="*/ 34 w 191"/>
                <a:gd name="T1" fmla="*/ 0 h 224"/>
                <a:gd name="T2" fmla="*/ 153 w 191"/>
                <a:gd name="T3" fmla="*/ 65 h 224"/>
                <a:gd name="T4" fmla="*/ 191 w 191"/>
                <a:gd name="T5" fmla="*/ 224 h 224"/>
                <a:gd name="T6" fmla="*/ 0 w 191"/>
                <a:gd name="T7" fmla="*/ 34 h 224"/>
                <a:gd name="T8" fmla="*/ 34 w 19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224">
                  <a:moveTo>
                    <a:pt x="34" y="0"/>
                  </a:moveTo>
                  <a:cubicBezTo>
                    <a:pt x="34" y="0"/>
                    <a:pt x="124" y="3"/>
                    <a:pt x="153" y="65"/>
                  </a:cubicBezTo>
                  <a:cubicBezTo>
                    <a:pt x="183" y="126"/>
                    <a:pt x="191" y="224"/>
                    <a:pt x="191" y="22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9"/>
            <p:cNvSpPr/>
            <p:nvPr/>
          </p:nvSpPr>
          <p:spPr bwMode="auto">
            <a:xfrm>
              <a:off x="4731" y="830"/>
              <a:ext cx="286" cy="338"/>
            </a:xfrm>
            <a:custGeom>
              <a:avLst/>
              <a:gdLst>
                <a:gd name="T0" fmla="*/ 22 w 121"/>
                <a:gd name="T1" fmla="*/ 0 h 143"/>
                <a:gd name="T2" fmla="*/ 98 w 121"/>
                <a:gd name="T3" fmla="*/ 42 h 143"/>
                <a:gd name="T4" fmla="*/ 121 w 121"/>
                <a:gd name="T5" fmla="*/ 143 h 143"/>
                <a:gd name="T6" fmla="*/ 0 w 121"/>
                <a:gd name="T7" fmla="*/ 22 h 143"/>
                <a:gd name="T8" fmla="*/ 22 w 121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3">
                  <a:moveTo>
                    <a:pt x="22" y="0"/>
                  </a:moveTo>
                  <a:cubicBezTo>
                    <a:pt x="22" y="0"/>
                    <a:pt x="79" y="3"/>
                    <a:pt x="98" y="42"/>
                  </a:cubicBezTo>
                  <a:cubicBezTo>
                    <a:pt x="117" y="81"/>
                    <a:pt x="121" y="143"/>
                    <a:pt x="121" y="143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20"/>
            <p:cNvSpPr/>
            <p:nvPr/>
          </p:nvSpPr>
          <p:spPr bwMode="auto">
            <a:xfrm>
              <a:off x="2746" y="-1124"/>
              <a:ext cx="1895" cy="1914"/>
            </a:xfrm>
            <a:custGeom>
              <a:avLst/>
              <a:gdLst>
                <a:gd name="T0" fmla="*/ 789 w 801"/>
                <a:gd name="T1" fmla="*/ 809 h 809"/>
                <a:gd name="T2" fmla="*/ 785 w 801"/>
                <a:gd name="T3" fmla="*/ 808 h 809"/>
                <a:gd name="T4" fmla="*/ 775 w 801"/>
                <a:gd name="T5" fmla="*/ 805 h 809"/>
                <a:gd name="T6" fmla="*/ 739 w 801"/>
                <a:gd name="T7" fmla="*/ 791 h 809"/>
                <a:gd name="T8" fmla="*/ 686 w 801"/>
                <a:gd name="T9" fmla="*/ 766 h 809"/>
                <a:gd name="T10" fmla="*/ 623 w 801"/>
                <a:gd name="T11" fmla="*/ 729 h 809"/>
                <a:gd name="T12" fmla="*/ 588 w 801"/>
                <a:gd name="T13" fmla="*/ 706 h 809"/>
                <a:gd name="T14" fmla="*/ 553 w 801"/>
                <a:gd name="T15" fmla="*/ 679 h 809"/>
                <a:gd name="T16" fmla="*/ 482 w 801"/>
                <a:gd name="T17" fmla="*/ 617 h 809"/>
                <a:gd name="T18" fmla="*/ 450 w 801"/>
                <a:gd name="T19" fmla="*/ 580 h 809"/>
                <a:gd name="T20" fmla="*/ 418 w 801"/>
                <a:gd name="T21" fmla="*/ 539 h 809"/>
                <a:gd name="T22" fmla="*/ 354 w 801"/>
                <a:gd name="T23" fmla="*/ 457 h 809"/>
                <a:gd name="T24" fmla="*/ 287 w 801"/>
                <a:gd name="T25" fmla="*/ 377 h 809"/>
                <a:gd name="T26" fmla="*/ 223 w 801"/>
                <a:gd name="T27" fmla="*/ 299 h 809"/>
                <a:gd name="T28" fmla="*/ 164 w 801"/>
                <a:gd name="T29" fmla="*/ 225 h 809"/>
                <a:gd name="T30" fmla="*/ 137 w 801"/>
                <a:gd name="T31" fmla="*/ 190 h 809"/>
                <a:gd name="T32" fmla="*/ 112 w 801"/>
                <a:gd name="T33" fmla="*/ 158 h 809"/>
                <a:gd name="T34" fmla="*/ 68 w 801"/>
                <a:gd name="T35" fmla="*/ 101 h 809"/>
                <a:gd name="T36" fmla="*/ 50 w 801"/>
                <a:gd name="T37" fmla="*/ 77 h 809"/>
                <a:gd name="T38" fmla="*/ 35 w 801"/>
                <a:gd name="T39" fmla="*/ 57 h 809"/>
                <a:gd name="T40" fmla="*/ 14 w 801"/>
                <a:gd name="T41" fmla="*/ 28 h 809"/>
                <a:gd name="T42" fmla="*/ 6 w 801"/>
                <a:gd name="T43" fmla="*/ 18 h 809"/>
                <a:gd name="T44" fmla="*/ 6 w 801"/>
                <a:gd name="T45" fmla="*/ 5 h 809"/>
                <a:gd name="T46" fmla="*/ 19 w 801"/>
                <a:gd name="T47" fmla="*/ 6 h 809"/>
                <a:gd name="T48" fmla="*/ 29 w 801"/>
                <a:gd name="T49" fmla="*/ 13 h 809"/>
                <a:gd name="T50" fmla="*/ 57 w 801"/>
                <a:gd name="T51" fmla="*/ 35 h 809"/>
                <a:gd name="T52" fmla="*/ 78 w 801"/>
                <a:gd name="T53" fmla="*/ 50 h 809"/>
                <a:gd name="T54" fmla="*/ 101 w 801"/>
                <a:gd name="T55" fmla="*/ 69 h 809"/>
                <a:gd name="T56" fmla="*/ 158 w 801"/>
                <a:gd name="T57" fmla="*/ 113 h 809"/>
                <a:gd name="T58" fmla="*/ 190 w 801"/>
                <a:gd name="T59" fmla="*/ 139 h 809"/>
                <a:gd name="T60" fmla="*/ 224 w 801"/>
                <a:gd name="T61" fmla="*/ 166 h 809"/>
                <a:gd name="T62" fmla="*/ 297 w 801"/>
                <a:gd name="T63" fmla="*/ 226 h 809"/>
                <a:gd name="T64" fmla="*/ 375 w 801"/>
                <a:gd name="T65" fmla="*/ 290 h 809"/>
                <a:gd name="T66" fmla="*/ 454 w 801"/>
                <a:gd name="T67" fmla="*/ 358 h 809"/>
                <a:gd name="T68" fmla="*/ 536 w 801"/>
                <a:gd name="T69" fmla="*/ 423 h 809"/>
                <a:gd name="T70" fmla="*/ 576 w 801"/>
                <a:gd name="T71" fmla="*/ 455 h 809"/>
                <a:gd name="T72" fmla="*/ 613 w 801"/>
                <a:gd name="T73" fmla="*/ 488 h 809"/>
                <a:gd name="T74" fmla="*/ 674 w 801"/>
                <a:gd name="T75" fmla="*/ 559 h 809"/>
                <a:gd name="T76" fmla="*/ 700 w 801"/>
                <a:gd name="T77" fmla="*/ 595 h 809"/>
                <a:gd name="T78" fmla="*/ 723 w 801"/>
                <a:gd name="T79" fmla="*/ 629 h 809"/>
                <a:gd name="T80" fmla="*/ 760 w 801"/>
                <a:gd name="T81" fmla="*/ 693 h 809"/>
                <a:gd name="T82" fmla="*/ 784 w 801"/>
                <a:gd name="T83" fmla="*/ 746 h 809"/>
                <a:gd name="T84" fmla="*/ 797 w 801"/>
                <a:gd name="T85" fmla="*/ 783 h 809"/>
                <a:gd name="T86" fmla="*/ 800 w 801"/>
                <a:gd name="T87" fmla="*/ 793 h 809"/>
                <a:gd name="T88" fmla="*/ 801 w 801"/>
                <a:gd name="T89" fmla="*/ 796 h 809"/>
                <a:gd name="T90" fmla="*/ 789 w 801"/>
                <a:gd name="T91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01" h="809">
                  <a:moveTo>
                    <a:pt x="789" y="809"/>
                  </a:moveTo>
                  <a:cubicBezTo>
                    <a:pt x="789" y="809"/>
                    <a:pt x="788" y="809"/>
                    <a:pt x="785" y="808"/>
                  </a:cubicBezTo>
                  <a:cubicBezTo>
                    <a:pt x="783" y="807"/>
                    <a:pt x="780" y="806"/>
                    <a:pt x="775" y="805"/>
                  </a:cubicBezTo>
                  <a:cubicBezTo>
                    <a:pt x="767" y="802"/>
                    <a:pt x="754" y="797"/>
                    <a:pt x="739" y="791"/>
                  </a:cubicBezTo>
                  <a:cubicBezTo>
                    <a:pt x="724" y="785"/>
                    <a:pt x="706" y="776"/>
                    <a:pt x="686" y="766"/>
                  </a:cubicBezTo>
                  <a:cubicBezTo>
                    <a:pt x="667" y="756"/>
                    <a:pt x="645" y="743"/>
                    <a:pt x="623" y="729"/>
                  </a:cubicBezTo>
                  <a:cubicBezTo>
                    <a:pt x="611" y="722"/>
                    <a:pt x="600" y="714"/>
                    <a:pt x="588" y="706"/>
                  </a:cubicBezTo>
                  <a:cubicBezTo>
                    <a:pt x="577" y="697"/>
                    <a:pt x="565" y="689"/>
                    <a:pt x="553" y="679"/>
                  </a:cubicBezTo>
                  <a:cubicBezTo>
                    <a:pt x="529" y="661"/>
                    <a:pt x="505" y="641"/>
                    <a:pt x="482" y="617"/>
                  </a:cubicBezTo>
                  <a:cubicBezTo>
                    <a:pt x="471" y="605"/>
                    <a:pt x="460" y="593"/>
                    <a:pt x="450" y="580"/>
                  </a:cubicBezTo>
                  <a:cubicBezTo>
                    <a:pt x="439" y="567"/>
                    <a:pt x="429" y="553"/>
                    <a:pt x="418" y="539"/>
                  </a:cubicBezTo>
                  <a:cubicBezTo>
                    <a:pt x="398" y="511"/>
                    <a:pt x="376" y="483"/>
                    <a:pt x="354" y="457"/>
                  </a:cubicBezTo>
                  <a:cubicBezTo>
                    <a:pt x="331" y="430"/>
                    <a:pt x="309" y="404"/>
                    <a:pt x="287" y="377"/>
                  </a:cubicBezTo>
                  <a:cubicBezTo>
                    <a:pt x="265" y="351"/>
                    <a:pt x="244" y="324"/>
                    <a:pt x="223" y="299"/>
                  </a:cubicBezTo>
                  <a:cubicBezTo>
                    <a:pt x="203" y="273"/>
                    <a:pt x="183" y="248"/>
                    <a:pt x="164" y="225"/>
                  </a:cubicBezTo>
                  <a:cubicBezTo>
                    <a:pt x="155" y="213"/>
                    <a:pt x="146" y="201"/>
                    <a:pt x="137" y="190"/>
                  </a:cubicBezTo>
                  <a:cubicBezTo>
                    <a:pt x="129" y="179"/>
                    <a:pt x="120" y="168"/>
                    <a:pt x="112" y="158"/>
                  </a:cubicBezTo>
                  <a:cubicBezTo>
                    <a:pt x="96" y="137"/>
                    <a:pt x="81" y="118"/>
                    <a:pt x="68" y="101"/>
                  </a:cubicBezTo>
                  <a:cubicBezTo>
                    <a:pt x="62" y="93"/>
                    <a:pt x="56" y="85"/>
                    <a:pt x="50" y="77"/>
                  </a:cubicBezTo>
                  <a:cubicBezTo>
                    <a:pt x="45" y="70"/>
                    <a:pt x="40" y="63"/>
                    <a:pt x="35" y="57"/>
                  </a:cubicBezTo>
                  <a:cubicBezTo>
                    <a:pt x="26" y="45"/>
                    <a:pt x="19" y="35"/>
                    <a:pt x="14" y="28"/>
                  </a:cubicBezTo>
                  <a:cubicBezTo>
                    <a:pt x="9" y="22"/>
                    <a:pt x="6" y="18"/>
                    <a:pt x="6" y="18"/>
                  </a:cubicBezTo>
                  <a:cubicBezTo>
                    <a:pt x="6" y="18"/>
                    <a:pt x="0" y="10"/>
                    <a:pt x="6" y="5"/>
                  </a:cubicBezTo>
                  <a:cubicBezTo>
                    <a:pt x="11" y="0"/>
                    <a:pt x="19" y="6"/>
                    <a:pt x="19" y="6"/>
                  </a:cubicBezTo>
                  <a:cubicBezTo>
                    <a:pt x="19" y="6"/>
                    <a:pt x="22" y="8"/>
                    <a:pt x="29" y="13"/>
                  </a:cubicBezTo>
                  <a:cubicBezTo>
                    <a:pt x="36" y="18"/>
                    <a:pt x="45" y="26"/>
                    <a:pt x="57" y="35"/>
                  </a:cubicBezTo>
                  <a:cubicBezTo>
                    <a:pt x="63" y="40"/>
                    <a:pt x="70" y="45"/>
                    <a:pt x="78" y="50"/>
                  </a:cubicBezTo>
                  <a:cubicBezTo>
                    <a:pt x="85" y="56"/>
                    <a:pt x="93" y="62"/>
                    <a:pt x="101" y="69"/>
                  </a:cubicBezTo>
                  <a:cubicBezTo>
                    <a:pt x="118" y="82"/>
                    <a:pt x="137" y="97"/>
                    <a:pt x="158" y="113"/>
                  </a:cubicBezTo>
                  <a:cubicBezTo>
                    <a:pt x="168" y="121"/>
                    <a:pt x="179" y="130"/>
                    <a:pt x="190" y="139"/>
                  </a:cubicBezTo>
                  <a:cubicBezTo>
                    <a:pt x="201" y="147"/>
                    <a:pt x="212" y="157"/>
                    <a:pt x="224" y="166"/>
                  </a:cubicBezTo>
                  <a:cubicBezTo>
                    <a:pt x="247" y="185"/>
                    <a:pt x="272" y="205"/>
                    <a:pt x="297" y="226"/>
                  </a:cubicBezTo>
                  <a:cubicBezTo>
                    <a:pt x="322" y="246"/>
                    <a:pt x="349" y="268"/>
                    <a:pt x="375" y="290"/>
                  </a:cubicBezTo>
                  <a:cubicBezTo>
                    <a:pt x="401" y="312"/>
                    <a:pt x="427" y="335"/>
                    <a:pt x="454" y="358"/>
                  </a:cubicBezTo>
                  <a:cubicBezTo>
                    <a:pt x="480" y="381"/>
                    <a:pt x="508" y="402"/>
                    <a:pt x="536" y="423"/>
                  </a:cubicBezTo>
                  <a:cubicBezTo>
                    <a:pt x="549" y="434"/>
                    <a:pt x="563" y="444"/>
                    <a:pt x="576" y="455"/>
                  </a:cubicBezTo>
                  <a:cubicBezTo>
                    <a:pt x="589" y="466"/>
                    <a:pt x="601" y="477"/>
                    <a:pt x="613" y="488"/>
                  </a:cubicBezTo>
                  <a:cubicBezTo>
                    <a:pt x="636" y="511"/>
                    <a:pt x="656" y="535"/>
                    <a:pt x="674" y="559"/>
                  </a:cubicBezTo>
                  <a:cubicBezTo>
                    <a:pt x="684" y="571"/>
                    <a:pt x="692" y="583"/>
                    <a:pt x="700" y="595"/>
                  </a:cubicBezTo>
                  <a:cubicBezTo>
                    <a:pt x="708" y="607"/>
                    <a:pt x="716" y="618"/>
                    <a:pt x="723" y="629"/>
                  </a:cubicBezTo>
                  <a:cubicBezTo>
                    <a:pt x="737" y="652"/>
                    <a:pt x="749" y="674"/>
                    <a:pt x="760" y="693"/>
                  </a:cubicBezTo>
                  <a:cubicBezTo>
                    <a:pt x="770" y="713"/>
                    <a:pt x="778" y="731"/>
                    <a:pt x="784" y="746"/>
                  </a:cubicBezTo>
                  <a:cubicBezTo>
                    <a:pt x="790" y="762"/>
                    <a:pt x="795" y="774"/>
                    <a:pt x="797" y="783"/>
                  </a:cubicBezTo>
                  <a:cubicBezTo>
                    <a:pt x="799" y="787"/>
                    <a:pt x="800" y="791"/>
                    <a:pt x="800" y="793"/>
                  </a:cubicBezTo>
                  <a:cubicBezTo>
                    <a:pt x="801" y="795"/>
                    <a:pt x="801" y="796"/>
                    <a:pt x="801" y="796"/>
                  </a:cubicBezTo>
                  <a:lnTo>
                    <a:pt x="789" y="8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21"/>
            <p:cNvSpPr/>
            <p:nvPr/>
          </p:nvSpPr>
          <p:spPr bwMode="auto">
            <a:xfrm>
              <a:off x="4598" y="492"/>
              <a:ext cx="571" cy="413"/>
            </a:xfrm>
            <a:custGeom>
              <a:avLst/>
              <a:gdLst>
                <a:gd name="T0" fmla="*/ 0 w 241"/>
                <a:gd name="T1" fmla="*/ 0 h 175"/>
                <a:gd name="T2" fmla="*/ 160 w 241"/>
                <a:gd name="T3" fmla="*/ 58 h 175"/>
                <a:gd name="T4" fmla="*/ 241 w 241"/>
                <a:gd name="T5" fmla="*/ 175 h 175"/>
                <a:gd name="T6" fmla="*/ 74 w 241"/>
                <a:gd name="T7" fmla="*/ 98 h 175"/>
                <a:gd name="T8" fmla="*/ 0 w 241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75">
                  <a:moveTo>
                    <a:pt x="0" y="0"/>
                  </a:moveTo>
                  <a:cubicBezTo>
                    <a:pt x="0" y="0"/>
                    <a:pt x="120" y="23"/>
                    <a:pt x="160" y="58"/>
                  </a:cubicBezTo>
                  <a:cubicBezTo>
                    <a:pt x="200" y="92"/>
                    <a:pt x="241" y="175"/>
                    <a:pt x="241" y="175"/>
                  </a:cubicBezTo>
                  <a:cubicBezTo>
                    <a:pt x="74" y="98"/>
                    <a:pt x="74" y="98"/>
                    <a:pt x="74" y="9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"/>
            <p:cNvSpPr/>
            <p:nvPr/>
          </p:nvSpPr>
          <p:spPr bwMode="auto">
            <a:xfrm>
              <a:off x="4343" y="742"/>
              <a:ext cx="409" cy="575"/>
            </a:xfrm>
            <a:custGeom>
              <a:avLst/>
              <a:gdLst>
                <a:gd name="T0" fmla="*/ 0 w 173"/>
                <a:gd name="T1" fmla="*/ 0 h 243"/>
                <a:gd name="T2" fmla="*/ 57 w 173"/>
                <a:gd name="T3" fmla="*/ 161 h 243"/>
                <a:gd name="T4" fmla="*/ 173 w 173"/>
                <a:gd name="T5" fmla="*/ 243 h 243"/>
                <a:gd name="T6" fmla="*/ 98 w 173"/>
                <a:gd name="T7" fmla="*/ 75 h 243"/>
                <a:gd name="T8" fmla="*/ 0 w 17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43">
                  <a:moveTo>
                    <a:pt x="0" y="0"/>
                  </a:moveTo>
                  <a:cubicBezTo>
                    <a:pt x="0" y="0"/>
                    <a:pt x="23" y="121"/>
                    <a:pt x="57" y="161"/>
                  </a:cubicBezTo>
                  <a:cubicBezTo>
                    <a:pt x="91" y="201"/>
                    <a:pt x="173" y="243"/>
                    <a:pt x="173" y="243"/>
                  </a:cubicBezTo>
                  <a:cubicBezTo>
                    <a:pt x="98" y="75"/>
                    <a:pt x="98" y="75"/>
                    <a:pt x="98" y="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E3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3"/>
            <p:cNvSpPr/>
            <p:nvPr/>
          </p:nvSpPr>
          <p:spPr bwMode="auto">
            <a:xfrm>
              <a:off x="4525" y="674"/>
              <a:ext cx="345" cy="343"/>
            </a:xfrm>
            <a:custGeom>
              <a:avLst/>
              <a:gdLst>
                <a:gd name="T0" fmla="*/ 138 w 146"/>
                <a:gd name="T1" fmla="*/ 9 h 145"/>
                <a:gd name="T2" fmla="*/ 138 w 146"/>
                <a:gd name="T3" fmla="*/ 39 h 145"/>
                <a:gd name="T4" fmla="*/ 38 w 146"/>
                <a:gd name="T5" fmla="*/ 137 h 145"/>
                <a:gd name="T6" fmla="*/ 8 w 146"/>
                <a:gd name="T7" fmla="*/ 137 h 145"/>
                <a:gd name="T8" fmla="*/ 8 w 146"/>
                <a:gd name="T9" fmla="*/ 107 h 145"/>
                <a:gd name="T10" fmla="*/ 107 w 146"/>
                <a:gd name="T11" fmla="*/ 8 h 145"/>
                <a:gd name="T12" fmla="*/ 138 w 146"/>
                <a:gd name="T13" fmla="*/ 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45">
                  <a:moveTo>
                    <a:pt x="138" y="9"/>
                  </a:moveTo>
                  <a:cubicBezTo>
                    <a:pt x="146" y="17"/>
                    <a:pt x="146" y="31"/>
                    <a:pt x="138" y="39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0" y="145"/>
                    <a:pt x="17" y="145"/>
                    <a:pt x="8" y="137"/>
                  </a:cubicBezTo>
                  <a:cubicBezTo>
                    <a:pt x="0" y="128"/>
                    <a:pt x="0" y="115"/>
                    <a:pt x="8" y="107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16" y="0"/>
                    <a:pt x="129" y="0"/>
                    <a:pt x="138" y="9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4149" y="295"/>
              <a:ext cx="400" cy="398"/>
            </a:xfrm>
            <a:custGeom>
              <a:avLst/>
              <a:gdLst>
                <a:gd name="T0" fmla="*/ 159 w 169"/>
                <a:gd name="T1" fmla="*/ 10 h 168"/>
                <a:gd name="T2" fmla="*/ 160 w 169"/>
                <a:gd name="T3" fmla="*/ 45 h 168"/>
                <a:gd name="T4" fmla="*/ 45 w 169"/>
                <a:gd name="T5" fmla="*/ 158 h 168"/>
                <a:gd name="T6" fmla="*/ 10 w 169"/>
                <a:gd name="T7" fmla="*/ 158 h 168"/>
                <a:gd name="T8" fmla="*/ 10 w 169"/>
                <a:gd name="T9" fmla="*/ 123 h 168"/>
                <a:gd name="T10" fmla="*/ 125 w 169"/>
                <a:gd name="T11" fmla="*/ 10 h 168"/>
                <a:gd name="T12" fmla="*/ 159 w 169"/>
                <a:gd name="T13" fmla="*/ 1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68">
                  <a:moveTo>
                    <a:pt x="159" y="10"/>
                  </a:moveTo>
                  <a:cubicBezTo>
                    <a:pt x="169" y="20"/>
                    <a:pt x="169" y="36"/>
                    <a:pt x="160" y="45"/>
                  </a:cubicBezTo>
                  <a:cubicBezTo>
                    <a:pt x="45" y="158"/>
                    <a:pt x="45" y="158"/>
                    <a:pt x="45" y="158"/>
                  </a:cubicBezTo>
                  <a:cubicBezTo>
                    <a:pt x="35" y="168"/>
                    <a:pt x="20" y="167"/>
                    <a:pt x="10" y="158"/>
                  </a:cubicBezTo>
                  <a:cubicBezTo>
                    <a:pt x="1" y="148"/>
                    <a:pt x="0" y="132"/>
                    <a:pt x="10" y="123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34" y="0"/>
                    <a:pt x="150" y="1"/>
                    <a:pt x="159" y="1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4255" y="402"/>
              <a:ext cx="523" cy="525"/>
            </a:xfrm>
            <a:custGeom>
              <a:avLst/>
              <a:gdLst>
                <a:gd name="T0" fmla="*/ 0 w 523"/>
                <a:gd name="T1" fmla="*/ 267 h 525"/>
                <a:gd name="T2" fmla="*/ 289 w 523"/>
                <a:gd name="T3" fmla="*/ 525 h 525"/>
                <a:gd name="T4" fmla="*/ 523 w 523"/>
                <a:gd name="T5" fmla="*/ 291 h 525"/>
                <a:gd name="T6" fmla="*/ 272 w 523"/>
                <a:gd name="T7" fmla="*/ 0 h 525"/>
                <a:gd name="T8" fmla="*/ 0 w 523"/>
                <a:gd name="T9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525">
                  <a:moveTo>
                    <a:pt x="0" y="267"/>
                  </a:moveTo>
                  <a:lnTo>
                    <a:pt x="289" y="525"/>
                  </a:lnTo>
                  <a:lnTo>
                    <a:pt x="523" y="291"/>
                  </a:lnTo>
                  <a:lnTo>
                    <a:pt x="272" y="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4454" y="605"/>
              <a:ext cx="511" cy="511"/>
            </a:xfrm>
            <a:custGeom>
              <a:avLst/>
              <a:gdLst>
                <a:gd name="T0" fmla="*/ 3 w 216"/>
                <a:gd name="T1" fmla="*/ 0 h 216"/>
                <a:gd name="T2" fmla="*/ 6 w 216"/>
                <a:gd name="T3" fmla="*/ 2 h 216"/>
                <a:gd name="T4" fmla="*/ 15 w 216"/>
                <a:gd name="T5" fmla="*/ 6 h 216"/>
                <a:gd name="T6" fmla="*/ 44 w 216"/>
                <a:gd name="T7" fmla="*/ 25 h 216"/>
                <a:gd name="T8" fmla="*/ 53 w 216"/>
                <a:gd name="T9" fmla="*/ 32 h 216"/>
                <a:gd name="T10" fmla="*/ 63 w 216"/>
                <a:gd name="T11" fmla="*/ 39 h 216"/>
                <a:gd name="T12" fmla="*/ 81 w 216"/>
                <a:gd name="T13" fmla="*/ 57 h 216"/>
                <a:gd name="T14" fmla="*/ 91 w 216"/>
                <a:gd name="T15" fmla="*/ 67 h 216"/>
                <a:gd name="T16" fmla="*/ 100 w 216"/>
                <a:gd name="T17" fmla="*/ 77 h 216"/>
                <a:gd name="T18" fmla="*/ 118 w 216"/>
                <a:gd name="T19" fmla="*/ 99 h 216"/>
                <a:gd name="T20" fmla="*/ 137 w 216"/>
                <a:gd name="T21" fmla="*/ 120 h 216"/>
                <a:gd name="T22" fmla="*/ 155 w 216"/>
                <a:gd name="T23" fmla="*/ 140 h 216"/>
                <a:gd name="T24" fmla="*/ 171 w 216"/>
                <a:gd name="T25" fmla="*/ 160 h 216"/>
                <a:gd name="T26" fmla="*/ 186 w 216"/>
                <a:gd name="T27" fmla="*/ 177 h 216"/>
                <a:gd name="T28" fmla="*/ 199 w 216"/>
                <a:gd name="T29" fmla="*/ 192 h 216"/>
                <a:gd name="T30" fmla="*/ 208 w 216"/>
                <a:gd name="T31" fmla="*/ 204 h 216"/>
                <a:gd name="T32" fmla="*/ 216 w 216"/>
                <a:gd name="T33" fmla="*/ 214 h 216"/>
                <a:gd name="T34" fmla="*/ 214 w 216"/>
                <a:gd name="T35" fmla="*/ 216 h 216"/>
                <a:gd name="T36" fmla="*/ 204 w 216"/>
                <a:gd name="T37" fmla="*/ 208 h 216"/>
                <a:gd name="T38" fmla="*/ 192 w 216"/>
                <a:gd name="T39" fmla="*/ 198 h 216"/>
                <a:gd name="T40" fmla="*/ 178 w 216"/>
                <a:gd name="T41" fmla="*/ 186 h 216"/>
                <a:gd name="T42" fmla="*/ 160 w 216"/>
                <a:gd name="T43" fmla="*/ 171 h 216"/>
                <a:gd name="T44" fmla="*/ 141 w 216"/>
                <a:gd name="T45" fmla="*/ 154 h 216"/>
                <a:gd name="T46" fmla="*/ 120 w 216"/>
                <a:gd name="T47" fmla="*/ 136 h 216"/>
                <a:gd name="T48" fmla="*/ 99 w 216"/>
                <a:gd name="T49" fmla="*/ 118 h 216"/>
                <a:gd name="T50" fmla="*/ 77 w 216"/>
                <a:gd name="T51" fmla="*/ 99 h 216"/>
                <a:gd name="T52" fmla="*/ 67 w 216"/>
                <a:gd name="T53" fmla="*/ 91 h 216"/>
                <a:gd name="T54" fmla="*/ 57 w 216"/>
                <a:gd name="T55" fmla="*/ 81 h 216"/>
                <a:gd name="T56" fmla="*/ 39 w 216"/>
                <a:gd name="T57" fmla="*/ 63 h 216"/>
                <a:gd name="T58" fmla="*/ 32 w 216"/>
                <a:gd name="T59" fmla="*/ 53 h 216"/>
                <a:gd name="T60" fmla="*/ 25 w 216"/>
                <a:gd name="T61" fmla="*/ 44 h 216"/>
                <a:gd name="T62" fmla="*/ 6 w 216"/>
                <a:gd name="T63" fmla="*/ 15 h 216"/>
                <a:gd name="T64" fmla="*/ 2 w 216"/>
                <a:gd name="T65" fmla="*/ 6 h 216"/>
                <a:gd name="T66" fmla="*/ 0 w 216"/>
                <a:gd name="T67" fmla="*/ 3 h 216"/>
                <a:gd name="T68" fmla="*/ 3 w 216"/>
                <a:gd name="T6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6" h="216">
                  <a:moveTo>
                    <a:pt x="3" y="0"/>
                  </a:moveTo>
                  <a:cubicBezTo>
                    <a:pt x="3" y="0"/>
                    <a:pt x="4" y="1"/>
                    <a:pt x="6" y="2"/>
                  </a:cubicBezTo>
                  <a:cubicBezTo>
                    <a:pt x="8" y="3"/>
                    <a:pt x="11" y="4"/>
                    <a:pt x="15" y="6"/>
                  </a:cubicBezTo>
                  <a:cubicBezTo>
                    <a:pt x="22" y="11"/>
                    <a:pt x="33" y="17"/>
                    <a:pt x="44" y="25"/>
                  </a:cubicBezTo>
                  <a:cubicBezTo>
                    <a:pt x="47" y="27"/>
                    <a:pt x="50" y="30"/>
                    <a:pt x="53" y="32"/>
                  </a:cubicBezTo>
                  <a:cubicBezTo>
                    <a:pt x="56" y="34"/>
                    <a:pt x="59" y="37"/>
                    <a:pt x="63" y="39"/>
                  </a:cubicBezTo>
                  <a:cubicBezTo>
                    <a:pt x="69" y="45"/>
                    <a:pt x="75" y="50"/>
                    <a:pt x="81" y="57"/>
                  </a:cubicBezTo>
                  <a:cubicBezTo>
                    <a:pt x="85" y="60"/>
                    <a:pt x="88" y="63"/>
                    <a:pt x="91" y="67"/>
                  </a:cubicBezTo>
                  <a:cubicBezTo>
                    <a:pt x="94" y="70"/>
                    <a:pt x="97" y="74"/>
                    <a:pt x="100" y="77"/>
                  </a:cubicBezTo>
                  <a:cubicBezTo>
                    <a:pt x="105" y="84"/>
                    <a:pt x="112" y="92"/>
                    <a:pt x="118" y="99"/>
                  </a:cubicBezTo>
                  <a:cubicBezTo>
                    <a:pt x="124" y="106"/>
                    <a:pt x="130" y="113"/>
                    <a:pt x="137" y="120"/>
                  </a:cubicBezTo>
                  <a:cubicBezTo>
                    <a:pt x="143" y="127"/>
                    <a:pt x="149" y="134"/>
                    <a:pt x="155" y="140"/>
                  </a:cubicBezTo>
                  <a:cubicBezTo>
                    <a:pt x="160" y="147"/>
                    <a:pt x="166" y="154"/>
                    <a:pt x="171" y="160"/>
                  </a:cubicBezTo>
                  <a:cubicBezTo>
                    <a:pt x="177" y="166"/>
                    <a:pt x="182" y="172"/>
                    <a:pt x="186" y="177"/>
                  </a:cubicBezTo>
                  <a:cubicBezTo>
                    <a:pt x="191" y="183"/>
                    <a:pt x="195" y="188"/>
                    <a:pt x="199" y="192"/>
                  </a:cubicBezTo>
                  <a:cubicBezTo>
                    <a:pt x="202" y="197"/>
                    <a:pt x="206" y="200"/>
                    <a:pt x="208" y="204"/>
                  </a:cubicBezTo>
                  <a:cubicBezTo>
                    <a:pt x="213" y="210"/>
                    <a:pt x="216" y="214"/>
                    <a:pt x="216" y="214"/>
                  </a:cubicBezTo>
                  <a:cubicBezTo>
                    <a:pt x="214" y="216"/>
                    <a:pt x="214" y="216"/>
                    <a:pt x="214" y="216"/>
                  </a:cubicBezTo>
                  <a:cubicBezTo>
                    <a:pt x="214" y="216"/>
                    <a:pt x="210" y="213"/>
                    <a:pt x="204" y="208"/>
                  </a:cubicBezTo>
                  <a:cubicBezTo>
                    <a:pt x="201" y="205"/>
                    <a:pt x="197" y="202"/>
                    <a:pt x="192" y="198"/>
                  </a:cubicBezTo>
                  <a:cubicBezTo>
                    <a:pt x="188" y="195"/>
                    <a:pt x="183" y="190"/>
                    <a:pt x="178" y="186"/>
                  </a:cubicBezTo>
                  <a:cubicBezTo>
                    <a:pt x="172" y="181"/>
                    <a:pt x="166" y="176"/>
                    <a:pt x="160" y="171"/>
                  </a:cubicBezTo>
                  <a:cubicBezTo>
                    <a:pt x="154" y="166"/>
                    <a:pt x="147" y="160"/>
                    <a:pt x="141" y="154"/>
                  </a:cubicBezTo>
                  <a:cubicBezTo>
                    <a:pt x="134" y="149"/>
                    <a:pt x="127" y="143"/>
                    <a:pt x="120" y="136"/>
                  </a:cubicBezTo>
                  <a:cubicBezTo>
                    <a:pt x="113" y="130"/>
                    <a:pt x="106" y="124"/>
                    <a:pt x="99" y="118"/>
                  </a:cubicBezTo>
                  <a:cubicBezTo>
                    <a:pt x="92" y="111"/>
                    <a:pt x="84" y="105"/>
                    <a:pt x="77" y="99"/>
                  </a:cubicBezTo>
                  <a:cubicBezTo>
                    <a:pt x="74" y="96"/>
                    <a:pt x="70" y="94"/>
                    <a:pt x="67" y="91"/>
                  </a:cubicBezTo>
                  <a:cubicBezTo>
                    <a:pt x="63" y="88"/>
                    <a:pt x="60" y="85"/>
                    <a:pt x="57" y="81"/>
                  </a:cubicBezTo>
                  <a:cubicBezTo>
                    <a:pt x="50" y="75"/>
                    <a:pt x="45" y="69"/>
                    <a:pt x="39" y="63"/>
                  </a:cubicBezTo>
                  <a:cubicBezTo>
                    <a:pt x="37" y="59"/>
                    <a:pt x="34" y="56"/>
                    <a:pt x="32" y="53"/>
                  </a:cubicBezTo>
                  <a:cubicBezTo>
                    <a:pt x="30" y="50"/>
                    <a:pt x="27" y="47"/>
                    <a:pt x="25" y="44"/>
                  </a:cubicBezTo>
                  <a:cubicBezTo>
                    <a:pt x="17" y="33"/>
                    <a:pt x="11" y="23"/>
                    <a:pt x="6" y="15"/>
                  </a:cubicBezTo>
                  <a:cubicBezTo>
                    <a:pt x="4" y="11"/>
                    <a:pt x="3" y="8"/>
                    <a:pt x="2" y="6"/>
                  </a:cubicBezTo>
                  <a:cubicBezTo>
                    <a:pt x="1" y="4"/>
                    <a:pt x="0" y="3"/>
                    <a:pt x="0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2E3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2748" y="-1107"/>
              <a:ext cx="1876" cy="1897"/>
            </a:xfrm>
            <a:custGeom>
              <a:avLst/>
              <a:gdLst>
                <a:gd name="T0" fmla="*/ 4 w 793"/>
                <a:gd name="T1" fmla="*/ 0 h 802"/>
                <a:gd name="T2" fmla="*/ 5 w 793"/>
                <a:gd name="T3" fmla="*/ 11 h 802"/>
                <a:gd name="T4" fmla="*/ 13 w 793"/>
                <a:gd name="T5" fmla="*/ 21 h 802"/>
                <a:gd name="T6" fmla="*/ 34 w 793"/>
                <a:gd name="T7" fmla="*/ 50 h 802"/>
                <a:gd name="T8" fmla="*/ 49 w 793"/>
                <a:gd name="T9" fmla="*/ 70 h 802"/>
                <a:gd name="T10" fmla="*/ 67 w 793"/>
                <a:gd name="T11" fmla="*/ 94 h 802"/>
                <a:gd name="T12" fmla="*/ 111 w 793"/>
                <a:gd name="T13" fmla="*/ 151 h 802"/>
                <a:gd name="T14" fmla="*/ 136 w 793"/>
                <a:gd name="T15" fmla="*/ 183 h 802"/>
                <a:gd name="T16" fmla="*/ 163 w 793"/>
                <a:gd name="T17" fmla="*/ 218 h 802"/>
                <a:gd name="T18" fmla="*/ 222 w 793"/>
                <a:gd name="T19" fmla="*/ 292 h 802"/>
                <a:gd name="T20" fmla="*/ 286 w 793"/>
                <a:gd name="T21" fmla="*/ 370 h 802"/>
                <a:gd name="T22" fmla="*/ 353 w 793"/>
                <a:gd name="T23" fmla="*/ 450 h 802"/>
                <a:gd name="T24" fmla="*/ 417 w 793"/>
                <a:gd name="T25" fmla="*/ 532 h 802"/>
                <a:gd name="T26" fmla="*/ 449 w 793"/>
                <a:gd name="T27" fmla="*/ 573 h 802"/>
                <a:gd name="T28" fmla="*/ 481 w 793"/>
                <a:gd name="T29" fmla="*/ 610 h 802"/>
                <a:gd name="T30" fmla="*/ 552 w 793"/>
                <a:gd name="T31" fmla="*/ 672 h 802"/>
                <a:gd name="T32" fmla="*/ 587 w 793"/>
                <a:gd name="T33" fmla="*/ 699 h 802"/>
                <a:gd name="T34" fmla="*/ 622 w 793"/>
                <a:gd name="T35" fmla="*/ 722 h 802"/>
                <a:gd name="T36" fmla="*/ 685 w 793"/>
                <a:gd name="T37" fmla="*/ 759 h 802"/>
                <a:gd name="T38" fmla="*/ 738 w 793"/>
                <a:gd name="T39" fmla="*/ 784 h 802"/>
                <a:gd name="T40" fmla="*/ 774 w 793"/>
                <a:gd name="T41" fmla="*/ 798 h 802"/>
                <a:gd name="T42" fmla="*/ 784 w 793"/>
                <a:gd name="T43" fmla="*/ 801 h 802"/>
                <a:gd name="T44" fmla="*/ 788 w 793"/>
                <a:gd name="T45" fmla="*/ 802 h 802"/>
                <a:gd name="T46" fmla="*/ 793 w 793"/>
                <a:gd name="T47" fmla="*/ 797 h 802"/>
                <a:gd name="T48" fmla="*/ 4 w 793"/>
                <a:gd name="T49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3" h="802">
                  <a:moveTo>
                    <a:pt x="4" y="0"/>
                  </a:moveTo>
                  <a:cubicBezTo>
                    <a:pt x="0" y="5"/>
                    <a:pt x="5" y="11"/>
                    <a:pt x="5" y="11"/>
                  </a:cubicBezTo>
                  <a:cubicBezTo>
                    <a:pt x="5" y="11"/>
                    <a:pt x="8" y="15"/>
                    <a:pt x="13" y="21"/>
                  </a:cubicBezTo>
                  <a:cubicBezTo>
                    <a:pt x="18" y="28"/>
                    <a:pt x="25" y="38"/>
                    <a:pt x="34" y="50"/>
                  </a:cubicBezTo>
                  <a:cubicBezTo>
                    <a:pt x="39" y="56"/>
                    <a:pt x="44" y="63"/>
                    <a:pt x="49" y="70"/>
                  </a:cubicBezTo>
                  <a:cubicBezTo>
                    <a:pt x="55" y="78"/>
                    <a:pt x="61" y="86"/>
                    <a:pt x="67" y="94"/>
                  </a:cubicBezTo>
                  <a:cubicBezTo>
                    <a:pt x="80" y="111"/>
                    <a:pt x="95" y="130"/>
                    <a:pt x="111" y="151"/>
                  </a:cubicBezTo>
                  <a:cubicBezTo>
                    <a:pt x="119" y="161"/>
                    <a:pt x="128" y="172"/>
                    <a:pt x="136" y="183"/>
                  </a:cubicBezTo>
                  <a:cubicBezTo>
                    <a:pt x="145" y="194"/>
                    <a:pt x="154" y="206"/>
                    <a:pt x="163" y="218"/>
                  </a:cubicBezTo>
                  <a:cubicBezTo>
                    <a:pt x="182" y="241"/>
                    <a:pt x="202" y="266"/>
                    <a:pt x="222" y="292"/>
                  </a:cubicBezTo>
                  <a:cubicBezTo>
                    <a:pt x="243" y="317"/>
                    <a:pt x="264" y="344"/>
                    <a:pt x="286" y="370"/>
                  </a:cubicBezTo>
                  <a:cubicBezTo>
                    <a:pt x="308" y="397"/>
                    <a:pt x="330" y="423"/>
                    <a:pt x="353" y="450"/>
                  </a:cubicBezTo>
                  <a:cubicBezTo>
                    <a:pt x="375" y="476"/>
                    <a:pt x="397" y="504"/>
                    <a:pt x="417" y="532"/>
                  </a:cubicBezTo>
                  <a:cubicBezTo>
                    <a:pt x="428" y="546"/>
                    <a:pt x="438" y="560"/>
                    <a:pt x="449" y="573"/>
                  </a:cubicBezTo>
                  <a:cubicBezTo>
                    <a:pt x="459" y="586"/>
                    <a:pt x="470" y="598"/>
                    <a:pt x="481" y="610"/>
                  </a:cubicBezTo>
                  <a:cubicBezTo>
                    <a:pt x="504" y="634"/>
                    <a:pt x="528" y="654"/>
                    <a:pt x="552" y="672"/>
                  </a:cubicBezTo>
                  <a:cubicBezTo>
                    <a:pt x="564" y="682"/>
                    <a:pt x="576" y="690"/>
                    <a:pt x="587" y="699"/>
                  </a:cubicBezTo>
                  <a:cubicBezTo>
                    <a:pt x="599" y="707"/>
                    <a:pt x="610" y="715"/>
                    <a:pt x="622" y="722"/>
                  </a:cubicBezTo>
                  <a:cubicBezTo>
                    <a:pt x="644" y="736"/>
                    <a:pt x="666" y="749"/>
                    <a:pt x="685" y="759"/>
                  </a:cubicBezTo>
                  <a:cubicBezTo>
                    <a:pt x="705" y="769"/>
                    <a:pt x="723" y="778"/>
                    <a:pt x="738" y="784"/>
                  </a:cubicBezTo>
                  <a:cubicBezTo>
                    <a:pt x="753" y="790"/>
                    <a:pt x="766" y="795"/>
                    <a:pt x="774" y="798"/>
                  </a:cubicBezTo>
                  <a:cubicBezTo>
                    <a:pt x="779" y="799"/>
                    <a:pt x="782" y="800"/>
                    <a:pt x="784" y="801"/>
                  </a:cubicBezTo>
                  <a:cubicBezTo>
                    <a:pt x="787" y="802"/>
                    <a:pt x="788" y="802"/>
                    <a:pt x="788" y="802"/>
                  </a:cubicBezTo>
                  <a:cubicBezTo>
                    <a:pt x="793" y="797"/>
                    <a:pt x="793" y="797"/>
                    <a:pt x="793" y="797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4343" y="742"/>
              <a:ext cx="409" cy="575"/>
            </a:xfrm>
            <a:custGeom>
              <a:avLst/>
              <a:gdLst>
                <a:gd name="T0" fmla="*/ 0 w 173"/>
                <a:gd name="T1" fmla="*/ 0 h 243"/>
                <a:gd name="T2" fmla="*/ 57 w 173"/>
                <a:gd name="T3" fmla="*/ 161 h 243"/>
                <a:gd name="T4" fmla="*/ 173 w 173"/>
                <a:gd name="T5" fmla="*/ 243 h 243"/>
                <a:gd name="T6" fmla="*/ 98 w 173"/>
                <a:gd name="T7" fmla="*/ 75 h 243"/>
                <a:gd name="T8" fmla="*/ 0 w 17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43">
                  <a:moveTo>
                    <a:pt x="0" y="0"/>
                  </a:moveTo>
                  <a:cubicBezTo>
                    <a:pt x="0" y="0"/>
                    <a:pt x="23" y="121"/>
                    <a:pt x="57" y="161"/>
                  </a:cubicBezTo>
                  <a:cubicBezTo>
                    <a:pt x="91" y="201"/>
                    <a:pt x="173" y="243"/>
                    <a:pt x="173" y="243"/>
                  </a:cubicBezTo>
                  <a:cubicBezTo>
                    <a:pt x="98" y="75"/>
                    <a:pt x="98" y="75"/>
                    <a:pt x="98" y="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4525" y="813"/>
              <a:ext cx="206" cy="204"/>
            </a:xfrm>
            <a:custGeom>
              <a:avLst/>
              <a:gdLst>
                <a:gd name="T0" fmla="*/ 56 w 87"/>
                <a:gd name="T1" fmla="*/ 0 h 86"/>
                <a:gd name="T2" fmla="*/ 8 w 87"/>
                <a:gd name="T3" fmla="*/ 48 h 86"/>
                <a:gd name="T4" fmla="*/ 8 w 87"/>
                <a:gd name="T5" fmla="*/ 78 h 86"/>
                <a:gd name="T6" fmla="*/ 38 w 87"/>
                <a:gd name="T7" fmla="*/ 78 h 86"/>
                <a:gd name="T8" fmla="*/ 87 w 87"/>
                <a:gd name="T9" fmla="*/ 30 h 86"/>
                <a:gd name="T10" fmla="*/ 56 w 87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86">
                  <a:moveTo>
                    <a:pt x="56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0" y="56"/>
                    <a:pt x="0" y="69"/>
                    <a:pt x="8" y="78"/>
                  </a:cubicBezTo>
                  <a:cubicBezTo>
                    <a:pt x="17" y="86"/>
                    <a:pt x="30" y="86"/>
                    <a:pt x="38" y="78"/>
                  </a:cubicBezTo>
                  <a:cubicBezTo>
                    <a:pt x="87" y="30"/>
                    <a:pt x="87" y="30"/>
                    <a:pt x="87" y="3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0"/>
            <p:cNvSpPr/>
            <p:nvPr/>
          </p:nvSpPr>
          <p:spPr bwMode="auto">
            <a:xfrm>
              <a:off x="4149" y="456"/>
              <a:ext cx="239" cy="237"/>
            </a:xfrm>
            <a:custGeom>
              <a:avLst/>
              <a:gdLst>
                <a:gd name="T0" fmla="*/ 66 w 101"/>
                <a:gd name="T1" fmla="*/ 0 h 100"/>
                <a:gd name="T2" fmla="*/ 10 w 101"/>
                <a:gd name="T3" fmla="*/ 55 h 100"/>
                <a:gd name="T4" fmla="*/ 10 w 101"/>
                <a:gd name="T5" fmla="*/ 90 h 100"/>
                <a:gd name="T6" fmla="*/ 45 w 101"/>
                <a:gd name="T7" fmla="*/ 90 h 100"/>
                <a:gd name="T8" fmla="*/ 101 w 101"/>
                <a:gd name="T9" fmla="*/ 35 h 100"/>
                <a:gd name="T10" fmla="*/ 66 w 101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00">
                  <a:moveTo>
                    <a:pt x="66" y="0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0" y="64"/>
                    <a:pt x="1" y="80"/>
                    <a:pt x="10" y="90"/>
                  </a:cubicBezTo>
                  <a:cubicBezTo>
                    <a:pt x="20" y="99"/>
                    <a:pt x="35" y="100"/>
                    <a:pt x="45" y="90"/>
                  </a:cubicBezTo>
                  <a:cubicBezTo>
                    <a:pt x="101" y="35"/>
                    <a:pt x="101" y="35"/>
                    <a:pt x="101" y="35"/>
                  </a:cubicBezTo>
                  <a:lnTo>
                    <a:pt x="66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4255" y="539"/>
              <a:ext cx="402" cy="388"/>
            </a:xfrm>
            <a:custGeom>
              <a:avLst/>
              <a:gdLst>
                <a:gd name="T0" fmla="*/ 133 w 402"/>
                <a:gd name="T1" fmla="*/ 0 h 388"/>
                <a:gd name="T2" fmla="*/ 0 w 402"/>
                <a:gd name="T3" fmla="*/ 130 h 388"/>
                <a:gd name="T4" fmla="*/ 289 w 402"/>
                <a:gd name="T5" fmla="*/ 388 h 388"/>
                <a:gd name="T6" fmla="*/ 402 w 402"/>
                <a:gd name="T7" fmla="*/ 274 h 388"/>
                <a:gd name="T8" fmla="*/ 133 w 402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388">
                  <a:moveTo>
                    <a:pt x="133" y="0"/>
                  </a:moveTo>
                  <a:lnTo>
                    <a:pt x="0" y="130"/>
                  </a:lnTo>
                  <a:lnTo>
                    <a:pt x="289" y="388"/>
                  </a:lnTo>
                  <a:lnTo>
                    <a:pt x="402" y="27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32"/>
            <p:cNvSpPr/>
            <p:nvPr/>
          </p:nvSpPr>
          <p:spPr bwMode="auto">
            <a:xfrm>
              <a:off x="4454" y="610"/>
              <a:ext cx="499" cy="499"/>
            </a:xfrm>
            <a:custGeom>
              <a:avLst/>
              <a:gdLst>
                <a:gd name="T0" fmla="*/ 1 w 211"/>
                <a:gd name="T1" fmla="*/ 0 h 211"/>
                <a:gd name="T2" fmla="*/ 0 w 211"/>
                <a:gd name="T3" fmla="*/ 1 h 211"/>
                <a:gd name="T4" fmla="*/ 2 w 211"/>
                <a:gd name="T5" fmla="*/ 4 h 211"/>
                <a:gd name="T6" fmla="*/ 6 w 211"/>
                <a:gd name="T7" fmla="*/ 13 h 211"/>
                <a:gd name="T8" fmla="*/ 25 w 211"/>
                <a:gd name="T9" fmla="*/ 42 h 211"/>
                <a:gd name="T10" fmla="*/ 32 w 211"/>
                <a:gd name="T11" fmla="*/ 51 h 211"/>
                <a:gd name="T12" fmla="*/ 39 w 211"/>
                <a:gd name="T13" fmla="*/ 61 h 211"/>
                <a:gd name="T14" fmla="*/ 57 w 211"/>
                <a:gd name="T15" fmla="*/ 79 h 211"/>
                <a:gd name="T16" fmla="*/ 67 w 211"/>
                <a:gd name="T17" fmla="*/ 89 h 211"/>
                <a:gd name="T18" fmla="*/ 77 w 211"/>
                <a:gd name="T19" fmla="*/ 97 h 211"/>
                <a:gd name="T20" fmla="*/ 99 w 211"/>
                <a:gd name="T21" fmla="*/ 116 h 211"/>
                <a:gd name="T22" fmla="*/ 120 w 211"/>
                <a:gd name="T23" fmla="*/ 134 h 211"/>
                <a:gd name="T24" fmla="*/ 141 w 211"/>
                <a:gd name="T25" fmla="*/ 152 h 211"/>
                <a:gd name="T26" fmla="*/ 160 w 211"/>
                <a:gd name="T27" fmla="*/ 169 h 211"/>
                <a:gd name="T28" fmla="*/ 178 w 211"/>
                <a:gd name="T29" fmla="*/ 184 h 211"/>
                <a:gd name="T30" fmla="*/ 192 w 211"/>
                <a:gd name="T31" fmla="*/ 196 h 211"/>
                <a:gd name="T32" fmla="*/ 204 w 211"/>
                <a:gd name="T33" fmla="*/ 206 h 211"/>
                <a:gd name="T34" fmla="*/ 211 w 211"/>
                <a:gd name="T35" fmla="*/ 211 h 211"/>
                <a:gd name="T36" fmla="*/ 1 w 211"/>
                <a:gd name="T3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1" h="21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2"/>
                    <a:pt x="2" y="4"/>
                  </a:cubicBezTo>
                  <a:cubicBezTo>
                    <a:pt x="3" y="6"/>
                    <a:pt x="4" y="9"/>
                    <a:pt x="6" y="13"/>
                  </a:cubicBezTo>
                  <a:cubicBezTo>
                    <a:pt x="11" y="21"/>
                    <a:pt x="17" y="31"/>
                    <a:pt x="25" y="42"/>
                  </a:cubicBezTo>
                  <a:cubicBezTo>
                    <a:pt x="27" y="45"/>
                    <a:pt x="30" y="48"/>
                    <a:pt x="32" y="51"/>
                  </a:cubicBezTo>
                  <a:cubicBezTo>
                    <a:pt x="34" y="54"/>
                    <a:pt x="37" y="57"/>
                    <a:pt x="39" y="61"/>
                  </a:cubicBezTo>
                  <a:cubicBezTo>
                    <a:pt x="45" y="67"/>
                    <a:pt x="50" y="73"/>
                    <a:pt x="57" y="79"/>
                  </a:cubicBezTo>
                  <a:cubicBezTo>
                    <a:pt x="60" y="83"/>
                    <a:pt x="63" y="86"/>
                    <a:pt x="67" y="89"/>
                  </a:cubicBezTo>
                  <a:cubicBezTo>
                    <a:pt x="70" y="92"/>
                    <a:pt x="74" y="94"/>
                    <a:pt x="77" y="97"/>
                  </a:cubicBezTo>
                  <a:cubicBezTo>
                    <a:pt x="84" y="103"/>
                    <a:pt x="92" y="109"/>
                    <a:pt x="99" y="116"/>
                  </a:cubicBezTo>
                  <a:cubicBezTo>
                    <a:pt x="106" y="122"/>
                    <a:pt x="113" y="128"/>
                    <a:pt x="120" y="134"/>
                  </a:cubicBezTo>
                  <a:cubicBezTo>
                    <a:pt x="127" y="141"/>
                    <a:pt x="134" y="147"/>
                    <a:pt x="141" y="152"/>
                  </a:cubicBezTo>
                  <a:cubicBezTo>
                    <a:pt x="147" y="158"/>
                    <a:pt x="154" y="164"/>
                    <a:pt x="160" y="169"/>
                  </a:cubicBezTo>
                  <a:cubicBezTo>
                    <a:pt x="166" y="174"/>
                    <a:pt x="172" y="179"/>
                    <a:pt x="178" y="184"/>
                  </a:cubicBezTo>
                  <a:cubicBezTo>
                    <a:pt x="183" y="188"/>
                    <a:pt x="188" y="193"/>
                    <a:pt x="192" y="196"/>
                  </a:cubicBezTo>
                  <a:cubicBezTo>
                    <a:pt x="197" y="200"/>
                    <a:pt x="201" y="203"/>
                    <a:pt x="204" y="206"/>
                  </a:cubicBezTo>
                  <a:cubicBezTo>
                    <a:pt x="207" y="208"/>
                    <a:pt x="209" y="210"/>
                    <a:pt x="211" y="2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4281" y="3265"/>
              <a:ext cx="194" cy="19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4449" y="3109"/>
              <a:ext cx="83" cy="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5526" y="3774"/>
              <a:ext cx="331" cy="3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795665" y="1130123"/>
            <a:ext cx="962412" cy="1078749"/>
            <a:chOff x="1395654" y="1419145"/>
            <a:chExt cx="1283358" cy="1438411"/>
          </a:xfrm>
        </p:grpSpPr>
        <p:sp>
          <p:nvSpPr>
            <p:cNvPr id="35" name="Freeform 10"/>
            <p:cNvSpPr/>
            <p:nvPr/>
          </p:nvSpPr>
          <p:spPr bwMode="auto">
            <a:xfrm rot="12700989" flipH="1">
              <a:off x="1395654" y="1419145"/>
              <a:ext cx="1283358" cy="1438411"/>
            </a:xfrm>
            <a:custGeom>
              <a:avLst/>
              <a:gdLst>
                <a:gd name="T0" fmla="*/ 449 w 455"/>
                <a:gd name="T1" fmla="*/ 209 h 510"/>
                <a:gd name="T2" fmla="*/ 212 w 455"/>
                <a:gd name="T3" fmla="*/ 10 h 510"/>
                <a:gd name="T4" fmla="*/ 10 w 455"/>
                <a:gd name="T5" fmla="*/ 245 h 510"/>
                <a:gd name="T6" fmla="*/ 247 w 455"/>
                <a:gd name="T7" fmla="*/ 444 h 510"/>
                <a:gd name="T8" fmla="*/ 262 w 455"/>
                <a:gd name="T9" fmla="*/ 442 h 510"/>
                <a:gd name="T10" fmla="*/ 349 w 455"/>
                <a:gd name="T11" fmla="*/ 510 h 510"/>
                <a:gd name="T12" fmla="*/ 352 w 455"/>
                <a:gd name="T13" fmla="*/ 408 h 510"/>
                <a:gd name="T14" fmla="*/ 449 w 455"/>
                <a:gd name="T15" fmla="*/ 209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5" h="510">
                  <a:moveTo>
                    <a:pt x="449" y="209"/>
                  </a:moveTo>
                  <a:cubicBezTo>
                    <a:pt x="439" y="90"/>
                    <a:pt x="333" y="0"/>
                    <a:pt x="212" y="10"/>
                  </a:cubicBezTo>
                  <a:cubicBezTo>
                    <a:pt x="91" y="20"/>
                    <a:pt x="0" y="125"/>
                    <a:pt x="10" y="245"/>
                  </a:cubicBezTo>
                  <a:cubicBezTo>
                    <a:pt x="20" y="365"/>
                    <a:pt x="126" y="454"/>
                    <a:pt x="247" y="444"/>
                  </a:cubicBezTo>
                  <a:cubicBezTo>
                    <a:pt x="252" y="444"/>
                    <a:pt x="257" y="443"/>
                    <a:pt x="262" y="442"/>
                  </a:cubicBezTo>
                  <a:cubicBezTo>
                    <a:pt x="349" y="510"/>
                    <a:pt x="349" y="510"/>
                    <a:pt x="349" y="510"/>
                  </a:cubicBezTo>
                  <a:cubicBezTo>
                    <a:pt x="352" y="408"/>
                    <a:pt x="352" y="408"/>
                    <a:pt x="352" y="408"/>
                  </a:cubicBezTo>
                  <a:cubicBezTo>
                    <a:pt x="416" y="365"/>
                    <a:pt x="455" y="291"/>
                    <a:pt x="449" y="2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en-GB" sz="1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17235" y="1898862"/>
              <a:ext cx="829805" cy="54171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700" b="1" dirty="0">
                  <a:solidFill>
                    <a:schemeClr val="bg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95%</a:t>
              </a:r>
              <a:endParaRPr lang="en-GB" sz="1700" b="1" dirty="0">
                <a:solidFill>
                  <a:schemeClr val="bg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152180" y="1881966"/>
            <a:ext cx="9329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 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24734" y="2137267"/>
            <a:ext cx="448213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47471" y="3048805"/>
            <a:ext cx="706922" cy="706961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625120" y="3048805"/>
            <a:ext cx="706922" cy="706961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074506" y="3048805"/>
            <a:ext cx="706922" cy="706961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2089" y="3834342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9124" y="3834342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29738" y="3834342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Freeform 44"/>
          <p:cNvSpPr>
            <a:spLocks noEditPoints="1"/>
          </p:cNvSpPr>
          <p:nvPr/>
        </p:nvSpPr>
        <p:spPr bwMode="auto">
          <a:xfrm>
            <a:off x="7858371" y="3266327"/>
            <a:ext cx="240419" cy="271917"/>
          </a:xfrm>
          <a:custGeom>
            <a:avLst/>
            <a:gdLst>
              <a:gd name="T0" fmla="*/ 20 w 78"/>
              <a:gd name="T1" fmla="*/ 7 h 88"/>
              <a:gd name="T2" fmla="*/ 20 w 78"/>
              <a:gd name="T3" fmla="*/ 11 h 88"/>
              <a:gd name="T4" fmla="*/ 5 w 78"/>
              <a:gd name="T5" fmla="*/ 6 h 88"/>
              <a:gd name="T6" fmla="*/ 1 w 78"/>
              <a:gd name="T7" fmla="*/ 8 h 88"/>
              <a:gd name="T8" fmla="*/ 0 w 78"/>
              <a:gd name="T9" fmla="*/ 20 h 88"/>
              <a:gd name="T10" fmla="*/ 3 w 78"/>
              <a:gd name="T11" fmla="*/ 38 h 88"/>
              <a:gd name="T12" fmla="*/ 17 w 78"/>
              <a:gd name="T13" fmla="*/ 49 h 88"/>
              <a:gd name="T14" fmla="*/ 20 w 78"/>
              <a:gd name="T15" fmla="*/ 50 h 88"/>
              <a:gd name="T16" fmla="*/ 20 w 78"/>
              <a:gd name="T17" fmla="*/ 49 h 88"/>
              <a:gd name="T18" fmla="*/ 31 w 78"/>
              <a:gd name="T19" fmla="*/ 52 h 88"/>
              <a:gd name="T20" fmla="*/ 31 w 78"/>
              <a:gd name="T21" fmla="*/ 64 h 88"/>
              <a:gd name="T22" fmla="*/ 27 w 78"/>
              <a:gd name="T23" fmla="*/ 64 h 88"/>
              <a:gd name="T24" fmla="*/ 27 w 78"/>
              <a:gd name="T25" fmla="*/ 68 h 88"/>
              <a:gd name="T26" fmla="*/ 15 w 78"/>
              <a:gd name="T27" fmla="*/ 68 h 88"/>
              <a:gd name="T28" fmla="*/ 15 w 78"/>
              <a:gd name="T29" fmla="*/ 88 h 88"/>
              <a:gd name="T30" fmla="*/ 64 w 78"/>
              <a:gd name="T31" fmla="*/ 88 h 88"/>
              <a:gd name="T32" fmla="*/ 64 w 78"/>
              <a:gd name="T33" fmla="*/ 68 h 88"/>
              <a:gd name="T34" fmla="*/ 52 w 78"/>
              <a:gd name="T35" fmla="*/ 68 h 88"/>
              <a:gd name="T36" fmla="*/ 52 w 78"/>
              <a:gd name="T37" fmla="*/ 64 h 88"/>
              <a:gd name="T38" fmla="*/ 47 w 78"/>
              <a:gd name="T39" fmla="*/ 64 h 88"/>
              <a:gd name="T40" fmla="*/ 47 w 78"/>
              <a:gd name="T41" fmla="*/ 52 h 88"/>
              <a:gd name="T42" fmla="*/ 58 w 78"/>
              <a:gd name="T43" fmla="*/ 49 h 88"/>
              <a:gd name="T44" fmla="*/ 58 w 78"/>
              <a:gd name="T45" fmla="*/ 50 h 88"/>
              <a:gd name="T46" fmla="*/ 61 w 78"/>
              <a:gd name="T47" fmla="*/ 49 h 88"/>
              <a:gd name="T48" fmla="*/ 75 w 78"/>
              <a:gd name="T49" fmla="*/ 38 h 88"/>
              <a:gd name="T50" fmla="*/ 78 w 78"/>
              <a:gd name="T51" fmla="*/ 20 h 88"/>
              <a:gd name="T52" fmla="*/ 77 w 78"/>
              <a:gd name="T53" fmla="*/ 8 h 88"/>
              <a:gd name="T54" fmla="*/ 73 w 78"/>
              <a:gd name="T55" fmla="*/ 6 h 88"/>
              <a:gd name="T56" fmla="*/ 58 w 78"/>
              <a:gd name="T57" fmla="*/ 11 h 88"/>
              <a:gd name="T58" fmla="*/ 58 w 78"/>
              <a:gd name="T59" fmla="*/ 7 h 88"/>
              <a:gd name="T60" fmla="*/ 60 w 78"/>
              <a:gd name="T61" fmla="*/ 7 h 88"/>
              <a:gd name="T62" fmla="*/ 60 w 78"/>
              <a:gd name="T63" fmla="*/ 0 h 88"/>
              <a:gd name="T64" fmla="*/ 17 w 78"/>
              <a:gd name="T65" fmla="*/ 0 h 88"/>
              <a:gd name="T66" fmla="*/ 17 w 78"/>
              <a:gd name="T67" fmla="*/ 7 h 88"/>
              <a:gd name="T68" fmla="*/ 20 w 78"/>
              <a:gd name="T69" fmla="*/ 7 h 88"/>
              <a:gd name="T70" fmla="*/ 63 w 78"/>
              <a:gd name="T71" fmla="*/ 42 h 88"/>
              <a:gd name="T72" fmla="*/ 59 w 78"/>
              <a:gd name="T73" fmla="*/ 20 h 88"/>
              <a:gd name="T74" fmla="*/ 61 w 78"/>
              <a:gd name="T75" fmla="*/ 22 h 88"/>
              <a:gd name="T76" fmla="*/ 66 w 78"/>
              <a:gd name="T77" fmla="*/ 18 h 88"/>
              <a:gd name="T78" fmla="*/ 64 w 78"/>
              <a:gd name="T79" fmla="*/ 16 h 88"/>
              <a:gd name="T80" fmla="*/ 71 w 78"/>
              <a:gd name="T81" fmla="*/ 13 h 88"/>
              <a:gd name="T82" fmla="*/ 72 w 78"/>
              <a:gd name="T83" fmla="*/ 20 h 88"/>
              <a:gd name="T84" fmla="*/ 69 w 78"/>
              <a:gd name="T85" fmla="*/ 36 h 88"/>
              <a:gd name="T86" fmla="*/ 63 w 78"/>
              <a:gd name="T87" fmla="*/ 42 h 88"/>
              <a:gd name="T88" fmla="*/ 19 w 78"/>
              <a:gd name="T89" fmla="*/ 20 h 88"/>
              <a:gd name="T90" fmla="*/ 15 w 78"/>
              <a:gd name="T91" fmla="*/ 42 h 88"/>
              <a:gd name="T92" fmla="*/ 9 w 78"/>
              <a:gd name="T93" fmla="*/ 36 h 88"/>
              <a:gd name="T94" fmla="*/ 6 w 78"/>
              <a:gd name="T95" fmla="*/ 20 h 88"/>
              <a:gd name="T96" fmla="*/ 7 w 78"/>
              <a:gd name="T97" fmla="*/ 13 h 88"/>
              <a:gd name="T98" fmla="*/ 14 w 78"/>
              <a:gd name="T99" fmla="*/ 16 h 88"/>
              <a:gd name="T100" fmla="*/ 12 w 78"/>
              <a:gd name="T101" fmla="*/ 18 h 88"/>
              <a:gd name="T102" fmla="*/ 17 w 78"/>
              <a:gd name="T103" fmla="*/ 22 h 88"/>
              <a:gd name="T104" fmla="*/ 19 w 78"/>
              <a:gd name="T105" fmla="*/ 20 h 88"/>
              <a:gd name="T106" fmla="*/ 32 w 78"/>
              <a:gd name="T107" fmla="*/ 10 h 88"/>
              <a:gd name="T108" fmla="*/ 32 w 78"/>
              <a:gd name="T109" fmla="*/ 45 h 88"/>
              <a:gd name="T110" fmla="*/ 25 w 78"/>
              <a:gd name="T111" fmla="*/ 41 h 88"/>
              <a:gd name="T112" fmla="*/ 28 w 78"/>
              <a:gd name="T113" fmla="*/ 14 h 88"/>
              <a:gd name="T114" fmla="*/ 28 w 78"/>
              <a:gd name="T115" fmla="*/ 10 h 88"/>
              <a:gd name="T116" fmla="*/ 32 w 78"/>
              <a:gd name="T117" fmla="*/ 1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259816" y="3266327"/>
            <a:ext cx="336300" cy="271917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688594" y="3237704"/>
            <a:ext cx="224676" cy="329163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02829" y="4055800"/>
            <a:ext cx="119620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829864" y="4072431"/>
            <a:ext cx="119620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80478" y="4072431"/>
            <a:ext cx="119620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0"/>
          <p:cNvGrpSpPr/>
          <p:nvPr/>
        </p:nvGrpSpPr>
        <p:grpSpPr>
          <a:xfrm>
            <a:off x="8245578" y="1113589"/>
            <a:ext cx="376928" cy="3618403"/>
            <a:chOff x="10994103" y="1484783"/>
            <a:chExt cx="502571" cy="4824537"/>
          </a:xfrm>
        </p:grpSpPr>
        <p:sp>
          <p:nvSpPr>
            <p:cNvPr id="54" name="等腰三角形 6"/>
            <p:cNvSpPr/>
            <p:nvPr/>
          </p:nvSpPr>
          <p:spPr>
            <a:xfrm rot="16200000" flipH="1">
              <a:off x="10693937" y="1784949"/>
              <a:ext cx="1102903" cy="502571"/>
            </a:xfrm>
            <a:custGeom>
              <a:avLst/>
              <a:gdLst>
                <a:gd name="connsiteX0" fmla="*/ 0 w 693325"/>
                <a:gd name="connsiteY0" fmla="*/ 728790 h 728790"/>
                <a:gd name="connsiteX1" fmla="*/ 693325 w 693325"/>
                <a:gd name="connsiteY1" fmla="*/ 0 h 728790"/>
                <a:gd name="connsiteX2" fmla="*/ 693325 w 693325"/>
                <a:gd name="connsiteY2" fmla="*/ 728790 h 728790"/>
                <a:gd name="connsiteX3" fmla="*/ 0 w 693325"/>
                <a:gd name="connsiteY3" fmla="*/ 728790 h 728790"/>
                <a:gd name="connsiteX0-1" fmla="*/ 0 w 1102903"/>
                <a:gd name="connsiteY0-2" fmla="*/ 500190 h 500190"/>
                <a:gd name="connsiteX1-3" fmla="*/ 1102903 w 1102903"/>
                <a:gd name="connsiteY1-4" fmla="*/ 0 h 500190"/>
                <a:gd name="connsiteX2-5" fmla="*/ 693325 w 1102903"/>
                <a:gd name="connsiteY2-6" fmla="*/ 500190 h 500190"/>
                <a:gd name="connsiteX3-7" fmla="*/ 0 w 1102903"/>
                <a:gd name="connsiteY3-8" fmla="*/ 500190 h 500190"/>
                <a:gd name="connsiteX0-9" fmla="*/ 0 w 1102903"/>
                <a:gd name="connsiteY0-10" fmla="*/ 500190 h 502571"/>
                <a:gd name="connsiteX1-11" fmla="*/ 1102903 w 1102903"/>
                <a:gd name="connsiteY1-12" fmla="*/ 0 h 502571"/>
                <a:gd name="connsiteX2-13" fmla="*/ 729047 w 1102903"/>
                <a:gd name="connsiteY2-14" fmla="*/ 502571 h 502571"/>
                <a:gd name="connsiteX3-15" fmla="*/ 0 w 1102903"/>
                <a:gd name="connsiteY3-16" fmla="*/ 500190 h 502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02903" h="502571">
                  <a:moveTo>
                    <a:pt x="0" y="500190"/>
                  </a:moveTo>
                  <a:lnTo>
                    <a:pt x="1102903" y="0"/>
                  </a:lnTo>
                  <a:lnTo>
                    <a:pt x="729047" y="502571"/>
                  </a:lnTo>
                  <a:lnTo>
                    <a:pt x="0" y="5001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" name="直接连接符 54"/>
            <p:cNvCxnSpPr/>
            <p:nvPr/>
          </p:nvCxnSpPr>
          <p:spPr>
            <a:xfrm flipH="1">
              <a:off x="11001690" y="2578162"/>
              <a:ext cx="1" cy="373115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61"/>
          <p:cNvGrpSpPr/>
          <p:nvPr/>
        </p:nvGrpSpPr>
        <p:grpSpPr>
          <a:xfrm>
            <a:off x="521494" y="1113589"/>
            <a:ext cx="376928" cy="3618403"/>
            <a:chOff x="695325" y="1484783"/>
            <a:chExt cx="502571" cy="4824537"/>
          </a:xfrm>
        </p:grpSpPr>
        <p:sp>
          <p:nvSpPr>
            <p:cNvPr id="7" name="等腰三角形 6"/>
            <p:cNvSpPr/>
            <p:nvPr/>
          </p:nvSpPr>
          <p:spPr>
            <a:xfrm rot="5400000">
              <a:off x="395159" y="1784949"/>
              <a:ext cx="1102903" cy="502571"/>
            </a:xfrm>
            <a:custGeom>
              <a:avLst/>
              <a:gdLst>
                <a:gd name="connsiteX0" fmla="*/ 0 w 693325"/>
                <a:gd name="connsiteY0" fmla="*/ 728790 h 728790"/>
                <a:gd name="connsiteX1" fmla="*/ 693325 w 693325"/>
                <a:gd name="connsiteY1" fmla="*/ 0 h 728790"/>
                <a:gd name="connsiteX2" fmla="*/ 693325 w 693325"/>
                <a:gd name="connsiteY2" fmla="*/ 728790 h 728790"/>
                <a:gd name="connsiteX3" fmla="*/ 0 w 693325"/>
                <a:gd name="connsiteY3" fmla="*/ 728790 h 728790"/>
                <a:gd name="connsiteX0-1" fmla="*/ 0 w 1102903"/>
                <a:gd name="connsiteY0-2" fmla="*/ 500190 h 500190"/>
                <a:gd name="connsiteX1-3" fmla="*/ 1102903 w 1102903"/>
                <a:gd name="connsiteY1-4" fmla="*/ 0 h 500190"/>
                <a:gd name="connsiteX2-5" fmla="*/ 693325 w 1102903"/>
                <a:gd name="connsiteY2-6" fmla="*/ 500190 h 500190"/>
                <a:gd name="connsiteX3-7" fmla="*/ 0 w 1102903"/>
                <a:gd name="connsiteY3-8" fmla="*/ 500190 h 500190"/>
                <a:gd name="connsiteX0-9" fmla="*/ 0 w 1102903"/>
                <a:gd name="connsiteY0-10" fmla="*/ 500190 h 502571"/>
                <a:gd name="connsiteX1-11" fmla="*/ 1102903 w 1102903"/>
                <a:gd name="connsiteY1-12" fmla="*/ 0 h 502571"/>
                <a:gd name="connsiteX2-13" fmla="*/ 729047 w 1102903"/>
                <a:gd name="connsiteY2-14" fmla="*/ 502571 h 502571"/>
                <a:gd name="connsiteX3-15" fmla="*/ 0 w 1102903"/>
                <a:gd name="connsiteY3-16" fmla="*/ 500190 h 502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02903" h="502571">
                  <a:moveTo>
                    <a:pt x="0" y="500190"/>
                  </a:moveTo>
                  <a:lnTo>
                    <a:pt x="1102903" y="0"/>
                  </a:lnTo>
                  <a:lnTo>
                    <a:pt x="729047" y="502571"/>
                  </a:lnTo>
                  <a:lnTo>
                    <a:pt x="0" y="50019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1190309" y="2578162"/>
              <a:ext cx="0" cy="3731158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51"/>
          <p:cNvGrpSpPr/>
          <p:nvPr/>
        </p:nvGrpSpPr>
        <p:grpSpPr>
          <a:xfrm>
            <a:off x="521494" y="1113588"/>
            <a:ext cx="4050506" cy="546593"/>
            <a:chOff x="695325" y="1484784"/>
            <a:chExt cx="5400675" cy="728790"/>
          </a:xfrm>
        </p:grpSpPr>
        <p:sp>
          <p:nvSpPr>
            <p:cNvPr id="26" name="五边形 25"/>
            <p:cNvSpPr/>
            <p:nvPr/>
          </p:nvSpPr>
          <p:spPr>
            <a:xfrm>
              <a:off x="695325" y="1484784"/>
              <a:ext cx="5400675" cy="72879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/>
            </a:p>
          </p:txBody>
        </p:sp>
        <p:sp>
          <p:nvSpPr>
            <p:cNvPr id="28" name="TextBox 19"/>
            <p:cNvSpPr txBox="1"/>
            <p:nvPr/>
          </p:nvSpPr>
          <p:spPr>
            <a:xfrm>
              <a:off x="2471482" y="1556792"/>
              <a:ext cx="184836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活动宗旨</a:t>
              </a:r>
            </a:p>
          </p:txBody>
        </p:sp>
      </p:grpSp>
      <p:grpSp>
        <p:nvGrpSpPr>
          <p:cNvPr id="5" name="组合 59"/>
          <p:cNvGrpSpPr/>
          <p:nvPr/>
        </p:nvGrpSpPr>
        <p:grpSpPr>
          <a:xfrm>
            <a:off x="4572000" y="1113588"/>
            <a:ext cx="4050506" cy="546593"/>
            <a:chOff x="6095999" y="1484784"/>
            <a:chExt cx="5400675" cy="728790"/>
          </a:xfrm>
        </p:grpSpPr>
        <p:sp>
          <p:nvSpPr>
            <p:cNvPr id="29" name="五边形 28"/>
            <p:cNvSpPr/>
            <p:nvPr/>
          </p:nvSpPr>
          <p:spPr>
            <a:xfrm flipH="1">
              <a:off x="6095999" y="1484784"/>
              <a:ext cx="5400675" cy="72879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/>
            </a:p>
          </p:txBody>
        </p:sp>
        <p:sp>
          <p:nvSpPr>
            <p:cNvPr id="30" name="TextBox 19"/>
            <p:cNvSpPr txBox="1"/>
            <p:nvPr/>
          </p:nvSpPr>
          <p:spPr>
            <a:xfrm>
              <a:off x="7872156" y="1556792"/>
              <a:ext cx="184836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活动目标</a:t>
              </a:r>
            </a:p>
          </p:txBody>
        </p:sp>
      </p:grpSp>
      <p:sp>
        <p:nvSpPr>
          <p:cNvPr id="33" name="TextBox 106"/>
          <p:cNvSpPr txBox="1"/>
          <p:nvPr/>
        </p:nvSpPr>
        <p:spPr>
          <a:xfrm>
            <a:off x="1372131" y="2504214"/>
            <a:ext cx="25113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33"/>
          <p:cNvGrpSpPr/>
          <p:nvPr/>
        </p:nvGrpSpPr>
        <p:grpSpPr>
          <a:xfrm>
            <a:off x="5170172" y="2216690"/>
            <a:ext cx="253715" cy="276999"/>
            <a:chOff x="2071540" y="3138835"/>
            <a:chExt cx="338286" cy="369332"/>
          </a:xfrm>
        </p:grpSpPr>
        <p:sp>
          <p:nvSpPr>
            <p:cNvPr id="35" name="椭圆 34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36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1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grpSp>
        <p:nvGrpSpPr>
          <p:cNvPr id="8" name="组合 36"/>
          <p:cNvGrpSpPr/>
          <p:nvPr/>
        </p:nvGrpSpPr>
        <p:grpSpPr>
          <a:xfrm>
            <a:off x="5170172" y="2809460"/>
            <a:ext cx="253715" cy="276999"/>
            <a:chOff x="2071540" y="3138835"/>
            <a:chExt cx="338286" cy="369332"/>
          </a:xfrm>
        </p:grpSpPr>
        <p:sp>
          <p:nvSpPr>
            <p:cNvPr id="38" name="椭圆 37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39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2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grpSp>
        <p:nvGrpSpPr>
          <p:cNvPr id="9" name="组合 39"/>
          <p:cNvGrpSpPr/>
          <p:nvPr/>
        </p:nvGrpSpPr>
        <p:grpSpPr>
          <a:xfrm>
            <a:off x="5170172" y="3402227"/>
            <a:ext cx="253715" cy="276999"/>
            <a:chOff x="2071540" y="3138835"/>
            <a:chExt cx="338286" cy="369332"/>
          </a:xfrm>
        </p:grpSpPr>
        <p:sp>
          <p:nvSpPr>
            <p:cNvPr id="41" name="椭圆 40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42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3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grpSp>
        <p:nvGrpSpPr>
          <p:cNvPr id="10" name="组合 42"/>
          <p:cNvGrpSpPr/>
          <p:nvPr/>
        </p:nvGrpSpPr>
        <p:grpSpPr>
          <a:xfrm>
            <a:off x="5170172" y="3994997"/>
            <a:ext cx="253715" cy="276999"/>
            <a:chOff x="2071540" y="3138835"/>
            <a:chExt cx="338286" cy="369332"/>
          </a:xfrm>
        </p:grpSpPr>
        <p:sp>
          <p:nvSpPr>
            <p:cNvPr id="44" name="椭圆 43"/>
            <p:cNvSpPr/>
            <p:nvPr/>
          </p:nvSpPr>
          <p:spPr>
            <a:xfrm>
              <a:off x="2071540" y="3142952"/>
              <a:ext cx="338286" cy="3382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gency FB" panose="020B0503020202020204" pitchFamily="34" charset="0"/>
              </a:endParaRPr>
            </a:p>
          </p:txBody>
        </p:sp>
        <p:sp>
          <p:nvSpPr>
            <p:cNvPr id="45" name="TextBox 14"/>
            <p:cNvSpPr txBox="1"/>
            <p:nvPr/>
          </p:nvSpPr>
          <p:spPr>
            <a:xfrm>
              <a:off x="2111290" y="3138835"/>
              <a:ext cx="27472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bg2"/>
                  </a:solidFill>
                  <a:latin typeface="Impact" panose="020B0806030902050204" pitchFamily="34" charset="0"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Agency FB" panose="020B0503020202020204" pitchFamily="34" charset="0"/>
                  <a:ea typeface="造字工房悦黑（非商用）常规体" pitchFamily="2" charset="-122"/>
                </a:rPr>
                <a:t>4</a:t>
              </a:r>
              <a:endParaRPr lang="zh-CN" altLang="en-US" sz="1800" dirty="0">
                <a:solidFill>
                  <a:schemeClr val="bg1"/>
                </a:solidFill>
                <a:latin typeface="Agency FB" panose="020B0503020202020204" pitchFamily="34" charset="0"/>
                <a:ea typeface="造字工房悦黑（非商用）常规体" pitchFamily="2" charset="-122"/>
              </a:endParaRPr>
            </a:p>
          </p:txBody>
        </p:sp>
      </p:grpSp>
      <p:sp>
        <p:nvSpPr>
          <p:cNvPr id="46" name="TextBox 23"/>
          <p:cNvSpPr txBox="1"/>
          <p:nvPr/>
        </p:nvSpPr>
        <p:spPr>
          <a:xfrm>
            <a:off x="5623453" y="2253727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23"/>
          <p:cNvSpPr txBox="1"/>
          <p:nvPr/>
        </p:nvSpPr>
        <p:spPr>
          <a:xfrm>
            <a:off x="5623453" y="2844840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5623453" y="3435955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5623453" y="4027068"/>
            <a:ext cx="2389927" cy="218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4577692" y="4731990"/>
            <a:ext cx="3673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98424" y="4731990"/>
            <a:ext cx="367357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H_SubTitle_1"/>
          <p:cNvSpPr/>
          <p:nvPr>
            <p:custDataLst>
              <p:tags r:id="rId1"/>
            </p:custDataLst>
          </p:nvPr>
        </p:nvSpPr>
        <p:spPr>
          <a:xfrm>
            <a:off x="4089477" y="1726701"/>
            <a:ext cx="2749891" cy="453578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MH_Other_1"/>
          <p:cNvSpPr/>
          <p:nvPr>
            <p:custDataLst>
              <p:tags r:id="rId2"/>
            </p:custDataLst>
          </p:nvPr>
        </p:nvSpPr>
        <p:spPr>
          <a:xfrm>
            <a:off x="3491880" y="1707654"/>
            <a:ext cx="732114" cy="49524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MH_SubTitle_2"/>
          <p:cNvSpPr/>
          <p:nvPr>
            <p:custDataLst>
              <p:tags r:id="rId3"/>
            </p:custDataLst>
          </p:nvPr>
        </p:nvSpPr>
        <p:spPr>
          <a:xfrm>
            <a:off x="4089477" y="2310046"/>
            <a:ext cx="2749891" cy="453578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MH_Other_2"/>
          <p:cNvSpPr/>
          <p:nvPr>
            <p:custDataLst>
              <p:tags r:id="rId4"/>
            </p:custDataLst>
          </p:nvPr>
        </p:nvSpPr>
        <p:spPr>
          <a:xfrm>
            <a:off x="3491880" y="2290996"/>
            <a:ext cx="732114" cy="494055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MH_SubTitle_3"/>
          <p:cNvSpPr/>
          <p:nvPr>
            <p:custDataLst>
              <p:tags r:id="rId5"/>
            </p:custDataLst>
          </p:nvPr>
        </p:nvSpPr>
        <p:spPr>
          <a:xfrm>
            <a:off x="4089477" y="2892196"/>
            <a:ext cx="2749891" cy="454769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MH_Other_3"/>
          <p:cNvSpPr/>
          <p:nvPr>
            <p:custDataLst>
              <p:tags r:id="rId6"/>
            </p:custDataLst>
          </p:nvPr>
        </p:nvSpPr>
        <p:spPr>
          <a:xfrm>
            <a:off x="3491880" y="2874339"/>
            <a:ext cx="732114" cy="494055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MH_SubTitle_4"/>
          <p:cNvSpPr/>
          <p:nvPr>
            <p:custDataLst>
              <p:tags r:id="rId7"/>
            </p:custDataLst>
          </p:nvPr>
        </p:nvSpPr>
        <p:spPr>
          <a:xfrm>
            <a:off x="4089477" y="3475537"/>
            <a:ext cx="2749891" cy="454769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903" anchor="ctr">
            <a:noAutofit/>
          </a:bodyPr>
          <a:lstStyle/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MH_Other_4"/>
          <p:cNvSpPr/>
          <p:nvPr>
            <p:custDataLst>
              <p:tags r:id="rId8"/>
            </p:custDataLst>
          </p:nvPr>
        </p:nvSpPr>
        <p:spPr>
          <a:xfrm>
            <a:off x="3491880" y="3456491"/>
            <a:ext cx="732114" cy="49524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zh-CN" altLang="en-US" sz="3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MH_Others_2"/>
          <p:cNvSpPr/>
          <p:nvPr>
            <p:custDataLst>
              <p:tags r:id="rId9"/>
            </p:custDataLst>
          </p:nvPr>
        </p:nvSpPr>
        <p:spPr>
          <a:xfrm>
            <a:off x="753" y="550115"/>
            <a:ext cx="1038442" cy="3556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<a:noAutofit/>
          </a:bodyPr>
          <a:lstStyle/>
          <a:p>
            <a:endParaRPr lang="zh-CN" alt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MH_Others_1"/>
          <p:cNvSpPr txBox="1"/>
          <p:nvPr>
            <p:custDataLst>
              <p:tags r:id="rId10"/>
            </p:custDataLst>
          </p:nvPr>
        </p:nvSpPr>
        <p:spPr>
          <a:xfrm>
            <a:off x="1129508" y="517762"/>
            <a:ext cx="811807" cy="4376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42" name="MH_Others_2"/>
          <p:cNvSpPr txBox="1"/>
          <p:nvPr>
            <p:custDataLst>
              <p:tags r:id="rId11"/>
            </p:custDataLst>
          </p:nvPr>
        </p:nvSpPr>
        <p:spPr>
          <a:xfrm>
            <a:off x="610286" y="955445"/>
            <a:ext cx="1850251" cy="3539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MH_Others_2"/>
          <p:cNvSpPr/>
          <p:nvPr>
            <p:custDataLst>
              <p:tags r:id="rId12"/>
            </p:custDataLst>
          </p:nvPr>
        </p:nvSpPr>
        <p:spPr>
          <a:xfrm>
            <a:off x="2077639" y="550115"/>
            <a:ext cx="7065860" cy="3556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<a:noAutofit/>
          </a:bodyPr>
          <a:lstStyle/>
          <a:p>
            <a:endParaRPr lang="zh-CN" alt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04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04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1"/>
          <p:cNvSpPr/>
          <p:nvPr/>
        </p:nvSpPr>
        <p:spPr bwMode="auto">
          <a:xfrm>
            <a:off x="6506903" y="4011910"/>
            <a:ext cx="1743456" cy="0"/>
          </a:xfrm>
          <a:custGeom>
            <a:avLst/>
            <a:gdLst>
              <a:gd name="T0" fmla="*/ 1984 w 1984"/>
              <a:gd name="T1" fmla="*/ 0 w 1984"/>
              <a:gd name="T2" fmla="*/ 1984 w 198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84">
                <a:moveTo>
                  <a:pt x="1984" y="0"/>
                </a:moveTo>
                <a:lnTo>
                  <a:pt x="0" y="0"/>
                </a:lnTo>
                <a:lnTo>
                  <a:pt x="19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6506903" y="4011910"/>
            <a:ext cx="1743456" cy="0"/>
          </a:xfrm>
          <a:prstGeom prst="lin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21" name="直接连接符 20"/>
          <p:cNvCxnSpPr>
            <a:stCxn id="70" idx="3"/>
          </p:cNvCxnSpPr>
          <p:nvPr/>
        </p:nvCxnSpPr>
        <p:spPr>
          <a:xfrm flipV="1">
            <a:off x="632405" y="1851673"/>
            <a:ext cx="0" cy="15169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606567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4594098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569143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4"/>
          <p:cNvGrpSpPr/>
          <p:nvPr/>
        </p:nvGrpSpPr>
        <p:grpSpPr>
          <a:xfrm>
            <a:off x="6575447" y="3368661"/>
            <a:ext cx="2023780" cy="643251"/>
            <a:chOff x="6575446" y="3440667"/>
            <a:chExt cx="2023780" cy="643251"/>
          </a:xfrm>
        </p:grpSpPr>
        <p:sp>
          <p:nvSpPr>
            <p:cNvPr id="26" name="Freeform 13"/>
            <p:cNvSpPr/>
            <p:nvPr/>
          </p:nvSpPr>
          <p:spPr bwMode="auto">
            <a:xfrm>
              <a:off x="6575446" y="3440667"/>
              <a:ext cx="2023780" cy="643251"/>
            </a:xfrm>
            <a:custGeom>
              <a:avLst/>
              <a:gdLst>
                <a:gd name="T0" fmla="*/ 1984 w 2303"/>
                <a:gd name="T1" fmla="*/ 732 h 732"/>
                <a:gd name="T2" fmla="*/ 0 w 2303"/>
                <a:gd name="T3" fmla="*/ 732 h 732"/>
                <a:gd name="T4" fmla="*/ 321 w 2303"/>
                <a:gd name="T5" fmla="*/ 366 h 732"/>
                <a:gd name="T6" fmla="*/ 0 w 2303"/>
                <a:gd name="T7" fmla="*/ 0 h 732"/>
                <a:gd name="T8" fmla="*/ 1984 w 2303"/>
                <a:gd name="T9" fmla="*/ 0 h 732"/>
                <a:gd name="T10" fmla="*/ 2303 w 2303"/>
                <a:gd name="T11" fmla="*/ 366 h 732"/>
                <a:gd name="T12" fmla="*/ 1984 w 2303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3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3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组合 26"/>
            <p:cNvGrpSpPr/>
            <p:nvPr/>
          </p:nvGrpSpPr>
          <p:grpSpPr>
            <a:xfrm>
              <a:off x="6964552" y="3576351"/>
              <a:ext cx="1351864" cy="371881"/>
              <a:chOff x="1491944" y="1784655"/>
              <a:chExt cx="1351864" cy="371881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1491944" y="1784655"/>
                <a:ext cx="415760" cy="371881"/>
                <a:chOff x="833" y="1348"/>
                <a:chExt cx="379" cy="339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" name="Freeform 7"/>
                <p:cNvSpPr/>
                <p:nvPr/>
              </p:nvSpPr>
              <p:spPr bwMode="auto">
                <a:xfrm>
                  <a:off x="1101" y="1360"/>
                  <a:ext cx="111" cy="315"/>
                </a:xfrm>
                <a:custGeom>
                  <a:avLst/>
                  <a:gdLst>
                    <a:gd name="T0" fmla="*/ 15 w 19"/>
                    <a:gd name="T1" fmla="*/ 27 h 54"/>
                    <a:gd name="T2" fmla="*/ 0 w 19"/>
                    <a:gd name="T3" fmla="*/ 3 h 54"/>
                    <a:gd name="T4" fmla="*/ 2 w 19"/>
                    <a:gd name="T5" fmla="*/ 0 h 54"/>
                    <a:gd name="T6" fmla="*/ 19 w 19"/>
                    <a:gd name="T7" fmla="*/ 27 h 54"/>
                    <a:gd name="T8" fmla="*/ 1 w 19"/>
                    <a:gd name="T9" fmla="*/ 54 h 54"/>
                    <a:gd name="T10" fmla="*/ 0 w 19"/>
                    <a:gd name="T11" fmla="*/ 51 h 54"/>
                    <a:gd name="T12" fmla="*/ 15 w 19"/>
                    <a:gd name="T13" fmla="*/ 2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4">
                      <a:moveTo>
                        <a:pt x="15" y="27"/>
                      </a:moveTo>
                      <a:cubicBezTo>
                        <a:pt x="15" y="16"/>
                        <a:pt x="9" y="7"/>
                        <a:pt x="0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2" y="5"/>
                        <a:pt x="19" y="15"/>
                        <a:pt x="19" y="27"/>
                      </a:cubicBezTo>
                      <a:cubicBezTo>
                        <a:pt x="19" y="39"/>
                        <a:pt x="11" y="49"/>
                        <a:pt x="1" y="54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9" y="47"/>
                        <a:pt x="15" y="38"/>
                        <a:pt x="15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8"/>
                <p:cNvSpPr/>
                <p:nvPr/>
              </p:nvSpPr>
              <p:spPr bwMode="auto">
                <a:xfrm>
                  <a:off x="1060" y="1389"/>
                  <a:ext cx="99" cy="257"/>
                </a:xfrm>
                <a:custGeom>
                  <a:avLst/>
                  <a:gdLst>
                    <a:gd name="T0" fmla="*/ 14 w 17"/>
                    <a:gd name="T1" fmla="*/ 22 h 44"/>
                    <a:gd name="T2" fmla="*/ 1 w 17"/>
                    <a:gd name="T3" fmla="*/ 3 h 44"/>
                    <a:gd name="T4" fmla="*/ 2 w 17"/>
                    <a:gd name="T5" fmla="*/ 0 h 44"/>
                    <a:gd name="T6" fmla="*/ 17 w 17"/>
                    <a:gd name="T7" fmla="*/ 22 h 44"/>
                    <a:gd name="T8" fmla="*/ 2 w 17"/>
                    <a:gd name="T9" fmla="*/ 44 h 44"/>
                    <a:gd name="T10" fmla="*/ 0 w 17"/>
                    <a:gd name="T11" fmla="*/ 41 h 44"/>
                    <a:gd name="T12" fmla="*/ 14 w 17"/>
                    <a:gd name="T13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4">
                      <a:moveTo>
                        <a:pt x="14" y="22"/>
                      </a:moveTo>
                      <a:cubicBezTo>
                        <a:pt x="14" y="13"/>
                        <a:pt x="8" y="6"/>
                        <a:pt x="1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3"/>
                        <a:pt x="17" y="12"/>
                        <a:pt x="17" y="22"/>
                      </a:cubicBezTo>
                      <a:cubicBezTo>
                        <a:pt x="17" y="32"/>
                        <a:pt x="11" y="41"/>
                        <a:pt x="2" y="44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8" y="38"/>
                        <a:pt x="14" y="31"/>
                        <a:pt x="1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9"/>
                <p:cNvSpPr/>
                <p:nvPr/>
              </p:nvSpPr>
              <p:spPr bwMode="auto">
                <a:xfrm>
                  <a:off x="915" y="1348"/>
                  <a:ext cx="110" cy="339"/>
                </a:xfrm>
                <a:custGeom>
                  <a:avLst/>
                  <a:gdLst>
                    <a:gd name="T0" fmla="*/ 0 w 110"/>
                    <a:gd name="T1" fmla="*/ 99 h 339"/>
                    <a:gd name="T2" fmla="*/ 0 w 110"/>
                    <a:gd name="T3" fmla="*/ 240 h 339"/>
                    <a:gd name="T4" fmla="*/ 70 w 110"/>
                    <a:gd name="T5" fmla="*/ 298 h 339"/>
                    <a:gd name="T6" fmla="*/ 70 w 110"/>
                    <a:gd name="T7" fmla="*/ 175 h 339"/>
                    <a:gd name="T8" fmla="*/ 81 w 110"/>
                    <a:gd name="T9" fmla="*/ 175 h 339"/>
                    <a:gd name="T10" fmla="*/ 81 w 110"/>
                    <a:gd name="T11" fmla="*/ 310 h 339"/>
                    <a:gd name="T12" fmla="*/ 110 w 110"/>
                    <a:gd name="T13" fmla="*/ 339 h 339"/>
                    <a:gd name="T14" fmla="*/ 110 w 110"/>
                    <a:gd name="T15" fmla="*/ 0 h 339"/>
                    <a:gd name="T16" fmla="*/ 0 w 110"/>
                    <a:gd name="T17" fmla="*/ 9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0" h="339">
                      <a:moveTo>
                        <a:pt x="0" y="99"/>
                      </a:moveTo>
                      <a:lnTo>
                        <a:pt x="0" y="240"/>
                      </a:lnTo>
                      <a:lnTo>
                        <a:pt x="70" y="298"/>
                      </a:lnTo>
                      <a:lnTo>
                        <a:pt x="70" y="175"/>
                      </a:lnTo>
                      <a:lnTo>
                        <a:pt x="81" y="175"/>
                      </a:lnTo>
                      <a:lnTo>
                        <a:pt x="81" y="310"/>
                      </a:lnTo>
                      <a:lnTo>
                        <a:pt x="110" y="339"/>
                      </a:lnTo>
                      <a:lnTo>
                        <a:pt x="110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10"/>
                <p:cNvSpPr/>
                <p:nvPr/>
              </p:nvSpPr>
              <p:spPr bwMode="auto">
                <a:xfrm>
                  <a:off x="833" y="1453"/>
                  <a:ext cx="64" cy="129"/>
                </a:xfrm>
                <a:custGeom>
                  <a:avLst/>
                  <a:gdLst>
                    <a:gd name="T0" fmla="*/ 0 w 64"/>
                    <a:gd name="T1" fmla="*/ 0 h 129"/>
                    <a:gd name="T2" fmla="*/ 0 w 64"/>
                    <a:gd name="T3" fmla="*/ 129 h 129"/>
                    <a:gd name="T4" fmla="*/ 35 w 64"/>
                    <a:gd name="T5" fmla="*/ 129 h 129"/>
                    <a:gd name="T6" fmla="*/ 35 w 64"/>
                    <a:gd name="T7" fmla="*/ 59 h 129"/>
                    <a:gd name="T8" fmla="*/ 47 w 64"/>
                    <a:gd name="T9" fmla="*/ 59 h 129"/>
                    <a:gd name="T10" fmla="*/ 47 w 64"/>
                    <a:gd name="T11" fmla="*/ 129 h 129"/>
                    <a:gd name="T12" fmla="*/ 64 w 64"/>
                    <a:gd name="T13" fmla="*/ 129 h 129"/>
                    <a:gd name="T14" fmla="*/ 64 w 64"/>
                    <a:gd name="T15" fmla="*/ 0 h 129"/>
                    <a:gd name="T16" fmla="*/ 0 w 64"/>
                    <a:gd name="T17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9">
                      <a:moveTo>
                        <a:pt x="0" y="0"/>
                      </a:moveTo>
                      <a:lnTo>
                        <a:pt x="0" y="129"/>
                      </a:lnTo>
                      <a:lnTo>
                        <a:pt x="35" y="129"/>
                      </a:lnTo>
                      <a:lnTo>
                        <a:pt x="35" y="59"/>
                      </a:lnTo>
                      <a:lnTo>
                        <a:pt x="47" y="59"/>
                      </a:lnTo>
                      <a:lnTo>
                        <a:pt x="47" y="129"/>
                      </a:lnTo>
                      <a:lnTo>
                        <a:pt x="64" y="129"/>
                      </a:lnTo>
                      <a:lnTo>
                        <a:pt x="6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1931379" y="1831925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5" name="组合 33"/>
          <p:cNvGrpSpPr/>
          <p:nvPr/>
        </p:nvGrpSpPr>
        <p:grpSpPr>
          <a:xfrm>
            <a:off x="4594140" y="3368661"/>
            <a:ext cx="2026416" cy="643251"/>
            <a:chOff x="4594140" y="3440667"/>
            <a:chExt cx="2026416" cy="643251"/>
          </a:xfrm>
        </p:grpSpPr>
        <p:sp>
          <p:nvSpPr>
            <p:cNvPr id="35" name="Freeform 8"/>
            <p:cNvSpPr/>
            <p:nvPr/>
          </p:nvSpPr>
          <p:spPr bwMode="auto">
            <a:xfrm>
              <a:off x="4594140" y="3440667"/>
              <a:ext cx="2026416" cy="643251"/>
            </a:xfrm>
            <a:custGeom>
              <a:avLst/>
              <a:gdLst>
                <a:gd name="T0" fmla="*/ 1985 w 2306"/>
                <a:gd name="T1" fmla="*/ 732 h 732"/>
                <a:gd name="T2" fmla="*/ 0 w 2306"/>
                <a:gd name="T3" fmla="*/ 732 h 732"/>
                <a:gd name="T4" fmla="*/ 322 w 2306"/>
                <a:gd name="T5" fmla="*/ 366 h 732"/>
                <a:gd name="T6" fmla="*/ 0 w 2306"/>
                <a:gd name="T7" fmla="*/ 0 h 732"/>
                <a:gd name="T8" fmla="*/ 1985 w 2306"/>
                <a:gd name="T9" fmla="*/ 0 h 732"/>
                <a:gd name="T10" fmla="*/ 2306 w 2306"/>
                <a:gd name="T11" fmla="*/ 366 h 732"/>
                <a:gd name="T12" fmla="*/ 1985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5" y="732"/>
                  </a:moveTo>
                  <a:lnTo>
                    <a:pt x="0" y="732"/>
                  </a:lnTo>
                  <a:lnTo>
                    <a:pt x="322" y="366"/>
                  </a:lnTo>
                  <a:lnTo>
                    <a:pt x="0" y="0"/>
                  </a:lnTo>
                  <a:lnTo>
                    <a:pt x="1985" y="0"/>
                  </a:lnTo>
                  <a:lnTo>
                    <a:pt x="2306" y="366"/>
                  </a:lnTo>
                  <a:lnTo>
                    <a:pt x="1985" y="7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" name="组合 35"/>
            <p:cNvGrpSpPr/>
            <p:nvPr/>
          </p:nvGrpSpPr>
          <p:grpSpPr>
            <a:xfrm>
              <a:off x="5068931" y="3515742"/>
              <a:ext cx="1186648" cy="493098"/>
              <a:chOff x="6086862" y="1851804"/>
              <a:chExt cx="1186648" cy="493098"/>
            </a:xfrm>
          </p:grpSpPr>
          <p:grpSp>
            <p:nvGrpSpPr>
              <p:cNvPr id="7" name="Group 29"/>
              <p:cNvGrpSpPr>
                <a:grpSpLocks noChangeAspect="1"/>
              </p:cNvGrpSpPr>
              <p:nvPr/>
            </p:nvGrpSpPr>
            <p:grpSpPr bwMode="auto">
              <a:xfrm>
                <a:off x="6086862" y="1851804"/>
                <a:ext cx="234382" cy="493098"/>
                <a:chOff x="4377" y="1861"/>
                <a:chExt cx="183" cy="385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7" name="Freeform 30"/>
                <p:cNvSpPr/>
                <p:nvPr/>
              </p:nvSpPr>
              <p:spPr bwMode="auto">
                <a:xfrm>
                  <a:off x="4473" y="1967"/>
                  <a:ext cx="87" cy="125"/>
                </a:xfrm>
                <a:custGeom>
                  <a:avLst/>
                  <a:gdLst>
                    <a:gd name="T0" fmla="*/ 3 w 18"/>
                    <a:gd name="T1" fmla="*/ 10 h 26"/>
                    <a:gd name="T2" fmla="*/ 5 w 18"/>
                    <a:gd name="T3" fmla="*/ 16 h 26"/>
                    <a:gd name="T4" fmla="*/ 0 w 18"/>
                    <a:gd name="T5" fmla="*/ 22 h 26"/>
                    <a:gd name="T6" fmla="*/ 0 w 18"/>
                    <a:gd name="T7" fmla="*/ 26 h 26"/>
                    <a:gd name="T8" fmla="*/ 18 w 18"/>
                    <a:gd name="T9" fmla="*/ 26 h 26"/>
                    <a:gd name="T10" fmla="*/ 11 w 18"/>
                    <a:gd name="T11" fmla="*/ 8 h 26"/>
                    <a:gd name="T12" fmla="*/ 0 w 18"/>
                    <a:gd name="T13" fmla="*/ 0 h 26"/>
                    <a:gd name="T14" fmla="*/ 0 w 18"/>
                    <a:gd name="T15" fmla="*/ 8 h 26"/>
                    <a:gd name="T16" fmla="*/ 3 w 18"/>
                    <a:gd name="T1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3" y="10"/>
                      </a:moveTo>
                      <a:cubicBezTo>
                        <a:pt x="4" y="12"/>
                        <a:pt x="5" y="14"/>
                        <a:pt x="5" y="16"/>
                      </a:cubicBezTo>
                      <a:cubicBezTo>
                        <a:pt x="5" y="19"/>
                        <a:pt x="3" y="22"/>
                        <a:pt x="0" y="2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7" y="19"/>
                        <a:pt x="15" y="13"/>
                        <a:pt x="11" y="8"/>
                      </a:cubicBezTo>
                      <a:cubicBezTo>
                        <a:pt x="8" y="3"/>
                        <a:pt x="4" y="0"/>
                        <a:pt x="0" y="0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8"/>
                        <a:pt x="3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31"/>
                <p:cNvSpPr/>
                <p:nvPr/>
              </p:nvSpPr>
              <p:spPr bwMode="auto">
                <a:xfrm>
                  <a:off x="4464" y="1952"/>
                  <a:ext cx="5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32"/>
                <p:cNvSpPr>
                  <a:spLocks noEditPoints="1"/>
                </p:cNvSpPr>
                <p:nvPr/>
              </p:nvSpPr>
              <p:spPr bwMode="auto">
                <a:xfrm>
                  <a:off x="4377" y="2106"/>
                  <a:ext cx="183" cy="140"/>
                </a:xfrm>
                <a:custGeom>
                  <a:avLst/>
                  <a:gdLst>
                    <a:gd name="T0" fmla="*/ 0 w 38"/>
                    <a:gd name="T1" fmla="*/ 0 h 29"/>
                    <a:gd name="T2" fmla="*/ 0 w 38"/>
                    <a:gd name="T3" fmla="*/ 3 h 29"/>
                    <a:gd name="T4" fmla="*/ 6 w 38"/>
                    <a:gd name="T5" fmla="*/ 22 h 29"/>
                    <a:gd name="T6" fmla="*/ 19 w 38"/>
                    <a:gd name="T7" fmla="*/ 29 h 29"/>
                    <a:gd name="T8" fmla="*/ 33 w 38"/>
                    <a:gd name="T9" fmla="*/ 22 h 29"/>
                    <a:gd name="T10" fmla="*/ 38 w 38"/>
                    <a:gd name="T11" fmla="*/ 3 h 29"/>
                    <a:gd name="T12" fmla="*/ 38 w 38"/>
                    <a:gd name="T13" fmla="*/ 0 h 29"/>
                    <a:gd name="T14" fmla="*/ 0 w 38"/>
                    <a:gd name="T15" fmla="*/ 0 h 29"/>
                    <a:gd name="T16" fmla="*/ 22 w 38"/>
                    <a:gd name="T17" fmla="*/ 23 h 29"/>
                    <a:gd name="T18" fmla="*/ 22 w 38"/>
                    <a:gd name="T19" fmla="*/ 23 h 29"/>
                    <a:gd name="T20" fmla="*/ 22 w 38"/>
                    <a:gd name="T21" fmla="*/ 23 h 29"/>
                    <a:gd name="T22" fmla="*/ 21 w 38"/>
                    <a:gd name="T23" fmla="*/ 22 h 29"/>
                    <a:gd name="T24" fmla="*/ 22 w 38"/>
                    <a:gd name="T25" fmla="*/ 21 h 29"/>
                    <a:gd name="T26" fmla="*/ 34 w 38"/>
                    <a:gd name="T27" fmla="*/ 6 h 29"/>
                    <a:gd name="T28" fmla="*/ 34 w 38"/>
                    <a:gd name="T29" fmla="*/ 5 h 29"/>
                    <a:gd name="T30" fmla="*/ 35 w 38"/>
                    <a:gd name="T31" fmla="*/ 4 h 29"/>
                    <a:gd name="T32" fmla="*/ 36 w 38"/>
                    <a:gd name="T33" fmla="*/ 5 h 29"/>
                    <a:gd name="T34" fmla="*/ 36 w 38"/>
                    <a:gd name="T35" fmla="*/ 6 h 29"/>
                    <a:gd name="T36" fmla="*/ 22 w 38"/>
                    <a:gd name="T37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" h="29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11"/>
                        <a:pt x="2" y="17"/>
                        <a:pt x="6" y="22"/>
                      </a:cubicBezTo>
                      <a:cubicBezTo>
                        <a:pt x="9" y="26"/>
                        <a:pt x="14" y="29"/>
                        <a:pt x="19" y="29"/>
                      </a:cubicBezTo>
                      <a:cubicBezTo>
                        <a:pt x="24" y="29"/>
                        <a:pt x="29" y="26"/>
                        <a:pt x="33" y="22"/>
                      </a:cubicBezTo>
                      <a:cubicBezTo>
                        <a:pt x="36" y="17"/>
                        <a:pt x="38" y="11"/>
                        <a:pt x="38" y="3"/>
                      </a:cubicBezTo>
                      <a:cubicBezTo>
                        <a:pt x="38" y="2"/>
                        <a:pt x="38" y="1"/>
                        <a:pt x="38" y="0"/>
                      </a:cubicBezTo>
                      <a:lnTo>
                        <a:pt x="0" y="0"/>
                      </a:lnTo>
                      <a:close/>
                      <a:moveTo>
                        <a:pt x="22" y="23"/>
                      </a:move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1" y="23"/>
                        <a:pt x="21" y="22"/>
                        <a:pt x="21" y="22"/>
                      </a:cubicBezTo>
                      <a:cubicBezTo>
                        <a:pt x="21" y="21"/>
                        <a:pt x="21" y="21"/>
                        <a:pt x="22" y="21"/>
                      </a:cubicBezTo>
                      <a:cubicBezTo>
                        <a:pt x="28" y="21"/>
                        <a:pt x="34" y="14"/>
                        <a:pt x="34" y="6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34" y="5"/>
                        <a:pt x="34" y="4"/>
                        <a:pt x="35" y="4"/>
                      </a:cubicBezTo>
                      <a:cubicBezTo>
                        <a:pt x="35" y="4"/>
                        <a:pt x="36" y="5"/>
                        <a:pt x="36" y="5"/>
                      </a:cubicBez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15"/>
                        <a:pt x="30" y="23"/>
                        <a:pt x="22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33"/>
                <p:cNvSpPr/>
                <p:nvPr/>
              </p:nvSpPr>
              <p:spPr bwMode="auto">
                <a:xfrm>
                  <a:off x="4377" y="1967"/>
                  <a:ext cx="87" cy="125"/>
                </a:xfrm>
                <a:custGeom>
                  <a:avLst/>
                  <a:gdLst>
                    <a:gd name="T0" fmla="*/ 13 w 18"/>
                    <a:gd name="T1" fmla="*/ 16 h 26"/>
                    <a:gd name="T2" fmla="*/ 15 w 18"/>
                    <a:gd name="T3" fmla="*/ 10 h 26"/>
                    <a:gd name="T4" fmla="*/ 18 w 18"/>
                    <a:gd name="T5" fmla="*/ 8 h 26"/>
                    <a:gd name="T6" fmla="*/ 18 w 18"/>
                    <a:gd name="T7" fmla="*/ 0 h 26"/>
                    <a:gd name="T8" fmla="*/ 7 w 18"/>
                    <a:gd name="T9" fmla="*/ 8 h 26"/>
                    <a:gd name="T10" fmla="*/ 0 w 18"/>
                    <a:gd name="T11" fmla="*/ 26 h 26"/>
                    <a:gd name="T12" fmla="*/ 18 w 18"/>
                    <a:gd name="T13" fmla="*/ 26 h 26"/>
                    <a:gd name="T14" fmla="*/ 18 w 18"/>
                    <a:gd name="T15" fmla="*/ 22 h 26"/>
                    <a:gd name="T16" fmla="*/ 13 w 18"/>
                    <a:gd name="T17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13" y="16"/>
                      </a:moveTo>
                      <a:cubicBezTo>
                        <a:pt x="13" y="14"/>
                        <a:pt x="14" y="12"/>
                        <a:pt x="15" y="10"/>
                      </a:cubicBezTo>
                      <a:cubicBezTo>
                        <a:pt x="15" y="9"/>
                        <a:pt x="16" y="8"/>
                        <a:pt x="18" y="8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4" y="0"/>
                        <a:pt x="10" y="3"/>
                        <a:pt x="7" y="8"/>
                      </a:cubicBezTo>
                      <a:cubicBezTo>
                        <a:pt x="3" y="13"/>
                        <a:pt x="1" y="20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5" y="22"/>
                        <a:pt x="13" y="19"/>
                        <a:pt x="13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34"/>
                <p:cNvSpPr/>
                <p:nvPr/>
              </p:nvSpPr>
              <p:spPr bwMode="auto">
                <a:xfrm>
                  <a:off x="4469" y="1952"/>
                  <a:ext cx="4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35"/>
                <p:cNvSpPr/>
                <p:nvPr/>
              </p:nvSpPr>
              <p:spPr bwMode="auto">
                <a:xfrm>
                  <a:off x="4425" y="1861"/>
                  <a:ext cx="58" cy="91"/>
                </a:xfrm>
                <a:custGeom>
                  <a:avLst/>
                  <a:gdLst>
                    <a:gd name="T0" fmla="*/ 2 w 12"/>
                    <a:gd name="T1" fmla="*/ 8 h 19"/>
                    <a:gd name="T2" fmla="*/ 8 w 12"/>
                    <a:gd name="T3" fmla="*/ 10 h 19"/>
                    <a:gd name="T4" fmla="*/ 10 w 12"/>
                    <a:gd name="T5" fmla="*/ 11 h 19"/>
                    <a:gd name="T6" fmla="*/ 10 w 12"/>
                    <a:gd name="T7" fmla="*/ 12 h 19"/>
                    <a:gd name="T8" fmla="*/ 8 w 12"/>
                    <a:gd name="T9" fmla="*/ 17 h 19"/>
                    <a:gd name="T10" fmla="*/ 8 w 12"/>
                    <a:gd name="T11" fmla="*/ 19 h 19"/>
                    <a:gd name="T12" fmla="*/ 9 w 12"/>
                    <a:gd name="T13" fmla="*/ 19 h 19"/>
                    <a:gd name="T14" fmla="*/ 10 w 12"/>
                    <a:gd name="T15" fmla="*/ 18 h 19"/>
                    <a:gd name="T16" fmla="*/ 10 w 12"/>
                    <a:gd name="T17" fmla="*/ 18 h 19"/>
                    <a:gd name="T18" fmla="*/ 12 w 12"/>
                    <a:gd name="T19" fmla="*/ 12 h 19"/>
                    <a:gd name="T20" fmla="*/ 10 w 12"/>
                    <a:gd name="T21" fmla="*/ 9 h 19"/>
                    <a:gd name="T22" fmla="*/ 5 w 12"/>
                    <a:gd name="T23" fmla="*/ 7 h 19"/>
                    <a:gd name="T24" fmla="*/ 3 w 12"/>
                    <a:gd name="T25" fmla="*/ 7 h 19"/>
                    <a:gd name="T26" fmla="*/ 2 w 12"/>
                    <a:gd name="T27" fmla="*/ 5 h 19"/>
                    <a:gd name="T28" fmla="*/ 4 w 12"/>
                    <a:gd name="T29" fmla="*/ 1 h 19"/>
                    <a:gd name="T30" fmla="*/ 3 w 12"/>
                    <a:gd name="T31" fmla="*/ 0 h 19"/>
                    <a:gd name="T32" fmla="*/ 2 w 12"/>
                    <a:gd name="T33" fmla="*/ 0 h 19"/>
                    <a:gd name="T34" fmla="*/ 0 w 12"/>
                    <a:gd name="T35" fmla="*/ 5 h 19"/>
                    <a:gd name="T36" fmla="*/ 2 w 12"/>
                    <a:gd name="T37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" h="19">
                      <a:moveTo>
                        <a:pt x="2" y="8"/>
                      </a:moveTo>
                      <a:cubicBezTo>
                        <a:pt x="4" y="9"/>
                        <a:pt x="6" y="10"/>
                        <a:pt x="8" y="10"/>
                      </a:cubicBezTo>
                      <a:cubicBezTo>
                        <a:pt x="8" y="10"/>
                        <a:pt x="9" y="11"/>
                        <a:pt x="10" y="11"/>
                      </a:cubicBezTo>
                      <a:cubicBezTo>
                        <a:pt x="10" y="11"/>
                        <a:pt x="10" y="12"/>
                        <a:pt x="10" y="12"/>
                      </a:cubicBezTo>
                      <a:cubicBezTo>
                        <a:pt x="10" y="13"/>
                        <a:pt x="10" y="15"/>
                        <a:pt x="8" y="17"/>
                      </a:cubicBezTo>
                      <a:cubicBezTo>
                        <a:pt x="8" y="18"/>
                        <a:pt x="8" y="18"/>
                        <a:pt x="8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1" y="16"/>
                        <a:pt x="12" y="14"/>
                        <a:pt x="12" y="12"/>
                      </a:cubicBezTo>
                      <a:cubicBezTo>
                        <a:pt x="12" y="11"/>
                        <a:pt x="11" y="10"/>
                        <a:pt x="10" y="9"/>
                      </a:cubicBezTo>
                      <a:cubicBezTo>
                        <a:pt x="8" y="8"/>
                        <a:pt x="6" y="8"/>
                        <a:pt x="5" y="7"/>
                      </a:cubicBezTo>
                      <a:cubicBezTo>
                        <a:pt x="4" y="7"/>
                        <a:pt x="3" y="7"/>
                        <a:pt x="3" y="7"/>
                      </a:cubicBezTo>
                      <a:cubicBezTo>
                        <a:pt x="2" y="6"/>
                        <a:pt x="2" y="6"/>
                        <a:pt x="2" y="5"/>
                      </a:cubicBezTo>
                      <a:cubicBezTo>
                        <a:pt x="2" y="4"/>
                        <a:pt x="2" y="3"/>
                        <a:pt x="4" y="1"/>
                      </a:cubicBezTo>
                      <a:cubicBezTo>
                        <a:pt x="4" y="1"/>
                        <a:pt x="4" y="0"/>
                        <a:pt x="3" y="0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2"/>
                        <a:pt x="0" y="4"/>
                        <a:pt x="0" y="5"/>
                      </a:cubicBezTo>
                      <a:cubicBezTo>
                        <a:pt x="0" y="7"/>
                        <a:pt x="1" y="8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6361081" y="1968354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8" name="组合 52"/>
          <p:cNvGrpSpPr/>
          <p:nvPr/>
        </p:nvGrpSpPr>
        <p:grpSpPr>
          <a:xfrm>
            <a:off x="2613716" y="3368661"/>
            <a:ext cx="2025537" cy="643251"/>
            <a:chOff x="2613712" y="3440667"/>
            <a:chExt cx="2025537" cy="643251"/>
          </a:xfrm>
        </p:grpSpPr>
        <p:sp>
          <p:nvSpPr>
            <p:cNvPr id="54" name="Freeform 7"/>
            <p:cNvSpPr/>
            <p:nvPr/>
          </p:nvSpPr>
          <p:spPr bwMode="auto">
            <a:xfrm>
              <a:off x="2613712" y="3440667"/>
              <a:ext cx="2025537" cy="643251"/>
            </a:xfrm>
            <a:custGeom>
              <a:avLst/>
              <a:gdLst>
                <a:gd name="T0" fmla="*/ 1984 w 2305"/>
                <a:gd name="T1" fmla="*/ 732 h 732"/>
                <a:gd name="T2" fmla="*/ 0 w 2305"/>
                <a:gd name="T3" fmla="*/ 732 h 732"/>
                <a:gd name="T4" fmla="*/ 321 w 2305"/>
                <a:gd name="T5" fmla="*/ 366 h 732"/>
                <a:gd name="T6" fmla="*/ 0 w 2305"/>
                <a:gd name="T7" fmla="*/ 0 h 732"/>
                <a:gd name="T8" fmla="*/ 1984 w 2305"/>
                <a:gd name="T9" fmla="*/ 0 h 732"/>
                <a:gd name="T10" fmla="*/ 2305 w 2305"/>
                <a:gd name="T11" fmla="*/ 366 h 732"/>
                <a:gd name="T12" fmla="*/ 1984 w 2305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5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5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9" name="组合 54"/>
            <p:cNvGrpSpPr/>
            <p:nvPr/>
          </p:nvGrpSpPr>
          <p:grpSpPr>
            <a:xfrm>
              <a:off x="2973796" y="3605948"/>
              <a:ext cx="1322755" cy="343122"/>
              <a:chOff x="1641394" y="3123021"/>
              <a:chExt cx="1322755" cy="343122"/>
            </a:xfrm>
          </p:grpSpPr>
          <p:grpSp>
            <p:nvGrpSpPr>
              <p:cNvPr id="10" name="Group 20"/>
              <p:cNvGrpSpPr>
                <a:grpSpLocks noChangeAspect="1"/>
              </p:cNvGrpSpPr>
              <p:nvPr/>
            </p:nvGrpSpPr>
            <p:grpSpPr bwMode="auto">
              <a:xfrm>
                <a:off x="1641394" y="3123021"/>
                <a:ext cx="433721" cy="332887"/>
                <a:chOff x="1066" y="1895"/>
                <a:chExt cx="314" cy="241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1"/>
                <p:cNvSpPr/>
                <p:nvPr/>
              </p:nvSpPr>
              <p:spPr bwMode="auto">
                <a:xfrm>
                  <a:off x="1066" y="2128"/>
                  <a:ext cx="314" cy="8"/>
                </a:xfrm>
                <a:custGeom>
                  <a:avLst/>
                  <a:gdLst>
                    <a:gd name="T0" fmla="*/ 2 w 76"/>
                    <a:gd name="T1" fmla="*/ 2 h 2"/>
                    <a:gd name="T2" fmla="*/ 0 w 76"/>
                    <a:gd name="T3" fmla="*/ 1 h 2"/>
                    <a:gd name="T4" fmla="*/ 2 w 76"/>
                    <a:gd name="T5" fmla="*/ 0 h 2"/>
                    <a:gd name="T6" fmla="*/ 75 w 76"/>
                    <a:gd name="T7" fmla="*/ 0 h 2"/>
                    <a:gd name="T8" fmla="*/ 76 w 76"/>
                    <a:gd name="T9" fmla="*/ 1 h 2"/>
                    <a:gd name="T10" fmla="*/ 75 w 76"/>
                    <a:gd name="T11" fmla="*/ 2 h 2"/>
                    <a:gd name="T12" fmla="*/ 2 w 76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2">
                      <a:moveTo>
                        <a:pt x="2" y="2"/>
                      </a:move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6" y="0"/>
                        <a:pt x="76" y="1"/>
                      </a:cubicBezTo>
                      <a:cubicBezTo>
                        <a:pt x="76" y="2"/>
                        <a:pt x="75" y="2"/>
                        <a:pt x="75" y="2"/>
                      </a:cubicBezTo>
                      <a:lnTo>
                        <a:pt x="2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22"/>
                <p:cNvSpPr>
                  <a:spLocks noChangeArrowheads="1"/>
                </p:cNvSpPr>
                <p:nvPr/>
              </p:nvSpPr>
              <p:spPr bwMode="auto">
                <a:xfrm>
                  <a:off x="1107" y="1949"/>
                  <a:ext cx="46" cy="1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73" y="1895"/>
                  <a:ext cx="46" cy="20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24"/>
                <p:cNvSpPr>
                  <a:spLocks noChangeArrowheads="1"/>
                </p:cNvSpPr>
                <p:nvPr/>
              </p:nvSpPr>
              <p:spPr bwMode="auto">
                <a:xfrm>
                  <a:off x="1235" y="1961"/>
                  <a:ext cx="46" cy="14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6" y="2007"/>
                  <a:ext cx="45" cy="9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2051720" y="31583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1" name="组合 68"/>
          <p:cNvGrpSpPr/>
          <p:nvPr/>
        </p:nvGrpSpPr>
        <p:grpSpPr>
          <a:xfrm>
            <a:off x="632405" y="3368661"/>
            <a:ext cx="2026416" cy="643251"/>
            <a:chOff x="632405" y="3440667"/>
            <a:chExt cx="2026416" cy="643251"/>
          </a:xfrm>
        </p:grpSpPr>
        <p:sp>
          <p:nvSpPr>
            <p:cNvPr id="70" name="Freeform 6"/>
            <p:cNvSpPr/>
            <p:nvPr/>
          </p:nvSpPr>
          <p:spPr bwMode="auto">
            <a:xfrm>
              <a:off x="632405" y="3440667"/>
              <a:ext cx="2026416" cy="643251"/>
            </a:xfrm>
            <a:custGeom>
              <a:avLst/>
              <a:gdLst>
                <a:gd name="T0" fmla="*/ 1984 w 2306"/>
                <a:gd name="T1" fmla="*/ 732 h 732"/>
                <a:gd name="T2" fmla="*/ 0 w 2306"/>
                <a:gd name="T3" fmla="*/ 732 h 732"/>
                <a:gd name="T4" fmla="*/ 321 w 2306"/>
                <a:gd name="T5" fmla="*/ 366 h 732"/>
                <a:gd name="T6" fmla="*/ 0 w 2306"/>
                <a:gd name="T7" fmla="*/ 0 h 732"/>
                <a:gd name="T8" fmla="*/ 1984 w 2306"/>
                <a:gd name="T9" fmla="*/ 0 h 732"/>
                <a:gd name="T10" fmla="*/ 2306 w 2306"/>
                <a:gd name="T11" fmla="*/ 366 h 732"/>
                <a:gd name="T12" fmla="*/ 1984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6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组合 70"/>
            <p:cNvGrpSpPr/>
            <p:nvPr/>
          </p:nvGrpSpPr>
          <p:grpSpPr>
            <a:xfrm>
              <a:off x="1072594" y="3573700"/>
              <a:ext cx="1343184" cy="351800"/>
              <a:chOff x="6008914" y="3093443"/>
              <a:chExt cx="1343184" cy="351800"/>
            </a:xfrm>
          </p:grpSpPr>
          <p:grpSp>
            <p:nvGrpSpPr>
              <p:cNvPr id="13" name="Group 14"/>
              <p:cNvGrpSpPr>
                <a:grpSpLocks noChangeAspect="1"/>
              </p:cNvGrpSpPr>
              <p:nvPr/>
            </p:nvGrpSpPr>
            <p:grpSpPr bwMode="auto">
              <a:xfrm>
                <a:off x="6008914" y="3093443"/>
                <a:ext cx="390557" cy="351799"/>
                <a:chOff x="4645" y="1318"/>
                <a:chExt cx="262" cy="236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Freeform 15"/>
                <p:cNvSpPr/>
                <p:nvPr/>
              </p:nvSpPr>
              <p:spPr bwMode="auto">
                <a:xfrm>
                  <a:off x="4645" y="1425"/>
                  <a:ext cx="262" cy="129"/>
                </a:xfrm>
                <a:custGeom>
                  <a:avLst/>
                  <a:gdLst>
                    <a:gd name="T0" fmla="*/ 44 w 71"/>
                    <a:gd name="T1" fmla="*/ 6 h 35"/>
                    <a:gd name="T2" fmla="*/ 42 w 71"/>
                    <a:gd name="T3" fmla="*/ 8 h 35"/>
                    <a:gd name="T4" fmla="*/ 29 w 71"/>
                    <a:gd name="T5" fmla="*/ 8 h 35"/>
                    <a:gd name="T6" fmla="*/ 27 w 71"/>
                    <a:gd name="T7" fmla="*/ 6 h 35"/>
                    <a:gd name="T8" fmla="*/ 27 w 71"/>
                    <a:gd name="T9" fmla="*/ 0 h 35"/>
                    <a:gd name="T10" fmla="*/ 0 w 71"/>
                    <a:gd name="T11" fmla="*/ 0 h 35"/>
                    <a:gd name="T12" fmla="*/ 0 w 71"/>
                    <a:gd name="T13" fmla="*/ 28 h 35"/>
                    <a:gd name="T14" fmla="*/ 7 w 71"/>
                    <a:gd name="T15" fmla="*/ 35 h 35"/>
                    <a:gd name="T16" fmla="*/ 64 w 71"/>
                    <a:gd name="T17" fmla="*/ 35 h 35"/>
                    <a:gd name="T18" fmla="*/ 71 w 71"/>
                    <a:gd name="T19" fmla="*/ 28 h 35"/>
                    <a:gd name="T20" fmla="*/ 71 w 71"/>
                    <a:gd name="T21" fmla="*/ 0 h 35"/>
                    <a:gd name="T22" fmla="*/ 44 w 71"/>
                    <a:gd name="T23" fmla="*/ 0 h 35"/>
                    <a:gd name="T24" fmla="*/ 44 w 71"/>
                    <a:gd name="T25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" h="35">
                      <a:moveTo>
                        <a:pt x="44" y="6"/>
                      </a:moveTo>
                      <a:cubicBezTo>
                        <a:pt x="44" y="7"/>
                        <a:pt x="43" y="8"/>
                        <a:pt x="42" y="8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8" y="8"/>
                        <a:pt x="27" y="7"/>
                        <a:pt x="27" y="6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31"/>
                        <a:pt x="3" y="35"/>
                        <a:pt x="7" y="35"/>
                      </a:cubicBezTo>
                      <a:cubicBezTo>
                        <a:pt x="64" y="35"/>
                        <a:pt x="64" y="35"/>
                        <a:pt x="64" y="35"/>
                      </a:cubicBezTo>
                      <a:cubicBezTo>
                        <a:pt x="68" y="35"/>
                        <a:pt x="71" y="31"/>
                        <a:pt x="71" y="28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lnTo>
                        <a:pt x="44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16"/>
                <p:cNvSpPr>
                  <a:spLocks noEditPoints="1"/>
                </p:cNvSpPr>
                <p:nvPr/>
              </p:nvSpPr>
              <p:spPr bwMode="auto">
                <a:xfrm>
                  <a:off x="4645" y="1318"/>
                  <a:ext cx="262" cy="100"/>
                </a:xfrm>
                <a:custGeom>
                  <a:avLst/>
                  <a:gdLst>
                    <a:gd name="T0" fmla="*/ 64 w 71"/>
                    <a:gd name="T1" fmla="*/ 12 h 27"/>
                    <a:gd name="T2" fmla="*/ 47 w 71"/>
                    <a:gd name="T3" fmla="*/ 12 h 27"/>
                    <a:gd name="T4" fmla="*/ 47 w 71"/>
                    <a:gd name="T5" fmla="*/ 5 h 27"/>
                    <a:gd name="T6" fmla="*/ 43 w 71"/>
                    <a:gd name="T7" fmla="*/ 0 h 27"/>
                    <a:gd name="T8" fmla="*/ 28 w 71"/>
                    <a:gd name="T9" fmla="*/ 0 h 27"/>
                    <a:gd name="T10" fmla="*/ 23 w 71"/>
                    <a:gd name="T11" fmla="*/ 5 h 27"/>
                    <a:gd name="T12" fmla="*/ 23 w 71"/>
                    <a:gd name="T13" fmla="*/ 12 h 27"/>
                    <a:gd name="T14" fmla="*/ 7 w 71"/>
                    <a:gd name="T15" fmla="*/ 12 h 27"/>
                    <a:gd name="T16" fmla="*/ 0 w 71"/>
                    <a:gd name="T17" fmla="*/ 19 h 27"/>
                    <a:gd name="T18" fmla="*/ 0 w 71"/>
                    <a:gd name="T19" fmla="*/ 27 h 27"/>
                    <a:gd name="T20" fmla="*/ 71 w 71"/>
                    <a:gd name="T21" fmla="*/ 27 h 27"/>
                    <a:gd name="T22" fmla="*/ 71 w 71"/>
                    <a:gd name="T23" fmla="*/ 19 h 27"/>
                    <a:gd name="T24" fmla="*/ 64 w 71"/>
                    <a:gd name="T25" fmla="*/ 12 h 27"/>
                    <a:gd name="T26" fmla="*/ 28 w 71"/>
                    <a:gd name="T27" fmla="*/ 5 h 27"/>
                    <a:gd name="T28" fmla="*/ 43 w 71"/>
                    <a:gd name="T29" fmla="*/ 5 h 27"/>
                    <a:gd name="T30" fmla="*/ 43 w 71"/>
                    <a:gd name="T31" fmla="*/ 12 h 27"/>
                    <a:gd name="T32" fmla="*/ 28 w 71"/>
                    <a:gd name="T33" fmla="*/ 12 h 27"/>
                    <a:gd name="T34" fmla="*/ 28 w 71"/>
                    <a:gd name="T35" fmla="*/ 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1" h="27">
                      <a:moveTo>
                        <a:pt x="64" y="12"/>
                      </a:moveTo>
                      <a:cubicBezTo>
                        <a:pt x="47" y="12"/>
                        <a:pt x="47" y="12"/>
                        <a:pt x="47" y="12"/>
                      </a:cubicBezTo>
                      <a:cubicBezTo>
                        <a:pt x="47" y="5"/>
                        <a:pt x="47" y="5"/>
                        <a:pt x="47" y="5"/>
                      </a:cubicBezTo>
                      <a:cubicBezTo>
                        <a:pt x="47" y="2"/>
                        <a:pt x="45" y="0"/>
                        <a:pt x="43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3" y="2"/>
                        <a:pt x="23" y="5"/>
                      </a:cubicBezTo>
                      <a:cubicBezTo>
                        <a:pt x="23" y="12"/>
                        <a:pt x="23" y="12"/>
                        <a:pt x="23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3" y="12"/>
                        <a:pt x="0" y="15"/>
                        <a:pt x="0" y="19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71" y="15"/>
                        <a:pt x="68" y="12"/>
                        <a:pt x="64" y="12"/>
                      </a:cubicBezTo>
                      <a:close/>
                      <a:moveTo>
                        <a:pt x="28" y="5"/>
                      </a:move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28" y="12"/>
                        <a:pt x="28" y="12"/>
                        <a:pt x="28" y="12"/>
                      </a:cubicBezTo>
                      <a:lnTo>
                        <a:pt x="28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439669" y="31374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76" name="矩形 1"/>
          <p:cNvSpPr>
            <a:spLocks noChangeArrowheads="1"/>
          </p:cNvSpPr>
          <p:nvPr/>
        </p:nvSpPr>
        <p:spPr bwMode="auto">
          <a:xfrm>
            <a:off x="6756410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  <p:sp>
        <p:nvSpPr>
          <p:cNvPr id="77" name="矩形 1"/>
          <p:cNvSpPr>
            <a:spLocks noChangeArrowheads="1"/>
          </p:cNvSpPr>
          <p:nvPr/>
        </p:nvSpPr>
        <p:spPr bwMode="auto">
          <a:xfrm>
            <a:off x="4764188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  <p:sp>
        <p:nvSpPr>
          <p:cNvPr id="78" name="矩形 1"/>
          <p:cNvSpPr>
            <a:spLocks noChangeArrowheads="1"/>
          </p:cNvSpPr>
          <p:nvPr/>
        </p:nvSpPr>
        <p:spPr bwMode="auto">
          <a:xfrm>
            <a:off x="2771967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  <p:sp>
        <p:nvSpPr>
          <p:cNvPr id="79" name="矩形 1"/>
          <p:cNvSpPr>
            <a:spLocks noChangeArrowheads="1"/>
          </p:cNvSpPr>
          <p:nvPr/>
        </p:nvSpPr>
        <p:spPr bwMode="auto">
          <a:xfrm>
            <a:off x="779746" y="2179279"/>
            <a:ext cx="1632017" cy="23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</a:p>
        </p:txBody>
      </p:sp>
    </p:spTree>
  </p:cSld>
  <p:clrMapOvr>
    <a:masterClrMapping/>
  </p:clrMapOvr>
  <p:transition spd="med" advClick="0" advTm="0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670000" y="1437543"/>
            <a:ext cx="2043672" cy="1557773"/>
            <a:chOff x="6566394" y="2021434"/>
            <a:chExt cx="2873914" cy="2190498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74" name="任意多边形 73"/>
            <p:cNvSpPr/>
            <p:nvPr/>
          </p:nvSpPr>
          <p:spPr>
            <a:xfrm flipH="1">
              <a:off x="6566394" y="2073819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 flipH="1">
              <a:off x="6595750" y="2021434"/>
              <a:ext cx="2844558" cy="2190498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26763"/>
                <a:gd name="connsiteY0-176" fmla="*/ 1574572 h 1589231"/>
                <a:gd name="connsiteX1-177" fmla="*/ 947203 w 2026763"/>
                <a:gd name="connsiteY1-178" fmla="*/ 0 h 1589231"/>
                <a:gd name="connsiteX2-179" fmla="*/ 1931311 w 2026763"/>
                <a:gd name="connsiteY2-180" fmla="*/ 24603 h 1589231"/>
                <a:gd name="connsiteX3-181" fmla="*/ 2026763 w 2026763"/>
                <a:gd name="connsiteY3-182" fmla="*/ 118448 h 1589231"/>
                <a:gd name="connsiteX4-183" fmla="*/ 1029212 w 2026763"/>
                <a:gd name="connsiteY4-184" fmla="*/ 1589231 h 1589231"/>
                <a:gd name="connsiteX5-185" fmla="*/ 0 w 2026763"/>
                <a:gd name="connsiteY5-186" fmla="*/ 1574572 h 1589231"/>
                <a:gd name="connsiteX0-187" fmla="*/ 0 w 2026763"/>
                <a:gd name="connsiteY0-188" fmla="*/ 1574572 h 1601616"/>
                <a:gd name="connsiteX1-189" fmla="*/ 947203 w 2026763"/>
                <a:gd name="connsiteY1-190" fmla="*/ 0 h 1601616"/>
                <a:gd name="connsiteX2-191" fmla="*/ 1931311 w 2026763"/>
                <a:gd name="connsiteY2-192" fmla="*/ 24603 h 1601616"/>
                <a:gd name="connsiteX3-193" fmla="*/ 2026763 w 2026763"/>
                <a:gd name="connsiteY3-194" fmla="*/ 118448 h 1601616"/>
                <a:gd name="connsiteX4-195" fmla="*/ 1029212 w 2026763"/>
                <a:gd name="connsiteY4-196" fmla="*/ 1589231 h 1601616"/>
                <a:gd name="connsiteX5-197" fmla="*/ 0 w 2026763"/>
                <a:gd name="connsiteY5-198" fmla="*/ 1574572 h 1601616"/>
                <a:gd name="connsiteX0-199" fmla="*/ 0 w 2026763"/>
                <a:gd name="connsiteY0-200" fmla="*/ 1574572 h 1593194"/>
                <a:gd name="connsiteX1-201" fmla="*/ 947203 w 2026763"/>
                <a:gd name="connsiteY1-202" fmla="*/ 0 h 1593194"/>
                <a:gd name="connsiteX2-203" fmla="*/ 1931311 w 2026763"/>
                <a:gd name="connsiteY2-204" fmla="*/ 24603 h 1593194"/>
                <a:gd name="connsiteX3-205" fmla="*/ 2026763 w 2026763"/>
                <a:gd name="connsiteY3-206" fmla="*/ 118448 h 1593194"/>
                <a:gd name="connsiteX4-207" fmla="*/ 1029212 w 2026763"/>
                <a:gd name="connsiteY4-208" fmla="*/ 1589231 h 1593194"/>
                <a:gd name="connsiteX5-209" fmla="*/ 0 w 2026763"/>
                <a:gd name="connsiteY5-210" fmla="*/ 1574572 h 1593194"/>
                <a:gd name="connsiteX0-211" fmla="*/ 0 w 2023046"/>
                <a:gd name="connsiteY0-212" fmla="*/ 1563421 h 1589231"/>
                <a:gd name="connsiteX1-213" fmla="*/ 943486 w 2023046"/>
                <a:gd name="connsiteY1-214" fmla="*/ 0 h 1589231"/>
                <a:gd name="connsiteX2-215" fmla="*/ 1927594 w 2023046"/>
                <a:gd name="connsiteY2-216" fmla="*/ 24603 h 1589231"/>
                <a:gd name="connsiteX3-217" fmla="*/ 2023046 w 2023046"/>
                <a:gd name="connsiteY3-218" fmla="*/ 118448 h 1589231"/>
                <a:gd name="connsiteX4-219" fmla="*/ 1025495 w 2023046"/>
                <a:gd name="connsiteY4-220" fmla="*/ 1589231 h 1589231"/>
                <a:gd name="connsiteX5-221" fmla="*/ 0 w 2023046"/>
                <a:gd name="connsiteY5-222" fmla="*/ 1563421 h 1589231"/>
                <a:gd name="connsiteX0-223" fmla="*/ 0 w 2023046"/>
                <a:gd name="connsiteY0-224" fmla="*/ 1563421 h 1574847"/>
                <a:gd name="connsiteX1-225" fmla="*/ 943486 w 2023046"/>
                <a:gd name="connsiteY1-226" fmla="*/ 0 h 1574847"/>
                <a:gd name="connsiteX2-227" fmla="*/ 1927594 w 2023046"/>
                <a:gd name="connsiteY2-228" fmla="*/ 24603 h 1574847"/>
                <a:gd name="connsiteX3-229" fmla="*/ 2023046 w 2023046"/>
                <a:gd name="connsiteY3-230" fmla="*/ 118448 h 1574847"/>
                <a:gd name="connsiteX4-231" fmla="*/ 1029212 w 2023046"/>
                <a:gd name="connsiteY4-232" fmla="*/ 1548343 h 1574847"/>
                <a:gd name="connsiteX5-233" fmla="*/ 0 w 2023046"/>
                <a:gd name="connsiteY5-234" fmla="*/ 1563421 h 1574847"/>
                <a:gd name="connsiteX0-235" fmla="*/ 0 w 2023046"/>
                <a:gd name="connsiteY0-236" fmla="*/ 1563421 h 1563421"/>
                <a:gd name="connsiteX1-237" fmla="*/ 943486 w 2023046"/>
                <a:gd name="connsiteY1-238" fmla="*/ 0 h 1563421"/>
                <a:gd name="connsiteX2-239" fmla="*/ 1927594 w 2023046"/>
                <a:gd name="connsiteY2-240" fmla="*/ 24603 h 1563421"/>
                <a:gd name="connsiteX3-241" fmla="*/ 2023046 w 2023046"/>
                <a:gd name="connsiteY3-242" fmla="*/ 118448 h 1563421"/>
                <a:gd name="connsiteX4-243" fmla="*/ 1029212 w 2023046"/>
                <a:gd name="connsiteY4-244" fmla="*/ 1548343 h 1563421"/>
                <a:gd name="connsiteX5-245" fmla="*/ 0 w 2023046"/>
                <a:gd name="connsiteY5-246" fmla="*/ 1563421 h 1563421"/>
                <a:gd name="connsiteX0-247" fmla="*/ 0 w 2023046"/>
                <a:gd name="connsiteY0-248" fmla="*/ 1563421 h 1568845"/>
                <a:gd name="connsiteX1-249" fmla="*/ 943486 w 2023046"/>
                <a:gd name="connsiteY1-250" fmla="*/ 0 h 1568845"/>
                <a:gd name="connsiteX2-251" fmla="*/ 1927594 w 2023046"/>
                <a:gd name="connsiteY2-252" fmla="*/ 24603 h 1568845"/>
                <a:gd name="connsiteX3-253" fmla="*/ 2023046 w 2023046"/>
                <a:gd name="connsiteY3-254" fmla="*/ 118448 h 1568845"/>
                <a:gd name="connsiteX4-255" fmla="*/ 1012811 w 2023046"/>
                <a:gd name="connsiteY4-256" fmla="*/ 1568845 h 1568845"/>
                <a:gd name="connsiteX5-257" fmla="*/ 0 w 2023046"/>
                <a:gd name="connsiteY5-258" fmla="*/ 1563421 h 1568845"/>
                <a:gd name="connsiteX0-259" fmla="*/ 0 w 2023046"/>
                <a:gd name="connsiteY0-260" fmla="*/ 1575722 h 1575722"/>
                <a:gd name="connsiteX1-261" fmla="*/ 943486 w 2023046"/>
                <a:gd name="connsiteY1-262" fmla="*/ 0 h 1575722"/>
                <a:gd name="connsiteX2-263" fmla="*/ 1927594 w 2023046"/>
                <a:gd name="connsiteY2-264" fmla="*/ 24603 h 1575722"/>
                <a:gd name="connsiteX3-265" fmla="*/ 2023046 w 2023046"/>
                <a:gd name="connsiteY3-266" fmla="*/ 118448 h 1575722"/>
                <a:gd name="connsiteX4-267" fmla="*/ 1012811 w 2023046"/>
                <a:gd name="connsiteY4-268" fmla="*/ 1568845 h 1575722"/>
                <a:gd name="connsiteX5-269" fmla="*/ 0 w 2023046"/>
                <a:gd name="connsiteY5-270" fmla="*/ 1575722 h 1575722"/>
                <a:gd name="connsiteX0-271" fmla="*/ 0 w 2023046"/>
                <a:gd name="connsiteY0-272" fmla="*/ 1557880 h 1557880"/>
                <a:gd name="connsiteX1-273" fmla="*/ 947947 w 2023046"/>
                <a:gd name="connsiteY1-274" fmla="*/ 0 h 1557880"/>
                <a:gd name="connsiteX2-275" fmla="*/ 1927594 w 2023046"/>
                <a:gd name="connsiteY2-276" fmla="*/ 6761 h 1557880"/>
                <a:gd name="connsiteX3-277" fmla="*/ 2023046 w 2023046"/>
                <a:gd name="connsiteY3-278" fmla="*/ 100606 h 1557880"/>
                <a:gd name="connsiteX4-279" fmla="*/ 1012811 w 2023046"/>
                <a:gd name="connsiteY4-280" fmla="*/ 1551003 h 1557880"/>
                <a:gd name="connsiteX5-281" fmla="*/ 0 w 2023046"/>
                <a:gd name="connsiteY5-282" fmla="*/ 1557880 h 15578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3046" h="1557880">
                  <a:moveTo>
                    <a:pt x="0" y="1557880"/>
                  </a:moveTo>
                  <a:cubicBezTo>
                    <a:pt x="656072" y="163728"/>
                    <a:pt x="648615" y="123013"/>
                    <a:pt x="947947" y="0"/>
                  </a:cubicBezTo>
                  <a:lnTo>
                    <a:pt x="1927594" y="6761"/>
                  </a:lnTo>
                  <a:cubicBezTo>
                    <a:pt x="1981807" y="34055"/>
                    <a:pt x="1994802" y="50814"/>
                    <a:pt x="2023046" y="100606"/>
                  </a:cubicBezTo>
                  <a:cubicBezTo>
                    <a:pt x="1744216" y="-198728"/>
                    <a:pt x="1262938" y="1099954"/>
                    <a:pt x="1012811" y="1551003"/>
                  </a:cubicBezTo>
                  <a:lnTo>
                    <a:pt x="0" y="15578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组合 1"/>
          <p:cNvGrpSpPr/>
          <p:nvPr/>
        </p:nvGrpSpPr>
        <p:grpSpPr>
          <a:xfrm>
            <a:off x="2302062" y="1437543"/>
            <a:ext cx="2036750" cy="1550092"/>
            <a:chOff x="3236480" y="2021433"/>
            <a:chExt cx="2864179" cy="2179697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18900000" scaled="1"/>
            <a:tileRect/>
          </a:gradFill>
        </p:grpSpPr>
        <p:sp>
          <p:nvSpPr>
            <p:cNvPr id="52" name="任意多边形 51"/>
            <p:cNvSpPr/>
            <p:nvPr/>
          </p:nvSpPr>
          <p:spPr>
            <a:xfrm>
              <a:off x="5538099" y="2073819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任意多边形 52"/>
            <p:cNvSpPr/>
            <p:nvPr/>
          </p:nvSpPr>
          <p:spPr>
            <a:xfrm>
              <a:off x="3236480" y="2021433"/>
              <a:ext cx="2836007" cy="2179697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18965"/>
                <a:gd name="connsiteY0-176" fmla="*/ 1568040 h 1568040"/>
                <a:gd name="connsiteX1-177" fmla="*/ 937405 w 2018965"/>
                <a:gd name="connsiteY1-178" fmla="*/ 0 h 1568040"/>
                <a:gd name="connsiteX2-179" fmla="*/ 1921513 w 2018965"/>
                <a:gd name="connsiteY2-180" fmla="*/ 24603 h 1568040"/>
                <a:gd name="connsiteX3-181" fmla="*/ 2018965 w 2018965"/>
                <a:gd name="connsiteY3-182" fmla="*/ 118448 h 1568040"/>
                <a:gd name="connsiteX4-183" fmla="*/ 1019414 w 2018965"/>
                <a:gd name="connsiteY4-184" fmla="*/ 1566371 h 1568040"/>
                <a:gd name="connsiteX5-185" fmla="*/ 0 w 2018965"/>
                <a:gd name="connsiteY5-186" fmla="*/ 1568040 h 1568040"/>
                <a:gd name="connsiteX0-187" fmla="*/ 0 w 2018965"/>
                <a:gd name="connsiteY0-188" fmla="*/ 1550198 h 1550198"/>
                <a:gd name="connsiteX1-189" fmla="*/ 932945 w 2018965"/>
                <a:gd name="connsiteY1-190" fmla="*/ 0 h 1550198"/>
                <a:gd name="connsiteX2-191" fmla="*/ 1921513 w 2018965"/>
                <a:gd name="connsiteY2-192" fmla="*/ 6761 h 1550198"/>
                <a:gd name="connsiteX3-193" fmla="*/ 2018965 w 2018965"/>
                <a:gd name="connsiteY3-194" fmla="*/ 100606 h 1550198"/>
                <a:gd name="connsiteX4-195" fmla="*/ 1019414 w 2018965"/>
                <a:gd name="connsiteY4-196" fmla="*/ 1548529 h 1550198"/>
                <a:gd name="connsiteX5-197" fmla="*/ 0 w 2018965"/>
                <a:gd name="connsiteY5-198" fmla="*/ 1550198 h 155019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8965" h="1550198">
                  <a:moveTo>
                    <a:pt x="0" y="1550198"/>
                  </a:moveTo>
                  <a:cubicBezTo>
                    <a:pt x="656072" y="156046"/>
                    <a:pt x="633613" y="123013"/>
                    <a:pt x="932945" y="0"/>
                  </a:cubicBezTo>
                  <a:lnTo>
                    <a:pt x="1921513" y="6761"/>
                  </a:lnTo>
                  <a:cubicBezTo>
                    <a:pt x="1975726" y="34055"/>
                    <a:pt x="1988721" y="50814"/>
                    <a:pt x="2018965" y="100606"/>
                  </a:cubicBezTo>
                  <a:cubicBezTo>
                    <a:pt x="1738135" y="-198728"/>
                    <a:pt x="1269541" y="1097480"/>
                    <a:pt x="1019414" y="1548529"/>
                  </a:cubicBezTo>
                  <a:lnTo>
                    <a:pt x="0" y="15501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670000" y="2959213"/>
            <a:ext cx="2044123" cy="1528678"/>
            <a:chOff x="6566394" y="4204652"/>
            <a:chExt cx="2874548" cy="2149585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78" name="任意多边形 77"/>
            <p:cNvSpPr/>
            <p:nvPr/>
          </p:nvSpPr>
          <p:spPr>
            <a:xfrm flipH="1" flipV="1">
              <a:off x="6566394" y="5984842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 flipH="1" flipV="1">
              <a:off x="6595751" y="4204652"/>
              <a:ext cx="2845191" cy="2149585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1994106"/>
                <a:gd name="connsiteY0-176" fmla="*/ 1564775 h 1566371"/>
                <a:gd name="connsiteX1-177" fmla="*/ 914546 w 1994106"/>
                <a:gd name="connsiteY1-178" fmla="*/ 0 h 1566371"/>
                <a:gd name="connsiteX2-179" fmla="*/ 1898654 w 1994106"/>
                <a:gd name="connsiteY2-180" fmla="*/ 24603 h 1566371"/>
                <a:gd name="connsiteX3-181" fmla="*/ 1994106 w 1994106"/>
                <a:gd name="connsiteY3-182" fmla="*/ 118448 h 1566371"/>
                <a:gd name="connsiteX4-183" fmla="*/ 996555 w 1994106"/>
                <a:gd name="connsiteY4-184" fmla="*/ 1566371 h 1566371"/>
                <a:gd name="connsiteX5-185" fmla="*/ 0 w 1994106"/>
                <a:gd name="connsiteY5-186" fmla="*/ 1564775 h 1566371"/>
                <a:gd name="connsiteX0-187" fmla="*/ 0 w 2010434"/>
                <a:gd name="connsiteY0-188" fmla="*/ 1564775 h 1566371"/>
                <a:gd name="connsiteX1-189" fmla="*/ 930874 w 2010434"/>
                <a:gd name="connsiteY1-190" fmla="*/ 0 h 1566371"/>
                <a:gd name="connsiteX2-191" fmla="*/ 1914982 w 2010434"/>
                <a:gd name="connsiteY2-192" fmla="*/ 24603 h 1566371"/>
                <a:gd name="connsiteX3-193" fmla="*/ 2010434 w 2010434"/>
                <a:gd name="connsiteY3-194" fmla="*/ 118448 h 1566371"/>
                <a:gd name="connsiteX4-195" fmla="*/ 1012883 w 2010434"/>
                <a:gd name="connsiteY4-196" fmla="*/ 1566371 h 1566371"/>
                <a:gd name="connsiteX5-197" fmla="*/ 0 w 2010434"/>
                <a:gd name="connsiteY5-198" fmla="*/ 1564775 h 1566371"/>
                <a:gd name="connsiteX0-199" fmla="*/ 0 w 2023497"/>
                <a:gd name="connsiteY0-200" fmla="*/ 1519055 h 1566371"/>
                <a:gd name="connsiteX1-201" fmla="*/ 943937 w 2023497"/>
                <a:gd name="connsiteY1-202" fmla="*/ 0 h 1566371"/>
                <a:gd name="connsiteX2-203" fmla="*/ 1928045 w 2023497"/>
                <a:gd name="connsiteY2-204" fmla="*/ 24603 h 1566371"/>
                <a:gd name="connsiteX3-205" fmla="*/ 2023497 w 2023497"/>
                <a:gd name="connsiteY3-206" fmla="*/ 118448 h 1566371"/>
                <a:gd name="connsiteX4-207" fmla="*/ 1025946 w 2023497"/>
                <a:gd name="connsiteY4-208" fmla="*/ 1566371 h 1566371"/>
                <a:gd name="connsiteX5-209" fmla="*/ 0 w 2023497"/>
                <a:gd name="connsiteY5-210" fmla="*/ 1519055 h 1566371"/>
                <a:gd name="connsiteX0-211" fmla="*/ 0 w 2023497"/>
                <a:gd name="connsiteY0-212" fmla="*/ 1519055 h 1519055"/>
                <a:gd name="connsiteX1-213" fmla="*/ 943937 w 2023497"/>
                <a:gd name="connsiteY1-214" fmla="*/ 0 h 1519055"/>
                <a:gd name="connsiteX2-215" fmla="*/ 1928045 w 2023497"/>
                <a:gd name="connsiteY2-216" fmla="*/ 24603 h 1519055"/>
                <a:gd name="connsiteX3-217" fmla="*/ 2023497 w 2023497"/>
                <a:gd name="connsiteY3-218" fmla="*/ 118448 h 1519055"/>
                <a:gd name="connsiteX4-219" fmla="*/ 1019415 w 2023497"/>
                <a:gd name="connsiteY4-220" fmla="*/ 1491259 h 1519055"/>
                <a:gd name="connsiteX5-221" fmla="*/ 0 w 2023497"/>
                <a:gd name="connsiteY5-222" fmla="*/ 1519055 h 1519055"/>
                <a:gd name="connsiteX0-223" fmla="*/ 0 w 2023497"/>
                <a:gd name="connsiteY0-224" fmla="*/ 1519055 h 1519055"/>
                <a:gd name="connsiteX1-225" fmla="*/ 943937 w 2023497"/>
                <a:gd name="connsiteY1-226" fmla="*/ 0 h 1519055"/>
                <a:gd name="connsiteX2-227" fmla="*/ 1928045 w 2023497"/>
                <a:gd name="connsiteY2-228" fmla="*/ 24603 h 1519055"/>
                <a:gd name="connsiteX3-229" fmla="*/ 2023497 w 2023497"/>
                <a:gd name="connsiteY3-230" fmla="*/ 118448 h 1519055"/>
                <a:gd name="connsiteX4-231" fmla="*/ 1019415 w 2023497"/>
                <a:gd name="connsiteY4-232" fmla="*/ 1504322 h 1519055"/>
                <a:gd name="connsiteX5-233" fmla="*/ 0 w 2023497"/>
                <a:gd name="connsiteY5-234" fmla="*/ 1519055 h 1519055"/>
                <a:gd name="connsiteX0-235" fmla="*/ 0 w 2023497"/>
                <a:gd name="connsiteY0-236" fmla="*/ 1519055 h 1519055"/>
                <a:gd name="connsiteX1-237" fmla="*/ 943937 w 2023497"/>
                <a:gd name="connsiteY1-238" fmla="*/ 0 h 1519055"/>
                <a:gd name="connsiteX2-239" fmla="*/ 1928045 w 2023497"/>
                <a:gd name="connsiteY2-240" fmla="*/ 24603 h 1519055"/>
                <a:gd name="connsiteX3-241" fmla="*/ 2023497 w 2023497"/>
                <a:gd name="connsiteY3-242" fmla="*/ 118448 h 1519055"/>
                <a:gd name="connsiteX4-243" fmla="*/ 1029212 w 2023497"/>
                <a:gd name="connsiteY4-244" fmla="*/ 1507588 h 1519055"/>
                <a:gd name="connsiteX5-245" fmla="*/ 0 w 2023497"/>
                <a:gd name="connsiteY5-246" fmla="*/ 1519055 h 1519055"/>
                <a:gd name="connsiteX0-247" fmla="*/ 0 w 2023497"/>
                <a:gd name="connsiteY0-248" fmla="*/ 1519055 h 1548476"/>
                <a:gd name="connsiteX1-249" fmla="*/ 943937 w 2023497"/>
                <a:gd name="connsiteY1-250" fmla="*/ 0 h 1548476"/>
                <a:gd name="connsiteX2-251" fmla="*/ 1928045 w 2023497"/>
                <a:gd name="connsiteY2-252" fmla="*/ 24603 h 1548476"/>
                <a:gd name="connsiteX3-253" fmla="*/ 2023497 w 2023497"/>
                <a:gd name="connsiteY3-254" fmla="*/ 118448 h 1548476"/>
                <a:gd name="connsiteX4-255" fmla="*/ 1025495 w 2023497"/>
                <a:gd name="connsiteY4-256" fmla="*/ 1548476 h 1548476"/>
                <a:gd name="connsiteX5-257" fmla="*/ 0 w 2023497"/>
                <a:gd name="connsiteY5-258" fmla="*/ 1519055 h 1548476"/>
                <a:gd name="connsiteX0-259" fmla="*/ 0 w 2023497"/>
                <a:gd name="connsiteY0-260" fmla="*/ 1537640 h 1548476"/>
                <a:gd name="connsiteX1-261" fmla="*/ 943937 w 2023497"/>
                <a:gd name="connsiteY1-262" fmla="*/ 0 h 1548476"/>
                <a:gd name="connsiteX2-263" fmla="*/ 1928045 w 2023497"/>
                <a:gd name="connsiteY2-264" fmla="*/ 24603 h 1548476"/>
                <a:gd name="connsiteX3-265" fmla="*/ 2023497 w 2023497"/>
                <a:gd name="connsiteY3-266" fmla="*/ 118448 h 1548476"/>
                <a:gd name="connsiteX4-267" fmla="*/ 1025495 w 2023497"/>
                <a:gd name="connsiteY4-268" fmla="*/ 1548476 h 1548476"/>
                <a:gd name="connsiteX5-269" fmla="*/ 0 w 2023497"/>
                <a:gd name="connsiteY5-270" fmla="*/ 1537640 h 1548476"/>
                <a:gd name="connsiteX0-271" fmla="*/ 0 w 2023497"/>
                <a:gd name="connsiteY0-272" fmla="*/ 1545841 h 1548476"/>
                <a:gd name="connsiteX1-273" fmla="*/ 943937 w 2023497"/>
                <a:gd name="connsiteY1-274" fmla="*/ 0 h 1548476"/>
                <a:gd name="connsiteX2-275" fmla="*/ 1928045 w 2023497"/>
                <a:gd name="connsiteY2-276" fmla="*/ 24603 h 1548476"/>
                <a:gd name="connsiteX3-277" fmla="*/ 2023497 w 2023497"/>
                <a:gd name="connsiteY3-278" fmla="*/ 118448 h 1548476"/>
                <a:gd name="connsiteX4-279" fmla="*/ 1025495 w 2023497"/>
                <a:gd name="connsiteY4-280" fmla="*/ 1548476 h 1548476"/>
                <a:gd name="connsiteX5-281" fmla="*/ 0 w 2023497"/>
                <a:gd name="connsiteY5-282" fmla="*/ 1545841 h 1548476"/>
                <a:gd name="connsiteX0-283" fmla="*/ 0 w 2023497"/>
                <a:gd name="connsiteY0-284" fmla="*/ 1545841 h 1560778"/>
                <a:gd name="connsiteX1-285" fmla="*/ 943937 w 2023497"/>
                <a:gd name="connsiteY1-286" fmla="*/ 0 h 1560778"/>
                <a:gd name="connsiteX2-287" fmla="*/ 1928045 w 2023497"/>
                <a:gd name="connsiteY2-288" fmla="*/ 24603 h 1560778"/>
                <a:gd name="connsiteX3-289" fmla="*/ 2023497 w 2023497"/>
                <a:gd name="connsiteY3-290" fmla="*/ 118448 h 1560778"/>
                <a:gd name="connsiteX4-291" fmla="*/ 1013194 w 2023497"/>
                <a:gd name="connsiteY4-292" fmla="*/ 1560778 h 1560778"/>
                <a:gd name="connsiteX5-293" fmla="*/ 0 w 2023497"/>
                <a:gd name="connsiteY5-294" fmla="*/ 1545841 h 1560778"/>
                <a:gd name="connsiteX0-295" fmla="*/ 0 w 2023497"/>
                <a:gd name="connsiteY0-296" fmla="*/ 1545841 h 1545841"/>
                <a:gd name="connsiteX1-297" fmla="*/ 943937 w 2023497"/>
                <a:gd name="connsiteY1-298" fmla="*/ 0 h 1545841"/>
                <a:gd name="connsiteX2-299" fmla="*/ 1928045 w 2023497"/>
                <a:gd name="connsiteY2-300" fmla="*/ 24603 h 1545841"/>
                <a:gd name="connsiteX3-301" fmla="*/ 2023497 w 2023497"/>
                <a:gd name="connsiteY3-302" fmla="*/ 118448 h 1545841"/>
                <a:gd name="connsiteX4-303" fmla="*/ 1013194 w 2023497"/>
                <a:gd name="connsiteY4-304" fmla="*/ 1544377 h 1545841"/>
                <a:gd name="connsiteX5-305" fmla="*/ 0 w 2023497"/>
                <a:gd name="connsiteY5-306" fmla="*/ 1545841 h 1545841"/>
                <a:gd name="connsiteX0-307" fmla="*/ 0 w 2023497"/>
                <a:gd name="connsiteY0-308" fmla="*/ 1545841 h 1552578"/>
                <a:gd name="connsiteX1-309" fmla="*/ 943937 w 2023497"/>
                <a:gd name="connsiteY1-310" fmla="*/ 0 h 1552578"/>
                <a:gd name="connsiteX2-311" fmla="*/ 1928045 w 2023497"/>
                <a:gd name="connsiteY2-312" fmla="*/ 24603 h 1552578"/>
                <a:gd name="connsiteX3-313" fmla="*/ 2023497 w 2023497"/>
                <a:gd name="connsiteY3-314" fmla="*/ 118448 h 1552578"/>
                <a:gd name="connsiteX4-315" fmla="*/ 1009093 w 2023497"/>
                <a:gd name="connsiteY4-316" fmla="*/ 1552578 h 1552578"/>
                <a:gd name="connsiteX5-317" fmla="*/ 0 w 2023497"/>
                <a:gd name="connsiteY5-318" fmla="*/ 1545841 h 1552578"/>
                <a:gd name="connsiteX0-319" fmla="*/ 0 w 2023497"/>
                <a:gd name="connsiteY0-320" fmla="*/ 1522046 h 1528783"/>
                <a:gd name="connsiteX1-321" fmla="*/ 930340 w 2023497"/>
                <a:gd name="connsiteY1-322" fmla="*/ 0 h 1528783"/>
                <a:gd name="connsiteX2-323" fmla="*/ 1928045 w 2023497"/>
                <a:gd name="connsiteY2-324" fmla="*/ 808 h 1528783"/>
                <a:gd name="connsiteX3-325" fmla="*/ 2023497 w 2023497"/>
                <a:gd name="connsiteY3-326" fmla="*/ 94653 h 1528783"/>
                <a:gd name="connsiteX4-327" fmla="*/ 1009093 w 2023497"/>
                <a:gd name="connsiteY4-328" fmla="*/ 1528783 h 1528783"/>
                <a:gd name="connsiteX5-329" fmla="*/ 0 w 2023497"/>
                <a:gd name="connsiteY5-330" fmla="*/ 1522046 h 15287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3497" h="1528783">
                  <a:moveTo>
                    <a:pt x="0" y="1522046"/>
                  </a:moveTo>
                  <a:cubicBezTo>
                    <a:pt x="656072" y="127894"/>
                    <a:pt x="631008" y="123013"/>
                    <a:pt x="930340" y="0"/>
                  </a:cubicBezTo>
                  <a:lnTo>
                    <a:pt x="1928045" y="808"/>
                  </a:lnTo>
                  <a:cubicBezTo>
                    <a:pt x="1982258" y="28102"/>
                    <a:pt x="1995253" y="44861"/>
                    <a:pt x="2023497" y="94653"/>
                  </a:cubicBezTo>
                  <a:cubicBezTo>
                    <a:pt x="1744667" y="-204681"/>
                    <a:pt x="1259220" y="1077734"/>
                    <a:pt x="1009093" y="1528783"/>
                  </a:cubicBezTo>
                  <a:lnTo>
                    <a:pt x="0" y="15220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组合 3"/>
          <p:cNvGrpSpPr/>
          <p:nvPr/>
        </p:nvGrpSpPr>
        <p:grpSpPr>
          <a:xfrm>
            <a:off x="2298795" y="2976347"/>
            <a:ext cx="2040016" cy="1556674"/>
            <a:chOff x="3231887" y="4185258"/>
            <a:chExt cx="2868772" cy="2188952"/>
          </a:xfrm>
          <a:gradFill flip="none" rotWithShape="1">
            <a:gsLst>
              <a:gs pos="0">
                <a:srgbClr val="0170C1">
                  <a:shade val="30000"/>
                  <a:satMod val="115000"/>
                </a:srgbClr>
              </a:gs>
              <a:gs pos="50000">
                <a:srgbClr val="0170C1">
                  <a:shade val="67500"/>
                  <a:satMod val="115000"/>
                </a:srgbClr>
              </a:gs>
              <a:gs pos="100000">
                <a:srgbClr val="0170C1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77" name="任意多边形 76"/>
            <p:cNvSpPr/>
            <p:nvPr/>
          </p:nvSpPr>
          <p:spPr>
            <a:xfrm flipV="1">
              <a:off x="5538099" y="5984842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 flipV="1">
              <a:off x="3231887" y="4185258"/>
              <a:ext cx="2840599" cy="2188952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20231"/>
                <a:gd name="connsiteY0-176" fmla="*/ 1554978 h 1566371"/>
                <a:gd name="connsiteX1-177" fmla="*/ 940671 w 2020231"/>
                <a:gd name="connsiteY1-178" fmla="*/ 0 h 1566371"/>
                <a:gd name="connsiteX2-179" fmla="*/ 1924779 w 2020231"/>
                <a:gd name="connsiteY2-180" fmla="*/ 24603 h 1566371"/>
                <a:gd name="connsiteX3-181" fmla="*/ 2020231 w 2020231"/>
                <a:gd name="connsiteY3-182" fmla="*/ 118448 h 1566371"/>
                <a:gd name="connsiteX4-183" fmla="*/ 1022680 w 2020231"/>
                <a:gd name="connsiteY4-184" fmla="*/ 1566371 h 1566371"/>
                <a:gd name="connsiteX5-185" fmla="*/ 0 w 2020231"/>
                <a:gd name="connsiteY5-186" fmla="*/ 1554978 h 1566371"/>
                <a:gd name="connsiteX0-187" fmla="*/ 0 w 2020231"/>
                <a:gd name="connsiteY0-188" fmla="*/ 1545387 h 1556780"/>
                <a:gd name="connsiteX1-189" fmla="*/ 931079 w 2020231"/>
                <a:gd name="connsiteY1-190" fmla="*/ 0 h 1556780"/>
                <a:gd name="connsiteX2-191" fmla="*/ 1924779 w 2020231"/>
                <a:gd name="connsiteY2-192" fmla="*/ 15012 h 1556780"/>
                <a:gd name="connsiteX3-193" fmla="*/ 2020231 w 2020231"/>
                <a:gd name="connsiteY3-194" fmla="*/ 108857 h 1556780"/>
                <a:gd name="connsiteX4-195" fmla="*/ 1022680 w 2020231"/>
                <a:gd name="connsiteY4-196" fmla="*/ 1556780 h 1556780"/>
                <a:gd name="connsiteX5-197" fmla="*/ 0 w 2020231"/>
                <a:gd name="connsiteY5-198" fmla="*/ 1545387 h 15567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0231" h="1556780">
                  <a:moveTo>
                    <a:pt x="0" y="1545387"/>
                  </a:moveTo>
                  <a:cubicBezTo>
                    <a:pt x="656072" y="151235"/>
                    <a:pt x="631747" y="123013"/>
                    <a:pt x="931079" y="0"/>
                  </a:cubicBezTo>
                  <a:lnTo>
                    <a:pt x="1924779" y="15012"/>
                  </a:lnTo>
                  <a:cubicBezTo>
                    <a:pt x="1978992" y="42306"/>
                    <a:pt x="1991987" y="59065"/>
                    <a:pt x="2020231" y="108857"/>
                  </a:cubicBezTo>
                  <a:cubicBezTo>
                    <a:pt x="1741401" y="-190477"/>
                    <a:pt x="1272807" y="1105731"/>
                    <a:pt x="1022680" y="1556780"/>
                  </a:cubicBezTo>
                  <a:lnTo>
                    <a:pt x="0" y="154538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组合 7"/>
          <p:cNvGrpSpPr/>
          <p:nvPr/>
        </p:nvGrpSpPr>
        <p:grpSpPr>
          <a:xfrm>
            <a:off x="1659035" y="1676138"/>
            <a:ext cx="5864929" cy="2591030"/>
            <a:chOff x="2332224" y="2356940"/>
            <a:chExt cx="8247556" cy="3643436"/>
          </a:xfrm>
        </p:grpSpPr>
        <p:grpSp>
          <p:nvGrpSpPr>
            <p:cNvPr id="7" name="组合 5"/>
            <p:cNvGrpSpPr/>
            <p:nvPr/>
          </p:nvGrpSpPr>
          <p:grpSpPr>
            <a:xfrm>
              <a:off x="2433471" y="2356940"/>
              <a:ext cx="8081289" cy="3643436"/>
              <a:chOff x="2433471" y="2356940"/>
              <a:chExt cx="8081289" cy="3643436"/>
            </a:xfrm>
          </p:grpSpPr>
          <p:grpSp>
            <p:nvGrpSpPr>
              <p:cNvPr id="8" name="组合 39"/>
              <p:cNvGrpSpPr/>
              <p:nvPr/>
            </p:nvGrpSpPr>
            <p:grpSpPr>
              <a:xfrm>
                <a:off x="2433471" y="2356940"/>
                <a:ext cx="8081289" cy="64285"/>
                <a:chOff x="1172471" y="1676076"/>
                <a:chExt cx="5747404" cy="45719"/>
              </a:xfrm>
            </p:grpSpPr>
            <p:sp>
              <p:nvSpPr>
                <p:cNvPr id="54" name="椭圆 53"/>
                <p:cNvSpPr/>
                <p:nvPr/>
              </p:nvSpPr>
              <p:spPr>
                <a:xfrm>
                  <a:off x="4024402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椭圆 54"/>
                <p:cNvSpPr/>
                <p:nvPr/>
              </p:nvSpPr>
              <p:spPr>
                <a:xfrm>
                  <a:off x="1172471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" name="组合 38"/>
              <p:cNvGrpSpPr/>
              <p:nvPr/>
            </p:nvGrpSpPr>
            <p:grpSpPr>
              <a:xfrm>
                <a:off x="2433471" y="5936091"/>
                <a:ext cx="8081289" cy="64285"/>
                <a:chOff x="1172471" y="1676076"/>
                <a:chExt cx="5747404" cy="45719"/>
              </a:xfrm>
            </p:grpSpPr>
            <p:sp>
              <p:nvSpPr>
                <p:cNvPr id="56" name="椭圆 55"/>
                <p:cNvSpPr/>
                <p:nvPr/>
              </p:nvSpPr>
              <p:spPr>
                <a:xfrm>
                  <a:off x="4024402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椭圆 56"/>
                <p:cNvSpPr/>
                <p:nvPr/>
              </p:nvSpPr>
              <p:spPr>
                <a:xfrm>
                  <a:off x="1172471" y="1676076"/>
                  <a:ext cx="2895473" cy="45719"/>
                </a:xfrm>
                <a:prstGeom prst="ellipse">
                  <a:avLst/>
                </a:prstGeom>
                <a:gradFill>
                  <a:gsLst>
                    <a:gs pos="100000">
                      <a:schemeClr val="bg1">
                        <a:lumMod val="75000"/>
                        <a:alpha val="17000"/>
                      </a:schemeClr>
                    </a:gs>
                    <a:gs pos="24000">
                      <a:schemeClr val="bg1">
                        <a:lumMod val="95000"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1" name="椭圆 40"/>
            <p:cNvSpPr/>
            <p:nvPr/>
          </p:nvSpPr>
          <p:spPr>
            <a:xfrm>
              <a:off x="2332224" y="4162247"/>
              <a:ext cx="2936213" cy="64285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  <a:alpha val="17000"/>
                  </a:schemeClr>
                </a:gs>
                <a:gs pos="24000">
                  <a:schemeClr val="bg1">
                    <a:lumMod val="95000"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7643567" y="4162247"/>
              <a:ext cx="2936213" cy="64285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  <a:alpha val="17000"/>
                  </a:schemeClr>
                </a:gs>
                <a:gs pos="24000">
                  <a:schemeClr val="bg1">
                    <a:lumMod val="95000"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2965383" y="1949848"/>
            <a:ext cx="3203662" cy="1999543"/>
            <a:chOff x="4169274" y="2741822"/>
            <a:chExt cx="4505149" cy="2811703"/>
          </a:xfrm>
        </p:grpSpPr>
        <p:sp>
          <p:nvSpPr>
            <p:cNvPr id="68" name="Freeform 8"/>
            <p:cNvSpPr>
              <a:spLocks noEditPoints="1"/>
            </p:cNvSpPr>
            <p:nvPr/>
          </p:nvSpPr>
          <p:spPr bwMode="auto">
            <a:xfrm>
              <a:off x="4265623" y="4987662"/>
              <a:ext cx="520311" cy="442192"/>
            </a:xfrm>
            <a:custGeom>
              <a:avLst/>
              <a:gdLst>
                <a:gd name="T0" fmla="*/ 167 w 299"/>
                <a:gd name="T1" fmla="*/ 132 h 254"/>
                <a:gd name="T2" fmla="*/ 178 w 299"/>
                <a:gd name="T3" fmla="*/ 129 h 254"/>
                <a:gd name="T4" fmla="*/ 177 w 299"/>
                <a:gd name="T5" fmla="*/ 69 h 254"/>
                <a:gd name="T6" fmla="*/ 168 w 299"/>
                <a:gd name="T7" fmla="*/ 60 h 254"/>
                <a:gd name="T8" fmla="*/ 168 w 299"/>
                <a:gd name="T9" fmla="*/ 37 h 254"/>
                <a:gd name="T10" fmla="*/ 244 w 299"/>
                <a:gd name="T11" fmla="*/ 37 h 254"/>
                <a:gd name="T12" fmla="*/ 253 w 299"/>
                <a:gd name="T13" fmla="*/ 46 h 254"/>
                <a:gd name="T14" fmla="*/ 253 w 299"/>
                <a:gd name="T15" fmla="*/ 69 h 254"/>
                <a:gd name="T16" fmla="*/ 244 w 299"/>
                <a:gd name="T17" fmla="*/ 127 h 254"/>
                <a:gd name="T18" fmla="*/ 264 w 299"/>
                <a:gd name="T19" fmla="*/ 162 h 254"/>
                <a:gd name="T20" fmla="*/ 295 w 299"/>
                <a:gd name="T21" fmla="*/ 215 h 254"/>
                <a:gd name="T22" fmla="*/ 295 w 299"/>
                <a:gd name="T23" fmla="*/ 243 h 254"/>
                <a:gd name="T24" fmla="*/ 274 w 299"/>
                <a:gd name="T25" fmla="*/ 253 h 254"/>
                <a:gd name="T26" fmla="*/ 211 w 299"/>
                <a:gd name="T27" fmla="*/ 253 h 254"/>
                <a:gd name="T28" fmla="*/ 150 w 299"/>
                <a:gd name="T29" fmla="*/ 253 h 254"/>
                <a:gd name="T30" fmla="*/ 149 w 299"/>
                <a:gd name="T31" fmla="*/ 253 h 254"/>
                <a:gd name="T32" fmla="*/ 37 w 299"/>
                <a:gd name="T33" fmla="*/ 253 h 254"/>
                <a:gd name="T34" fmla="*/ 31 w 299"/>
                <a:gd name="T35" fmla="*/ 251 h 254"/>
                <a:gd name="T36" fmla="*/ 0 w 299"/>
                <a:gd name="T37" fmla="*/ 182 h 254"/>
                <a:gd name="T38" fmla="*/ 50 w 299"/>
                <a:gd name="T39" fmla="*/ 101 h 254"/>
                <a:gd name="T40" fmla="*/ 42 w 299"/>
                <a:gd name="T41" fmla="*/ 50 h 254"/>
                <a:gd name="T42" fmla="*/ 33 w 299"/>
                <a:gd name="T43" fmla="*/ 41 h 254"/>
                <a:gd name="T44" fmla="*/ 33 w 299"/>
                <a:gd name="T45" fmla="*/ 0 h 254"/>
                <a:gd name="T46" fmla="*/ 139 w 299"/>
                <a:gd name="T47" fmla="*/ 0 h 254"/>
                <a:gd name="T48" fmla="*/ 149 w 299"/>
                <a:gd name="T49" fmla="*/ 10 h 254"/>
                <a:gd name="T50" fmla="*/ 149 w 299"/>
                <a:gd name="T51" fmla="*/ 50 h 254"/>
                <a:gd name="T52" fmla="*/ 132 w 299"/>
                <a:gd name="T53" fmla="*/ 50 h 254"/>
                <a:gd name="T54" fmla="*/ 230 w 299"/>
                <a:gd name="T55" fmla="*/ 164 h 254"/>
                <a:gd name="T56" fmla="*/ 265 w 299"/>
                <a:gd name="T57" fmla="*/ 224 h 254"/>
                <a:gd name="T58" fmla="*/ 173 w 299"/>
                <a:gd name="T59" fmla="*/ 224 h 254"/>
                <a:gd name="T60" fmla="*/ 211 w 299"/>
                <a:gd name="T61" fmla="*/ 235 h 254"/>
                <a:gd name="T62" fmla="*/ 275 w 299"/>
                <a:gd name="T63" fmla="*/ 235 h 254"/>
                <a:gd name="T64" fmla="*/ 280 w 299"/>
                <a:gd name="T65" fmla="*/ 233 h 254"/>
                <a:gd name="T66" fmla="*/ 279 w 299"/>
                <a:gd name="T67" fmla="*/ 223 h 254"/>
                <a:gd name="T68" fmla="*/ 248 w 299"/>
                <a:gd name="T69" fmla="*/ 171 h 254"/>
                <a:gd name="T70" fmla="*/ 226 w 299"/>
                <a:gd name="T71" fmla="*/ 132 h 254"/>
                <a:gd name="T72" fmla="*/ 226 w 299"/>
                <a:gd name="T73" fmla="*/ 60 h 254"/>
                <a:gd name="T74" fmla="*/ 196 w 299"/>
                <a:gd name="T75" fmla="*/ 55 h 254"/>
                <a:gd name="T76" fmla="*/ 196 w 299"/>
                <a:gd name="T77" fmla="*/ 131 h 254"/>
                <a:gd name="T78" fmla="*/ 195 w 299"/>
                <a:gd name="T79" fmla="*/ 135 h 254"/>
                <a:gd name="T80" fmla="*/ 183 w 299"/>
                <a:gd name="T81" fmla="*/ 182 h 254"/>
                <a:gd name="T82" fmla="*/ 193 w 299"/>
                <a:gd name="T83" fmla="*/ 164 h 254"/>
                <a:gd name="T84" fmla="*/ 126 w 299"/>
                <a:gd name="T85" fmla="*/ 218 h 254"/>
                <a:gd name="T86" fmla="*/ 146 w 299"/>
                <a:gd name="T87" fmla="*/ 183 h 254"/>
                <a:gd name="T88" fmla="*/ 142 w 299"/>
                <a:gd name="T89" fmla="*/ 164 h 254"/>
                <a:gd name="T90" fmla="*/ 43 w 299"/>
                <a:gd name="T91" fmla="*/ 170 h 254"/>
                <a:gd name="T92" fmla="*/ 45 w 299"/>
                <a:gd name="T93" fmla="*/ 204 h 254"/>
                <a:gd name="T94" fmla="*/ 126 w 299"/>
                <a:gd name="T95" fmla="*/ 218 h 254"/>
                <a:gd name="T96" fmla="*/ 38 w 299"/>
                <a:gd name="T97" fmla="*/ 139 h 254"/>
                <a:gd name="T98" fmla="*/ 151 w 299"/>
                <a:gd name="T99" fmla="*/ 139 h 254"/>
                <a:gd name="T100" fmla="*/ 113 w 299"/>
                <a:gd name="T101" fmla="*/ 112 h 254"/>
                <a:gd name="T102" fmla="*/ 113 w 299"/>
                <a:gd name="T103" fmla="*/ 41 h 254"/>
                <a:gd name="T104" fmla="*/ 123 w 299"/>
                <a:gd name="T105" fmla="*/ 32 h 254"/>
                <a:gd name="T106" fmla="*/ 130 w 299"/>
                <a:gd name="T107" fmla="*/ 19 h 254"/>
                <a:gd name="T108" fmla="*/ 51 w 299"/>
                <a:gd name="T109" fmla="*/ 32 h 254"/>
                <a:gd name="T110" fmla="*/ 68 w 299"/>
                <a:gd name="T111" fmla="*/ 32 h 254"/>
                <a:gd name="T112" fmla="*/ 68 w 299"/>
                <a:gd name="T113" fmla="*/ 107 h 254"/>
                <a:gd name="T114" fmla="*/ 63 w 299"/>
                <a:gd name="T115" fmla="*/ 11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" h="254">
                  <a:moveTo>
                    <a:pt x="132" y="100"/>
                  </a:moveTo>
                  <a:cubicBezTo>
                    <a:pt x="146" y="107"/>
                    <a:pt x="158" y="118"/>
                    <a:pt x="167" y="132"/>
                  </a:cubicBezTo>
                  <a:cubicBezTo>
                    <a:pt x="169" y="134"/>
                    <a:pt x="170" y="136"/>
                    <a:pt x="172" y="139"/>
                  </a:cubicBezTo>
                  <a:cubicBezTo>
                    <a:pt x="178" y="129"/>
                    <a:pt x="178" y="129"/>
                    <a:pt x="178" y="129"/>
                  </a:cubicBezTo>
                  <a:cubicBezTo>
                    <a:pt x="178" y="69"/>
                    <a:pt x="178" y="69"/>
                    <a:pt x="178" y="69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68" y="69"/>
                    <a:pt x="168" y="69"/>
                    <a:pt x="168" y="69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77" y="37"/>
                    <a:pt x="177" y="37"/>
                    <a:pt x="177" y="37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3" y="37"/>
                    <a:pt x="253" y="37"/>
                    <a:pt x="253" y="37"/>
                  </a:cubicBezTo>
                  <a:cubicBezTo>
                    <a:pt x="253" y="46"/>
                    <a:pt x="253" y="46"/>
                    <a:pt x="253" y="46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3" y="69"/>
                    <a:pt x="253" y="69"/>
                    <a:pt x="253" y="69"/>
                  </a:cubicBezTo>
                  <a:cubicBezTo>
                    <a:pt x="244" y="69"/>
                    <a:pt x="244" y="69"/>
                    <a:pt x="244" y="69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95" y="214"/>
                    <a:pt x="295" y="214"/>
                    <a:pt x="295" y="214"/>
                  </a:cubicBezTo>
                  <a:cubicBezTo>
                    <a:pt x="295" y="215"/>
                    <a:pt x="295" y="215"/>
                    <a:pt x="295" y="215"/>
                  </a:cubicBezTo>
                  <a:cubicBezTo>
                    <a:pt x="298" y="220"/>
                    <a:pt x="299" y="226"/>
                    <a:pt x="299" y="231"/>
                  </a:cubicBezTo>
                  <a:cubicBezTo>
                    <a:pt x="299" y="235"/>
                    <a:pt x="297" y="239"/>
                    <a:pt x="295" y="243"/>
                  </a:cubicBezTo>
                  <a:cubicBezTo>
                    <a:pt x="293" y="246"/>
                    <a:pt x="290" y="249"/>
                    <a:pt x="287" y="251"/>
                  </a:cubicBezTo>
                  <a:cubicBezTo>
                    <a:pt x="283" y="252"/>
                    <a:pt x="279" y="254"/>
                    <a:pt x="274" y="253"/>
                  </a:cubicBezTo>
                  <a:cubicBezTo>
                    <a:pt x="274" y="253"/>
                    <a:pt x="274" y="253"/>
                    <a:pt x="274" y="253"/>
                  </a:cubicBezTo>
                  <a:cubicBezTo>
                    <a:pt x="211" y="253"/>
                    <a:pt x="211" y="253"/>
                    <a:pt x="211" y="253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0" y="253"/>
                    <a:pt x="150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4" y="253"/>
                    <a:pt x="34" y="253"/>
                    <a:pt x="34" y="253"/>
                  </a:cubicBezTo>
                  <a:cubicBezTo>
                    <a:pt x="31" y="251"/>
                    <a:pt x="31" y="251"/>
                    <a:pt x="31" y="251"/>
                  </a:cubicBezTo>
                  <a:cubicBezTo>
                    <a:pt x="22" y="243"/>
                    <a:pt x="14" y="232"/>
                    <a:pt x="8" y="220"/>
                  </a:cubicBezTo>
                  <a:cubicBezTo>
                    <a:pt x="3" y="209"/>
                    <a:pt x="0" y="196"/>
                    <a:pt x="0" y="182"/>
                  </a:cubicBezTo>
                  <a:cubicBezTo>
                    <a:pt x="0" y="164"/>
                    <a:pt x="6" y="147"/>
                    <a:pt x="15" y="132"/>
                  </a:cubicBezTo>
                  <a:cubicBezTo>
                    <a:pt x="24" y="119"/>
                    <a:pt x="36" y="108"/>
                    <a:pt x="50" y="101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9" y="50"/>
                    <a:pt x="149" y="50"/>
                    <a:pt x="149" y="50"/>
                  </a:cubicBezTo>
                  <a:cubicBezTo>
                    <a:pt x="139" y="50"/>
                    <a:pt x="139" y="50"/>
                    <a:pt x="139" y="5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100"/>
                    <a:pt x="132" y="100"/>
                    <a:pt x="132" y="100"/>
                  </a:cubicBezTo>
                  <a:close/>
                  <a:moveTo>
                    <a:pt x="230" y="164"/>
                  </a:moveTo>
                  <a:cubicBezTo>
                    <a:pt x="238" y="178"/>
                    <a:pt x="238" y="178"/>
                    <a:pt x="238" y="178"/>
                  </a:cubicBezTo>
                  <a:cubicBezTo>
                    <a:pt x="265" y="224"/>
                    <a:pt x="265" y="224"/>
                    <a:pt x="265" y="224"/>
                  </a:cubicBezTo>
                  <a:cubicBezTo>
                    <a:pt x="212" y="224"/>
                    <a:pt x="212" y="224"/>
                    <a:pt x="212" y="224"/>
                  </a:cubicBezTo>
                  <a:cubicBezTo>
                    <a:pt x="173" y="224"/>
                    <a:pt x="173" y="224"/>
                    <a:pt x="173" y="224"/>
                  </a:cubicBezTo>
                  <a:cubicBezTo>
                    <a:pt x="171" y="228"/>
                    <a:pt x="169" y="232"/>
                    <a:pt x="166" y="235"/>
                  </a:cubicBezTo>
                  <a:cubicBezTo>
                    <a:pt x="211" y="235"/>
                    <a:pt x="211" y="235"/>
                    <a:pt x="211" y="235"/>
                  </a:cubicBezTo>
                  <a:cubicBezTo>
                    <a:pt x="274" y="235"/>
                    <a:pt x="274" y="235"/>
                    <a:pt x="274" y="235"/>
                  </a:cubicBezTo>
                  <a:cubicBezTo>
                    <a:pt x="275" y="235"/>
                    <a:pt x="275" y="235"/>
                    <a:pt x="275" y="235"/>
                  </a:cubicBezTo>
                  <a:cubicBezTo>
                    <a:pt x="276" y="235"/>
                    <a:pt x="277" y="235"/>
                    <a:pt x="278" y="234"/>
                  </a:cubicBezTo>
                  <a:cubicBezTo>
                    <a:pt x="279" y="234"/>
                    <a:pt x="279" y="233"/>
                    <a:pt x="280" y="233"/>
                  </a:cubicBezTo>
                  <a:cubicBezTo>
                    <a:pt x="280" y="232"/>
                    <a:pt x="281" y="231"/>
                    <a:pt x="281" y="230"/>
                  </a:cubicBezTo>
                  <a:cubicBezTo>
                    <a:pt x="281" y="228"/>
                    <a:pt x="280" y="226"/>
                    <a:pt x="279" y="223"/>
                  </a:cubicBezTo>
                  <a:cubicBezTo>
                    <a:pt x="248" y="171"/>
                    <a:pt x="248" y="171"/>
                    <a:pt x="248" y="171"/>
                  </a:cubicBezTo>
                  <a:cubicBezTo>
                    <a:pt x="248" y="171"/>
                    <a:pt x="248" y="171"/>
                    <a:pt x="248" y="171"/>
                  </a:cubicBezTo>
                  <a:cubicBezTo>
                    <a:pt x="227" y="134"/>
                    <a:pt x="227" y="134"/>
                    <a:pt x="227" y="134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0"/>
                    <a:pt x="226" y="130"/>
                    <a:pt x="226" y="130"/>
                  </a:cubicBezTo>
                  <a:cubicBezTo>
                    <a:pt x="226" y="60"/>
                    <a:pt x="226" y="60"/>
                    <a:pt x="226" y="60"/>
                  </a:cubicBezTo>
                  <a:cubicBezTo>
                    <a:pt x="226" y="55"/>
                    <a:pt x="226" y="55"/>
                    <a:pt x="22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131"/>
                    <a:pt x="196" y="131"/>
                    <a:pt x="196" y="131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5" y="135"/>
                    <a:pt x="195" y="135"/>
                    <a:pt x="195" y="135"/>
                  </a:cubicBezTo>
                  <a:cubicBezTo>
                    <a:pt x="180" y="160"/>
                    <a:pt x="180" y="160"/>
                    <a:pt x="180" y="160"/>
                  </a:cubicBezTo>
                  <a:cubicBezTo>
                    <a:pt x="182" y="167"/>
                    <a:pt x="183" y="174"/>
                    <a:pt x="183" y="182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93" y="164"/>
                    <a:pt x="193" y="164"/>
                    <a:pt x="193" y="164"/>
                  </a:cubicBezTo>
                  <a:cubicBezTo>
                    <a:pt x="230" y="164"/>
                    <a:pt x="230" y="164"/>
                    <a:pt x="230" y="164"/>
                  </a:cubicBezTo>
                  <a:close/>
                  <a:moveTo>
                    <a:pt x="126" y="218"/>
                  </a:moveTo>
                  <a:cubicBezTo>
                    <a:pt x="126" y="217"/>
                    <a:pt x="127" y="217"/>
                    <a:pt x="127" y="216"/>
                  </a:cubicBezTo>
                  <a:cubicBezTo>
                    <a:pt x="146" y="183"/>
                    <a:pt x="146" y="183"/>
                    <a:pt x="146" y="183"/>
                  </a:cubicBezTo>
                  <a:cubicBezTo>
                    <a:pt x="146" y="179"/>
                    <a:pt x="145" y="174"/>
                    <a:pt x="144" y="170"/>
                  </a:cubicBezTo>
                  <a:cubicBezTo>
                    <a:pt x="143" y="168"/>
                    <a:pt x="143" y="166"/>
                    <a:pt x="142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5" y="166"/>
                    <a:pt x="44" y="168"/>
                    <a:pt x="43" y="170"/>
                  </a:cubicBezTo>
                  <a:cubicBezTo>
                    <a:pt x="42" y="175"/>
                    <a:pt x="41" y="179"/>
                    <a:pt x="41" y="184"/>
                  </a:cubicBezTo>
                  <a:cubicBezTo>
                    <a:pt x="41" y="191"/>
                    <a:pt x="43" y="198"/>
                    <a:pt x="45" y="204"/>
                  </a:cubicBezTo>
                  <a:cubicBezTo>
                    <a:pt x="48" y="209"/>
                    <a:pt x="50" y="214"/>
                    <a:pt x="54" y="218"/>
                  </a:cubicBezTo>
                  <a:cubicBezTo>
                    <a:pt x="126" y="218"/>
                    <a:pt x="126" y="218"/>
                    <a:pt x="126" y="218"/>
                  </a:cubicBezTo>
                  <a:close/>
                  <a:moveTo>
                    <a:pt x="32" y="139"/>
                  </a:moveTo>
                  <a:cubicBezTo>
                    <a:pt x="38" y="139"/>
                    <a:pt x="38" y="139"/>
                    <a:pt x="38" y="139"/>
                  </a:cubicBezTo>
                  <a:cubicBezTo>
                    <a:pt x="149" y="139"/>
                    <a:pt x="149" y="139"/>
                    <a:pt x="149" y="139"/>
                  </a:cubicBezTo>
                  <a:cubicBezTo>
                    <a:pt x="151" y="139"/>
                    <a:pt x="151" y="139"/>
                    <a:pt x="151" y="139"/>
                  </a:cubicBezTo>
                  <a:cubicBezTo>
                    <a:pt x="143" y="128"/>
                    <a:pt x="132" y="120"/>
                    <a:pt x="119" y="115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51" y="120"/>
                    <a:pt x="40" y="129"/>
                    <a:pt x="32" y="1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8572" tIns="64286" rIns="128572" bIns="6428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8172826" y="4969295"/>
              <a:ext cx="501597" cy="584230"/>
            </a:xfrm>
            <a:custGeom>
              <a:avLst/>
              <a:gdLst>
                <a:gd name="T0" fmla="*/ 153 w 293"/>
                <a:gd name="T1" fmla="*/ 41 h 341"/>
                <a:gd name="T2" fmla="*/ 183 w 293"/>
                <a:gd name="T3" fmla="*/ 224 h 341"/>
                <a:gd name="T4" fmla="*/ 29 w 293"/>
                <a:gd name="T5" fmla="*/ 254 h 341"/>
                <a:gd name="T6" fmla="*/ 0 w 293"/>
                <a:gd name="T7" fmla="*/ 70 h 341"/>
                <a:gd name="T8" fmla="*/ 99 w 293"/>
                <a:gd name="T9" fmla="*/ 279 h 341"/>
                <a:gd name="T10" fmla="*/ 110 w 293"/>
                <a:gd name="T11" fmla="*/ 260 h 341"/>
                <a:gd name="T12" fmla="*/ 70 w 293"/>
                <a:gd name="T13" fmla="*/ 279 h 341"/>
                <a:gd name="T14" fmla="*/ 93 w 293"/>
                <a:gd name="T15" fmla="*/ 317 h 341"/>
                <a:gd name="T16" fmla="*/ 148 w 293"/>
                <a:gd name="T17" fmla="*/ 338 h 341"/>
                <a:gd name="T18" fmla="*/ 207 w 293"/>
                <a:gd name="T19" fmla="*/ 288 h 341"/>
                <a:gd name="T20" fmla="*/ 278 w 293"/>
                <a:gd name="T21" fmla="*/ 284 h 341"/>
                <a:gd name="T22" fmla="*/ 239 w 293"/>
                <a:gd name="T23" fmla="*/ 233 h 341"/>
                <a:gd name="T24" fmla="*/ 184 w 293"/>
                <a:gd name="T25" fmla="*/ 291 h 341"/>
                <a:gd name="T26" fmla="*/ 122 w 293"/>
                <a:gd name="T27" fmla="*/ 321 h 341"/>
                <a:gd name="T28" fmla="*/ 99 w 293"/>
                <a:gd name="T29" fmla="*/ 279 h 341"/>
                <a:gd name="T30" fmla="*/ 39 w 293"/>
                <a:gd name="T31" fmla="*/ 11 h 341"/>
                <a:gd name="T32" fmla="*/ 139 w 293"/>
                <a:gd name="T33" fmla="*/ 0 h 341"/>
                <a:gd name="T34" fmla="*/ 140 w 293"/>
                <a:gd name="T35" fmla="*/ 37 h 341"/>
                <a:gd name="T36" fmla="*/ 123 w 293"/>
                <a:gd name="T37" fmla="*/ 17 h 341"/>
                <a:gd name="T38" fmla="*/ 61 w 293"/>
                <a:gd name="T39" fmla="*/ 37 h 341"/>
                <a:gd name="T40" fmla="*/ 21 w 293"/>
                <a:gd name="T41" fmla="*/ 210 h 341"/>
                <a:gd name="T42" fmla="*/ 55 w 293"/>
                <a:gd name="T43" fmla="*/ 217 h 341"/>
                <a:gd name="T44" fmla="*/ 21 w 293"/>
                <a:gd name="T45" fmla="*/ 210 h 341"/>
                <a:gd name="T46" fmla="*/ 21 w 293"/>
                <a:gd name="T47" fmla="*/ 93 h 341"/>
                <a:gd name="T48" fmla="*/ 38 w 293"/>
                <a:gd name="T49" fmla="*/ 90 h 341"/>
                <a:gd name="T50" fmla="*/ 21 w 293"/>
                <a:gd name="T51" fmla="*/ 136 h 341"/>
                <a:gd name="T52" fmla="*/ 38 w 293"/>
                <a:gd name="T53" fmla="*/ 140 h 341"/>
                <a:gd name="T54" fmla="*/ 21 w 293"/>
                <a:gd name="T55" fmla="*/ 136 h 341"/>
                <a:gd name="T56" fmla="*/ 21 w 293"/>
                <a:gd name="T57" fmla="*/ 130 h 341"/>
                <a:gd name="T58" fmla="*/ 38 w 293"/>
                <a:gd name="T59" fmla="*/ 127 h 341"/>
                <a:gd name="T60" fmla="*/ 21 w 293"/>
                <a:gd name="T61" fmla="*/ 118 h 341"/>
                <a:gd name="T62" fmla="*/ 38 w 293"/>
                <a:gd name="T63" fmla="*/ 121 h 341"/>
                <a:gd name="T64" fmla="*/ 21 w 293"/>
                <a:gd name="T65" fmla="*/ 118 h 341"/>
                <a:gd name="T66" fmla="*/ 21 w 293"/>
                <a:gd name="T67" fmla="*/ 112 h 341"/>
                <a:gd name="T68" fmla="*/ 38 w 293"/>
                <a:gd name="T69" fmla="*/ 108 h 341"/>
                <a:gd name="T70" fmla="*/ 21 w 293"/>
                <a:gd name="T71" fmla="*/ 99 h 341"/>
                <a:gd name="T72" fmla="*/ 38 w 293"/>
                <a:gd name="T73" fmla="*/ 103 h 341"/>
                <a:gd name="T74" fmla="*/ 21 w 293"/>
                <a:gd name="T75" fmla="*/ 99 h 341"/>
                <a:gd name="T76" fmla="*/ 21 w 293"/>
                <a:gd name="T77" fmla="*/ 158 h 341"/>
                <a:gd name="T78" fmla="*/ 38 w 293"/>
                <a:gd name="T79" fmla="*/ 155 h 341"/>
                <a:gd name="T80" fmla="*/ 21 w 293"/>
                <a:gd name="T81" fmla="*/ 201 h 341"/>
                <a:gd name="T82" fmla="*/ 38 w 293"/>
                <a:gd name="T83" fmla="*/ 205 h 341"/>
                <a:gd name="T84" fmla="*/ 21 w 293"/>
                <a:gd name="T85" fmla="*/ 201 h 341"/>
                <a:gd name="T86" fmla="*/ 21 w 293"/>
                <a:gd name="T87" fmla="*/ 195 h 341"/>
                <a:gd name="T88" fmla="*/ 38 w 293"/>
                <a:gd name="T89" fmla="*/ 192 h 341"/>
                <a:gd name="T90" fmla="*/ 21 w 293"/>
                <a:gd name="T91" fmla="*/ 183 h 341"/>
                <a:gd name="T92" fmla="*/ 38 w 293"/>
                <a:gd name="T93" fmla="*/ 186 h 341"/>
                <a:gd name="T94" fmla="*/ 21 w 293"/>
                <a:gd name="T95" fmla="*/ 183 h 341"/>
                <a:gd name="T96" fmla="*/ 21 w 293"/>
                <a:gd name="T97" fmla="*/ 177 h 341"/>
                <a:gd name="T98" fmla="*/ 38 w 293"/>
                <a:gd name="T99" fmla="*/ 173 h 341"/>
                <a:gd name="T100" fmla="*/ 21 w 293"/>
                <a:gd name="T101" fmla="*/ 164 h 341"/>
                <a:gd name="T102" fmla="*/ 38 w 293"/>
                <a:gd name="T103" fmla="*/ 168 h 341"/>
                <a:gd name="T104" fmla="*/ 21 w 293"/>
                <a:gd name="T105" fmla="*/ 164 h 341"/>
                <a:gd name="T106" fmla="*/ 21 w 293"/>
                <a:gd name="T107" fmla="*/ 86 h 341"/>
                <a:gd name="T108" fmla="*/ 55 w 293"/>
                <a:gd name="T109" fmla="*/ 80 h 341"/>
                <a:gd name="T110" fmla="*/ 21 w 293"/>
                <a:gd name="T111" fmla="*/ 144 h 341"/>
                <a:gd name="T112" fmla="*/ 55 w 293"/>
                <a:gd name="T113" fmla="*/ 151 h 341"/>
                <a:gd name="T114" fmla="*/ 21 w 293"/>
                <a:gd name="T115" fmla="*/ 144 h 341"/>
                <a:gd name="T116" fmla="*/ 153 w 293"/>
                <a:gd name="T117" fmla="*/ 178 h 341"/>
                <a:gd name="T118" fmla="*/ 67 w 293"/>
                <a:gd name="T119" fmla="*/ 178 h 341"/>
                <a:gd name="T120" fmla="*/ 134 w 293"/>
                <a:gd name="T121" fmla="*/ 15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" h="341">
                  <a:moveTo>
                    <a:pt x="29" y="41"/>
                  </a:moveTo>
                  <a:cubicBezTo>
                    <a:pt x="128" y="41"/>
                    <a:pt x="85" y="41"/>
                    <a:pt x="153" y="41"/>
                  </a:cubicBezTo>
                  <a:cubicBezTo>
                    <a:pt x="169" y="41"/>
                    <a:pt x="183" y="54"/>
                    <a:pt x="183" y="70"/>
                  </a:cubicBezTo>
                  <a:cubicBezTo>
                    <a:pt x="183" y="224"/>
                    <a:pt x="183" y="224"/>
                    <a:pt x="183" y="224"/>
                  </a:cubicBezTo>
                  <a:cubicBezTo>
                    <a:pt x="183" y="240"/>
                    <a:pt x="169" y="254"/>
                    <a:pt x="153" y="254"/>
                  </a:cubicBezTo>
                  <a:cubicBezTo>
                    <a:pt x="29" y="254"/>
                    <a:pt x="29" y="254"/>
                    <a:pt x="29" y="254"/>
                  </a:cubicBezTo>
                  <a:cubicBezTo>
                    <a:pt x="13" y="254"/>
                    <a:pt x="0" y="240"/>
                    <a:pt x="0" y="22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54"/>
                    <a:pt x="13" y="41"/>
                    <a:pt x="29" y="41"/>
                  </a:cubicBezTo>
                  <a:close/>
                  <a:moveTo>
                    <a:pt x="99" y="279"/>
                  </a:moveTo>
                  <a:cubicBezTo>
                    <a:pt x="110" y="279"/>
                    <a:pt x="110" y="279"/>
                    <a:pt x="110" y="279"/>
                  </a:cubicBezTo>
                  <a:cubicBezTo>
                    <a:pt x="110" y="260"/>
                    <a:pt x="110" y="260"/>
                    <a:pt x="110" y="260"/>
                  </a:cubicBezTo>
                  <a:cubicBezTo>
                    <a:pt x="70" y="260"/>
                    <a:pt x="70" y="260"/>
                    <a:pt x="70" y="260"/>
                  </a:cubicBezTo>
                  <a:cubicBezTo>
                    <a:pt x="70" y="279"/>
                    <a:pt x="70" y="279"/>
                    <a:pt x="70" y="279"/>
                  </a:cubicBezTo>
                  <a:cubicBezTo>
                    <a:pt x="82" y="279"/>
                    <a:pt x="82" y="279"/>
                    <a:pt x="82" y="279"/>
                  </a:cubicBezTo>
                  <a:cubicBezTo>
                    <a:pt x="83" y="294"/>
                    <a:pt x="87" y="307"/>
                    <a:pt x="93" y="317"/>
                  </a:cubicBezTo>
                  <a:cubicBezTo>
                    <a:pt x="99" y="326"/>
                    <a:pt x="107" y="333"/>
                    <a:pt x="116" y="337"/>
                  </a:cubicBezTo>
                  <a:cubicBezTo>
                    <a:pt x="125" y="340"/>
                    <a:pt x="136" y="341"/>
                    <a:pt x="148" y="338"/>
                  </a:cubicBezTo>
                  <a:cubicBezTo>
                    <a:pt x="163" y="333"/>
                    <a:pt x="180" y="322"/>
                    <a:pt x="196" y="302"/>
                  </a:cubicBezTo>
                  <a:cubicBezTo>
                    <a:pt x="200" y="297"/>
                    <a:pt x="204" y="292"/>
                    <a:pt x="207" y="288"/>
                  </a:cubicBezTo>
                  <a:cubicBezTo>
                    <a:pt x="221" y="270"/>
                    <a:pt x="234" y="253"/>
                    <a:pt x="245" y="248"/>
                  </a:cubicBezTo>
                  <a:cubicBezTo>
                    <a:pt x="255" y="245"/>
                    <a:pt x="266" y="253"/>
                    <a:pt x="278" y="284"/>
                  </a:cubicBezTo>
                  <a:cubicBezTo>
                    <a:pt x="293" y="278"/>
                    <a:pt x="293" y="278"/>
                    <a:pt x="293" y="278"/>
                  </a:cubicBezTo>
                  <a:cubicBezTo>
                    <a:pt x="276" y="235"/>
                    <a:pt x="258" y="226"/>
                    <a:pt x="239" y="233"/>
                  </a:cubicBezTo>
                  <a:cubicBezTo>
                    <a:pt x="224" y="239"/>
                    <a:pt x="209" y="258"/>
                    <a:pt x="194" y="278"/>
                  </a:cubicBezTo>
                  <a:cubicBezTo>
                    <a:pt x="191" y="282"/>
                    <a:pt x="187" y="287"/>
                    <a:pt x="184" y="291"/>
                  </a:cubicBezTo>
                  <a:cubicBezTo>
                    <a:pt x="170" y="309"/>
                    <a:pt x="156" y="318"/>
                    <a:pt x="143" y="322"/>
                  </a:cubicBezTo>
                  <a:cubicBezTo>
                    <a:pt x="135" y="324"/>
                    <a:pt x="128" y="324"/>
                    <a:pt x="122" y="321"/>
                  </a:cubicBezTo>
                  <a:cubicBezTo>
                    <a:pt x="116" y="319"/>
                    <a:pt x="111" y="314"/>
                    <a:pt x="107" y="308"/>
                  </a:cubicBezTo>
                  <a:cubicBezTo>
                    <a:pt x="102" y="301"/>
                    <a:pt x="99" y="291"/>
                    <a:pt x="99" y="279"/>
                  </a:cubicBezTo>
                  <a:close/>
                  <a:moveTo>
                    <a:pt x="45" y="37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1"/>
                    <a:pt x="146" y="11"/>
                    <a:pt x="146" y="11"/>
                  </a:cubicBezTo>
                  <a:cubicBezTo>
                    <a:pt x="140" y="37"/>
                    <a:pt x="140" y="37"/>
                    <a:pt x="140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3" y="17"/>
                    <a:pt x="123" y="17"/>
                    <a:pt x="12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45" y="37"/>
                    <a:pt x="45" y="37"/>
                    <a:pt x="45" y="37"/>
                  </a:cubicBezTo>
                  <a:close/>
                  <a:moveTo>
                    <a:pt x="21" y="210"/>
                  </a:moveTo>
                  <a:cubicBezTo>
                    <a:pt x="21" y="217"/>
                    <a:pt x="21" y="217"/>
                    <a:pt x="21" y="217"/>
                  </a:cubicBezTo>
                  <a:cubicBezTo>
                    <a:pt x="55" y="217"/>
                    <a:pt x="55" y="217"/>
                    <a:pt x="55" y="217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21" y="210"/>
                    <a:pt x="21" y="210"/>
                    <a:pt x="21" y="210"/>
                  </a:cubicBezTo>
                  <a:close/>
                  <a:moveTo>
                    <a:pt x="21" y="90"/>
                  </a:moveTo>
                  <a:cubicBezTo>
                    <a:pt x="21" y="93"/>
                    <a:pt x="21" y="93"/>
                    <a:pt x="21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21" y="90"/>
                    <a:pt x="21" y="90"/>
                    <a:pt x="21" y="90"/>
                  </a:cubicBezTo>
                  <a:close/>
                  <a:moveTo>
                    <a:pt x="21" y="136"/>
                  </a:moveTo>
                  <a:cubicBezTo>
                    <a:pt x="21" y="140"/>
                    <a:pt x="21" y="140"/>
                    <a:pt x="21" y="140"/>
                  </a:cubicBezTo>
                  <a:cubicBezTo>
                    <a:pt x="38" y="140"/>
                    <a:pt x="38" y="140"/>
                    <a:pt x="38" y="140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21" y="136"/>
                    <a:pt x="21" y="136"/>
                    <a:pt x="21" y="136"/>
                  </a:cubicBezTo>
                  <a:close/>
                  <a:moveTo>
                    <a:pt x="21" y="127"/>
                  </a:moveTo>
                  <a:cubicBezTo>
                    <a:pt x="21" y="128"/>
                    <a:pt x="21" y="129"/>
                    <a:pt x="21" y="130"/>
                  </a:cubicBezTo>
                  <a:cubicBezTo>
                    <a:pt x="26" y="130"/>
                    <a:pt x="32" y="130"/>
                    <a:pt x="38" y="130"/>
                  </a:cubicBezTo>
                  <a:cubicBezTo>
                    <a:pt x="38" y="129"/>
                    <a:pt x="38" y="128"/>
                    <a:pt x="38" y="127"/>
                  </a:cubicBezTo>
                  <a:cubicBezTo>
                    <a:pt x="32" y="127"/>
                    <a:pt x="26" y="127"/>
                    <a:pt x="21" y="127"/>
                  </a:cubicBezTo>
                  <a:close/>
                  <a:moveTo>
                    <a:pt x="21" y="118"/>
                  </a:moveTo>
                  <a:cubicBezTo>
                    <a:pt x="21" y="119"/>
                    <a:pt x="21" y="120"/>
                    <a:pt x="21" y="121"/>
                  </a:cubicBezTo>
                  <a:cubicBezTo>
                    <a:pt x="26" y="121"/>
                    <a:pt x="32" y="121"/>
                    <a:pt x="38" y="121"/>
                  </a:cubicBezTo>
                  <a:cubicBezTo>
                    <a:pt x="38" y="120"/>
                    <a:pt x="38" y="119"/>
                    <a:pt x="38" y="118"/>
                  </a:cubicBezTo>
                  <a:cubicBezTo>
                    <a:pt x="32" y="118"/>
                    <a:pt x="26" y="118"/>
                    <a:pt x="21" y="118"/>
                  </a:cubicBezTo>
                  <a:close/>
                  <a:moveTo>
                    <a:pt x="21" y="108"/>
                  </a:moveTo>
                  <a:cubicBezTo>
                    <a:pt x="21" y="110"/>
                    <a:pt x="21" y="111"/>
                    <a:pt x="21" y="112"/>
                  </a:cubicBezTo>
                  <a:cubicBezTo>
                    <a:pt x="26" y="112"/>
                    <a:pt x="32" y="112"/>
                    <a:pt x="38" y="112"/>
                  </a:cubicBezTo>
                  <a:cubicBezTo>
                    <a:pt x="38" y="111"/>
                    <a:pt x="38" y="110"/>
                    <a:pt x="38" y="108"/>
                  </a:cubicBezTo>
                  <a:cubicBezTo>
                    <a:pt x="32" y="108"/>
                    <a:pt x="26" y="108"/>
                    <a:pt x="21" y="108"/>
                  </a:cubicBezTo>
                  <a:close/>
                  <a:moveTo>
                    <a:pt x="21" y="99"/>
                  </a:moveTo>
                  <a:cubicBezTo>
                    <a:pt x="21" y="100"/>
                    <a:pt x="21" y="102"/>
                    <a:pt x="21" y="103"/>
                  </a:cubicBezTo>
                  <a:cubicBezTo>
                    <a:pt x="26" y="103"/>
                    <a:pt x="32" y="103"/>
                    <a:pt x="38" y="103"/>
                  </a:cubicBezTo>
                  <a:cubicBezTo>
                    <a:pt x="38" y="102"/>
                    <a:pt x="38" y="100"/>
                    <a:pt x="38" y="99"/>
                  </a:cubicBezTo>
                  <a:cubicBezTo>
                    <a:pt x="32" y="99"/>
                    <a:pt x="26" y="99"/>
                    <a:pt x="21" y="99"/>
                  </a:cubicBezTo>
                  <a:close/>
                  <a:moveTo>
                    <a:pt x="21" y="155"/>
                  </a:moveTo>
                  <a:cubicBezTo>
                    <a:pt x="21" y="158"/>
                    <a:pt x="21" y="158"/>
                    <a:pt x="21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21" y="155"/>
                    <a:pt x="21" y="155"/>
                    <a:pt x="21" y="155"/>
                  </a:cubicBezTo>
                  <a:close/>
                  <a:moveTo>
                    <a:pt x="21" y="201"/>
                  </a:moveTo>
                  <a:cubicBezTo>
                    <a:pt x="21" y="205"/>
                    <a:pt x="21" y="205"/>
                    <a:pt x="21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1"/>
                    <a:pt x="38" y="201"/>
                    <a:pt x="38" y="201"/>
                  </a:cubicBezTo>
                  <a:cubicBezTo>
                    <a:pt x="21" y="201"/>
                    <a:pt x="21" y="201"/>
                    <a:pt x="21" y="201"/>
                  </a:cubicBezTo>
                  <a:close/>
                  <a:moveTo>
                    <a:pt x="21" y="192"/>
                  </a:moveTo>
                  <a:cubicBezTo>
                    <a:pt x="21" y="193"/>
                    <a:pt x="21" y="194"/>
                    <a:pt x="21" y="195"/>
                  </a:cubicBezTo>
                  <a:cubicBezTo>
                    <a:pt x="26" y="195"/>
                    <a:pt x="32" y="195"/>
                    <a:pt x="38" y="195"/>
                  </a:cubicBezTo>
                  <a:cubicBezTo>
                    <a:pt x="38" y="194"/>
                    <a:pt x="38" y="193"/>
                    <a:pt x="38" y="192"/>
                  </a:cubicBezTo>
                  <a:cubicBezTo>
                    <a:pt x="32" y="192"/>
                    <a:pt x="26" y="192"/>
                    <a:pt x="21" y="192"/>
                  </a:cubicBezTo>
                  <a:close/>
                  <a:moveTo>
                    <a:pt x="21" y="183"/>
                  </a:moveTo>
                  <a:cubicBezTo>
                    <a:pt x="21" y="184"/>
                    <a:pt x="21" y="185"/>
                    <a:pt x="21" y="186"/>
                  </a:cubicBezTo>
                  <a:cubicBezTo>
                    <a:pt x="26" y="186"/>
                    <a:pt x="32" y="186"/>
                    <a:pt x="38" y="186"/>
                  </a:cubicBezTo>
                  <a:cubicBezTo>
                    <a:pt x="38" y="185"/>
                    <a:pt x="38" y="184"/>
                    <a:pt x="38" y="183"/>
                  </a:cubicBezTo>
                  <a:cubicBezTo>
                    <a:pt x="32" y="183"/>
                    <a:pt x="26" y="183"/>
                    <a:pt x="21" y="183"/>
                  </a:cubicBezTo>
                  <a:close/>
                  <a:moveTo>
                    <a:pt x="21" y="173"/>
                  </a:moveTo>
                  <a:cubicBezTo>
                    <a:pt x="21" y="175"/>
                    <a:pt x="21" y="176"/>
                    <a:pt x="21" y="177"/>
                  </a:cubicBezTo>
                  <a:cubicBezTo>
                    <a:pt x="26" y="177"/>
                    <a:pt x="32" y="177"/>
                    <a:pt x="38" y="177"/>
                  </a:cubicBezTo>
                  <a:cubicBezTo>
                    <a:pt x="38" y="176"/>
                    <a:pt x="38" y="175"/>
                    <a:pt x="38" y="173"/>
                  </a:cubicBezTo>
                  <a:cubicBezTo>
                    <a:pt x="32" y="173"/>
                    <a:pt x="26" y="173"/>
                    <a:pt x="21" y="173"/>
                  </a:cubicBezTo>
                  <a:close/>
                  <a:moveTo>
                    <a:pt x="21" y="164"/>
                  </a:moveTo>
                  <a:cubicBezTo>
                    <a:pt x="21" y="165"/>
                    <a:pt x="21" y="166"/>
                    <a:pt x="21" y="168"/>
                  </a:cubicBezTo>
                  <a:cubicBezTo>
                    <a:pt x="26" y="168"/>
                    <a:pt x="32" y="168"/>
                    <a:pt x="38" y="168"/>
                  </a:cubicBezTo>
                  <a:cubicBezTo>
                    <a:pt x="38" y="166"/>
                    <a:pt x="38" y="165"/>
                    <a:pt x="38" y="164"/>
                  </a:cubicBezTo>
                  <a:cubicBezTo>
                    <a:pt x="32" y="164"/>
                    <a:pt x="26" y="164"/>
                    <a:pt x="21" y="164"/>
                  </a:cubicBezTo>
                  <a:close/>
                  <a:moveTo>
                    <a:pt x="21" y="80"/>
                  </a:moveTo>
                  <a:cubicBezTo>
                    <a:pt x="21" y="86"/>
                    <a:pt x="21" y="86"/>
                    <a:pt x="21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1" y="144"/>
                  </a:moveTo>
                  <a:cubicBezTo>
                    <a:pt x="21" y="151"/>
                    <a:pt x="21" y="151"/>
                    <a:pt x="21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21" y="144"/>
                    <a:pt x="21" y="144"/>
                    <a:pt x="21" y="144"/>
                  </a:cubicBezTo>
                  <a:close/>
                  <a:moveTo>
                    <a:pt x="67" y="178"/>
                  </a:moveTo>
                  <a:cubicBezTo>
                    <a:pt x="74" y="220"/>
                    <a:pt x="145" y="228"/>
                    <a:pt x="153" y="178"/>
                  </a:cubicBezTo>
                  <a:cubicBezTo>
                    <a:pt x="158" y="143"/>
                    <a:pt x="110" y="84"/>
                    <a:pt x="110" y="84"/>
                  </a:cubicBezTo>
                  <a:cubicBezTo>
                    <a:pt x="110" y="84"/>
                    <a:pt x="60" y="135"/>
                    <a:pt x="67" y="178"/>
                  </a:cubicBezTo>
                  <a:close/>
                  <a:moveTo>
                    <a:pt x="106" y="201"/>
                  </a:moveTo>
                  <a:cubicBezTo>
                    <a:pt x="130" y="203"/>
                    <a:pt x="147" y="187"/>
                    <a:pt x="134" y="150"/>
                  </a:cubicBezTo>
                  <a:lnTo>
                    <a:pt x="106" y="2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8572" tIns="64286" rIns="128572" bIns="6428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black"/>
                </a:solidFill>
              </a:endParaRPr>
            </a:p>
          </p:txBody>
        </p:sp>
        <p:grpSp>
          <p:nvGrpSpPr>
            <p:cNvPr id="11" name="Group 14"/>
            <p:cNvGrpSpPr/>
            <p:nvPr/>
          </p:nvGrpSpPr>
          <p:grpSpPr>
            <a:xfrm>
              <a:off x="4169274" y="2796059"/>
              <a:ext cx="571258" cy="484420"/>
              <a:chOff x="4130294" y="1070076"/>
              <a:chExt cx="635754" cy="539115"/>
            </a:xfrm>
            <a:solidFill>
              <a:schemeClr val="bg1"/>
            </a:solidFill>
          </p:grpSpPr>
          <p:sp>
            <p:nvSpPr>
              <p:cNvPr id="71" name="Freeform 15"/>
              <p:cNvSpPr>
                <a:spLocks noEditPoints="1"/>
              </p:cNvSpPr>
              <p:nvPr/>
            </p:nvSpPr>
            <p:spPr bwMode="black">
              <a:xfrm>
                <a:off x="4130294" y="1070076"/>
                <a:ext cx="635754" cy="539115"/>
              </a:xfrm>
              <a:custGeom>
                <a:avLst/>
                <a:gdLst/>
                <a:ahLst/>
                <a:cxnLst>
                  <a:cxn ang="0">
                    <a:pos x="494" y="0"/>
                  </a:cxn>
                  <a:cxn ang="0">
                    <a:pos x="17" y="0"/>
                  </a:cxn>
                  <a:cxn ang="0">
                    <a:pos x="0" y="16"/>
                  </a:cxn>
                  <a:cxn ang="0">
                    <a:pos x="0" y="361"/>
                  </a:cxn>
                  <a:cxn ang="0">
                    <a:pos x="17" y="377"/>
                  </a:cxn>
                  <a:cxn ang="0">
                    <a:pos x="174" y="377"/>
                  </a:cxn>
                  <a:cxn ang="0">
                    <a:pos x="174" y="402"/>
                  </a:cxn>
                  <a:cxn ang="0">
                    <a:pos x="139" y="435"/>
                  </a:cxn>
                  <a:cxn ang="0">
                    <a:pos x="380" y="435"/>
                  </a:cxn>
                  <a:cxn ang="0">
                    <a:pos x="346" y="402"/>
                  </a:cxn>
                  <a:cxn ang="0">
                    <a:pos x="346" y="377"/>
                  </a:cxn>
                  <a:cxn ang="0">
                    <a:pos x="494" y="377"/>
                  </a:cxn>
                  <a:cxn ang="0">
                    <a:pos x="510" y="361"/>
                  </a:cxn>
                  <a:cxn ang="0">
                    <a:pos x="510" y="16"/>
                  </a:cxn>
                  <a:cxn ang="0">
                    <a:pos x="494" y="0"/>
                  </a:cxn>
                  <a:cxn ang="0">
                    <a:pos x="481" y="335"/>
                  </a:cxn>
                  <a:cxn ang="0">
                    <a:pos x="467" y="349"/>
                  </a:cxn>
                  <a:cxn ang="0">
                    <a:pos x="44" y="349"/>
                  </a:cxn>
                  <a:cxn ang="0">
                    <a:pos x="30" y="335"/>
                  </a:cxn>
                  <a:cxn ang="0">
                    <a:pos x="30" y="42"/>
                  </a:cxn>
                  <a:cxn ang="0">
                    <a:pos x="44" y="28"/>
                  </a:cxn>
                  <a:cxn ang="0">
                    <a:pos x="467" y="28"/>
                  </a:cxn>
                  <a:cxn ang="0">
                    <a:pos x="481" y="42"/>
                  </a:cxn>
                  <a:cxn ang="0">
                    <a:pos x="481" y="335"/>
                  </a:cxn>
                </a:cxnLst>
                <a:rect l="0" t="0" r="r" b="b"/>
                <a:pathLst>
                  <a:path w="510" h="435">
                    <a:moveTo>
                      <a:pt x="494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61"/>
                      <a:pt x="0" y="361"/>
                      <a:pt x="0" y="361"/>
                    </a:cubicBezTo>
                    <a:cubicBezTo>
                      <a:pt x="0" y="370"/>
                      <a:pt x="8" y="377"/>
                      <a:pt x="17" y="377"/>
                    </a:cubicBezTo>
                    <a:cubicBezTo>
                      <a:pt x="174" y="377"/>
                      <a:pt x="174" y="377"/>
                      <a:pt x="174" y="377"/>
                    </a:cubicBezTo>
                    <a:cubicBezTo>
                      <a:pt x="174" y="402"/>
                      <a:pt x="174" y="402"/>
                      <a:pt x="174" y="402"/>
                    </a:cubicBezTo>
                    <a:cubicBezTo>
                      <a:pt x="139" y="435"/>
                      <a:pt x="139" y="435"/>
                      <a:pt x="139" y="435"/>
                    </a:cubicBezTo>
                    <a:cubicBezTo>
                      <a:pt x="380" y="435"/>
                      <a:pt x="380" y="435"/>
                      <a:pt x="380" y="435"/>
                    </a:cubicBezTo>
                    <a:cubicBezTo>
                      <a:pt x="346" y="402"/>
                      <a:pt x="346" y="402"/>
                      <a:pt x="346" y="402"/>
                    </a:cubicBezTo>
                    <a:cubicBezTo>
                      <a:pt x="346" y="377"/>
                      <a:pt x="346" y="377"/>
                      <a:pt x="346" y="377"/>
                    </a:cubicBezTo>
                    <a:cubicBezTo>
                      <a:pt x="494" y="377"/>
                      <a:pt x="494" y="377"/>
                      <a:pt x="494" y="377"/>
                    </a:cubicBezTo>
                    <a:cubicBezTo>
                      <a:pt x="503" y="377"/>
                      <a:pt x="510" y="370"/>
                      <a:pt x="510" y="361"/>
                    </a:cubicBezTo>
                    <a:cubicBezTo>
                      <a:pt x="510" y="16"/>
                      <a:pt x="510" y="16"/>
                      <a:pt x="510" y="16"/>
                    </a:cubicBezTo>
                    <a:cubicBezTo>
                      <a:pt x="510" y="7"/>
                      <a:pt x="503" y="0"/>
                      <a:pt x="494" y="0"/>
                    </a:cubicBezTo>
                    <a:close/>
                    <a:moveTo>
                      <a:pt x="481" y="335"/>
                    </a:moveTo>
                    <a:cubicBezTo>
                      <a:pt x="481" y="343"/>
                      <a:pt x="475" y="349"/>
                      <a:pt x="467" y="349"/>
                    </a:cubicBezTo>
                    <a:cubicBezTo>
                      <a:pt x="44" y="349"/>
                      <a:pt x="44" y="349"/>
                      <a:pt x="44" y="349"/>
                    </a:cubicBezTo>
                    <a:cubicBezTo>
                      <a:pt x="36" y="349"/>
                      <a:pt x="30" y="343"/>
                      <a:pt x="30" y="335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34"/>
                      <a:pt x="36" y="28"/>
                      <a:pt x="44" y="28"/>
                    </a:cubicBezTo>
                    <a:cubicBezTo>
                      <a:pt x="467" y="28"/>
                      <a:pt x="467" y="28"/>
                      <a:pt x="467" y="28"/>
                    </a:cubicBezTo>
                    <a:cubicBezTo>
                      <a:pt x="475" y="28"/>
                      <a:pt x="481" y="34"/>
                      <a:pt x="481" y="42"/>
                    </a:cubicBezTo>
                    <a:lnTo>
                      <a:pt x="481" y="3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72" tIns="64286" rIns="128572" bIns="64286" numCol="1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Freeform 23"/>
              <p:cNvSpPr>
                <a:spLocks noEditPoints="1"/>
              </p:cNvSpPr>
              <p:nvPr/>
            </p:nvSpPr>
            <p:spPr bwMode="black">
              <a:xfrm>
                <a:off x="4320559" y="1189182"/>
                <a:ext cx="255224" cy="255154"/>
              </a:xfrm>
              <a:custGeom>
                <a:avLst/>
                <a:gdLst>
                  <a:gd name="T0" fmla="*/ 709 w 709"/>
                  <a:gd name="T1" fmla="*/ 570 h 709"/>
                  <a:gd name="T2" fmla="*/ 373 w 709"/>
                  <a:gd name="T3" fmla="*/ 709 h 709"/>
                  <a:gd name="T4" fmla="*/ 373 w 709"/>
                  <a:gd name="T5" fmla="*/ 294 h 709"/>
                  <a:gd name="T6" fmla="*/ 709 w 709"/>
                  <a:gd name="T7" fmla="*/ 154 h 709"/>
                  <a:gd name="T8" fmla="*/ 709 w 709"/>
                  <a:gd name="T9" fmla="*/ 570 h 709"/>
                  <a:gd name="T10" fmla="*/ 335 w 709"/>
                  <a:gd name="T11" fmla="*/ 294 h 709"/>
                  <a:gd name="T12" fmla="*/ 0 w 709"/>
                  <a:gd name="T13" fmla="*/ 154 h 709"/>
                  <a:gd name="T14" fmla="*/ 0 w 709"/>
                  <a:gd name="T15" fmla="*/ 570 h 709"/>
                  <a:gd name="T16" fmla="*/ 335 w 709"/>
                  <a:gd name="T17" fmla="*/ 709 h 709"/>
                  <a:gd name="T18" fmla="*/ 335 w 709"/>
                  <a:gd name="T19" fmla="*/ 294 h 709"/>
                  <a:gd name="T20" fmla="*/ 354 w 709"/>
                  <a:gd name="T21" fmla="*/ 0 h 709"/>
                  <a:gd name="T22" fmla="*/ 0 w 709"/>
                  <a:gd name="T23" fmla="*/ 126 h 709"/>
                  <a:gd name="T24" fmla="*/ 354 w 709"/>
                  <a:gd name="T25" fmla="*/ 268 h 709"/>
                  <a:gd name="T26" fmla="*/ 709 w 709"/>
                  <a:gd name="T27" fmla="*/ 126 h 709"/>
                  <a:gd name="T28" fmla="*/ 354 w 709"/>
                  <a:gd name="T29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9" h="709">
                    <a:moveTo>
                      <a:pt x="709" y="570"/>
                    </a:moveTo>
                    <a:lnTo>
                      <a:pt x="373" y="709"/>
                    </a:lnTo>
                    <a:lnTo>
                      <a:pt x="373" y="294"/>
                    </a:lnTo>
                    <a:lnTo>
                      <a:pt x="709" y="154"/>
                    </a:lnTo>
                    <a:lnTo>
                      <a:pt x="709" y="570"/>
                    </a:lnTo>
                    <a:close/>
                    <a:moveTo>
                      <a:pt x="335" y="294"/>
                    </a:moveTo>
                    <a:lnTo>
                      <a:pt x="0" y="154"/>
                    </a:lnTo>
                    <a:lnTo>
                      <a:pt x="0" y="570"/>
                    </a:lnTo>
                    <a:lnTo>
                      <a:pt x="335" y="709"/>
                    </a:lnTo>
                    <a:lnTo>
                      <a:pt x="335" y="294"/>
                    </a:lnTo>
                    <a:close/>
                    <a:moveTo>
                      <a:pt x="354" y="0"/>
                    </a:moveTo>
                    <a:lnTo>
                      <a:pt x="0" y="126"/>
                    </a:lnTo>
                    <a:lnTo>
                      <a:pt x="354" y="268"/>
                    </a:lnTo>
                    <a:lnTo>
                      <a:pt x="709" y="126"/>
                    </a:lnTo>
                    <a:lnTo>
                      <a:pt x="3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72" tIns="64286" rIns="128572" bIns="64286" numCol="1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7" name="Freeform 21"/>
            <p:cNvSpPr>
              <a:spLocks noEditPoints="1"/>
            </p:cNvSpPr>
            <p:nvPr/>
          </p:nvSpPr>
          <p:spPr bwMode="auto">
            <a:xfrm>
              <a:off x="8018320" y="2741822"/>
              <a:ext cx="425826" cy="574866"/>
            </a:xfrm>
            <a:custGeom>
              <a:avLst/>
              <a:gdLst>
                <a:gd name="T0" fmla="*/ 94 w 237"/>
                <a:gd name="T1" fmla="*/ 124 h 320"/>
                <a:gd name="T2" fmla="*/ 26 w 237"/>
                <a:gd name="T3" fmla="*/ 197 h 320"/>
                <a:gd name="T4" fmla="*/ 118 w 237"/>
                <a:gd name="T5" fmla="*/ 291 h 320"/>
                <a:gd name="T6" fmla="*/ 26 w 237"/>
                <a:gd name="T7" fmla="*/ 281 h 320"/>
                <a:gd name="T8" fmla="*/ 118 w 237"/>
                <a:gd name="T9" fmla="*/ 291 h 320"/>
                <a:gd name="T10" fmla="*/ 110 w 237"/>
                <a:gd name="T11" fmla="*/ 220 h 320"/>
                <a:gd name="T12" fmla="*/ 26 w 237"/>
                <a:gd name="T13" fmla="*/ 230 h 320"/>
                <a:gd name="T14" fmla="*/ 126 w 237"/>
                <a:gd name="T15" fmla="*/ 250 h 320"/>
                <a:gd name="T16" fmla="*/ 26 w 237"/>
                <a:gd name="T17" fmla="*/ 240 h 320"/>
                <a:gd name="T18" fmla="*/ 126 w 237"/>
                <a:gd name="T19" fmla="*/ 250 h 320"/>
                <a:gd name="T20" fmla="*/ 78 w 237"/>
                <a:gd name="T21" fmla="*/ 261 h 320"/>
                <a:gd name="T22" fmla="*/ 26 w 237"/>
                <a:gd name="T23" fmla="*/ 271 h 320"/>
                <a:gd name="T24" fmla="*/ 125 w 237"/>
                <a:gd name="T25" fmla="*/ 165 h 320"/>
                <a:gd name="T26" fmla="*/ 141 w 237"/>
                <a:gd name="T27" fmla="*/ 152 h 320"/>
                <a:gd name="T28" fmla="*/ 153 w 237"/>
                <a:gd name="T29" fmla="*/ 137 h 320"/>
                <a:gd name="T30" fmla="*/ 141 w 237"/>
                <a:gd name="T31" fmla="*/ 124 h 320"/>
                <a:gd name="T32" fmla="*/ 125 w 237"/>
                <a:gd name="T33" fmla="*/ 137 h 320"/>
                <a:gd name="T34" fmla="*/ 113 w 237"/>
                <a:gd name="T35" fmla="*/ 152 h 320"/>
                <a:gd name="T36" fmla="*/ 125 w 237"/>
                <a:gd name="T37" fmla="*/ 165 h 320"/>
                <a:gd name="T38" fmla="*/ 119 w 237"/>
                <a:gd name="T39" fmla="*/ 95 h 320"/>
                <a:gd name="T40" fmla="*/ 122 w 237"/>
                <a:gd name="T41" fmla="*/ 72 h 320"/>
                <a:gd name="T42" fmla="*/ 119 w 237"/>
                <a:gd name="T43" fmla="*/ 87 h 320"/>
                <a:gd name="T44" fmla="*/ 115 w 237"/>
                <a:gd name="T45" fmla="*/ 84 h 320"/>
                <a:gd name="T46" fmla="*/ 107 w 237"/>
                <a:gd name="T47" fmla="*/ 83 h 320"/>
                <a:gd name="T48" fmla="*/ 29 w 237"/>
                <a:gd name="T49" fmla="*/ 58 h 320"/>
                <a:gd name="T50" fmla="*/ 115 w 237"/>
                <a:gd name="T51" fmla="*/ 3 h 320"/>
                <a:gd name="T52" fmla="*/ 119 w 237"/>
                <a:gd name="T53" fmla="*/ 0 h 320"/>
                <a:gd name="T54" fmla="*/ 122 w 237"/>
                <a:gd name="T55" fmla="*/ 58 h 320"/>
                <a:gd name="T56" fmla="*/ 171 w 237"/>
                <a:gd name="T57" fmla="*/ 320 h 320"/>
                <a:gd name="T58" fmla="*/ 0 w 237"/>
                <a:gd name="T59" fmla="*/ 292 h 320"/>
                <a:gd name="T60" fmla="*/ 60 w 237"/>
                <a:gd name="T61" fmla="*/ 162 h 320"/>
                <a:gd name="T62" fmla="*/ 60 w 237"/>
                <a:gd name="T63" fmla="*/ 138 h 320"/>
                <a:gd name="T64" fmla="*/ 60 w 237"/>
                <a:gd name="T65" fmla="*/ 162 h 320"/>
                <a:gd name="T66" fmla="*/ 88 w 237"/>
                <a:gd name="T67" fmla="*/ 180 h 320"/>
                <a:gd name="T68" fmla="*/ 78 w 237"/>
                <a:gd name="T69" fmla="*/ 191 h 320"/>
                <a:gd name="T70" fmla="*/ 75 w 237"/>
                <a:gd name="T71" fmla="*/ 184 h 320"/>
                <a:gd name="T72" fmla="*/ 45 w 237"/>
                <a:gd name="T73" fmla="*/ 191 h 320"/>
                <a:gd name="T74" fmla="*/ 42 w 237"/>
                <a:gd name="T75" fmla="*/ 184 h 320"/>
                <a:gd name="T76" fmla="*/ 32 w 237"/>
                <a:gd name="T77" fmla="*/ 191 h 320"/>
                <a:gd name="T78" fmla="*/ 47 w 237"/>
                <a:gd name="T79" fmla="*/ 165 h 320"/>
                <a:gd name="T80" fmla="*/ 197 w 237"/>
                <a:gd name="T81" fmla="*/ 58 h 320"/>
                <a:gd name="T82" fmla="*/ 237 w 237"/>
                <a:gd name="T83" fmla="*/ 87 h 320"/>
                <a:gd name="T84" fmla="*/ 209 w 237"/>
                <a:gd name="T85" fmla="*/ 320 h 320"/>
                <a:gd name="T86" fmla="*/ 197 w 237"/>
                <a:gd name="T87" fmla="*/ 5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320">
                  <a:moveTo>
                    <a:pt x="94" y="197"/>
                  </a:moveTo>
                  <a:cubicBezTo>
                    <a:pt x="94" y="124"/>
                    <a:pt x="94" y="124"/>
                    <a:pt x="94" y="124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26" y="197"/>
                    <a:pt x="26" y="197"/>
                    <a:pt x="26" y="197"/>
                  </a:cubicBezTo>
                  <a:cubicBezTo>
                    <a:pt x="94" y="197"/>
                    <a:pt x="94" y="197"/>
                    <a:pt x="94" y="197"/>
                  </a:cubicBezTo>
                  <a:close/>
                  <a:moveTo>
                    <a:pt x="118" y="291"/>
                  </a:moveTo>
                  <a:cubicBezTo>
                    <a:pt x="118" y="281"/>
                    <a:pt x="118" y="281"/>
                    <a:pt x="118" y="281"/>
                  </a:cubicBezTo>
                  <a:cubicBezTo>
                    <a:pt x="26" y="281"/>
                    <a:pt x="26" y="281"/>
                    <a:pt x="26" y="281"/>
                  </a:cubicBezTo>
                  <a:cubicBezTo>
                    <a:pt x="26" y="291"/>
                    <a:pt x="26" y="291"/>
                    <a:pt x="26" y="291"/>
                  </a:cubicBezTo>
                  <a:cubicBezTo>
                    <a:pt x="118" y="291"/>
                    <a:pt x="118" y="291"/>
                    <a:pt x="118" y="291"/>
                  </a:cubicBezTo>
                  <a:close/>
                  <a:moveTo>
                    <a:pt x="110" y="230"/>
                  </a:moveTo>
                  <a:cubicBezTo>
                    <a:pt x="110" y="220"/>
                    <a:pt x="110" y="220"/>
                    <a:pt x="110" y="220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110" y="230"/>
                    <a:pt x="110" y="230"/>
                    <a:pt x="110" y="230"/>
                  </a:cubicBezTo>
                  <a:close/>
                  <a:moveTo>
                    <a:pt x="126" y="250"/>
                  </a:moveTo>
                  <a:cubicBezTo>
                    <a:pt x="126" y="240"/>
                    <a:pt x="126" y="240"/>
                    <a:pt x="126" y="240"/>
                  </a:cubicBezTo>
                  <a:cubicBezTo>
                    <a:pt x="26" y="240"/>
                    <a:pt x="26" y="240"/>
                    <a:pt x="26" y="240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126" y="250"/>
                    <a:pt x="126" y="250"/>
                    <a:pt x="126" y="250"/>
                  </a:cubicBezTo>
                  <a:close/>
                  <a:moveTo>
                    <a:pt x="78" y="271"/>
                  </a:moveTo>
                  <a:cubicBezTo>
                    <a:pt x="78" y="261"/>
                    <a:pt x="78" y="261"/>
                    <a:pt x="78" y="261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78" y="271"/>
                    <a:pt x="78" y="271"/>
                    <a:pt x="78" y="271"/>
                  </a:cubicBezTo>
                  <a:close/>
                  <a:moveTo>
                    <a:pt x="125" y="165"/>
                  </a:moveTo>
                  <a:cubicBezTo>
                    <a:pt x="141" y="165"/>
                    <a:pt x="141" y="165"/>
                    <a:pt x="141" y="165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53" y="152"/>
                    <a:pt x="153" y="152"/>
                    <a:pt x="153" y="152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41" y="137"/>
                    <a:pt x="141" y="137"/>
                    <a:pt x="141" y="137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52"/>
                    <a:pt x="113" y="152"/>
                    <a:pt x="113" y="152"/>
                  </a:cubicBezTo>
                  <a:cubicBezTo>
                    <a:pt x="125" y="152"/>
                    <a:pt x="125" y="152"/>
                    <a:pt x="125" y="152"/>
                  </a:cubicBezTo>
                  <a:cubicBezTo>
                    <a:pt x="125" y="165"/>
                    <a:pt x="125" y="165"/>
                    <a:pt x="125" y="165"/>
                  </a:cubicBezTo>
                  <a:close/>
                  <a:moveTo>
                    <a:pt x="107" y="83"/>
                  </a:moveTo>
                  <a:cubicBezTo>
                    <a:pt x="107" y="90"/>
                    <a:pt x="112" y="95"/>
                    <a:pt x="119" y="95"/>
                  </a:cubicBezTo>
                  <a:cubicBezTo>
                    <a:pt x="125" y="95"/>
                    <a:pt x="131" y="90"/>
                    <a:pt x="131" y="83"/>
                  </a:cubicBezTo>
                  <a:cubicBezTo>
                    <a:pt x="131" y="78"/>
                    <a:pt x="127" y="73"/>
                    <a:pt x="122" y="72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6"/>
                    <a:pt x="121" y="87"/>
                    <a:pt x="119" y="87"/>
                  </a:cubicBezTo>
                  <a:cubicBezTo>
                    <a:pt x="118" y="87"/>
                    <a:pt x="118" y="87"/>
                    <a:pt x="118" y="87"/>
                  </a:cubicBezTo>
                  <a:cubicBezTo>
                    <a:pt x="117" y="87"/>
                    <a:pt x="115" y="86"/>
                    <a:pt x="115" y="84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1" y="73"/>
                    <a:pt x="107" y="78"/>
                    <a:pt x="107" y="83"/>
                  </a:cubicBezTo>
                  <a:close/>
                  <a:moveTo>
                    <a:pt x="0" y="87"/>
                  </a:moveTo>
                  <a:cubicBezTo>
                    <a:pt x="0" y="71"/>
                    <a:pt x="13" y="58"/>
                    <a:pt x="29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5" y="1"/>
                    <a:pt x="117" y="0"/>
                    <a:pt x="118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1" y="0"/>
                    <a:pt x="122" y="1"/>
                    <a:pt x="122" y="3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320"/>
                    <a:pt x="171" y="320"/>
                    <a:pt x="171" y="320"/>
                  </a:cubicBezTo>
                  <a:cubicBezTo>
                    <a:pt x="29" y="320"/>
                    <a:pt x="29" y="320"/>
                    <a:pt x="29" y="320"/>
                  </a:cubicBezTo>
                  <a:cubicBezTo>
                    <a:pt x="13" y="320"/>
                    <a:pt x="0" y="308"/>
                    <a:pt x="0" y="292"/>
                  </a:cubicBezTo>
                  <a:cubicBezTo>
                    <a:pt x="0" y="87"/>
                    <a:pt x="0" y="87"/>
                    <a:pt x="0" y="87"/>
                  </a:cubicBezTo>
                  <a:close/>
                  <a:moveTo>
                    <a:pt x="60" y="162"/>
                  </a:moveTo>
                  <a:cubicBezTo>
                    <a:pt x="53" y="162"/>
                    <a:pt x="48" y="157"/>
                    <a:pt x="48" y="150"/>
                  </a:cubicBezTo>
                  <a:cubicBezTo>
                    <a:pt x="48" y="144"/>
                    <a:pt x="53" y="138"/>
                    <a:pt x="60" y="138"/>
                  </a:cubicBezTo>
                  <a:cubicBezTo>
                    <a:pt x="66" y="138"/>
                    <a:pt x="72" y="144"/>
                    <a:pt x="72" y="150"/>
                  </a:cubicBezTo>
                  <a:cubicBezTo>
                    <a:pt x="72" y="157"/>
                    <a:pt x="66" y="162"/>
                    <a:pt x="60" y="162"/>
                  </a:cubicBezTo>
                  <a:close/>
                  <a:moveTo>
                    <a:pt x="73" y="165"/>
                  </a:moveTo>
                  <a:cubicBezTo>
                    <a:pt x="81" y="165"/>
                    <a:pt x="88" y="172"/>
                    <a:pt x="88" y="180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78" y="191"/>
                    <a:pt x="78" y="191"/>
                    <a:pt x="78" y="191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45" y="191"/>
                    <a:pt x="45" y="191"/>
                    <a:pt x="45" y="191"/>
                  </a:cubicBezTo>
                  <a:cubicBezTo>
                    <a:pt x="45" y="184"/>
                    <a:pt x="45" y="184"/>
                    <a:pt x="45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2" y="191"/>
                    <a:pt x="42" y="191"/>
                    <a:pt x="42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72"/>
                    <a:pt x="39" y="165"/>
                    <a:pt x="47" y="165"/>
                  </a:cubicBezTo>
                  <a:cubicBezTo>
                    <a:pt x="73" y="165"/>
                    <a:pt x="73" y="165"/>
                    <a:pt x="73" y="165"/>
                  </a:cubicBezTo>
                  <a:close/>
                  <a:moveTo>
                    <a:pt x="197" y="58"/>
                  </a:moveTo>
                  <a:cubicBezTo>
                    <a:pt x="209" y="58"/>
                    <a:pt x="209" y="58"/>
                    <a:pt x="209" y="58"/>
                  </a:cubicBezTo>
                  <a:cubicBezTo>
                    <a:pt x="225" y="58"/>
                    <a:pt x="237" y="71"/>
                    <a:pt x="237" y="87"/>
                  </a:cubicBezTo>
                  <a:cubicBezTo>
                    <a:pt x="237" y="292"/>
                    <a:pt x="237" y="292"/>
                    <a:pt x="237" y="292"/>
                  </a:cubicBezTo>
                  <a:cubicBezTo>
                    <a:pt x="237" y="308"/>
                    <a:pt x="225" y="320"/>
                    <a:pt x="209" y="320"/>
                  </a:cubicBezTo>
                  <a:cubicBezTo>
                    <a:pt x="197" y="320"/>
                    <a:pt x="197" y="320"/>
                    <a:pt x="197" y="320"/>
                  </a:cubicBezTo>
                  <a:cubicBezTo>
                    <a:pt x="197" y="58"/>
                    <a:pt x="197" y="58"/>
                    <a:pt x="197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8572" tIns="64286" rIns="128572" bIns="6428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4" name="TextBox 41"/>
          <p:cNvSpPr txBox="1"/>
          <p:nvPr/>
        </p:nvSpPr>
        <p:spPr>
          <a:xfrm>
            <a:off x="595147" y="2153878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595148" y="1965062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41"/>
          <p:cNvSpPr txBox="1"/>
          <p:nvPr/>
        </p:nvSpPr>
        <p:spPr>
          <a:xfrm>
            <a:off x="595147" y="3474750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TextBox 170"/>
          <p:cNvSpPr txBox="1"/>
          <p:nvPr/>
        </p:nvSpPr>
        <p:spPr>
          <a:xfrm>
            <a:off x="595148" y="3285934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41"/>
          <p:cNvSpPr txBox="1"/>
          <p:nvPr/>
        </p:nvSpPr>
        <p:spPr>
          <a:xfrm>
            <a:off x="6660667" y="2153878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TextBox 170"/>
          <p:cNvSpPr txBox="1"/>
          <p:nvPr/>
        </p:nvSpPr>
        <p:spPr>
          <a:xfrm>
            <a:off x="6660668" y="1965062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1"/>
          <p:cNvSpPr txBox="1"/>
          <p:nvPr/>
        </p:nvSpPr>
        <p:spPr>
          <a:xfrm>
            <a:off x="6660667" y="3474750"/>
            <a:ext cx="1885719" cy="477011"/>
          </a:xfrm>
          <a:prstGeom prst="rect">
            <a:avLst/>
          </a:prstGeom>
          <a:noFill/>
        </p:spPr>
        <p:txBody>
          <a:bodyPr wrap="square" lIns="60918" tIns="30459" rIns="60918" bIns="304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TextBox 170"/>
          <p:cNvSpPr txBox="1"/>
          <p:nvPr/>
        </p:nvSpPr>
        <p:spPr>
          <a:xfrm>
            <a:off x="6660668" y="3285934"/>
            <a:ext cx="1728161" cy="253908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/>
          <p:nvPr/>
        </p:nvGrpSpPr>
        <p:grpSpPr>
          <a:xfrm>
            <a:off x="1363564" y="2418124"/>
            <a:ext cx="1332248" cy="1332320"/>
            <a:chOff x="5068163" y="6079077"/>
            <a:chExt cx="5199191" cy="5199189"/>
          </a:xfrm>
        </p:grpSpPr>
        <p:sp>
          <p:nvSpPr>
            <p:cNvPr id="9" name="Freeform 240"/>
            <p:cNvSpPr>
              <a:spLocks noEditPoints="1"/>
            </p:cNvSpPr>
            <p:nvPr/>
          </p:nvSpPr>
          <p:spPr bwMode="auto">
            <a:xfrm>
              <a:off x="5068163" y="6079077"/>
              <a:ext cx="5199191" cy="5199189"/>
            </a:xfrm>
            <a:custGeom>
              <a:avLst/>
              <a:gdLst>
                <a:gd name="T0" fmla="*/ 1840 w 1840"/>
                <a:gd name="T1" fmla="*/ 964 h 1840"/>
                <a:gd name="T2" fmla="*/ 1682 w 1840"/>
                <a:gd name="T3" fmla="*/ 808 h 1840"/>
                <a:gd name="T4" fmla="*/ 1791 w 1840"/>
                <a:gd name="T5" fmla="*/ 614 h 1840"/>
                <a:gd name="T6" fmla="*/ 1578 w 1840"/>
                <a:gd name="T7" fmla="*/ 521 h 1840"/>
                <a:gd name="T8" fmla="*/ 1602 w 1840"/>
                <a:gd name="T9" fmla="*/ 301 h 1840"/>
                <a:gd name="T10" fmla="*/ 1379 w 1840"/>
                <a:gd name="T11" fmla="*/ 303 h 1840"/>
                <a:gd name="T12" fmla="*/ 1318 w 1840"/>
                <a:gd name="T13" fmla="*/ 90 h 1840"/>
                <a:gd name="T14" fmla="*/ 1103 w 1840"/>
                <a:gd name="T15" fmla="*/ 173 h 1840"/>
                <a:gd name="T16" fmla="*/ 964 w 1840"/>
                <a:gd name="T17" fmla="*/ 0 h 1840"/>
                <a:gd name="T18" fmla="*/ 808 w 1840"/>
                <a:gd name="T19" fmla="*/ 159 h 1840"/>
                <a:gd name="T20" fmla="*/ 613 w 1840"/>
                <a:gd name="T21" fmla="*/ 49 h 1840"/>
                <a:gd name="T22" fmla="*/ 521 w 1840"/>
                <a:gd name="T23" fmla="*/ 262 h 1840"/>
                <a:gd name="T24" fmla="*/ 301 w 1840"/>
                <a:gd name="T25" fmla="*/ 239 h 1840"/>
                <a:gd name="T26" fmla="*/ 303 w 1840"/>
                <a:gd name="T27" fmla="*/ 461 h 1840"/>
                <a:gd name="T28" fmla="*/ 89 w 1840"/>
                <a:gd name="T29" fmla="*/ 522 h 1840"/>
                <a:gd name="T30" fmla="*/ 173 w 1840"/>
                <a:gd name="T31" fmla="*/ 737 h 1840"/>
                <a:gd name="T32" fmla="*/ 0 w 1840"/>
                <a:gd name="T33" fmla="*/ 877 h 1840"/>
                <a:gd name="T34" fmla="*/ 159 w 1840"/>
                <a:gd name="T35" fmla="*/ 1032 h 1840"/>
                <a:gd name="T36" fmla="*/ 49 w 1840"/>
                <a:gd name="T37" fmla="*/ 1227 h 1840"/>
                <a:gd name="T38" fmla="*/ 262 w 1840"/>
                <a:gd name="T39" fmla="*/ 1320 h 1840"/>
                <a:gd name="T40" fmla="*/ 239 w 1840"/>
                <a:gd name="T41" fmla="*/ 1540 h 1840"/>
                <a:gd name="T42" fmla="*/ 461 w 1840"/>
                <a:gd name="T43" fmla="*/ 1538 h 1840"/>
                <a:gd name="T44" fmla="*/ 522 w 1840"/>
                <a:gd name="T45" fmla="*/ 1751 h 1840"/>
                <a:gd name="T46" fmla="*/ 737 w 1840"/>
                <a:gd name="T47" fmla="*/ 1668 h 1840"/>
                <a:gd name="T48" fmla="*/ 876 w 1840"/>
                <a:gd name="T49" fmla="*/ 1840 h 1840"/>
                <a:gd name="T50" fmla="*/ 1032 w 1840"/>
                <a:gd name="T51" fmla="*/ 1682 h 1840"/>
                <a:gd name="T52" fmla="*/ 1227 w 1840"/>
                <a:gd name="T53" fmla="*/ 1791 h 1840"/>
                <a:gd name="T54" fmla="*/ 1319 w 1840"/>
                <a:gd name="T55" fmla="*/ 1579 h 1840"/>
                <a:gd name="T56" fmla="*/ 1540 w 1840"/>
                <a:gd name="T57" fmla="*/ 1602 h 1840"/>
                <a:gd name="T58" fmla="*/ 1538 w 1840"/>
                <a:gd name="T59" fmla="*/ 1380 h 1840"/>
                <a:gd name="T60" fmla="*/ 1751 w 1840"/>
                <a:gd name="T61" fmla="*/ 1318 h 1840"/>
                <a:gd name="T62" fmla="*/ 1668 w 1840"/>
                <a:gd name="T63" fmla="*/ 1104 h 1840"/>
                <a:gd name="T64" fmla="*/ 1081 w 1840"/>
                <a:gd name="T65" fmla="*/ 1490 h 1840"/>
                <a:gd name="T66" fmla="*/ 759 w 1840"/>
                <a:gd name="T67" fmla="*/ 351 h 1840"/>
                <a:gd name="T68" fmla="*/ 1081 w 1840"/>
                <a:gd name="T69" fmla="*/ 1490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0" h="1840">
                  <a:moveTo>
                    <a:pt x="1827" y="1080"/>
                  </a:moveTo>
                  <a:cubicBezTo>
                    <a:pt x="1840" y="964"/>
                    <a:pt x="1840" y="964"/>
                    <a:pt x="1840" y="964"/>
                  </a:cubicBezTo>
                  <a:cubicBezTo>
                    <a:pt x="1690" y="906"/>
                    <a:pt x="1690" y="906"/>
                    <a:pt x="1690" y="906"/>
                  </a:cubicBezTo>
                  <a:cubicBezTo>
                    <a:pt x="1689" y="874"/>
                    <a:pt x="1687" y="841"/>
                    <a:pt x="1682" y="808"/>
                  </a:cubicBezTo>
                  <a:cubicBezTo>
                    <a:pt x="1823" y="726"/>
                    <a:pt x="1823" y="726"/>
                    <a:pt x="1823" y="726"/>
                  </a:cubicBezTo>
                  <a:cubicBezTo>
                    <a:pt x="1791" y="614"/>
                    <a:pt x="1791" y="614"/>
                    <a:pt x="1791" y="614"/>
                  </a:cubicBezTo>
                  <a:cubicBezTo>
                    <a:pt x="1628" y="618"/>
                    <a:pt x="1628" y="618"/>
                    <a:pt x="1628" y="618"/>
                  </a:cubicBezTo>
                  <a:cubicBezTo>
                    <a:pt x="1614" y="584"/>
                    <a:pt x="1597" y="552"/>
                    <a:pt x="1578" y="521"/>
                  </a:cubicBezTo>
                  <a:cubicBezTo>
                    <a:pt x="1675" y="392"/>
                    <a:pt x="1675" y="392"/>
                    <a:pt x="1675" y="392"/>
                  </a:cubicBezTo>
                  <a:cubicBezTo>
                    <a:pt x="1602" y="301"/>
                    <a:pt x="1602" y="301"/>
                    <a:pt x="1602" y="301"/>
                  </a:cubicBezTo>
                  <a:cubicBezTo>
                    <a:pt x="1455" y="366"/>
                    <a:pt x="1455" y="366"/>
                    <a:pt x="1455" y="366"/>
                  </a:cubicBezTo>
                  <a:cubicBezTo>
                    <a:pt x="1431" y="344"/>
                    <a:pt x="1406" y="322"/>
                    <a:pt x="1379" y="303"/>
                  </a:cubicBezTo>
                  <a:cubicBezTo>
                    <a:pt x="1420" y="147"/>
                    <a:pt x="1420" y="147"/>
                    <a:pt x="1420" y="147"/>
                  </a:cubicBezTo>
                  <a:cubicBezTo>
                    <a:pt x="1318" y="90"/>
                    <a:pt x="1318" y="90"/>
                    <a:pt x="1318" y="90"/>
                  </a:cubicBezTo>
                  <a:cubicBezTo>
                    <a:pt x="1206" y="206"/>
                    <a:pt x="1206" y="206"/>
                    <a:pt x="1206" y="206"/>
                  </a:cubicBezTo>
                  <a:cubicBezTo>
                    <a:pt x="1173" y="193"/>
                    <a:pt x="1139" y="181"/>
                    <a:pt x="1103" y="173"/>
                  </a:cubicBezTo>
                  <a:cubicBezTo>
                    <a:pt x="1080" y="13"/>
                    <a:pt x="1080" y="13"/>
                    <a:pt x="1080" y="13"/>
                  </a:cubicBezTo>
                  <a:cubicBezTo>
                    <a:pt x="964" y="0"/>
                    <a:pt x="964" y="0"/>
                    <a:pt x="964" y="0"/>
                  </a:cubicBezTo>
                  <a:cubicBezTo>
                    <a:pt x="906" y="151"/>
                    <a:pt x="906" y="151"/>
                    <a:pt x="906" y="151"/>
                  </a:cubicBezTo>
                  <a:cubicBezTo>
                    <a:pt x="874" y="151"/>
                    <a:pt x="841" y="154"/>
                    <a:pt x="808" y="159"/>
                  </a:cubicBezTo>
                  <a:cubicBezTo>
                    <a:pt x="726" y="17"/>
                    <a:pt x="726" y="17"/>
                    <a:pt x="726" y="17"/>
                  </a:cubicBezTo>
                  <a:cubicBezTo>
                    <a:pt x="613" y="49"/>
                    <a:pt x="613" y="49"/>
                    <a:pt x="613" y="49"/>
                  </a:cubicBezTo>
                  <a:cubicBezTo>
                    <a:pt x="617" y="213"/>
                    <a:pt x="617" y="213"/>
                    <a:pt x="617" y="213"/>
                  </a:cubicBezTo>
                  <a:cubicBezTo>
                    <a:pt x="584" y="227"/>
                    <a:pt x="552" y="244"/>
                    <a:pt x="521" y="262"/>
                  </a:cubicBezTo>
                  <a:cubicBezTo>
                    <a:pt x="392" y="166"/>
                    <a:pt x="392" y="166"/>
                    <a:pt x="392" y="166"/>
                  </a:cubicBezTo>
                  <a:cubicBezTo>
                    <a:pt x="301" y="239"/>
                    <a:pt x="301" y="239"/>
                    <a:pt x="301" y="239"/>
                  </a:cubicBezTo>
                  <a:cubicBezTo>
                    <a:pt x="366" y="386"/>
                    <a:pt x="366" y="386"/>
                    <a:pt x="366" y="386"/>
                  </a:cubicBezTo>
                  <a:cubicBezTo>
                    <a:pt x="343" y="410"/>
                    <a:pt x="322" y="435"/>
                    <a:pt x="303" y="461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89" y="522"/>
                    <a:pt x="89" y="522"/>
                    <a:pt x="89" y="522"/>
                  </a:cubicBezTo>
                  <a:cubicBezTo>
                    <a:pt x="206" y="634"/>
                    <a:pt x="206" y="634"/>
                    <a:pt x="206" y="634"/>
                  </a:cubicBezTo>
                  <a:cubicBezTo>
                    <a:pt x="192" y="668"/>
                    <a:pt x="181" y="702"/>
                    <a:pt x="173" y="737"/>
                  </a:cubicBezTo>
                  <a:cubicBezTo>
                    <a:pt x="13" y="760"/>
                    <a:pt x="13" y="760"/>
                    <a:pt x="13" y="760"/>
                  </a:cubicBezTo>
                  <a:cubicBezTo>
                    <a:pt x="0" y="877"/>
                    <a:pt x="0" y="877"/>
                    <a:pt x="0" y="877"/>
                  </a:cubicBezTo>
                  <a:cubicBezTo>
                    <a:pt x="151" y="934"/>
                    <a:pt x="151" y="934"/>
                    <a:pt x="151" y="934"/>
                  </a:cubicBezTo>
                  <a:cubicBezTo>
                    <a:pt x="151" y="967"/>
                    <a:pt x="154" y="1000"/>
                    <a:pt x="159" y="1032"/>
                  </a:cubicBezTo>
                  <a:cubicBezTo>
                    <a:pt x="17" y="1115"/>
                    <a:pt x="17" y="1115"/>
                    <a:pt x="17" y="1115"/>
                  </a:cubicBezTo>
                  <a:cubicBezTo>
                    <a:pt x="49" y="1227"/>
                    <a:pt x="49" y="1227"/>
                    <a:pt x="49" y="1227"/>
                  </a:cubicBezTo>
                  <a:cubicBezTo>
                    <a:pt x="212" y="1223"/>
                    <a:pt x="212" y="1223"/>
                    <a:pt x="212" y="1223"/>
                  </a:cubicBezTo>
                  <a:cubicBezTo>
                    <a:pt x="227" y="1257"/>
                    <a:pt x="243" y="1289"/>
                    <a:pt x="262" y="1320"/>
                  </a:cubicBezTo>
                  <a:cubicBezTo>
                    <a:pt x="166" y="1449"/>
                    <a:pt x="166" y="1449"/>
                    <a:pt x="166" y="1449"/>
                  </a:cubicBezTo>
                  <a:cubicBezTo>
                    <a:pt x="239" y="1540"/>
                    <a:pt x="239" y="1540"/>
                    <a:pt x="239" y="1540"/>
                  </a:cubicBezTo>
                  <a:cubicBezTo>
                    <a:pt x="386" y="1474"/>
                    <a:pt x="386" y="1474"/>
                    <a:pt x="386" y="1474"/>
                  </a:cubicBezTo>
                  <a:cubicBezTo>
                    <a:pt x="410" y="1497"/>
                    <a:pt x="435" y="1518"/>
                    <a:pt x="461" y="1538"/>
                  </a:cubicBezTo>
                  <a:cubicBezTo>
                    <a:pt x="420" y="1694"/>
                    <a:pt x="420" y="1694"/>
                    <a:pt x="420" y="1694"/>
                  </a:cubicBezTo>
                  <a:cubicBezTo>
                    <a:pt x="522" y="1751"/>
                    <a:pt x="522" y="1751"/>
                    <a:pt x="522" y="1751"/>
                  </a:cubicBezTo>
                  <a:cubicBezTo>
                    <a:pt x="634" y="1635"/>
                    <a:pt x="634" y="1635"/>
                    <a:pt x="634" y="1635"/>
                  </a:cubicBezTo>
                  <a:cubicBezTo>
                    <a:pt x="667" y="1648"/>
                    <a:pt x="702" y="1659"/>
                    <a:pt x="737" y="1668"/>
                  </a:cubicBezTo>
                  <a:cubicBezTo>
                    <a:pt x="760" y="1827"/>
                    <a:pt x="760" y="1827"/>
                    <a:pt x="760" y="1827"/>
                  </a:cubicBezTo>
                  <a:cubicBezTo>
                    <a:pt x="876" y="1840"/>
                    <a:pt x="876" y="1840"/>
                    <a:pt x="876" y="1840"/>
                  </a:cubicBezTo>
                  <a:cubicBezTo>
                    <a:pt x="934" y="1690"/>
                    <a:pt x="934" y="1690"/>
                    <a:pt x="934" y="1690"/>
                  </a:cubicBezTo>
                  <a:cubicBezTo>
                    <a:pt x="967" y="1689"/>
                    <a:pt x="1000" y="1687"/>
                    <a:pt x="1032" y="1682"/>
                  </a:cubicBezTo>
                  <a:cubicBezTo>
                    <a:pt x="1114" y="1823"/>
                    <a:pt x="1114" y="1823"/>
                    <a:pt x="1114" y="1823"/>
                  </a:cubicBezTo>
                  <a:cubicBezTo>
                    <a:pt x="1227" y="1791"/>
                    <a:pt x="1227" y="1791"/>
                    <a:pt x="1227" y="1791"/>
                  </a:cubicBezTo>
                  <a:cubicBezTo>
                    <a:pt x="1223" y="1628"/>
                    <a:pt x="1223" y="1628"/>
                    <a:pt x="1223" y="1628"/>
                  </a:cubicBezTo>
                  <a:cubicBezTo>
                    <a:pt x="1256" y="1614"/>
                    <a:pt x="1289" y="1597"/>
                    <a:pt x="1319" y="1579"/>
                  </a:cubicBezTo>
                  <a:cubicBezTo>
                    <a:pt x="1448" y="1675"/>
                    <a:pt x="1448" y="1675"/>
                    <a:pt x="1448" y="1675"/>
                  </a:cubicBezTo>
                  <a:cubicBezTo>
                    <a:pt x="1540" y="1602"/>
                    <a:pt x="1540" y="1602"/>
                    <a:pt x="1540" y="1602"/>
                  </a:cubicBezTo>
                  <a:cubicBezTo>
                    <a:pt x="1474" y="1455"/>
                    <a:pt x="1474" y="1455"/>
                    <a:pt x="1474" y="1455"/>
                  </a:cubicBezTo>
                  <a:cubicBezTo>
                    <a:pt x="1497" y="1431"/>
                    <a:pt x="1518" y="1406"/>
                    <a:pt x="1538" y="1380"/>
                  </a:cubicBezTo>
                  <a:cubicBezTo>
                    <a:pt x="1694" y="1420"/>
                    <a:pt x="1694" y="1420"/>
                    <a:pt x="1694" y="1420"/>
                  </a:cubicBezTo>
                  <a:cubicBezTo>
                    <a:pt x="1751" y="1318"/>
                    <a:pt x="1751" y="1318"/>
                    <a:pt x="1751" y="1318"/>
                  </a:cubicBezTo>
                  <a:cubicBezTo>
                    <a:pt x="1635" y="1207"/>
                    <a:pt x="1635" y="1207"/>
                    <a:pt x="1635" y="1207"/>
                  </a:cubicBezTo>
                  <a:cubicBezTo>
                    <a:pt x="1648" y="1173"/>
                    <a:pt x="1659" y="1139"/>
                    <a:pt x="1668" y="1104"/>
                  </a:cubicBezTo>
                  <a:lnTo>
                    <a:pt x="1827" y="1080"/>
                  </a:lnTo>
                  <a:close/>
                  <a:moveTo>
                    <a:pt x="1081" y="1490"/>
                  </a:moveTo>
                  <a:cubicBezTo>
                    <a:pt x="766" y="1579"/>
                    <a:pt x="439" y="1396"/>
                    <a:pt x="350" y="1081"/>
                  </a:cubicBezTo>
                  <a:cubicBezTo>
                    <a:pt x="262" y="767"/>
                    <a:pt x="445" y="439"/>
                    <a:pt x="759" y="351"/>
                  </a:cubicBezTo>
                  <a:cubicBezTo>
                    <a:pt x="1074" y="262"/>
                    <a:pt x="1401" y="445"/>
                    <a:pt x="1490" y="760"/>
                  </a:cubicBezTo>
                  <a:cubicBezTo>
                    <a:pt x="1579" y="1074"/>
                    <a:pt x="1396" y="1401"/>
                    <a:pt x="1081" y="14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47"/>
            <p:cNvSpPr>
              <a:spLocks noEditPoints="1"/>
            </p:cNvSpPr>
            <p:nvPr/>
          </p:nvSpPr>
          <p:spPr bwMode="auto">
            <a:xfrm>
              <a:off x="6521688" y="7537269"/>
              <a:ext cx="2292142" cy="2286366"/>
            </a:xfrm>
            <a:custGeom>
              <a:avLst/>
              <a:gdLst>
                <a:gd name="T0" fmla="*/ 250 w 500"/>
                <a:gd name="T1" fmla="*/ 499 h 499"/>
                <a:gd name="T2" fmla="*/ 0 w 500"/>
                <a:gd name="T3" fmla="*/ 249 h 499"/>
                <a:gd name="T4" fmla="*/ 250 w 500"/>
                <a:gd name="T5" fmla="*/ 0 h 499"/>
                <a:gd name="T6" fmla="*/ 500 w 500"/>
                <a:gd name="T7" fmla="*/ 249 h 499"/>
                <a:gd name="T8" fmla="*/ 250 w 500"/>
                <a:gd name="T9" fmla="*/ 499 h 499"/>
                <a:gd name="T10" fmla="*/ 250 w 500"/>
                <a:gd name="T11" fmla="*/ 140 h 499"/>
                <a:gd name="T12" fmla="*/ 140 w 500"/>
                <a:gd name="T13" fmla="*/ 249 h 499"/>
                <a:gd name="T14" fmla="*/ 250 w 500"/>
                <a:gd name="T15" fmla="*/ 359 h 499"/>
                <a:gd name="T16" fmla="*/ 360 w 500"/>
                <a:gd name="T17" fmla="*/ 249 h 499"/>
                <a:gd name="T18" fmla="*/ 250 w 500"/>
                <a:gd name="T19" fmla="*/ 14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499">
                  <a:moveTo>
                    <a:pt x="250" y="499"/>
                  </a:moveTo>
                  <a:cubicBezTo>
                    <a:pt x="112" y="499"/>
                    <a:pt x="0" y="387"/>
                    <a:pt x="0" y="249"/>
                  </a:cubicBezTo>
                  <a:cubicBezTo>
                    <a:pt x="0" y="112"/>
                    <a:pt x="112" y="0"/>
                    <a:pt x="250" y="0"/>
                  </a:cubicBezTo>
                  <a:cubicBezTo>
                    <a:pt x="388" y="0"/>
                    <a:pt x="500" y="112"/>
                    <a:pt x="500" y="249"/>
                  </a:cubicBezTo>
                  <a:cubicBezTo>
                    <a:pt x="500" y="387"/>
                    <a:pt x="388" y="499"/>
                    <a:pt x="250" y="499"/>
                  </a:cubicBezTo>
                  <a:close/>
                  <a:moveTo>
                    <a:pt x="250" y="140"/>
                  </a:moveTo>
                  <a:cubicBezTo>
                    <a:pt x="190" y="140"/>
                    <a:pt x="140" y="189"/>
                    <a:pt x="140" y="249"/>
                  </a:cubicBezTo>
                  <a:cubicBezTo>
                    <a:pt x="140" y="310"/>
                    <a:pt x="190" y="359"/>
                    <a:pt x="250" y="359"/>
                  </a:cubicBezTo>
                  <a:cubicBezTo>
                    <a:pt x="311" y="359"/>
                    <a:pt x="360" y="310"/>
                    <a:pt x="360" y="249"/>
                  </a:cubicBezTo>
                  <a:cubicBezTo>
                    <a:pt x="360" y="189"/>
                    <a:pt x="311" y="140"/>
                    <a:pt x="250" y="1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2622782" y="1962259"/>
            <a:ext cx="1531947" cy="1532031"/>
            <a:chOff x="10036426" y="5299731"/>
            <a:chExt cx="5978535" cy="5978535"/>
          </a:xfrm>
        </p:grpSpPr>
        <p:sp>
          <p:nvSpPr>
            <p:cNvPr id="8" name="Freeform 239"/>
            <p:cNvSpPr>
              <a:spLocks noEditPoints="1"/>
            </p:cNvSpPr>
            <p:nvPr/>
          </p:nvSpPr>
          <p:spPr bwMode="auto">
            <a:xfrm>
              <a:off x="10036426" y="5299731"/>
              <a:ext cx="5978535" cy="5978535"/>
            </a:xfrm>
            <a:custGeom>
              <a:avLst/>
              <a:gdLst>
                <a:gd name="T0" fmla="*/ 2116 w 2116"/>
                <a:gd name="T1" fmla="*/ 1052 h 2116"/>
                <a:gd name="T2" fmla="*/ 1925 w 2116"/>
                <a:gd name="T3" fmla="*/ 883 h 2116"/>
                <a:gd name="T4" fmla="*/ 2038 w 2116"/>
                <a:gd name="T5" fmla="*/ 652 h 2116"/>
                <a:gd name="T6" fmla="*/ 1795 w 2116"/>
                <a:gd name="T7" fmla="*/ 570 h 2116"/>
                <a:gd name="T8" fmla="*/ 1802 w 2116"/>
                <a:gd name="T9" fmla="*/ 305 h 2116"/>
                <a:gd name="T10" fmla="*/ 1548 w 2116"/>
                <a:gd name="T11" fmla="*/ 321 h 2116"/>
                <a:gd name="T12" fmla="*/ 1464 w 2116"/>
                <a:gd name="T13" fmla="*/ 80 h 2116"/>
                <a:gd name="T14" fmla="*/ 1234 w 2116"/>
                <a:gd name="T15" fmla="*/ 191 h 2116"/>
                <a:gd name="T16" fmla="*/ 1052 w 2116"/>
                <a:gd name="T17" fmla="*/ 0 h 2116"/>
                <a:gd name="T18" fmla="*/ 884 w 2116"/>
                <a:gd name="T19" fmla="*/ 191 h 2116"/>
                <a:gd name="T20" fmla="*/ 653 w 2116"/>
                <a:gd name="T21" fmla="*/ 78 h 2116"/>
                <a:gd name="T22" fmla="*/ 570 w 2116"/>
                <a:gd name="T23" fmla="*/ 321 h 2116"/>
                <a:gd name="T24" fmla="*/ 305 w 2116"/>
                <a:gd name="T25" fmla="*/ 314 h 2116"/>
                <a:gd name="T26" fmla="*/ 322 w 2116"/>
                <a:gd name="T27" fmla="*/ 568 h 2116"/>
                <a:gd name="T28" fmla="*/ 81 w 2116"/>
                <a:gd name="T29" fmla="*/ 652 h 2116"/>
                <a:gd name="T30" fmla="*/ 192 w 2116"/>
                <a:gd name="T31" fmla="*/ 882 h 2116"/>
                <a:gd name="T32" fmla="*/ 0 w 2116"/>
                <a:gd name="T33" fmla="*/ 1064 h 2116"/>
                <a:gd name="T34" fmla="*/ 191 w 2116"/>
                <a:gd name="T35" fmla="*/ 1233 h 2116"/>
                <a:gd name="T36" fmla="*/ 78 w 2116"/>
                <a:gd name="T37" fmla="*/ 1463 h 2116"/>
                <a:gd name="T38" fmla="*/ 321 w 2116"/>
                <a:gd name="T39" fmla="*/ 1546 h 2116"/>
                <a:gd name="T40" fmla="*/ 314 w 2116"/>
                <a:gd name="T41" fmla="*/ 1811 h 2116"/>
                <a:gd name="T42" fmla="*/ 569 w 2116"/>
                <a:gd name="T43" fmla="*/ 1794 h 2116"/>
                <a:gd name="T44" fmla="*/ 653 w 2116"/>
                <a:gd name="T45" fmla="*/ 2035 h 2116"/>
                <a:gd name="T46" fmla="*/ 882 w 2116"/>
                <a:gd name="T47" fmla="*/ 1925 h 2116"/>
                <a:gd name="T48" fmla="*/ 1064 w 2116"/>
                <a:gd name="T49" fmla="*/ 2116 h 2116"/>
                <a:gd name="T50" fmla="*/ 1233 w 2116"/>
                <a:gd name="T51" fmla="*/ 1925 h 2116"/>
                <a:gd name="T52" fmla="*/ 1464 w 2116"/>
                <a:gd name="T53" fmla="*/ 2038 h 2116"/>
                <a:gd name="T54" fmla="*/ 1546 w 2116"/>
                <a:gd name="T55" fmla="*/ 1795 h 2116"/>
                <a:gd name="T56" fmla="*/ 1811 w 2116"/>
                <a:gd name="T57" fmla="*/ 1802 h 2116"/>
                <a:gd name="T58" fmla="*/ 1795 w 2116"/>
                <a:gd name="T59" fmla="*/ 1547 h 2116"/>
                <a:gd name="T60" fmla="*/ 2036 w 2116"/>
                <a:gd name="T61" fmla="*/ 1463 h 2116"/>
                <a:gd name="T62" fmla="*/ 1925 w 2116"/>
                <a:gd name="T63" fmla="*/ 1234 h 2116"/>
                <a:gd name="T64" fmla="*/ 1358 w 2116"/>
                <a:gd name="T65" fmla="*/ 1669 h 2116"/>
                <a:gd name="T66" fmla="*/ 759 w 2116"/>
                <a:gd name="T67" fmla="*/ 447 h 2116"/>
                <a:gd name="T68" fmla="*/ 1358 w 2116"/>
                <a:gd name="T69" fmla="*/ 1669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16" h="2116">
                  <a:moveTo>
                    <a:pt x="1941" y="1111"/>
                  </a:moveTo>
                  <a:cubicBezTo>
                    <a:pt x="2116" y="1052"/>
                    <a:pt x="2116" y="1052"/>
                    <a:pt x="2116" y="1052"/>
                  </a:cubicBezTo>
                  <a:cubicBezTo>
                    <a:pt x="2107" y="917"/>
                    <a:pt x="2107" y="917"/>
                    <a:pt x="2107" y="917"/>
                  </a:cubicBezTo>
                  <a:cubicBezTo>
                    <a:pt x="1925" y="883"/>
                    <a:pt x="1925" y="883"/>
                    <a:pt x="1925" y="883"/>
                  </a:cubicBezTo>
                  <a:cubicBezTo>
                    <a:pt x="1918" y="847"/>
                    <a:pt x="1908" y="810"/>
                    <a:pt x="1896" y="774"/>
                  </a:cubicBezTo>
                  <a:cubicBezTo>
                    <a:pt x="2038" y="652"/>
                    <a:pt x="2038" y="652"/>
                    <a:pt x="2038" y="652"/>
                  </a:cubicBezTo>
                  <a:cubicBezTo>
                    <a:pt x="1979" y="532"/>
                    <a:pt x="1979" y="532"/>
                    <a:pt x="1979" y="532"/>
                  </a:cubicBezTo>
                  <a:cubicBezTo>
                    <a:pt x="1795" y="570"/>
                    <a:pt x="1795" y="570"/>
                    <a:pt x="1795" y="570"/>
                  </a:cubicBezTo>
                  <a:cubicBezTo>
                    <a:pt x="1772" y="535"/>
                    <a:pt x="1747" y="502"/>
                    <a:pt x="1720" y="471"/>
                  </a:cubicBezTo>
                  <a:cubicBezTo>
                    <a:pt x="1802" y="305"/>
                    <a:pt x="1802" y="305"/>
                    <a:pt x="1802" y="305"/>
                  </a:cubicBezTo>
                  <a:cubicBezTo>
                    <a:pt x="1700" y="217"/>
                    <a:pt x="1700" y="217"/>
                    <a:pt x="1700" y="217"/>
                  </a:cubicBezTo>
                  <a:cubicBezTo>
                    <a:pt x="1548" y="321"/>
                    <a:pt x="1548" y="321"/>
                    <a:pt x="1548" y="321"/>
                  </a:cubicBezTo>
                  <a:cubicBezTo>
                    <a:pt x="1516" y="301"/>
                    <a:pt x="1483" y="282"/>
                    <a:pt x="1450" y="265"/>
                  </a:cubicBezTo>
                  <a:cubicBezTo>
                    <a:pt x="1464" y="80"/>
                    <a:pt x="1464" y="80"/>
                    <a:pt x="1464" y="80"/>
                  </a:cubicBezTo>
                  <a:cubicBezTo>
                    <a:pt x="1336" y="37"/>
                    <a:pt x="1336" y="37"/>
                    <a:pt x="1336" y="37"/>
                  </a:cubicBezTo>
                  <a:cubicBezTo>
                    <a:pt x="1234" y="191"/>
                    <a:pt x="1234" y="191"/>
                    <a:pt x="1234" y="191"/>
                  </a:cubicBezTo>
                  <a:cubicBezTo>
                    <a:pt x="1194" y="183"/>
                    <a:pt x="1152" y="178"/>
                    <a:pt x="1111" y="175"/>
                  </a:cubicBezTo>
                  <a:cubicBezTo>
                    <a:pt x="1052" y="0"/>
                    <a:pt x="1052" y="0"/>
                    <a:pt x="1052" y="0"/>
                  </a:cubicBezTo>
                  <a:cubicBezTo>
                    <a:pt x="918" y="9"/>
                    <a:pt x="918" y="9"/>
                    <a:pt x="918" y="9"/>
                  </a:cubicBezTo>
                  <a:cubicBezTo>
                    <a:pt x="884" y="191"/>
                    <a:pt x="884" y="191"/>
                    <a:pt x="884" y="191"/>
                  </a:cubicBezTo>
                  <a:cubicBezTo>
                    <a:pt x="847" y="198"/>
                    <a:pt x="810" y="208"/>
                    <a:pt x="774" y="220"/>
                  </a:cubicBezTo>
                  <a:cubicBezTo>
                    <a:pt x="653" y="78"/>
                    <a:pt x="653" y="78"/>
                    <a:pt x="653" y="78"/>
                  </a:cubicBezTo>
                  <a:cubicBezTo>
                    <a:pt x="532" y="137"/>
                    <a:pt x="532" y="137"/>
                    <a:pt x="532" y="137"/>
                  </a:cubicBezTo>
                  <a:cubicBezTo>
                    <a:pt x="570" y="321"/>
                    <a:pt x="570" y="321"/>
                    <a:pt x="570" y="321"/>
                  </a:cubicBezTo>
                  <a:cubicBezTo>
                    <a:pt x="535" y="344"/>
                    <a:pt x="502" y="369"/>
                    <a:pt x="471" y="396"/>
                  </a:cubicBezTo>
                  <a:cubicBezTo>
                    <a:pt x="305" y="314"/>
                    <a:pt x="305" y="314"/>
                    <a:pt x="305" y="314"/>
                  </a:cubicBezTo>
                  <a:cubicBezTo>
                    <a:pt x="217" y="416"/>
                    <a:pt x="217" y="416"/>
                    <a:pt x="217" y="416"/>
                  </a:cubicBezTo>
                  <a:cubicBezTo>
                    <a:pt x="322" y="568"/>
                    <a:pt x="322" y="568"/>
                    <a:pt x="322" y="568"/>
                  </a:cubicBezTo>
                  <a:cubicBezTo>
                    <a:pt x="301" y="600"/>
                    <a:pt x="282" y="633"/>
                    <a:pt x="265" y="666"/>
                  </a:cubicBezTo>
                  <a:cubicBezTo>
                    <a:pt x="81" y="652"/>
                    <a:pt x="81" y="652"/>
                    <a:pt x="81" y="652"/>
                  </a:cubicBezTo>
                  <a:cubicBezTo>
                    <a:pt x="37" y="780"/>
                    <a:pt x="37" y="780"/>
                    <a:pt x="37" y="780"/>
                  </a:cubicBezTo>
                  <a:cubicBezTo>
                    <a:pt x="192" y="882"/>
                    <a:pt x="192" y="882"/>
                    <a:pt x="192" y="882"/>
                  </a:cubicBezTo>
                  <a:cubicBezTo>
                    <a:pt x="183" y="923"/>
                    <a:pt x="178" y="964"/>
                    <a:pt x="175" y="1005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9" y="1198"/>
                    <a:pt x="9" y="1198"/>
                    <a:pt x="9" y="1198"/>
                  </a:cubicBezTo>
                  <a:cubicBezTo>
                    <a:pt x="191" y="1233"/>
                    <a:pt x="191" y="1233"/>
                    <a:pt x="191" y="1233"/>
                  </a:cubicBezTo>
                  <a:cubicBezTo>
                    <a:pt x="199" y="1269"/>
                    <a:pt x="208" y="1306"/>
                    <a:pt x="221" y="1342"/>
                  </a:cubicBezTo>
                  <a:cubicBezTo>
                    <a:pt x="78" y="1463"/>
                    <a:pt x="78" y="1463"/>
                    <a:pt x="78" y="1463"/>
                  </a:cubicBezTo>
                  <a:cubicBezTo>
                    <a:pt x="138" y="1584"/>
                    <a:pt x="138" y="1584"/>
                    <a:pt x="138" y="1584"/>
                  </a:cubicBezTo>
                  <a:cubicBezTo>
                    <a:pt x="321" y="1546"/>
                    <a:pt x="321" y="1546"/>
                    <a:pt x="321" y="1546"/>
                  </a:cubicBezTo>
                  <a:cubicBezTo>
                    <a:pt x="344" y="1581"/>
                    <a:pt x="369" y="1614"/>
                    <a:pt x="397" y="1645"/>
                  </a:cubicBezTo>
                  <a:cubicBezTo>
                    <a:pt x="314" y="1811"/>
                    <a:pt x="314" y="1811"/>
                    <a:pt x="314" y="1811"/>
                  </a:cubicBezTo>
                  <a:cubicBezTo>
                    <a:pt x="416" y="1899"/>
                    <a:pt x="416" y="1899"/>
                    <a:pt x="416" y="1899"/>
                  </a:cubicBezTo>
                  <a:cubicBezTo>
                    <a:pt x="569" y="1794"/>
                    <a:pt x="569" y="1794"/>
                    <a:pt x="569" y="1794"/>
                  </a:cubicBezTo>
                  <a:cubicBezTo>
                    <a:pt x="600" y="1815"/>
                    <a:pt x="633" y="1834"/>
                    <a:pt x="667" y="1851"/>
                  </a:cubicBezTo>
                  <a:cubicBezTo>
                    <a:pt x="653" y="2035"/>
                    <a:pt x="653" y="2035"/>
                    <a:pt x="653" y="2035"/>
                  </a:cubicBezTo>
                  <a:cubicBezTo>
                    <a:pt x="780" y="2079"/>
                    <a:pt x="780" y="2079"/>
                    <a:pt x="780" y="2079"/>
                  </a:cubicBezTo>
                  <a:cubicBezTo>
                    <a:pt x="882" y="1925"/>
                    <a:pt x="882" y="1925"/>
                    <a:pt x="882" y="1925"/>
                  </a:cubicBezTo>
                  <a:cubicBezTo>
                    <a:pt x="923" y="1933"/>
                    <a:pt x="964" y="1938"/>
                    <a:pt x="1005" y="1941"/>
                  </a:cubicBezTo>
                  <a:cubicBezTo>
                    <a:pt x="1064" y="2116"/>
                    <a:pt x="1064" y="2116"/>
                    <a:pt x="1064" y="2116"/>
                  </a:cubicBezTo>
                  <a:cubicBezTo>
                    <a:pt x="1199" y="2107"/>
                    <a:pt x="1199" y="2107"/>
                    <a:pt x="1199" y="2107"/>
                  </a:cubicBezTo>
                  <a:cubicBezTo>
                    <a:pt x="1233" y="1925"/>
                    <a:pt x="1233" y="1925"/>
                    <a:pt x="1233" y="1925"/>
                  </a:cubicBezTo>
                  <a:cubicBezTo>
                    <a:pt x="1269" y="1918"/>
                    <a:pt x="1306" y="1908"/>
                    <a:pt x="1342" y="1896"/>
                  </a:cubicBezTo>
                  <a:cubicBezTo>
                    <a:pt x="1464" y="2038"/>
                    <a:pt x="1464" y="2038"/>
                    <a:pt x="1464" y="2038"/>
                  </a:cubicBezTo>
                  <a:cubicBezTo>
                    <a:pt x="1584" y="1979"/>
                    <a:pt x="1584" y="1979"/>
                    <a:pt x="1584" y="1979"/>
                  </a:cubicBezTo>
                  <a:cubicBezTo>
                    <a:pt x="1546" y="1795"/>
                    <a:pt x="1546" y="1795"/>
                    <a:pt x="1546" y="1795"/>
                  </a:cubicBezTo>
                  <a:cubicBezTo>
                    <a:pt x="1581" y="1772"/>
                    <a:pt x="1614" y="1747"/>
                    <a:pt x="1645" y="1719"/>
                  </a:cubicBezTo>
                  <a:cubicBezTo>
                    <a:pt x="1811" y="1802"/>
                    <a:pt x="1811" y="1802"/>
                    <a:pt x="1811" y="1802"/>
                  </a:cubicBezTo>
                  <a:cubicBezTo>
                    <a:pt x="1899" y="1700"/>
                    <a:pt x="1899" y="1700"/>
                    <a:pt x="1899" y="1700"/>
                  </a:cubicBezTo>
                  <a:cubicBezTo>
                    <a:pt x="1795" y="1547"/>
                    <a:pt x="1795" y="1547"/>
                    <a:pt x="1795" y="1547"/>
                  </a:cubicBezTo>
                  <a:cubicBezTo>
                    <a:pt x="1816" y="1516"/>
                    <a:pt x="1834" y="1483"/>
                    <a:pt x="1851" y="1450"/>
                  </a:cubicBezTo>
                  <a:cubicBezTo>
                    <a:pt x="2036" y="1463"/>
                    <a:pt x="2036" y="1463"/>
                    <a:pt x="2036" y="1463"/>
                  </a:cubicBezTo>
                  <a:cubicBezTo>
                    <a:pt x="2079" y="1336"/>
                    <a:pt x="2079" y="1336"/>
                    <a:pt x="2079" y="1336"/>
                  </a:cubicBezTo>
                  <a:cubicBezTo>
                    <a:pt x="1925" y="1234"/>
                    <a:pt x="1925" y="1234"/>
                    <a:pt x="1925" y="1234"/>
                  </a:cubicBezTo>
                  <a:cubicBezTo>
                    <a:pt x="1933" y="1193"/>
                    <a:pt x="1938" y="1152"/>
                    <a:pt x="1941" y="1111"/>
                  </a:cubicBezTo>
                  <a:close/>
                  <a:moveTo>
                    <a:pt x="1358" y="1669"/>
                  </a:moveTo>
                  <a:cubicBezTo>
                    <a:pt x="1020" y="1834"/>
                    <a:pt x="613" y="1695"/>
                    <a:pt x="447" y="1357"/>
                  </a:cubicBezTo>
                  <a:cubicBezTo>
                    <a:pt x="282" y="1020"/>
                    <a:pt x="421" y="613"/>
                    <a:pt x="759" y="447"/>
                  </a:cubicBezTo>
                  <a:cubicBezTo>
                    <a:pt x="1096" y="282"/>
                    <a:pt x="1504" y="421"/>
                    <a:pt x="1669" y="759"/>
                  </a:cubicBezTo>
                  <a:cubicBezTo>
                    <a:pt x="1834" y="1096"/>
                    <a:pt x="1695" y="1503"/>
                    <a:pt x="1358" y="16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248"/>
            <p:cNvSpPr>
              <a:spLocks noEditPoints="1"/>
            </p:cNvSpPr>
            <p:nvPr/>
          </p:nvSpPr>
          <p:spPr bwMode="auto">
            <a:xfrm>
              <a:off x="11896328" y="7080775"/>
              <a:ext cx="2382846" cy="2393316"/>
            </a:xfrm>
            <a:custGeom>
              <a:avLst/>
              <a:gdLst>
                <a:gd name="T0" fmla="*/ 287 w 574"/>
                <a:gd name="T1" fmla="*/ 575 h 575"/>
                <a:gd name="T2" fmla="*/ 0 w 574"/>
                <a:gd name="T3" fmla="*/ 287 h 575"/>
                <a:gd name="T4" fmla="*/ 287 w 574"/>
                <a:gd name="T5" fmla="*/ 0 h 575"/>
                <a:gd name="T6" fmla="*/ 574 w 574"/>
                <a:gd name="T7" fmla="*/ 287 h 575"/>
                <a:gd name="T8" fmla="*/ 287 w 574"/>
                <a:gd name="T9" fmla="*/ 575 h 575"/>
                <a:gd name="T10" fmla="*/ 287 w 574"/>
                <a:gd name="T11" fmla="*/ 160 h 575"/>
                <a:gd name="T12" fmla="*/ 160 w 574"/>
                <a:gd name="T13" fmla="*/ 287 h 575"/>
                <a:gd name="T14" fmla="*/ 287 w 574"/>
                <a:gd name="T15" fmla="*/ 415 h 575"/>
                <a:gd name="T16" fmla="*/ 414 w 574"/>
                <a:gd name="T17" fmla="*/ 287 h 575"/>
                <a:gd name="T18" fmla="*/ 287 w 574"/>
                <a:gd name="T19" fmla="*/ 16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4" h="575">
                  <a:moveTo>
                    <a:pt x="287" y="575"/>
                  </a:moveTo>
                  <a:cubicBezTo>
                    <a:pt x="129" y="575"/>
                    <a:pt x="0" y="446"/>
                    <a:pt x="0" y="287"/>
                  </a:cubicBezTo>
                  <a:cubicBezTo>
                    <a:pt x="0" y="129"/>
                    <a:pt x="129" y="0"/>
                    <a:pt x="287" y="0"/>
                  </a:cubicBezTo>
                  <a:cubicBezTo>
                    <a:pt x="446" y="0"/>
                    <a:pt x="574" y="129"/>
                    <a:pt x="574" y="287"/>
                  </a:cubicBezTo>
                  <a:cubicBezTo>
                    <a:pt x="574" y="446"/>
                    <a:pt x="446" y="575"/>
                    <a:pt x="287" y="575"/>
                  </a:cubicBezTo>
                  <a:close/>
                  <a:moveTo>
                    <a:pt x="287" y="160"/>
                  </a:moveTo>
                  <a:cubicBezTo>
                    <a:pt x="217" y="160"/>
                    <a:pt x="160" y="217"/>
                    <a:pt x="160" y="287"/>
                  </a:cubicBezTo>
                  <a:cubicBezTo>
                    <a:pt x="160" y="358"/>
                    <a:pt x="217" y="415"/>
                    <a:pt x="287" y="415"/>
                  </a:cubicBezTo>
                  <a:cubicBezTo>
                    <a:pt x="357" y="415"/>
                    <a:pt x="414" y="358"/>
                    <a:pt x="414" y="287"/>
                  </a:cubicBezTo>
                  <a:cubicBezTo>
                    <a:pt x="414" y="217"/>
                    <a:pt x="357" y="160"/>
                    <a:pt x="287" y="1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754327" y="1781867"/>
            <a:ext cx="966586" cy="966639"/>
            <a:chOff x="1784916" y="4981028"/>
            <a:chExt cx="3772171" cy="3772171"/>
          </a:xfrm>
        </p:grpSpPr>
        <p:sp>
          <p:nvSpPr>
            <p:cNvPr id="10" name="Freeform 241"/>
            <p:cNvSpPr>
              <a:spLocks noEditPoints="1"/>
            </p:cNvSpPr>
            <p:nvPr/>
          </p:nvSpPr>
          <p:spPr bwMode="auto">
            <a:xfrm>
              <a:off x="1784916" y="4981028"/>
              <a:ext cx="3772171" cy="3772171"/>
            </a:xfrm>
            <a:custGeom>
              <a:avLst/>
              <a:gdLst>
                <a:gd name="T0" fmla="*/ 1335 w 1335"/>
                <a:gd name="T1" fmla="*/ 699 h 1335"/>
                <a:gd name="T2" fmla="*/ 1220 w 1335"/>
                <a:gd name="T3" fmla="*/ 586 h 1335"/>
                <a:gd name="T4" fmla="*/ 1300 w 1335"/>
                <a:gd name="T5" fmla="*/ 445 h 1335"/>
                <a:gd name="T6" fmla="*/ 1145 w 1335"/>
                <a:gd name="T7" fmla="*/ 378 h 1335"/>
                <a:gd name="T8" fmla="*/ 1162 w 1335"/>
                <a:gd name="T9" fmla="*/ 218 h 1335"/>
                <a:gd name="T10" fmla="*/ 1001 w 1335"/>
                <a:gd name="T11" fmla="*/ 219 h 1335"/>
                <a:gd name="T12" fmla="*/ 956 w 1335"/>
                <a:gd name="T13" fmla="*/ 65 h 1335"/>
                <a:gd name="T14" fmla="*/ 801 w 1335"/>
                <a:gd name="T15" fmla="*/ 125 h 1335"/>
                <a:gd name="T16" fmla="*/ 699 w 1335"/>
                <a:gd name="T17" fmla="*/ 0 h 1335"/>
                <a:gd name="T18" fmla="*/ 586 w 1335"/>
                <a:gd name="T19" fmla="*/ 115 h 1335"/>
                <a:gd name="T20" fmla="*/ 445 w 1335"/>
                <a:gd name="T21" fmla="*/ 35 h 1335"/>
                <a:gd name="T22" fmla="*/ 378 w 1335"/>
                <a:gd name="T23" fmla="*/ 190 h 1335"/>
                <a:gd name="T24" fmla="*/ 218 w 1335"/>
                <a:gd name="T25" fmla="*/ 173 h 1335"/>
                <a:gd name="T26" fmla="*/ 220 w 1335"/>
                <a:gd name="T27" fmla="*/ 334 h 1335"/>
                <a:gd name="T28" fmla="*/ 65 w 1335"/>
                <a:gd name="T29" fmla="*/ 379 h 1335"/>
                <a:gd name="T30" fmla="*/ 125 w 1335"/>
                <a:gd name="T31" fmla="*/ 535 h 1335"/>
                <a:gd name="T32" fmla="*/ 0 w 1335"/>
                <a:gd name="T33" fmla="*/ 636 h 1335"/>
                <a:gd name="T34" fmla="*/ 115 w 1335"/>
                <a:gd name="T35" fmla="*/ 749 h 1335"/>
                <a:gd name="T36" fmla="*/ 35 w 1335"/>
                <a:gd name="T37" fmla="*/ 890 h 1335"/>
                <a:gd name="T38" fmla="*/ 190 w 1335"/>
                <a:gd name="T39" fmla="*/ 957 h 1335"/>
                <a:gd name="T40" fmla="*/ 173 w 1335"/>
                <a:gd name="T41" fmla="*/ 1117 h 1335"/>
                <a:gd name="T42" fmla="*/ 334 w 1335"/>
                <a:gd name="T43" fmla="*/ 1116 h 1335"/>
                <a:gd name="T44" fmla="*/ 379 w 1335"/>
                <a:gd name="T45" fmla="*/ 1270 h 1335"/>
                <a:gd name="T46" fmla="*/ 535 w 1335"/>
                <a:gd name="T47" fmla="*/ 1210 h 1335"/>
                <a:gd name="T48" fmla="*/ 636 w 1335"/>
                <a:gd name="T49" fmla="*/ 1335 h 1335"/>
                <a:gd name="T50" fmla="*/ 749 w 1335"/>
                <a:gd name="T51" fmla="*/ 1220 h 1335"/>
                <a:gd name="T52" fmla="*/ 890 w 1335"/>
                <a:gd name="T53" fmla="*/ 1299 h 1335"/>
                <a:gd name="T54" fmla="*/ 957 w 1335"/>
                <a:gd name="T55" fmla="*/ 1145 h 1335"/>
                <a:gd name="T56" fmla="*/ 1117 w 1335"/>
                <a:gd name="T57" fmla="*/ 1162 h 1335"/>
                <a:gd name="T58" fmla="*/ 1116 w 1335"/>
                <a:gd name="T59" fmla="*/ 1001 h 1335"/>
                <a:gd name="T60" fmla="*/ 1271 w 1335"/>
                <a:gd name="T61" fmla="*/ 956 h 1335"/>
                <a:gd name="T62" fmla="*/ 1210 w 1335"/>
                <a:gd name="T63" fmla="*/ 801 h 1335"/>
                <a:gd name="T64" fmla="*/ 776 w 1335"/>
                <a:gd name="T65" fmla="*/ 1050 h 1335"/>
                <a:gd name="T66" fmla="*/ 560 w 1335"/>
                <a:gd name="T67" fmla="*/ 286 h 1335"/>
                <a:gd name="T68" fmla="*/ 776 w 1335"/>
                <a:gd name="T69" fmla="*/ 105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5" h="1335">
                  <a:moveTo>
                    <a:pt x="1326" y="784"/>
                  </a:moveTo>
                  <a:cubicBezTo>
                    <a:pt x="1335" y="699"/>
                    <a:pt x="1335" y="699"/>
                    <a:pt x="1335" y="699"/>
                  </a:cubicBezTo>
                  <a:cubicBezTo>
                    <a:pt x="1226" y="658"/>
                    <a:pt x="1226" y="658"/>
                    <a:pt x="1226" y="658"/>
                  </a:cubicBezTo>
                  <a:cubicBezTo>
                    <a:pt x="1226" y="634"/>
                    <a:pt x="1224" y="610"/>
                    <a:pt x="1220" y="586"/>
                  </a:cubicBezTo>
                  <a:cubicBezTo>
                    <a:pt x="1323" y="527"/>
                    <a:pt x="1323" y="527"/>
                    <a:pt x="1323" y="527"/>
                  </a:cubicBezTo>
                  <a:cubicBezTo>
                    <a:pt x="1300" y="445"/>
                    <a:pt x="1300" y="445"/>
                    <a:pt x="1300" y="445"/>
                  </a:cubicBezTo>
                  <a:cubicBezTo>
                    <a:pt x="1181" y="448"/>
                    <a:pt x="1181" y="448"/>
                    <a:pt x="1181" y="448"/>
                  </a:cubicBezTo>
                  <a:cubicBezTo>
                    <a:pt x="1171" y="424"/>
                    <a:pt x="1159" y="400"/>
                    <a:pt x="1145" y="378"/>
                  </a:cubicBezTo>
                  <a:cubicBezTo>
                    <a:pt x="1215" y="284"/>
                    <a:pt x="1215" y="284"/>
                    <a:pt x="1215" y="284"/>
                  </a:cubicBezTo>
                  <a:cubicBezTo>
                    <a:pt x="1162" y="218"/>
                    <a:pt x="1162" y="218"/>
                    <a:pt x="1162" y="218"/>
                  </a:cubicBezTo>
                  <a:cubicBezTo>
                    <a:pt x="1055" y="266"/>
                    <a:pt x="1055" y="266"/>
                    <a:pt x="1055" y="266"/>
                  </a:cubicBezTo>
                  <a:cubicBezTo>
                    <a:pt x="1038" y="249"/>
                    <a:pt x="1020" y="234"/>
                    <a:pt x="1001" y="219"/>
                  </a:cubicBezTo>
                  <a:cubicBezTo>
                    <a:pt x="1031" y="106"/>
                    <a:pt x="1031" y="106"/>
                    <a:pt x="1031" y="106"/>
                  </a:cubicBezTo>
                  <a:cubicBezTo>
                    <a:pt x="956" y="65"/>
                    <a:pt x="956" y="65"/>
                    <a:pt x="956" y="65"/>
                  </a:cubicBezTo>
                  <a:cubicBezTo>
                    <a:pt x="875" y="149"/>
                    <a:pt x="875" y="149"/>
                    <a:pt x="875" y="149"/>
                  </a:cubicBezTo>
                  <a:cubicBezTo>
                    <a:pt x="851" y="139"/>
                    <a:pt x="826" y="131"/>
                    <a:pt x="801" y="125"/>
                  </a:cubicBezTo>
                  <a:cubicBezTo>
                    <a:pt x="784" y="9"/>
                    <a:pt x="784" y="9"/>
                    <a:pt x="784" y="9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658" y="109"/>
                    <a:pt x="658" y="109"/>
                    <a:pt x="658" y="109"/>
                  </a:cubicBezTo>
                  <a:cubicBezTo>
                    <a:pt x="634" y="109"/>
                    <a:pt x="610" y="111"/>
                    <a:pt x="586" y="115"/>
                  </a:cubicBezTo>
                  <a:cubicBezTo>
                    <a:pt x="527" y="12"/>
                    <a:pt x="527" y="12"/>
                    <a:pt x="527" y="12"/>
                  </a:cubicBezTo>
                  <a:cubicBezTo>
                    <a:pt x="445" y="35"/>
                    <a:pt x="445" y="35"/>
                    <a:pt x="445" y="35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24" y="164"/>
                    <a:pt x="400" y="176"/>
                    <a:pt x="378" y="190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18" y="173"/>
                    <a:pt x="218" y="173"/>
                    <a:pt x="218" y="173"/>
                  </a:cubicBezTo>
                  <a:cubicBezTo>
                    <a:pt x="266" y="280"/>
                    <a:pt x="266" y="280"/>
                    <a:pt x="266" y="280"/>
                  </a:cubicBezTo>
                  <a:cubicBezTo>
                    <a:pt x="249" y="297"/>
                    <a:pt x="234" y="315"/>
                    <a:pt x="220" y="334"/>
                  </a:cubicBezTo>
                  <a:cubicBezTo>
                    <a:pt x="106" y="305"/>
                    <a:pt x="106" y="305"/>
                    <a:pt x="106" y="305"/>
                  </a:cubicBezTo>
                  <a:cubicBezTo>
                    <a:pt x="65" y="379"/>
                    <a:pt x="65" y="379"/>
                    <a:pt x="65" y="379"/>
                  </a:cubicBezTo>
                  <a:cubicBezTo>
                    <a:pt x="149" y="460"/>
                    <a:pt x="149" y="460"/>
                    <a:pt x="149" y="460"/>
                  </a:cubicBezTo>
                  <a:cubicBezTo>
                    <a:pt x="139" y="484"/>
                    <a:pt x="131" y="509"/>
                    <a:pt x="125" y="535"/>
                  </a:cubicBezTo>
                  <a:cubicBezTo>
                    <a:pt x="9" y="551"/>
                    <a:pt x="9" y="551"/>
                    <a:pt x="9" y="551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109" y="678"/>
                    <a:pt x="109" y="678"/>
                    <a:pt x="109" y="678"/>
                  </a:cubicBezTo>
                  <a:cubicBezTo>
                    <a:pt x="110" y="701"/>
                    <a:pt x="111" y="725"/>
                    <a:pt x="115" y="749"/>
                  </a:cubicBezTo>
                  <a:cubicBezTo>
                    <a:pt x="12" y="809"/>
                    <a:pt x="12" y="809"/>
                    <a:pt x="12" y="809"/>
                  </a:cubicBezTo>
                  <a:cubicBezTo>
                    <a:pt x="35" y="890"/>
                    <a:pt x="35" y="890"/>
                    <a:pt x="35" y="890"/>
                  </a:cubicBezTo>
                  <a:cubicBezTo>
                    <a:pt x="154" y="887"/>
                    <a:pt x="154" y="887"/>
                    <a:pt x="154" y="887"/>
                  </a:cubicBezTo>
                  <a:cubicBezTo>
                    <a:pt x="164" y="912"/>
                    <a:pt x="177" y="935"/>
                    <a:pt x="190" y="957"/>
                  </a:cubicBezTo>
                  <a:cubicBezTo>
                    <a:pt x="120" y="1051"/>
                    <a:pt x="120" y="1051"/>
                    <a:pt x="120" y="1051"/>
                  </a:cubicBezTo>
                  <a:cubicBezTo>
                    <a:pt x="173" y="1117"/>
                    <a:pt x="173" y="1117"/>
                    <a:pt x="173" y="1117"/>
                  </a:cubicBezTo>
                  <a:cubicBezTo>
                    <a:pt x="280" y="1070"/>
                    <a:pt x="280" y="1070"/>
                    <a:pt x="280" y="1070"/>
                  </a:cubicBezTo>
                  <a:cubicBezTo>
                    <a:pt x="297" y="1086"/>
                    <a:pt x="315" y="1102"/>
                    <a:pt x="334" y="1116"/>
                  </a:cubicBezTo>
                  <a:cubicBezTo>
                    <a:pt x="305" y="1229"/>
                    <a:pt x="305" y="1229"/>
                    <a:pt x="305" y="1229"/>
                  </a:cubicBezTo>
                  <a:cubicBezTo>
                    <a:pt x="379" y="1270"/>
                    <a:pt x="379" y="1270"/>
                    <a:pt x="379" y="1270"/>
                  </a:cubicBezTo>
                  <a:cubicBezTo>
                    <a:pt x="460" y="1186"/>
                    <a:pt x="460" y="1186"/>
                    <a:pt x="460" y="1186"/>
                  </a:cubicBezTo>
                  <a:cubicBezTo>
                    <a:pt x="484" y="1196"/>
                    <a:pt x="509" y="1204"/>
                    <a:pt x="535" y="1210"/>
                  </a:cubicBezTo>
                  <a:cubicBezTo>
                    <a:pt x="551" y="1326"/>
                    <a:pt x="551" y="1326"/>
                    <a:pt x="551" y="1326"/>
                  </a:cubicBezTo>
                  <a:cubicBezTo>
                    <a:pt x="636" y="1335"/>
                    <a:pt x="636" y="1335"/>
                    <a:pt x="636" y="1335"/>
                  </a:cubicBezTo>
                  <a:cubicBezTo>
                    <a:pt x="678" y="1226"/>
                    <a:pt x="678" y="1226"/>
                    <a:pt x="678" y="1226"/>
                  </a:cubicBezTo>
                  <a:cubicBezTo>
                    <a:pt x="701" y="1226"/>
                    <a:pt x="725" y="1224"/>
                    <a:pt x="749" y="1220"/>
                  </a:cubicBezTo>
                  <a:cubicBezTo>
                    <a:pt x="808" y="1323"/>
                    <a:pt x="808" y="1323"/>
                    <a:pt x="808" y="1323"/>
                  </a:cubicBezTo>
                  <a:cubicBezTo>
                    <a:pt x="890" y="1299"/>
                    <a:pt x="890" y="1299"/>
                    <a:pt x="890" y="1299"/>
                  </a:cubicBezTo>
                  <a:cubicBezTo>
                    <a:pt x="887" y="1181"/>
                    <a:pt x="887" y="1181"/>
                    <a:pt x="887" y="1181"/>
                  </a:cubicBezTo>
                  <a:cubicBezTo>
                    <a:pt x="912" y="1171"/>
                    <a:pt x="935" y="1159"/>
                    <a:pt x="957" y="1145"/>
                  </a:cubicBezTo>
                  <a:cubicBezTo>
                    <a:pt x="1051" y="1215"/>
                    <a:pt x="1051" y="1215"/>
                    <a:pt x="1051" y="1215"/>
                  </a:cubicBezTo>
                  <a:cubicBezTo>
                    <a:pt x="1117" y="1162"/>
                    <a:pt x="1117" y="1162"/>
                    <a:pt x="1117" y="1162"/>
                  </a:cubicBezTo>
                  <a:cubicBezTo>
                    <a:pt x="1070" y="1055"/>
                    <a:pt x="1070" y="1055"/>
                    <a:pt x="1070" y="1055"/>
                  </a:cubicBezTo>
                  <a:cubicBezTo>
                    <a:pt x="1086" y="1038"/>
                    <a:pt x="1102" y="1020"/>
                    <a:pt x="1116" y="1001"/>
                  </a:cubicBezTo>
                  <a:cubicBezTo>
                    <a:pt x="1229" y="1031"/>
                    <a:pt x="1229" y="1031"/>
                    <a:pt x="1229" y="1031"/>
                  </a:cubicBezTo>
                  <a:cubicBezTo>
                    <a:pt x="1271" y="956"/>
                    <a:pt x="1271" y="956"/>
                    <a:pt x="1271" y="956"/>
                  </a:cubicBezTo>
                  <a:cubicBezTo>
                    <a:pt x="1186" y="875"/>
                    <a:pt x="1186" y="875"/>
                    <a:pt x="1186" y="875"/>
                  </a:cubicBezTo>
                  <a:cubicBezTo>
                    <a:pt x="1196" y="851"/>
                    <a:pt x="1204" y="826"/>
                    <a:pt x="1210" y="801"/>
                  </a:cubicBezTo>
                  <a:lnTo>
                    <a:pt x="1326" y="784"/>
                  </a:lnTo>
                  <a:close/>
                  <a:moveTo>
                    <a:pt x="776" y="1050"/>
                  </a:moveTo>
                  <a:cubicBezTo>
                    <a:pt x="565" y="1109"/>
                    <a:pt x="345" y="986"/>
                    <a:pt x="286" y="775"/>
                  </a:cubicBezTo>
                  <a:cubicBezTo>
                    <a:pt x="226" y="564"/>
                    <a:pt x="349" y="345"/>
                    <a:pt x="560" y="286"/>
                  </a:cubicBezTo>
                  <a:cubicBezTo>
                    <a:pt x="771" y="226"/>
                    <a:pt x="990" y="349"/>
                    <a:pt x="1050" y="560"/>
                  </a:cubicBezTo>
                  <a:cubicBezTo>
                    <a:pt x="1109" y="771"/>
                    <a:pt x="987" y="990"/>
                    <a:pt x="776" y="10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249"/>
            <p:cNvSpPr>
              <a:spLocks noEditPoints="1"/>
            </p:cNvSpPr>
            <p:nvPr/>
          </p:nvSpPr>
          <p:spPr bwMode="auto">
            <a:xfrm>
              <a:off x="2879410" y="6079077"/>
              <a:ext cx="1590304" cy="1590304"/>
            </a:xfrm>
            <a:custGeom>
              <a:avLst/>
              <a:gdLst>
                <a:gd name="T0" fmla="*/ 181 w 363"/>
                <a:gd name="T1" fmla="*/ 363 h 363"/>
                <a:gd name="T2" fmla="*/ 0 w 363"/>
                <a:gd name="T3" fmla="*/ 181 h 363"/>
                <a:gd name="T4" fmla="*/ 181 w 363"/>
                <a:gd name="T5" fmla="*/ 0 h 363"/>
                <a:gd name="T6" fmla="*/ 363 w 363"/>
                <a:gd name="T7" fmla="*/ 181 h 363"/>
                <a:gd name="T8" fmla="*/ 181 w 363"/>
                <a:gd name="T9" fmla="*/ 363 h 363"/>
                <a:gd name="T10" fmla="*/ 181 w 363"/>
                <a:gd name="T11" fmla="*/ 120 h 363"/>
                <a:gd name="T12" fmla="*/ 120 w 363"/>
                <a:gd name="T13" fmla="*/ 181 h 363"/>
                <a:gd name="T14" fmla="*/ 181 w 363"/>
                <a:gd name="T15" fmla="*/ 243 h 363"/>
                <a:gd name="T16" fmla="*/ 243 w 363"/>
                <a:gd name="T17" fmla="*/ 181 h 363"/>
                <a:gd name="T18" fmla="*/ 181 w 363"/>
                <a:gd name="T19" fmla="*/ 12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63">
                  <a:moveTo>
                    <a:pt x="181" y="363"/>
                  </a:moveTo>
                  <a:cubicBezTo>
                    <a:pt x="81" y="363"/>
                    <a:pt x="0" y="282"/>
                    <a:pt x="0" y="181"/>
                  </a:cubicBezTo>
                  <a:cubicBezTo>
                    <a:pt x="0" y="81"/>
                    <a:pt x="81" y="0"/>
                    <a:pt x="181" y="0"/>
                  </a:cubicBezTo>
                  <a:cubicBezTo>
                    <a:pt x="281" y="0"/>
                    <a:pt x="363" y="81"/>
                    <a:pt x="363" y="181"/>
                  </a:cubicBezTo>
                  <a:cubicBezTo>
                    <a:pt x="363" y="282"/>
                    <a:pt x="281" y="363"/>
                    <a:pt x="181" y="363"/>
                  </a:cubicBezTo>
                  <a:close/>
                  <a:moveTo>
                    <a:pt x="181" y="120"/>
                  </a:moveTo>
                  <a:cubicBezTo>
                    <a:pt x="147" y="120"/>
                    <a:pt x="120" y="147"/>
                    <a:pt x="120" y="181"/>
                  </a:cubicBezTo>
                  <a:cubicBezTo>
                    <a:pt x="120" y="215"/>
                    <a:pt x="147" y="243"/>
                    <a:pt x="181" y="243"/>
                  </a:cubicBezTo>
                  <a:cubicBezTo>
                    <a:pt x="215" y="243"/>
                    <a:pt x="243" y="215"/>
                    <a:pt x="243" y="181"/>
                  </a:cubicBezTo>
                  <a:cubicBezTo>
                    <a:pt x="243" y="147"/>
                    <a:pt x="215" y="120"/>
                    <a:pt x="181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663272" y="3222409"/>
            <a:ext cx="966586" cy="966639"/>
            <a:chOff x="1784916" y="4981028"/>
            <a:chExt cx="3772171" cy="3772171"/>
          </a:xfrm>
          <a:solidFill>
            <a:schemeClr val="accent5"/>
          </a:solidFill>
        </p:grpSpPr>
        <p:sp>
          <p:nvSpPr>
            <p:cNvPr id="25" name="Freeform 241"/>
            <p:cNvSpPr>
              <a:spLocks noEditPoints="1"/>
            </p:cNvSpPr>
            <p:nvPr/>
          </p:nvSpPr>
          <p:spPr bwMode="auto">
            <a:xfrm>
              <a:off x="1784916" y="4981028"/>
              <a:ext cx="3772171" cy="3772171"/>
            </a:xfrm>
            <a:custGeom>
              <a:avLst/>
              <a:gdLst>
                <a:gd name="T0" fmla="*/ 1335 w 1335"/>
                <a:gd name="T1" fmla="*/ 699 h 1335"/>
                <a:gd name="T2" fmla="*/ 1220 w 1335"/>
                <a:gd name="T3" fmla="*/ 586 h 1335"/>
                <a:gd name="T4" fmla="*/ 1300 w 1335"/>
                <a:gd name="T5" fmla="*/ 445 h 1335"/>
                <a:gd name="T6" fmla="*/ 1145 w 1335"/>
                <a:gd name="T7" fmla="*/ 378 h 1335"/>
                <a:gd name="T8" fmla="*/ 1162 w 1335"/>
                <a:gd name="T9" fmla="*/ 218 h 1335"/>
                <a:gd name="T10" fmla="*/ 1001 w 1335"/>
                <a:gd name="T11" fmla="*/ 219 h 1335"/>
                <a:gd name="T12" fmla="*/ 956 w 1335"/>
                <a:gd name="T13" fmla="*/ 65 h 1335"/>
                <a:gd name="T14" fmla="*/ 801 w 1335"/>
                <a:gd name="T15" fmla="*/ 125 h 1335"/>
                <a:gd name="T16" fmla="*/ 699 w 1335"/>
                <a:gd name="T17" fmla="*/ 0 h 1335"/>
                <a:gd name="T18" fmla="*/ 586 w 1335"/>
                <a:gd name="T19" fmla="*/ 115 h 1335"/>
                <a:gd name="T20" fmla="*/ 445 w 1335"/>
                <a:gd name="T21" fmla="*/ 35 h 1335"/>
                <a:gd name="T22" fmla="*/ 378 w 1335"/>
                <a:gd name="T23" fmla="*/ 190 h 1335"/>
                <a:gd name="T24" fmla="*/ 218 w 1335"/>
                <a:gd name="T25" fmla="*/ 173 h 1335"/>
                <a:gd name="T26" fmla="*/ 220 w 1335"/>
                <a:gd name="T27" fmla="*/ 334 h 1335"/>
                <a:gd name="T28" fmla="*/ 65 w 1335"/>
                <a:gd name="T29" fmla="*/ 379 h 1335"/>
                <a:gd name="T30" fmla="*/ 125 w 1335"/>
                <a:gd name="T31" fmla="*/ 535 h 1335"/>
                <a:gd name="T32" fmla="*/ 0 w 1335"/>
                <a:gd name="T33" fmla="*/ 636 h 1335"/>
                <a:gd name="T34" fmla="*/ 115 w 1335"/>
                <a:gd name="T35" fmla="*/ 749 h 1335"/>
                <a:gd name="T36" fmla="*/ 35 w 1335"/>
                <a:gd name="T37" fmla="*/ 890 h 1335"/>
                <a:gd name="T38" fmla="*/ 190 w 1335"/>
                <a:gd name="T39" fmla="*/ 957 h 1335"/>
                <a:gd name="T40" fmla="*/ 173 w 1335"/>
                <a:gd name="T41" fmla="*/ 1117 h 1335"/>
                <a:gd name="T42" fmla="*/ 334 w 1335"/>
                <a:gd name="T43" fmla="*/ 1116 h 1335"/>
                <a:gd name="T44" fmla="*/ 379 w 1335"/>
                <a:gd name="T45" fmla="*/ 1270 h 1335"/>
                <a:gd name="T46" fmla="*/ 535 w 1335"/>
                <a:gd name="T47" fmla="*/ 1210 h 1335"/>
                <a:gd name="T48" fmla="*/ 636 w 1335"/>
                <a:gd name="T49" fmla="*/ 1335 h 1335"/>
                <a:gd name="T50" fmla="*/ 749 w 1335"/>
                <a:gd name="T51" fmla="*/ 1220 h 1335"/>
                <a:gd name="T52" fmla="*/ 890 w 1335"/>
                <a:gd name="T53" fmla="*/ 1299 h 1335"/>
                <a:gd name="T54" fmla="*/ 957 w 1335"/>
                <a:gd name="T55" fmla="*/ 1145 h 1335"/>
                <a:gd name="T56" fmla="*/ 1117 w 1335"/>
                <a:gd name="T57" fmla="*/ 1162 h 1335"/>
                <a:gd name="T58" fmla="*/ 1116 w 1335"/>
                <a:gd name="T59" fmla="*/ 1001 h 1335"/>
                <a:gd name="T60" fmla="*/ 1271 w 1335"/>
                <a:gd name="T61" fmla="*/ 956 h 1335"/>
                <a:gd name="T62" fmla="*/ 1210 w 1335"/>
                <a:gd name="T63" fmla="*/ 801 h 1335"/>
                <a:gd name="T64" fmla="*/ 776 w 1335"/>
                <a:gd name="T65" fmla="*/ 1050 h 1335"/>
                <a:gd name="T66" fmla="*/ 560 w 1335"/>
                <a:gd name="T67" fmla="*/ 286 h 1335"/>
                <a:gd name="T68" fmla="*/ 776 w 1335"/>
                <a:gd name="T69" fmla="*/ 105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5" h="1335">
                  <a:moveTo>
                    <a:pt x="1326" y="784"/>
                  </a:moveTo>
                  <a:cubicBezTo>
                    <a:pt x="1335" y="699"/>
                    <a:pt x="1335" y="699"/>
                    <a:pt x="1335" y="699"/>
                  </a:cubicBezTo>
                  <a:cubicBezTo>
                    <a:pt x="1226" y="658"/>
                    <a:pt x="1226" y="658"/>
                    <a:pt x="1226" y="658"/>
                  </a:cubicBezTo>
                  <a:cubicBezTo>
                    <a:pt x="1226" y="634"/>
                    <a:pt x="1224" y="610"/>
                    <a:pt x="1220" y="586"/>
                  </a:cubicBezTo>
                  <a:cubicBezTo>
                    <a:pt x="1323" y="527"/>
                    <a:pt x="1323" y="527"/>
                    <a:pt x="1323" y="527"/>
                  </a:cubicBezTo>
                  <a:cubicBezTo>
                    <a:pt x="1300" y="445"/>
                    <a:pt x="1300" y="445"/>
                    <a:pt x="1300" y="445"/>
                  </a:cubicBezTo>
                  <a:cubicBezTo>
                    <a:pt x="1181" y="448"/>
                    <a:pt x="1181" y="448"/>
                    <a:pt x="1181" y="448"/>
                  </a:cubicBezTo>
                  <a:cubicBezTo>
                    <a:pt x="1171" y="424"/>
                    <a:pt x="1159" y="400"/>
                    <a:pt x="1145" y="378"/>
                  </a:cubicBezTo>
                  <a:cubicBezTo>
                    <a:pt x="1215" y="284"/>
                    <a:pt x="1215" y="284"/>
                    <a:pt x="1215" y="284"/>
                  </a:cubicBezTo>
                  <a:cubicBezTo>
                    <a:pt x="1162" y="218"/>
                    <a:pt x="1162" y="218"/>
                    <a:pt x="1162" y="218"/>
                  </a:cubicBezTo>
                  <a:cubicBezTo>
                    <a:pt x="1055" y="266"/>
                    <a:pt x="1055" y="266"/>
                    <a:pt x="1055" y="266"/>
                  </a:cubicBezTo>
                  <a:cubicBezTo>
                    <a:pt x="1038" y="249"/>
                    <a:pt x="1020" y="234"/>
                    <a:pt x="1001" y="219"/>
                  </a:cubicBezTo>
                  <a:cubicBezTo>
                    <a:pt x="1031" y="106"/>
                    <a:pt x="1031" y="106"/>
                    <a:pt x="1031" y="106"/>
                  </a:cubicBezTo>
                  <a:cubicBezTo>
                    <a:pt x="956" y="65"/>
                    <a:pt x="956" y="65"/>
                    <a:pt x="956" y="65"/>
                  </a:cubicBezTo>
                  <a:cubicBezTo>
                    <a:pt x="875" y="149"/>
                    <a:pt x="875" y="149"/>
                    <a:pt x="875" y="149"/>
                  </a:cubicBezTo>
                  <a:cubicBezTo>
                    <a:pt x="851" y="139"/>
                    <a:pt x="826" y="131"/>
                    <a:pt x="801" y="125"/>
                  </a:cubicBezTo>
                  <a:cubicBezTo>
                    <a:pt x="784" y="9"/>
                    <a:pt x="784" y="9"/>
                    <a:pt x="784" y="9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658" y="109"/>
                    <a:pt x="658" y="109"/>
                    <a:pt x="658" y="109"/>
                  </a:cubicBezTo>
                  <a:cubicBezTo>
                    <a:pt x="634" y="109"/>
                    <a:pt x="610" y="111"/>
                    <a:pt x="586" y="115"/>
                  </a:cubicBezTo>
                  <a:cubicBezTo>
                    <a:pt x="527" y="12"/>
                    <a:pt x="527" y="12"/>
                    <a:pt x="527" y="12"/>
                  </a:cubicBezTo>
                  <a:cubicBezTo>
                    <a:pt x="445" y="35"/>
                    <a:pt x="445" y="35"/>
                    <a:pt x="445" y="35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24" y="164"/>
                    <a:pt x="400" y="176"/>
                    <a:pt x="378" y="190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18" y="173"/>
                    <a:pt x="218" y="173"/>
                    <a:pt x="218" y="173"/>
                  </a:cubicBezTo>
                  <a:cubicBezTo>
                    <a:pt x="266" y="280"/>
                    <a:pt x="266" y="280"/>
                    <a:pt x="266" y="280"/>
                  </a:cubicBezTo>
                  <a:cubicBezTo>
                    <a:pt x="249" y="297"/>
                    <a:pt x="234" y="315"/>
                    <a:pt x="220" y="334"/>
                  </a:cubicBezTo>
                  <a:cubicBezTo>
                    <a:pt x="106" y="305"/>
                    <a:pt x="106" y="305"/>
                    <a:pt x="106" y="305"/>
                  </a:cubicBezTo>
                  <a:cubicBezTo>
                    <a:pt x="65" y="379"/>
                    <a:pt x="65" y="379"/>
                    <a:pt x="65" y="379"/>
                  </a:cubicBezTo>
                  <a:cubicBezTo>
                    <a:pt x="149" y="460"/>
                    <a:pt x="149" y="460"/>
                    <a:pt x="149" y="460"/>
                  </a:cubicBezTo>
                  <a:cubicBezTo>
                    <a:pt x="139" y="484"/>
                    <a:pt x="131" y="509"/>
                    <a:pt x="125" y="535"/>
                  </a:cubicBezTo>
                  <a:cubicBezTo>
                    <a:pt x="9" y="551"/>
                    <a:pt x="9" y="551"/>
                    <a:pt x="9" y="551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109" y="678"/>
                    <a:pt x="109" y="678"/>
                    <a:pt x="109" y="678"/>
                  </a:cubicBezTo>
                  <a:cubicBezTo>
                    <a:pt x="110" y="701"/>
                    <a:pt x="111" y="725"/>
                    <a:pt x="115" y="749"/>
                  </a:cubicBezTo>
                  <a:cubicBezTo>
                    <a:pt x="12" y="809"/>
                    <a:pt x="12" y="809"/>
                    <a:pt x="12" y="809"/>
                  </a:cubicBezTo>
                  <a:cubicBezTo>
                    <a:pt x="35" y="890"/>
                    <a:pt x="35" y="890"/>
                    <a:pt x="35" y="890"/>
                  </a:cubicBezTo>
                  <a:cubicBezTo>
                    <a:pt x="154" y="887"/>
                    <a:pt x="154" y="887"/>
                    <a:pt x="154" y="887"/>
                  </a:cubicBezTo>
                  <a:cubicBezTo>
                    <a:pt x="164" y="912"/>
                    <a:pt x="177" y="935"/>
                    <a:pt x="190" y="957"/>
                  </a:cubicBezTo>
                  <a:cubicBezTo>
                    <a:pt x="120" y="1051"/>
                    <a:pt x="120" y="1051"/>
                    <a:pt x="120" y="1051"/>
                  </a:cubicBezTo>
                  <a:cubicBezTo>
                    <a:pt x="173" y="1117"/>
                    <a:pt x="173" y="1117"/>
                    <a:pt x="173" y="1117"/>
                  </a:cubicBezTo>
                  <a:cubicBezTo>
                    <a:pt x="280" y="1070"/>
                    <a:pt x="280" y="1070"/>
                    <a:pt x="280" y="1070"/>
                  </a:cubicBezTo>
                  <a:cubicBezTo>
                    <a:pt x="297" y="1086"/>
                    <a:pt x="315" y="1102"/>
                    <a:pt x="334" y="1116"/>
                  </a:cubicBezTo>
                  <a:cubicBezTo>
                    <a:pt x="305" y="1229"/>
                    <a:pt x="305" y="1229"/>
                    <a:pt x="305" y="1229"/>
                  </a:cubicBezTo>
                  <a:cubicBezTo>
                    <a:pt x="379" y="1270"/>
                    <a:pt x="379" y="1270"/>
                    <a:pt x="379" y="1270"/>
                  </a:cubicBezTo>
                  <a:cubicBezTo>
                    <a:pt x="460" y="1186"/>
                    <a:pt x="460" y="1186"/>
                    <a:pt x="460" y="1186"/>
                  </a:cubicBezTo>
                  <a:cubicBezTo>
                    <a:pt x="484" y="1196"/>
                    <a:pt x="509" y="1204"/>
                    <a:pt x="535" y="1210"/>
                  </a:cubicBezTo>
                  <a:cubicBezTo>
                    <a:pt x="551" y="1326"/>
                    <a:pt x="551" y="1326"/>
                    <a:pt x="551" y="1326"/>
                  </a:cubicBezTo>
                  <a:cubicBezTo>
                    <a:pt x="636" y="1335"/>
                    <a:pt x="636" y="1335"/>
                    <a:pt x="636" y="1335"/>
                  </a:cubicBezTo>
                  <a:cubicBezTo>
                    <a:pt x="678" y="1226"/>
                    <a:pt x="678" y="1226"/>
                    <a:pt x="678" y="1226"/>
                  </a:cubicBezTo>
                  <a:cubicBezTo>
                    <a:pt x="701" y="1226"/>
                    <a:pt x="725" y="1224"/>
                    <a:pt x="749" y="1220"/>
                  </a:cubicBezTo>
                  <a:cubicBezTo>
                    <a:pt x="808" y="1323"/>
                    <a:pt x="808" y="1323"/>
                    <a:pt x="808" y="1323"/>
                  </a:cubicBezTo>
                  <a:cubicBezTo>
                    <a:pt x="890" y="1299"/>
                    <a:pt x="890" y="1299"/>
                    <a:pt x="890" y="1299"/>
                  </a:cubicBezTo>
                  <a:cubicBezTo>
                    <a:pt x="887" y="1181"/>
                    <a:pt x="887" y="1181"/>
                    <a:pt x="887" y="1181"/>
                  </a:cubicBezTo>
                  <a:cubicBezTo>
                    <a:pt x="912" y="1171"/>
                    <a:pt x="935" y="1159"/>
                    <a:pt x="957" y="1145"/>
                  </a:cubicBezTo>
                  <a:cubicBezTo>
                    <a:pt x="1051" y="1215"/>
                    <a:pt x="1051" y="1215"/>
                    <a:pt x="1051" y="1215"/>
                  </a:cubicBezTo>
                  <a:cubicBezTo>
                    <a:pt x="1117" y="1162"/>
                    <a:pt x="1117" y="1162"/>
                    <a:pt x="1117" y="1162"/>
                  </a:cubicBezTo>
                  <a:cubicBezTo>
                    <a:pt x="1070" y="1055"/>
                    <a:pt x="1070" y="1055"/>
                    <a:pt x="1070" y="1055"/>
                  </a:cubicBezTo>
                  <a:cubicBezTo>
                    <a:pt x="1086" y="1038"/>
                    <a:pt x="1102" y="1020"/>
                    <a:pt x="1116" y="1001"/>
                  </a:cubicBezTo>
                  <a:cubicBezTo>
                    <a:pt x="1229" y="1031"/>
                    <a:pt x="1229" y="1031"/>
                    <a:pt x="1229" y="1031"/>
                  </a:cubicBezTo>
                  <a:cubicBezTo>
                    <a:pt x="1271" y="956"/>
                    <a:pt x="1271" y="956"/>
                    <a:pt x="1271" y="956"/>
                  </a:cubicBezTo>
                  <a:cubicBezTo>
                    <a:pt x="1186" y="875"/>
                    <a:pt x="1186" y="875"/>
                    <a:pt x="1186" y="875"/>
                  </a:cubicBezTo>
                  <a:cubicBezTo>
                    <a:pt x="1196" y="851"/>
                    <a:pt x="1204" y="826"/>
                    <a:pt x="1210" y="801"/>
                  </a:cubicBezTo>
                  <a:lnTo>
                    <a:pt x="1326" y="784"/>
                  </a:lnTo>
                  <a:close/>
                  <a:moveTo>
                    <a:pt x="776" y="1050"/>
                  </a:moveTo>
                  <a:cubicBezTo>
                    <a:pt x="565" y="1109"/>
                    <a:pt x="345" y="986"/>
                    <a:pt x="286" y="775"/>
                  </a:cubicBezTo>
                  <a:cubicBezTo>
                    <a:pt x="226" y="564"/>
                    <a:pt x="349" y="345"/>
                    <a:pt x="560" y="286"/>
                  </a:cubicBezTo>
                  <a:cubicBezTo>
                    <a:pt x="771" y="226"/>
                    <a:pt x="990" y="349"/>
                    <a:pt x="1050" y="560"/>
                  </a:cubicBezTo>
                  <a:cubicBezTo>
                    <a:pt x="1109" y="771"/>
                    <a:pt x="987" y="990"/>
                    <a:pt x="776" y="10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49"/>
            <p:cNvSpPr>
              <a:spLocks noEditPoints="1"/>
            </p:cNvSpPr>
            <p:nvPr/>
          </p:nvSpPr>
          <p:spPr bwMode="auto">
            <a:xfrm>
              <a:off x="2879410" y="6079077"/>
              <a:ext cx="1590304" cy="1590304"/>
            </a:xfrm>
            <a:custGeom>
              <a:avLst/>
              <a:gdLst>
                <a:gd name="T0" fmla="*/ 181 w 363"/>
                <a:gd name="T1" fmla="*/ 363 h 363"/>
                <a:gd name="T2" fmla="*/ 0 w 363"/>
                <a:gd name="T3" fmla="*/ 181 h 363"/>
                <a:gd name="T4" fmla="*/ 181 w 363"/>
                <a:gd name="T5" fmla="*/ 0 h 363"/>
                <a:gd name="T6" fmla="*/ 363 w 363"/>
                <a:gd name="T7" fmla="*/ 181 h 363"/>
                <a:gd name="T8" fmla="*/ 181 w 363"/>
                <a:gd name="T9" fmla="*/ 363 h 363"/>
                <a:gd name="T10" fmla="*/ 181 w 363"/>
                <a:gd name="T11" fmla="*/ 120 h 363"/>
                <a:gd name="T12" fmla="*/ 120 w 363"/>
                <a:gd name="T13" fmla="*/ 181 h 363"/>
                <a:gd name="T14" fmla="*/ 181 w 363"/>
                <a:gd name="T15" fmla="*/ 243 h 363"/>
                <a:gd name="T16" fmla="*/ 243 w 363"/>
                <a:gd name="T17" fmla="*/ 181 h 363"/>
                <a:gd name="T18" fmla="*/ 181 w 363"/>
                <a:gd name="T19" fmla="*/ 12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63">
                  <a:moveTo>
                    <a:pt x="181" y="363"/>
                  </a:moveTo>
                  <a:cubicBezTo>
                    <a:pt x="81" y="363"/>
                    <a:pt x="0" y="282"/>
                    <a:pt x="0" y="181"/>
                  </a:cubicBezTo>
                  <a:cubicBezTo>
                    <a:pt x="0" y="81"/>
                    <a:pt x="81" y="0"/>
                    <a:pt x="181" y="0"/>
                  </a:cubicBezTo>
                  <a:cubicBezTo>
                    <a:pt x="281" y="0"/>
                    <a:pt x="363" y="81"/>
                    <a:pt x="363" y="181"/>
                  </a:cubicBezTo>
                  <a:cubicBezTo>
                    <a:pt x="363" y="282"/>
                    <a:pt x="281" y="363"/>
                    <a:pt x="181" y="363"/>
                  </a:cubicBezTo>
                  <a:close/>
                  <a:moveTo>
                    <a:pt x="181" y="120"/>
                  </a:moveTo>
                  <a:cubicBezTo>
                    <a:pt x="147" y="120"/>
                    <a:pt x="120" y="147"/>
                    <a:pt x="120" y="181"/>
                  </a:cubicBezTo>
                  <a:cubicBezTo>
                    <a:pt x="120" y="215"/>
                    <a:pt x="147" y="243"/>
                    <a:pt x="181" y="243"/>
                  </a:cubicBezTo>
                  <a:cubicBezTo>
                    <a:pt x="215" y="243"/>
                    <a:pt x="243" y="215"/>
                    <a:pt x="243" y="181"/>
                  </a:cubicBezTo>
                  <a:cubicBezTo>
                    <a:pt x="243" y="147"/>
                    <a:pt x="215" y="120"/>
                    <a:pt x="181" y="1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27119" tIns="0" rIns="27119" bIns="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Text Placeholder 7"/>
          <p:cNvSpPr txBox="1"/>
          <p:nvPr/>
        </p:nvSpPr>
        <p:spPr>
          <a:xfrm>
            <a:off x="1730212" y="1188608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 Placeholder 2"/>
          <p:cNvSpPr txBox="1"/>
          <p:nvPr/>
        </p:nvSpPr>
        <p:spPr>
          <a:xfrm>
            <a:off x="1730212" y="1397862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7"/>
          <p:cNvSpPr txBox="1"/>
          <p:nvPr/>
        </p:nvSpPr>
        <p:spPr>
          <a:xfrm>
            <a:off x="1915995" y="3841321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1915995" y="4050574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7"/>
          <p:cNvSpPr txBox="1"/>
          <p:nvPr/>
        </p:nvSpPr>
        <p:spPr>
          <a:xfrm>
            <a:off x="4248602" y="1983390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4248603" y="2192643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 Placeholder 7"/>
          <p:cNvSpPr txBox="1"/>
          <p:nvPr/>
        </p:nvSpPr>
        <p:spPr>
          <a:xfrm>
            <a:off x="4723380" y="3387160"/>
            <a:ext cx="1369154" cy="2104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4723381" y="3596413"/>
            <a:ext cx="1276865" cy="4703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6344758" y="2251495"/>
            <a:ext cx="972908" cy="219277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344758" y="2481392"/>
            <a:ext cx="1994827" cy="18104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/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2794125" y="1086430"/>
            <a:ext cx="4854575" cy="3248025"/>
            <a:chOff x="2615" y="775"/>
            <a:chExt cx="3058" cy="2046"/>
          </a:xfrm>
        </p:grpSpPr>
        <p:sp>
          <p:nvSpPr>
            <p:cNvPr id="3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615" y="775"/>
              <a:ext cx="3058" cy="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45" y="831"/>
              <a:ext cx="861" cy="768"/>
            </a:xfrm>
            <a:custGeom>
              <a:avLst/>
              <a:gdLst>
                <a:gd name="T0" fmla="*/ 3575 w 3575"/>
                <a:gd name="T1" fmla="*/ 2908 h 3183"/>
                <a:gd name="T2" fmla="*/ 0 w 3575"/>
                <a:gd name="T3" fmla="*/ 0 h 3183"/>
                <a:gd name="T4" fmla="*/ 0 w 3575"/>
                <a:gd name="T5" fmla="*/ 1351 h 3183"/>
                <a:gd name="T6" fmla="*/ 2252 w 3575"/>
                <a:gd name="T7" fmla="*/ 3183 h 3183"/>
                <a:gd name="T8" fmla="*/ 3575 w 3575"/>
                <a:gd name="T9" fmla="*/ 2908 h 3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5" h="3183">
                  <a:moveTo>
                    <a:pt x="3575" y="2908"/>
                  </a:moveTo>
                  <a:cubicBezTo>
                    <a:pt x="3223" y="1214"/>
                    <a:pt x="1730" y="0"/>
                    <a:pt x="0" y="0"/>
                  </a:cubicBezTo>
                  <a:lnTo>
                    <a:pt x="0" y="1351"/>
                  </a:lnTo>
                  <a:cubicBezTo>
                    <a:pt x="1090" y="1351"/>
                    <a:pt x="2030" y="2116"/>
                    <a:pt x="2252" y="3183"/>
                  </a:cubicBezTo>
                  <a:lnTo>
                    <a:pt x="3575" y="29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3"/>
            <p:cNvSpPr>
              <a:spLocks noEditPoints="1"/>
            </p:cNvSpPr>
            <p:nvPr/>
          </p:nvSpPr>
          <p:spPr bwMode="auto">
            <a:xfrm>
              <a:off x="4141" y="828"/>
              <a:ext cx="869" cy="776"/>
            </a:xfrm>
            <a:custGeom>
              <a:avLst/>
              <a:gdLst>
                <a:gd name="T0" fmla="*/ 3576 w 3608"/>
                <a:gd name="T1" fmla="*/ 2928 h 3217"/>
                <a:gd name="T2" fmla="*/ 3497 w 3608"/>
                <a:gd name="T3" fmla="*/ 2617 h 3217"/>
                <a:gd name="T4" fmla="*/ 3393 w 3608"/>
                <a:gd name="T5" fmla="*/ 2319 h 3217"/>
                <a:gd name="T6" fmla="*/ 3265 w 3608"/>
                <a:gd name="T7" fmla="*/ 2034 h 3217"/>
                <a:gd name="T8" fmla="*/ 2941 w 3608"/>
                <a:gd name="T9" fmla="*/ 1508 h 3217"/>
                <a:gd name="T10" fmla="*/ 2539 w 3608"/>
                <a:gd name="T11" fmla="*/ 1050 h 3217"/>
                <a:gd name="T12" fmla="*/ 2066 w 3608"/>
                <a:gd name="T13" fmla="*/ 665 h 3217"/>
                <a:gd name="T14" fmla="*/ 1534 w 3608"/>
                <a:gd name="T15" fmla="*/ 364 h 3217"/>
                <a:gd name="T16" fmla="*/ 1250 w 3608"/>
                <a:gd name="T17" fmla="*/ 247 h 3217"/>
                <a:gd name="T18" fmla="*/ 954 w 3608"/>
                <a:gd name="T19" fmla="*/ 155 h 3217"/>
                <a:gd name="T20" fmla="*/ 649 w 3608"/>
                <a:gd name="T21" fmla="*/ 87 h 3217"/>
                <a:gd name="T22" fmla="*/ 336 w 3608"/>
                <a:gd name="T23" fmla="*/ 46 h 3217"/>
                <a:gd name="T24" fmla="*/ 16 w 3608"/>
                <a:gd name="T25" fmla="*/ 32 h 3217"/>
                <a:gd name="T26" fmla="*/ 32 w 3608"/>
                <a:gd name="T27" fmla="*/ 1367 h 3217"/>
                <a:gd name="T28" fmla="*/ 219 w 3608"/>
                <a:gd name="T29" fmla="*/ 1360 h 3217"/>
                <a:gd name="T30" fmla="*/ 614 w 3608"/>
                <a:gd name="T31" fmla="*/ 1430 h 3217"/>
                <a:gd name="T32" fmla="*/ 984 w 3608"/>
                <a:gd name="T33" fmla="*/ 1563 h 3217"/>
                <a:gd name="T34" fmla="*/ 1322 w 3608"/>
                <a:gd name="T35" fmla="*/ 1755 h 3217"/>
                <a:gd name="T36" fmla="*/ 1623 w 3608"/>
                <a:gd name="T37" fmla="*/ 2000 h 3217"/>
                <a:gd name="T38" fmla="*/ 1880 w 3608"/>
                <a:gd name="T39" fmla="*/ 2291 h 3217"/>
                <a:gd name="T40" fmla="*/ 2085 w 3608"/>
                <a:gd name="T41" fmla="*/ 2627 h 3217"/>
                <a:gd name="T42" fmla="*/ 2234 w 3608"/>
                <a:gd name="T43" fmla="*/ 2998 h 3217"/>
                <a:gd name="T44" fmla="*/ 2265 w 3608"/>
                <a:gd name="T45" fmla="*/ 3184 h 3217"/>
                <a:gd name="T46" fmla="*/ 2272 w 3608"/>
                <a:gd name="T47" fmla="*/ 3215 h 3217"/>
                <a:gd name="T48" fmla="*/ 2203 w 3608"/>
                <a:gd name="T49" fmla="*/ 3009 h 3217"/>
                <a:gd name="T50" fmla="*/ 2057 w 3608"/>
                <a:gd name="T51" fmla="*/ 2642 h 3217"/>
                <a:gd name="T52" fmla="*/ 1855 w 3608"/>
                <a:gd name="T53" fmla="*/ 2312 h 3217"/>
                <a:gd name="T54" fmla="*/ 1602 w 3608"/>
                <a:gd name="T55" fmla="*/ 2023 h 3217"/>
                <a:gd name="T56" fmla="*/ 1305 w 3608"/>
                <a:gd name="T57" fmla="*/ 1782 h 3217"/>
                <a:gd name="T58" fmla="*/ 971 w 3608"/>
                <a:gd name="T59" fmla="*/ 1592 h 3217"/>
                <a:gd name="T60" fmla="*/ 607 w 3608"/>
                <a:gd name="T61" fmla="*/ 1461 h 3217"/>
                <a:gd name="T62" fmla="*/ 218 w 3608"/>
                <a:gd name="T63" fmla="*/ 1392 h 3217"/>
                <a:gd name="T64" fmla="*/ 0 w 3608"/>
                <a:gd name="T65" fmla="*/ 1367 h 3217"/>
                <a:gd name="T66" fmla="*/ 5 w 3608"/>
                <a:gd name="T67" fmla="*/ 5 h 3217"/>
                <a:gd name="T68" fmla="*/ 178 w 3608"/>
                <a:gd name="T69" fmla="*/ 4 h 3217"/>
                <a:gd name="T70" fmla="*/ 499 w 3608"/>
                <a:gd name="T71" fmla="*/ 32 h 3217"/>
                <a:gd name="T72" fmla="*/ 810 w 3608"/>
                <a:gd name="T73" fmla="*/ 87 h 3217"/>
                <a:gd name="T74" fmla="*/ 1114 w 3608"/>
                <a:gd name="T75" fmla="*/ 168 h 3217"/>
                <a:gd name="T76" fmla="*/ 1406 w 3608"/>
                <a:gd name="T77" fmla="*/ 274 h 3217"/>
                <a:gd name="T78" fmla="*/ 1824 w 3608"/>
                <a:gd name="T79" fmla="*/ 476 h 3217"/>
                <a:gd name="T80" fmla="*/ 2331 w 3608"/>
                <a:gd name="T81" fmla="*/ 823 h 3217"/>
                <a:gd name="T82" fmla="*/ 2774 w 3608"/>
                <a:gd name="T83" fmla="*/ 1249 h 3217"/>
                <a:gd name="T84" fmla="*/ 3141 w 3608"/>
                <a:gd name="T85" fmla="*/ 1748 h 3217"/>
                <a:gd name="T86" fmla="*/ 3361 w 3608"/>
                <a:gd name="T87" fmla="*/ 2162 h 3217"/>
                <a:gd name="T88" fmla="*/ 3479 w 3608"/>
                <a:gd name="T89" fmla="*/ 2457 h 3217"/>
                <a:gd name="T90" fmla="*/ 3571 w 3608"/>
                <a:gd name="T91" fmla="*/ 2764 h 3217"/>
                <a:gd name="T92" fmla="*/ 3605 w 3608"/>
                <a:gd name="T93" fmla="*/ 2933 h 3217"/>
                <a:gd name="T94" fmla="*/ 2272 w 3608"/>
                <a:gd name="T95" fmla="*/ 3215 h 3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08" h="3217">
                  <a:moveTo>
                    <a:pt x="3588" y="2909"/>
                  </a:moveTo>
                  <a:lnTo>
                    <a:pt x="3576" y="2928"/>
                  </a:lnTo>
                  <a:lnTo>
                    <a:pt x="3540" y="2771"/>
                  </a:lnTo>
                  <a:lnTo>
                    <a:pt x="3497" y="2617"/>
                  </a:lnTo>
                  <a:lnTo>
                    <a:pt x="3448" y="2466"/>
                  </a:lnTo>
                  <a:lnTo>
                    <a:pt x="3393" y="2319"/>
                  </a:lnTo>
                  <a:lnTo>
                    <a:pt x="3332" y="2175"/>
                  </a:lnTo>
                  <a:lnTo>
                    <a:pt x="3265" y="2034"/>
                  </a:lnTo>
                  <a:lnTo>
                    <a:pt x="3114" y="1763"/>
                  </a:lnTo>
                  <a:lnTo>
                    <a:pt x="2941" y="1508"/>
                  </a:lnTo>
                  <a:lnTo>
                    <a:pt x="2749" y="1269"/>
                  </a:lnTo>
                  <a:lnTo>
                    <a:pt x="2539" y="1050"/>
                  </a:lnTo>
                  <a:lnTo>
                    <a:pt x="2310" y="847"/>
                  </a:lnTo>
                  <a:lnTo>
                    <a:pt x="2066" y="665"/>
                  </a:lnTo>
                  <a:lnTo>
                    <a:pt x="1807" y="503"/>
                  </a:lnTo>
                  <a:lnTo>
                    <a:pt x="1534" y="364"/>
                  </a:lnTo>
                  <a:lnTo>
                    <a:pt x="1393" y="303"/>
                  </a:lnTo>
                  <a:lnTo>
                    <a:pt x="1250" y="247"/>
                  </a:lnTo>
                  <a:lnTo>
                    <a:pt x="1103" y="199"/>
                  </a:lnTo>
                  <a:lnTo>
                    <a:pt x="954" y="155"/>
                  </a:lnTo>
                  <a:lnTo>
                    <a:pt x="803" y="118"/>
                  </a:lnTo>
                  <a:lnTo>
                    <a:pt x="649" y="87"/>
                  </a:lnTo>
                  <a:lnTo>
                    <a:pt x="494" y="63"/>
                  </a:lnTo>
                  <a:lnTo>
                    <a:pt x="336" y="46"/>
                  </a:lnTo>
                  <a:lnTo>
                    <a:pt x="176" y="36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1367"/>
                  </a:lnTo>
                  <a:lnTo>
                    <a:pt x="17" y="1351"/>
                  </a:lnTo>
                  <a:lnTo>
                    <a:pt x="219" y="1360"/>
                  </a:lnTo>
                  <a:lnTo>
                    <a:pt x="420" y="1387"/>
                  </a:lnTo>
                  <a:lnTo>
                    <a:pt x="614" y="1430"/>
                  </a:lnTo>
                  <a:lnTo>
                    <a:pt x="802" y="1488"/>
                  </a:lnTo>
                  <a:lnTo>
                    <a:pt x="984" y="1563"/>
                  </a:lnTo>
                  <a:lnTo>
                    <a:pt x="1157" y="1651"/>
                  </a:lnTo>
                  <a:lnTo>
                    <a:pt x="1322" y="1755"/>
                  </a:lnTo>
                  <a:lnTo>
                    <a:pt x="1478" y="1871"/>
                  </a:lnTo>
                  <a:lnTo>
                    <a:pt x="1623" y="2000"/>
                  </a:lnTo>
                  <a:lnTo>
                    <a:pt x="1757" y="2139"/>
                  </a:lnTo>
                  <a:lnTo>
                    <a:pt x="1880" y="2291"/>
                  </a:lnTo>
                  <a:lnTo>
                    <a:pt x="1990" y="2455"/>
                  </a:lnTo>
                  <a:lnTo>
                    <a:pt x="2085" y="2627"/>
                  </a:lnTo>
                  <a:lnTo>
                    <a:pt x="2167" y="2808"/>
                  </a:lnTo>
                  <a:lnTo>
                    <a:pt x="2234" y="2998"/>
                  </a:lnTo>
                  <a:lnTo>
                    <a:pt x="2284" y="3196"/>
                  </a:lnTo>
                  <a:lnTo>
                    <a:pt x="2265" y="3184"/>
                  </a:lnTo>
                  <a:lnTo>
                    <a:pt x="3588" y="2909"/>
                  </a:lnTo>
                  <a:close/>
                  <a:moveTo>
                    <a:pt x="2272" y="3215"/>
                  </a:moveTo>
                  <a:cubicBezTo>
                    <a:pt x="2263" y="3217"/>
                    <a:pt x="2255" y="3212"/>
                    <a:pt x="2253" y="3203"/>
                  </a:cubicBezTo>
                  <a:lnTo>
                    <a:pt x="2203" y="3009"/>
                  </a:lnTo>
                  <a:lnTo>
                    <a:pt x="2138" y="2821"/>
                  </a:lnTo>
                  <a:lnTo>
                    <a:pt x="2057" y="2642"/>
                  </a:lnTo>
                  <a:lnTo>
                    <a:pt x="1963" y="2472"/>
                  </a:lnTo>
                  <a:lnTo>
                    <a:pt x="1855" y="2312"/>
                  </a:lnTo>
                  <a:lnTo>
                    <a:pt x="1734" y="2162"/>
                  </a:lnTo>
                  <a:lnTo>
                    <a:pt x="1602" y="2023"/>
                  </a:lnTo>
                  <a:lnTo>
                    <a:pt x="1459" y="1896"/>
                  </a:lnTo>
                  <a:lnTo>
                    <a:pt x="1305" y="1782"/>
                  </a:lnTo>
                  <a:lnTo>
                    <a:pt x="1142" y="1680"/>
                  </a:lnTo>
                  <a:lnTo>
                    <a:pt x="971" y="1592"/>
                  </a:lnTo>
                  <a:lnTo>
                    <a:pt x="793" y="1519"/>
                  </a:lnTo>
                  <a:lnTo>
                    <a:pt x="607" y="1461"/>
                  </a:lnTo>
                  <a:lnTo>
                    <a:pt x="415" y="1418"/>
                  </a:lnTo>
                  <a:lnTo>
                    <a:pt x="218" y="1392"/>
                  </a:lnTo>
                  <a:lnTo>
                    <a:pt x="16" y="1383"/>
                  </a:lnTo>
                  <a:cubicBezTo>
                    <a:pt x="7" y="1383"/>
                    <a:pt x="0" y="1376"/>
                    <a:pt x="0" y="1367"/>
                  </a:cubicBezTo>
                  <a:lnTo>
                    <a:pt x="0" y="16"/>
                  </a:ln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3" y="0"/>
                    <a:pt x="17" y="0"/>
                  </a:cubicBezTo>
                  <a:lnTo>
                    <a:pt x="178" y="4"/>
                  </a:lnTo>
                  <a:lnTo>
                    <a:pt x="339" y="15"/>
                  </a:lnTo>
                  <a:lnTo>
                    <a:pt x="499" y="32"/>
                  </a:lnTo>
                  <a:lnTo>
                    <a:pt x="656" y="56"/>
                  </a:lnTo>
                  <a:lnTo>
                    <a:pt x="810" y="87"/>
                  </a:lnTo>
                  <a:lnTo>
                    <a:pt x="963" y="124"/>
                  </a:lnTo>
                  <a:lnTo>
                    <a:pt x="1114" y="168"/>
                  </a:lnTo>
                  <a:lnTo>
                    <a:pt x="1261" y="218"/>
                  </a:lnTo>
                  <a:lnTo>
                    <a:pt x="1406" y="274"/>
                  </a:lnTo>
                  <a:lnTo>
                    <a:pt x="1549" y="335"/>
                  </a:lnTo>
                  <a:lnTo>
                    <a:pt x="1824" y="476"/>
                  </a:lnTo>
                  <a:lnTo>
                    <a:pt x="2085" y="640"/>
                  </a:lnTo>
                  <a:lnTo>
                    <a:pt x="2331" y="823"/>
                  </a:lnTo>
                  <a:lnTo>
                    <a:pt x="2562" y="1027"/>
                  </a:lnTo>
                  <a:lnTo>
                    <a:pt x="2774" y="1249"/>
                  </a:lnTo>
                  <a:lnTo>
                    <a:pt x="2968" y="1491"/>
                  </a:lnTo>
                  <a:lnTo>
                    <a:pt x="3141" y="1748"/>
                  </a:lnTo>
                  <a:lnTo>
                    <a:pt x="3294" y="2021"/>
                  </a:lnTo>
                  <a:lnTo>
                    <a:pt x="3361" y="2162"/>
                  </a:lnTo>
                  <a:lnTo>
                    <a:pt x="3422" y="2308"/>
                  </a:lnTo>
                  <a:lnTo>
                    <a:pt x="3479" y="2457"/>
                  </a:lnTo>
                  <a:lnTo>
                    <a:pt x="3528" y="2608"/>
                  </a:lnTo>
                  <a:lnTo>
                    <a:pt x="3571" y="2764"/>
                  </a:lnTo>
                  <a:lnTo>
                    <a:pt x="3607" y="2921"/>
                  </a:lnTo>
                  <a:cubicBezTo>
                    <a:pt x="3608" y="2925"/>
                    <a:pt x="3607" y="2929"/>
                    <a:pt x="3605" y="2933"/>
                  </a:cubicBezTo>
                  <a:cubicBezTo>
                    <a:pt x="3603" y="2937"/>
                    <a:pt x="3599" y="2939"/>
                    <a:pt x="3595" y="2940"/>
                  </a:cubicBezTo>
                  <a:lnTo>
                    <a:pt x="2272" y="3215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3163" y="1455"/>
              <a:ext cx="1873" cy="1242"/>
            </a:xfrm>
            <a:custGeom>
              <a:avLst/>
              <a:gdLst>
                <a:gd name="T0" fmla="*/ 589 w 7781"/>
                <a:gd name="T1" fmla="*/ 0 h 5146"/>
                <a:gd name="T2" fmla="*/ 3016 w 7781"/>
                <a:gd name="T3" fmla="*/ 4558 h 5146"/>
                <a:gd name="T4" fmla="*/ 7574 w 7781"/>
                <a:gd name="T5" fmla="*/ 2130 h 5146"/>
                <a:gd name="T6" fmla="*/ 7656 w 7781"/>
                <a:gd name="T7" fmla="*/ 322 h 5146"/>
                <a:gd name="T8" fmla="*/ 6333 w 7781"/>
                <a:gd name="T9" fmla="*/ 597 h 5146"/>
                <a:gd name="T10" fmla="*/ 4549 w 7781"/>
                <a:gd name="T11" fmla="*/ 3317 h 5146"/>
                <a:gd name="T12" fmla="*/ 1829 w 7781"/>
                <a:gd name="T13" fmla="*/ 1533 h 5146"/>
                <a:gd name="T14" fmla="*/ 1881 w 7781"/>
                <a:gd name="T15" fmla="*/ 394 h 5146"/>
                <a:gd name="T16" fmla="*/ 589 w 7781"/>
                <a:gd name="T17" fmla="*/ 0 h 5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81" h="5146">
                  <a:moveTo>
                    <a:pt x="589" y="0"/>
                  </a:moveTo>
                  <a:cubicBezTo>
                    <a:pt x="0" y="1929"/>
                    <a:pt x="1087" y="3969"/>
                    <a:pt x="3016" y="4558"/>
                  </a:cubicBezTo>
                  <a:cubicBezTo>
                    <a:pt x="4945" y="5146"/>
                    <a:pt x="6985" y="4059"/>
                    <a:pt x="7574" y="2130"/>
                  </a:cubicBezTo>
                  <a:cubicBezTo>
                    <a:pt x="7752" y="1544"/>
                    <a:pt x="7781" y="922"/>
                    <a:pt x="7656" y="322"/>
                  </a:cubicBezTo>
                  <a:lnTo>
                    <a:pt x="6333" y="597"/>
                  </a:lnTo>
                  <a:cubicBezTo>
                    <a:pt x="6592" y="1841"/>
                    <a:pt x="5793" y="3059"/>
                    <a:pt x="4549" y="3317"/>
                  </a:cubicBezTo>
                  <a:cubicBezTo>
                    <a:pt x="3305" y="3576"/>
                    <a:pt x="2087" y="2777"/>
                    <a:pt x="1829" y="1533"/>
                  </a:cubicBezTo>
                  <a:cubicBezTo>
                    <a:pt x="1750" y="1155"/>
                    <a:pt x="1768" y="763"/>
                    <a:pt x="1881" y="394"/>
                  </a:cubicBezTo>
                  <a:lnTo>
                    <a:pt x="58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5"/>
            <p:cNvSpPr>
              <a:spLocks noEditPoints="1"/>
            </p:cNvSpPr>
            <p:nvPr/>
          </p:nvSpPr>
          <p:spPr bwMode="auto">
            <a:xfrm>
              <a:off x="3262" y="1452"/>
              <a:ext cx="1766" cy="1146"/>
            </a:xfrm>
            <a:custGeom>
              <a:avLst/>
              <a:gdLst>
                <a:gd name="T0" fmla="*/ 101 w 7335"/>
                <a:gd name="T1" fmla="*/ 383 h 4750"/>
                <a:gd name="T2" fmla="*/ 32 w 7335"/>
                <a:gd name="T3" fmla="*/ 1103 h 4750"/>
                <a:gd name="T4" fmla="*/ 105 w 7335"/>
                <a:gd name="T5" fmla="*/ 1807 h 4750"/>
                <a:gd name="T6" fmla="*/ 310 w 7335"/>
                <a:gd name="T7" fmla="*/ 2476 h 4750"/>
                <a:gd name="T8" fmla="*/ 639 w 7335"/>
                <a:gd name="T9" fmla="*/ 3091 h 4750"/>
                <a:gd name="T10" fmla="*/ 1079 w 7335"/>
                <a:gd name="T11" fmla="*/ 3633 h 4750"/>
                <a:gd name="T12" fmla="*/ 1622 w 7335"/>
                <a:gd name="T13" fmla="*/ 4087 h 4750"/>
                <a:gd name="T14" fmla="*/ 2258 w 7335"/>
                <a:gd name="T15" fmla="*/ 4433 h 4750"/>
                <a:gd name="T16" fmla="*/ 2970 w 7335"/>
                <a:gd name="T17" fmla="*/ 4650 h 4750"/>
                <a:gd name="T18" fmla="*/ 3690 w 7335"/>
                <a:gd name="T19" fmla="*/ 4718 h 4750"/>
                <a:gd name="T20" fmla="*/ 4394 w 7335"/>
                <a:gd name="T21" fmla="*/ 4645 h 4750"/>
                <a:gd name="T22" fmla="*/ 5063 w 7335"/>
                <a:gd name="T23" fmla="*/ 4440 h 4750"/>
                <a:gd name="T24" fmla="*/ 5678 w 7335"/>
                <a:gd name="T25" fmla="*/ 4112 h 4750"/>
                <a:gd name="T26" fmla="*/ 6220 w 7335"/>
                <a:gd name="T27" fmla="*/ 3671 h 4750"/>
                <a:gd name="T28" fmla="*/ 6674 w 7335"/>
                <a:gd name="T29" fmla="*/ 3128 h 4750"/>
                <a:gd name="T30" fmla="*/ 7020 w 7335"/>
                <a:gd name="T31" fmla="*/ 2491 h 4750"/>
                <a:gd name="T32" fmla="*/ 7251 w 7335"/>
                <a:gd name="T33" fmla="*/ 1698 h 4750"/>
                <a:gd name="T34" fmla="*/ 7292 w 7335"/>
                <a:gd name="T35" fmla="*/ 792 h 4750"/>
                <a:gd name="T36" fmla="*/ 5924 w 7335"/>
                <a:gd name="T37" fmla="*/ 629 h 4750"/>
                <a:gd name="T38" fmla="*/ 5985 w 7335"/>
                <a:gd name="T39" fmla="*/ 1076 h 4750"/>
                <a:gd name="T40" fmla="*/ 5813 w 7335"/>
                <a:gd name="T41" fmla="*/ 1958 h 4750"/>
                <a:gd name="T42" fmla="*/ 5327 w 7335"/>
                <a:gd name="T43" fmla="*/ 2698 h 4750"/>
                <a:gd name="T44" fmla="*/ 4587 w 7335"/>
                <a:gd name="T45" fmla="*/ 3208 h 4750"/>
                <a:gd name="T46" fmla="*/ 3906 w 7335"/>
                <a:gd name="T47" fmla="*/ 3385 h 4750"/>
                <a:gd name="T48" fmla="*/ 3003 w 7335"/>
                <a:gd name="T49" fmla="*/ 3301 h 4750"/>
                <a:gd name="T50" fmla="*/ 2219 w 7335"/>
                <a:gd name="T51" fmla="*/ 2888 h 4750"/>
                <a:gd name="T52" fmla="*/ 1643 w 7335"/>
                <a:gd name="T53" fmla="*/ 2207 h 4750"/>
                <a:gd name="T54" fmla="*/ 1376 w 7335"/>
                <a:gd name="T55" fmla="*/ 1410 h 4750"/>
                <a:gd name="T56" fmla="*/ 1366 w 7335"/>
                <a:gd name="T57" fmla="*/ 832 h 4750"/>
                <a:gd name="T58" fmla="*/ 1464 w 7335"/>
                <a:gd name="T59" fmla="*/ 426 h 4750"/>
                <a:gd name="T60" fmla="*/ 1446 w 7335"/>
                <a:gd name="T61" fmla="*/ 553 h 4750"/>
                <a:gd name="T62" fmla="*/ 1384 w 7335"/>
                <a:gd name="T63" fmla="*/ 1120 h 4750"/>
                <a:gd name="T64" fmla="*/ 1490 w 7335"/>
                <a:gd name="T65" fmla="*/ 1772 h 4750"/>
                <a:gd name="T66" fmla="*/ 1923 w 7335"/>
                <a:gd name="T67" fmla="*/ 2556 h 4750"/>
                <a:gd name="T68" fmla="*/ 2603 w 7335"/>
                <a:gd name="T69" fmla="*/ 3103 h 4750"/>
                <a:gd name="T70" fmla="*/ 3446 w 7335"/>
                <a:gd name="T71" fmla="*/ 3355 h 4750"/>
                <a:gd name="T72" fmla="*/ 4132 w 7335"/>
                <a:gd name="T73" fmla="*/ 3318 h 4750"/>
                <a:gd name="T74" fmla="*/ 4967 w 7335"/>
                <a:gd name="T75" fmla="*/ 2962 h 4750"/>
                <a:gd name="T76" fmla="*/ 5579 w 7335"/>
                <a:gd name="T77" fmla="*/ 2335 h 4750"/>
                <a:gd name="T78" fmla="*/ 5910 w 7335"/>
                <a:gd name="T79" fmla="*/ 1525 h 4750"/>
                <a:gd name="T80" fmla="*/ 5926 w 7335"/>
                <a:gd name="T81" fmla="*/ 733 h 4750"/>
                <a:gd name="T82" fmla="*/ 7252 w 7335"/>
                <a:gd name="T83" fmla="*/ 325 h 4750"/>
                <a:gd name="T84" fmla="*/ 7335 w 7335"/>
                <a:gd name="T85" fmla="*/ 1020 h 4750"/>
                <a:gd name="T86" fmla="*/ 7237 w 7335"/>
                <a:gd name="T87" fmla="*/ 1930 h 4750"/>
                <a:gd name="T88" fmla="*/ 6973 w 7335"/>
                <a:gd name="T89" fmla="*/ 2673 h 4750"/>
                <a:gd name="T90" fmla="*/ 6596 w 7335"/>
                <a:gd name="T91" fmla="*/ 3292 h 4750"/>
                <a:gd name="T92" fmla="*/ 6114 w 7335"/>
                <a:gd name="T93" fmla="*/ 3816 h 4750"/>
                <a:gd name="T94" fmla="*/ 5545 w 7335"/>
                <a:gd name="T95" fmla="*/ 4232 h 4750"/>
                <a:gd name="T96" fmla="*/ 4910 w 7335"/>
                <a:gd name="T97" fmla="*/ 4533 h 4750"/>
                <a:gd name="T98" fmla="*/ 4225 w 7335"/>
                <a:gd name="T99" fmla="*/ 4707 h 4750"/>
                <a:gd name="T100" fmla="*/ 3508 w 7335"/>
                <a:gd name="T101" fmla="*/ 4746 h 4750"/>
                <a:gd name="T102" fmla="*/ 2780 w 7335"/>
                <a:gd name="T103" fmla="*/ 4640 h 4750"/>
                <a:gd name="T104" fmla="*/ 2076 w 7335"/>
                <a:gd name="T105" fmla="*/ 4386 h 4750"/>
                <a:gd name="T106" fmla="*/ 1458 w 7335"/>
                <a:gd name="T107" fmla="*/ 4009 h 4750"/>
                <a:gd name="T108" fmla="*/ 934 w 7335"/>
                <a:gd name="T109" fmla="*/ 3527 h 4750"/>
                <a:gd name="T110" fmla="*/ 518 w 7335"/>
                <a:gd name="T111" fmla="*/ 2958 h 4750"/>
                <a:gd name="T112" fmla="*/ 217 w 7335"/>
                <a:gd name="T113" fmla="*/ 2323 h 4750"/>
                <a:gd name="T114" fmla="*/ 43 w 7335"/>
                <a:gd name="T115" fmla="*/ 1638 h 4750"/>
                <a:gd name="T116" fmla="*/ 4 w 7335"/>
                <a:gd name="T117" fmla="*/ 921 h 4750"/>
                <a:gd name="T118" fmla="*/ 111 w 7335"/>
                <a:gd name="T119" fmla="*/ 193 h 4750"/>
                <a:gd name="T120" fmla="*/ 1473 w 7335"/>
                <a:gd name="T121" fmla="*/ 395 h 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35" h="4750">
                  <a:moveTo>
                    <a:pt x="172" y="32"/>
                  </a:moveTo>
                  <a:lnTo>
                    <a:pt x="192" y="21"/>
                  </a:lnTo>
                  <a:lnTo>
                    <a:pt x="142" y="202"/>
                  </a:lnTo>
                  <a:lnTo>
                    <a:pt x="101" y="383"/>
                  </a:lnTo>
                  <a:lnTo>
                    <a:pt x="70" y="563"/>
                  </a:lnTo>
                  <a:lnTo>
                    <a:pt x="48" y="744"/>
                  </a:lnTo>
                  <a:lnTo>
                    <a:pt x="35" y="924"/>
                  </a:lnTo>
                  <a:lnTo>
                    <a:pt x="32" y="1103"/>
                  </a:lnTo>
                  <a:lnTo>
                    <a:pt x="37" y="1281"/>
                  </a:lnTo>
                  <a:lnTo>
                    <a:pt x="51" y="1458"/>
                  </a:lnTo>
                  <a:lnTo>
                    <a:pt x="74" y="1633"/>
                  </a:lnTo>
                  <a:lnTo>
                    <a:pt x="105" y="1807"/>
                  </a:lnTo>
                  <a:lnTo>
                    <a:pt x="145" y="1978"/>
                  </a:lnTo>
                  <a:lnTo>
                    <a:pt x="192" y="2147"/>
                  </a:lnTo>
                  <a:lnTo>
                    <a:pt x="248" y="2312"/>
                  </a:lnTo>
                  <a:lnTo>
                    <a:pt x="310" y="2476"/>
                  </a:lnTo>
                  <a:lnTo>
                    <a:pt x="382" y="2635"/>
                  </a:lnTo>
                  <a:lnTo>
                    <a:pt x="460" y="2790"/>
                  </a:lnTo>
                  <a:lnTo>
                    <a:pt x="545" y="2943"/>
                  </a:lnTo>
                  <a:lnTo>
                    <a:pt x="639" y="3091"/>
                  </a:lnTo>
                  <a:lnTo>
                    <a:pt x="739" y="3233"/>
                  </a:lnTo>
                  <a:lnTo>
                    <a:pt x="845" y="3373"/>
                  </a:lnTo>
                  <a:lnTo>
                    <a:pt x="959" y="3506"/>
                  </a:lnTo>
                  <a:lnTo>
                    <a:pt x="1079" y="3633"/>
                  </a:lnTo>
                  <a:lnTo>
                    <a:pt x="1206" y="3756"/>
                  </a:lnTo>
                  <a:lnTo>
                    <a:pt x="1338" y="3874"/>
                  </a:lnTo>
                  <a:lnTo>
                    <a:pt x="1477" y="3984"/>
                  </a:lnTo>
                  <a:lnTo>
                    <a:pt x="1622" y="4087"/>
                  </a:lnTo>
                  <a:lnTo>
                    <a:pt x="1773" y="4185"/>
                  </a:lnTo>
                  <a:lnTo>
                    <a:pt x="1929" y="4275"/>
                  </a:lnTo>
                  <a:lnTo>
                    <a:pt x="2091" y="4357"/>
                  </a:lnTo>
                  <a:lnTo>
                    <a:pt x="2258" y="4433"/>
                  </a:lnTo>
                  <a:lnTo>
                    <a:pt x="2431" y="4501"/>
                  </a:lnTo>
                  <a:lnTo>
                    <a:pt x="2609" y="4559"/>
                  </a:lnTo>
                  <a:lnTo>
                    <a:pt x="2789" y="4609"/>
                  </a:lnTo>
                  <a:lnTo>
                    <a:pt x="2970" y="4650"/>
                  </a:lnTo>
                  <a:lnTo>
                    <a:pt x="3150" y="4681"/>
                  </a:lnTo>
                  <a:lnTo>
                    <a:pt x="3331" y="4703"/>
                  </a:lnTo>
                  <a:lnTo>
                    <a:pt x="3511" y="4715"/>
                  </a:lnTo>
                  <a:lnTo>
                    <a:pt x="3690" y="4718"/>
                  </a:lnTo>
                  <a:lnTo>
                    <a:pt x="3868" y="4712"/>
                  </a:lnTo>
                  <a:lnTo>
                    <a:pt x="4045" y="4699"/>
                  </a:lnTo>
                  <a:lnTo>
                    <a:pt x="4220" y="4676"/>
                  </a:lnTo>
                  <a:lnTo>
                    <a:pt x="4394" y="4645"/>
                  </a:lnTo>
                  <a:lnTo>
                    <a:pt x="4565" y="4605"/>
                  </a:lnTo>
                  <a:lnTo>
                    <a:pt x="4734" y="4558"/>
                  </a:lnTo>
                  <a:lnTo>
                    <a:pt x="4899" y="4502"/>
                  </a:lnTo>
                  <a:lnTo>
                    <a:pt x="5063" y="4440"/>
                  </a:lnTo>
                  <a:lnTo>
                    <a:pt x="5222" y="4369"/>
                  </a:lnTo>
                  <a:lnTo>
                    <a:pt x="5377" y="4290"/>
                  </a:lnTo>
                  <a:lnTo>
                    <a:pt x="5530" y="4205"/>
                  </a:lnTo>
                  <a:lnTo>
                    <a:pt x="5678" y="4112"/>
                  </a:lnTo>
                  <a:lnTo>
                    <a:pt x="5820" y="4011"/>
                  </a:lnTo>
                  <a:lnTo>
                    <a:pt x="5960" y="3905"/>
                  </a:lnTo>
                  <a:lnTo>
                    <a:pt x="6093" y="3791"/>
                  </a:lnTo>
                  <a:lnTo>
                    <a:pt x="6220" y="3671"/>
                  </a:lnTo>
                  <a:lnTo>
                    <a:pt x="6343" y="3544"/>
                  </a:lnTo>
                  <a:lnTo>
                    <a:pt x="6461" y="3412"/>
                  </a:lnTo>
                  <a:lnTo>
                    <a:pt x="6571" y="3273"/>
                  </a:lnTo>
                  <a:lnTo>
                    <a:pt x="6674" y="3128"/>
                  </a:lnTo>
                  <a:lnTo>
                    <a:pt x="6772" y="2977"/>
                  </a:lnTo>
                  <a:lnTo>
                    <a:pt x="6862" y="2821"/>
                  </a:lnTo>
                  <a:lnTo>
                    <a:pt x="6944" y="2658"/>
                  </a:lnTo>
                  <a:lnTo>
                    <a:pt x="7020" y="2491"/>
                  </a:lnTo>
                  <a:lnTo>
                    <a:pt x="7088" y="2319"/>
                  </a:lnTo>
                  <a:lnTo>
                    <a:pt x="7146" y="2141"/>
                  </a:lnTo>
                  <a:lnTo>
                    <a:pt x="7206" y="1921"/>
                  </a:lnTo>
                  <a:lnTo>
                    <a:pt x="7251" y="1698"/>
                  </a:lnTo>
                  <a:lnTo>
                    <a:pt x="7283" y="1473"/>
                  </a:lnTo>
                  <a:lnTo>
                    <a:pt x="7301" y="1246"/>
                  </a:lnTo>
                  <a:lnTo>
                    <a:pt x="7303" y="1019"/>
                  </a:lnTo>
                  <a:lnTo>
                    <a:pt x="7292" y="792"/>
                  </a:lnTo>
                  <a:lnTo>
                    <a:pt x="7268" y="566"/>
                  </a:lnTo>
                  <a:lnTo>
                    <a:pt x="7228" y="341"/>
                  </a:lnTo>
                  <a:lnTo>
                    <a:pt x="7247" y="354"/>
                  </a:lnTo>
                  <a:lnTo>
                    <a:pt x="5924" y="629"/>
                  </a:lnTo>
                  <a:lnTo>
                    <a:pt x="5936" y="611"/>
                  </a:lnTo>
                  <a:lnTo>
                    <a:pt x="5957" y="728"/>
                  </a:lnTo>
                  <a:lnTo>
                    <a:pt x="5972" y="844"/>
                  </a:lnTo>
                  <a:lnTo>
                    <a:pt x="5985" y="1076"/>
                  </a:lnTo>
                  <a:lnTo>
                    <a:pt x="5974" y="1305"/>
                  </a:lnTo>
                  <a:lnTo>
                    <a:pt x="5941" y="1530"/>
                  </a:lnTo>
                  <a:lnTo>
                    <a:pt x="5888" y="1747"/>
                  </a:lnTo>
                  <a:lnTo>
                    <a:pt x="5813" y="1958"/>
                  </a:lnTo>
                  <a:lnTo>
                    <a:pt x="5719" y="2160"/>
                  </a:lnTo>
                  <a:lnTo>
                    <a:pt x="5606" y="2352"/>
                  </a:lnTo>
                  <a:lnTo>
                    <a:pt x="5475" y="2531"/>
                  </a:lnTo>
                  <a:lnTo>
                    <a:pt x="5327" y="2698"/>
                  </a:lnTo>
                  <a:lnTo>
                    <a:pt x="5164" y="2850"/>
                  </a:lnTo>
                  <a:lnTo>
                    <a:pt x="4986" y="2987"/>
                  </a:lnTo>
                  <a:lnTo>
                    <a:pt x="4794" y="3107"/>
                  </a:lnTo>
                  <a:lnTo>
                    <a:pt x="4587" y="3208"/>
                  </a:lnTo>
                  <a:lnTo>
                    <a:pt x="4370" y="3289"/>
                  </a:lnTo>
                  <a:lnTo>
                    <a:pt x="4140" y="3349"/>
                  </a:lnTo>
                  <a:lnTo>
                    <a:pt x="4022" y="3370"/>
                  </a:lnTo>
                  <a:lnTo>
                    <a:pt x="3906" y="3385"/>
                  </a:lnTo>
                  <a:lnTo>
                    <a:pt x="3674" y="3398"/>
                  </a:lnTo>
                  <a:lnTo>
                    <a:pt x="3445" y="3387"/>
                  </a:lnTo>
                  <a:lnTo>
                    <a:pt x="3220" y="3354"/>
                  </a:lnTo>
                  <a:lnTo>
                    <a:pt x="3003" y="3301"/>
                  </a:lnTo>
                  <a:lnTo>
                    <a:pt x="2792" y="3226"/>
                  </a:lnTo>
                  <a:lnTo>
                    <a:pt x="2590" y="3132"/>
                  </a:lnTo>
                  <a:lnTo>
                    <a:pt x="2398" y="3019"/>
                  </a:lnTo>
                  <a:lnTo>
                    <a:pt x="2219" y="2888"/>
                  </a:lnTo>
                  <a:lnTo>
                    <a:pt x="2052" y="2740"/>
                  </a:lnTo>
                  <a:lnTo>
                    <a:pt x="1900" y="2577"/>
                  </a:lnTo>
                  <a:lnTo>
                    <a:pt x="1763" y="2399"/>
                  </a:lnTo>
                  <a:lnTo>
                    <a:pt x="1643" y="2207"/>
                  </a:lnTo>
                  <a:lnTo>
                    <a:pt x="1542" y="2000"/>
                  </a:lnTo>
                  <a:lnTo>
                    <a:pt x="1460" y="1783"/>
                  </a:lnTo>
                  <a:lnTo>
                    <a:pt x="1401" y="1553"/>
                  </a:lnTo>
                  <a:lnTo>
                    <a:pt x="1376" y="1410"/>
                  </a:lnTo>
                  <a:lnTo>
                    <a:pt x="1360" y="1265"/>
                  </a:lnTo>
                  <a:lnTo>
                    <a:pt x="1352" y="1121"/>
                  </a:lnTo>
                  <a:lnTo>
                    <a:pt x="1354" y="976"/>
                  </a:lnTo>
                  <a:lnTo>
                    <a:pt x="1366" y="832"/>
                  </a:lnTo>
                  <a:lnTo>
                    <a:pt x="1386" y="688"/>
                  </a:lnTo>
                  <a:lnTo>
                    <a:pt x="1415" y="546"/>
                  </a:lnTo>
                  <a:lnTo>
                    <a:pt x="1453" y="406"/>
                  </a:lnTo>
                  <a:lnTo>
                    <a:pt x="1464" y="426"/>
                  </a:lnTo>
                  <a:lnTo>
                    <a:pt x="172" y="32"/>
                  </a:lnTo>
                  <a:close/>
                  <a:moveTo>
                    <a:pt x="1473" y="395"/>
                  </a:moveTo>
                  <a:cubicBezTo>
                    <a:pt x="1481" y="398"/>
                    <a:pt x="1486" y="406"/>
                    <a:pt x="1484" y="415"/>
                  </a:cubicBezTo>
                  <a:lnTo>
                    <a:pt x="1446" y="553"/>
                  </a:lnTo>
                  <a:lnTo>
                    <a:pt x="1417" y="693"/>
                  </a:lnTo>
                  <a:lnTo>
                    <a:pt x="1397" y="835"/>
                  </a:lnTo>
                  <a:lnTo>
                    <a:pt x="1386" y="977"/>
                  </a:lnTo>
                  <a:lnTo>
                    <a:pt x="1384" y="1120"/>
                  </a:lnTo>
                  <a:lnTo>
                    <a:pt x="1391" y="1262"/>
                  </a:lnTo>
                  <a:lnTo>
                    <a:pt x="1407" y="1405"/>
                  </a:lnTo>
                  <a:lnTo>
                    <a:pt x="1432" y="1545"/>
                  </a:lnTo>
                  <a:lnTo>
                    <a:pt x="1490" y="1772"/>
                  </a:lnTo>
                  <a:lnTo>
                    <a:pt x="1571" y="1986"/>
                  </a:lnTo>
                  <a:lnTo>
                    <a:pt x="1670" y="2190"/>
                  </a:lnTo>
                  <a:lnTo>
                    <a:pt x="1788" y="2380"/>
                  </a:lnTo>
                  <a:lnTo>
                    <a:pt x="1923" y="2556"/>
                  </a:lnTo>
                  <a:lnTo>
                    <a:pt x="2073" y="2716"/>
                  </a:lnTo>
                  <a:lnTo>
                    <a:pt x="2238" y="2863"/>
                  </a:lnTo>
                  <a:lnTo>
                    <a:pt x="2415" y="2992"/>
                  </a:lnTo>
                  <a:lnTo>
                    <a:pt x="2603" y="3103"/>
                  </a:lnTo>
                  <a:lnTo>
                    <a:pt x="2803" y="3195"/>
                  </a:lnTo>
                  <a:lnTo>
                    <a:pt x="3010" y="3270"/>
                  </a:lnTo>
                  <a:lnTo>
                    <a:pt x="3225" y="3323"/>
                  </a:lnTo>
                  <a:lnTo>
                    <a:pt x="3446" y="3355"/>
                  </a:lnTo>
                  <a:lnTo>
                    <a:pt x="3673" y="3366"/>
                  </a:lnTo>
                  <a:lnTo>
                    <a:pt x="3901" y="3354"/>
                  </a:lnTo>
                  <a:lnTo>
                    <a:pt x="4017" y="3339"/>
                  </a:lnTo>
                  <a:lnTo>
                    <a:pt x="4132" y="3318"/>
                  </a:lnTo>
                  <a:lnTo>
                    <a:pt x="4359" y="3259"/>
                  </a:lnTo>
                  <a:lnTo>
                    <a:pt x="4573" y="3179"/>
                  </a:lnTo>
                  <a:lnTo>
                    <a:pt x="4777" y="3080"/>
                  </a:lnTo>
                  <a:lnTo>
                    <a:pt x="4967" y="2962"/>
                  </a:lnTo>
                  <a:lnTo>
                    <a:pt x="5143" y="2827"/>
                  </a:lnTo>
                  <a:lnTo>
                    <a:pt x="5303" y="2677"/>
                  </a:lnTo>
                  <a:lnTo>
                    <a:pt x="5450" y="2512"/>
                  </a:lnTo>
                  <a:lnTo>
                    <a:pt x="5579" y="2335"/>
                  </a:lnTo>
                  <a:lnTo>
                    <a:pt x="5690" y="2147"/>
                  </a:lnTo>
                  <a:lnTo>
                    <a:pt x="5782" y="1947"/>
                  </a:lnTo>
                  <a:lnTo>
                    <a:pt x="5857" y="1740"/>
                  </a:lnTo>
                  <a:lnTo>
                    <a:pt x="5910" y="1525"/>
                  </a:lnTo>
                  <a:lnTo>
                    <a:pt x="5942" y="1304"/>
                  </a:lnTo>
                  <a:lnTo>
                    <a:pt x="5953" y="1077"/>
                  </a:lnTo>
                  <a:lnTo>
                    <a:pt x="5941" y="849"/>
                  </a:lnTo>
                  <a:lnTo>
                    <a:pt x="5926" y="733"/>
                  </a:lnTo>
                  <a:lnTo>
                    <a:pt x="5905" y="616"/>
                  </a:lnTo>
                  <a:cubicBezTo>
                    <a:pt x="5903" y="608"/>
                    <a:pt x="5909" y="600"/>
                    <a:pt x="5917" y="598"/>
                  </a:cubicBezTo>
                  <a:lnTo>
                    <a:pt x="7240" y="323"/>
                  </a:lnTo>
                  <a:cubicBezTo>
                    <a:pt x="7244" y="322"/>
                    <a:pt x="7249" y="323"/>
                    <a:pt x="7252" y="325"/>
                  </a:cubicBezTo>
                  <a:cubicBezTo>
                    <a:pt x="7256" y="328"/>
                    <a:pt x="7258" y="331"/>
                    <a:pt x="7259" y="336"/>
                  </a:cubicBezTo>
                  <a:lnTo>
                    <a:pt x="7299" y="563"/>
                  </a:lnTo>
                  <a:lnTo>
                    <a:pt x="7324" y="791"/>
                  </a:lnTo>
                  <a:lnTo>
                    <a:pt x="7335" y="1020"/>
                  </a:lnTo>
                  <a:lnTo>
                    <a:pt x="7332" y="1249"/>
                  </a:lnTo>
                  <a:lnTo>
                    <a:pt x="7314" y="1478"/>
                  </a:lnTo>
                  <a:lnTo>
                    <a:pt x="7282" y="1705"/>
                  </a:lnTo>
                  <a:lnTo>
                    <a:pt x="7237" y="1930"/>
                  </a:lnTo>
                  <a:lnTo>
                    <a:pt x="7177" y="2152"/>
                  </a:lnTo>
                  <a:lnTo>
                    <a:pt x="7117" y="2330"/>
                  </a:lnTo>
                  <a:lnTo>
                    <a:pt x="7049" y="2504"/>
                  </a:lnTo>
                  <a:lnTo>
                    <a:pt x="6973" y="2673"/>
                  </a:lnTo>
                  <a:lnTo>
                    <a:pt x="6889" y="2836"/>
                  </a:lnTo>
                  <a:lnTo>
                    <a:pt x="6799" y="2994"/>
                  </a:lnTo>
                  <a:lnTo>
                    <a:pt x="6700" y="3147"/>
                  </a:lnTo>
                  <a:lnTo>
                    <a:pt x="6596" y="3292"/>
                  </a:lnTo>
                  <a:lnTo>
                    <a:pt x="6484" y="3433"/>
                  </a:lnTo>
                  <a:lnTo>
                    <a:pt x="6366" y="3567"/>
                  </a:lnTo>
                  <a:lnTo>
                    <a:pt x="6242" y="3694"/>
                  </a:lnTo>
                  <a:lnTo>
                    <a:pt x="6114" y="3816"/>
                  </a:lnTo>
                  <a:lnTo>
                    <a:pt x="5979" y="3930"/>
                  </a:lnTo>
                  <a:lnTo>
                    <a:pt x="5839" y="4038"/>
                  </a:lnTo>
                  <a:lnTo>
                    <a:pt x="5695" y="4139"/>
                  </a:lnTo>
                  <a:lnTo>
                    <a:pt x="5545" y="4232"/>
                  </a:lnTo>
                  <a:lnTo>
                    <a:pt x="5392" y="4319"/>
                  </a:lnTo>
                  <a:lnTo>
                    <a:pt x="5235" y="4398"/>
                  </a:lnTo>
                  <a:lnTo>
                    <a:pt x="5074" y="4469"/>
                  </a:lnTo>
                  <a:lnTo>
                    <a:pt x="4910" y="4533"/>
                  </a:lnTo>
                  <a:lnTo>
                    <a:pt x="4743" y="4589"/>
                  </a:lnTo>
                  <a:lnTo>
                    <a:pt x="4572" y="4636"/>
                  </a:lnTo>
                  <a:lnTo>
                    <a:pt x="4399" y="4676"/>
                  </a:lnTo>
                  <a:lnTo>
                    <a:pt x="4225" y="4707"/>
                  </a:lnTo>
                  <a:lnTo>
                    <a:pt x="4048" y="4730"/>
                  </a:lnTo>
                  <a:lnTo>
                    <a:pt x="3869" y="4744"/>
                  </a:lnTo>
                  <a:lnTo>
                    <a:pt x="3689" y="4750"/>
                  </a:lnTo>
                  <a:lnTo>
                    <a:pt x="3508" y="4746"/>
                  </a:lnTo>
                  <a:lnTo>
                    <a:pt x="3328" y="4734"/>
                  </a:lnTo>
                  <a:lnTo>
                    <a:pt x="3145" y="4712"/>
                  </a:lnTo>
                  <a:lnTo>
                    <a:pt x="2963" y="4681"/>
                  </a:lnTo>
                  <a:lnTo>
                    <a:pt x="2780" y="4640"/>
                  </a:lnTo>
                  <a:lnTo>
                    <a:pt x="2598" y="4590"/>
                  </a:lnTo>
                  <a:lnTo>
                    <a:pt x="2420" y="4530"/>
                  </a:lnTo>
                  <a:lnTo>
                    <a:pt x="2245" y="4462"/>
                  </a:lnTo>
                  <a:lnTo>
                    <a:pt x="2076" y="4386"/>
                  </a:lnTo>
                  <a:lnTo>
                    <a:pt x="1914" y="4302"/>
                  </a:lnTo>
                  <a:lnTo>
                    <a:pt x="1756" y="4212"/>
                  </a:lnTo>
                  <a:lnTo>
                    <a:pt x="1603" y="4113"/>
                  </a:lnTo>
                  <a:lnTo>
                    <a:pt x="1458" y="4009"/>
                  </a:lnTo>
                  <a:lnTo>
                    <a:pt x="1317" y="3897"/>
                  </a:lnTo>
                  <a:lnTo>
                    <a:pt x="1183" y="3779"/>
                  </a:lnTo>
                  <a:lnTo>
                    <a:pt x="1056" y="3655"/>
                  </a:lnTo>
                  <a:lnTo>
                    <a:pt x="934" y="3527"/>
                  </a:lnTo>
                  <a:lnTo>
                    <a:pt x="820" y="3392"/>
                  </a:lnTo>
                  <a:lnTo>
                    <a:pt x="712" y="3252"/>
                  </a:lnTo>
                  <a:lnTo>
                    <a:pt x="612" y="3108"/>
                  </a:lnTo>
                  <a:lnTo>
                    <a:pt x="518" y="2958"/>
                  </a:lnTo>
                  <a:lnTo>
                    <a:pt x="431" y="2805"/>
                  </a:lnTo>
                  <a:lnTo>
                    <a:pt x="353" y="2648"/>
                  </a:lnTo>
                  <a:lnTo>
                    <a:pt x="281" y="2487"/>
                  </a:lnTo>
                  <a:lnTo>
                    <a:pt x="217" y="2323"/>
                  </a:lnTo>
                  <a:lnTo>
                    <a:pt x="161" y="2156"/>
                  </a:lnTo>
                  <a:lnTo>
                    <a:pt x="114" y="1985"/>
                  </a:lnTo>
                  <a:lnTo>
                    <a:pt x="74" y="1812"/>
                  </a:lnTo>
                  <a:lnTo>
                    <a:pt x="43" y="1638"/>
                  </a:lnTo>
                  <a:lnTo>
                    <a:pt x="20" y="1461"/>
                  </a:lnTo>
                  <a:lnTo>
                    <a:pt x="5" y="1282"/>
                  </a:lnTo>
                  <a:lnTo>
                    <a:pt x="0" y="1102"/>
                  </a:lnTo>
                  <a:lnTo>
                    <a:pt x="4" y="921"/>
                  </a:lnTo>
                  <a:lnTo>
                    <a:pt x="17" y="741"/>
                  </a:lnTo>
                  <a:lnTo>
                    <a:pt x="39" y="558"/>
                  </a:lnTo>
                  <a:lnTo>
                    <a:pt x="70" y="376"/>
                  </a:lnTo>
                  <a:lnTo>
                    <a:pt x="111" y="193"/>
                  </a:lnTo>
                  <a:lnTo>
                    <a:pt x="161" y="12"/>
                  </a:lnTo>
                  <a:cubicBezTo>
                    <a:pt x="162" y="8"/>
                    <a:pt x="165" y="5"/>
                    <a:pt x="169" y="2"/>
                  </a:cubicBezTo>
                  <a:cubicBezTo>
                    <a:pt x="173" y="0"/>
                    <a:pt x="177" y="0"/>
                    <a:pt x="181" y="1"/>
                  </a:cubicBezTo>
                  <a:lnTo>
                    <a:pt x="1473" y="395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3304" y="889"/>
              <a:ext cx="644" cy="661"/>
            </a:xfrm>
            <a:custGeom>
              <a:avLst/>
              <a:gdLst>
                <a:gd name="T0" fmla="*/ 2191 w 2673"/>
                <a:gd name="T1" fmla="*/ 0 h 2741"/>
                <a:gd name="T2" fmla="*/ 0 w 2673"/>
                <a:gd name="T3" fmla="*/ 2347 h 2741"/>
                <a:gd name="T4" fmla="*/ 1292 w 2673"/>
                <a:gd name="T5" fmla="*/ 2741 h 2741"/>
                <a:gd name="T6" fmla="*/ 2673 w 2673"/>
                <a:gd name="T7" fmla="*/ 1263 h 2741"/>
                <a:gd name="T8" fmla="*/ 2191 w 2673"/>
                <a:gd name="T9" fmla="*/ 0 h 2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3" h="2741">
                  <a:moveTo>
                    <a:pt x="2191" y="0"/>
                  </a:moveTo>
                  <a:cubicBezTo>
                    <a:pt x="1137" y="402"/>
                    <a:pt x="328" y="1268"/>
                    <a:pt x="0" y="2347"/>
                  </a:cubicBezTo>
                  <a:lnTo>
                    <a:pt x="1292" y="2741"/>
                  </a:lnTo>
                  <a:cubicBezTo>
                    <a:pt x="1499" y="2061"/>
                    <a:pt x="2009" y="1516"/>
                    <a:pt x="2673" y="1263"/>
                  </a:cubicBezTo>
                  <a:lnTo>
                    <a:pt x="219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7"/>
            <p:cNvSpPr>
              <a:spLocks noEditPoints="1"/>
            </p:cNvSpPr>
            <p:nvPr/>
          </p:nvSpPr>
          <p:spPr bwMode="auto">
            <a:xfrm>
              <a:off x="3301" y="885"/>
              <a:ext cx="651" cy="670"/>
            </a:xfrm>
            <a:custGeom>
              <a:avLst/>
              <a:gdLst>
                <a:gd name="T0" fmla="*/ 2214 w 2708"/>
                <a:gd name="T1" fmla="*/ 31 h 2775"/>
                <a:gd name="T2" fmla="*/ 1831 w 2708"/>
                <a:gd name="T3" fmla="*/ 203 h 2775"/>
                <a:gd name="T4" fmla="*/ 1475 w 2708"/>
                <a:gd name="T5" fmla="*/ 415 h 2775"/>
                <a:gd name="T6" fmla="*/ 1148 w 2708"/>
                <a:gd name="T7" fmla="*/ 664 h 2775"/>
                <a:gd name="T8" fmla="*/ 851 w 2708"/>
                <a:gd name="T9" fmla="*/ 948 h 2775"/>
                <a:gd name="T10" fmla="*/ 588 w 2708"/>
                <a:gd name="T11" fmla="*/ 1262 h 2775"/>
                <a:gd name="T12" fmla="*/ 363 w 2708"/>
                <a:gd name="T13" fmla="*/ 1607 h 2775"/>
                <a:gd name="T14" fmla="*/ 176 w 2708"/>
                <a:gd name="T15" fmla="*/ 1976 h 2775"/>
                <a:gd name="T16" fmla="*/ 32 w 2708"/>
                <a:gd name="T17" fmla="*/ 2369 h 2775"/>
                <a:gd name="T18" fmla="*/ 1313 w 2708"/>
                <a:gd name="T19" fmla="*/ 2742 h 2775"/>
                <a:gd name="T20" fmla="*/ 1335 w 2708"/>
                <a:gd name="T21" fmla="*/ 2626 h 2775"/>
                <a:gd name="T22" fmla="*/ 1441 w 2708"/>
                <a:gd name="T23" fmla="*/ 2384 h 2775"/>
                <a:gd name="T24" fmla="*/ 1573 w 2708"/>
                <a:gd name="T25" fmla="*/ 2156 h 2775"/>
                <a:gd name="T26" fmla="*/ 1815 w 2708"/>
                <a:gd name="T27" fmla="*/ 1848 h 2775"/>
                <a:gd name="T28" fmla="*/ 2213 w 2708"/>
                <a:gd name="T29" fmla="*/ 1509 h 2775"/>
                <a:gd name="T30" fmla="*/ 2441 w 2708"/>
                <a:gd name="T31" fmla="*/ 1373 h 2775"/>
                <a:gd name="T32" fmla="*/ 2683 w 2708"/>
                <a:gd name="T33" fmla="*/ 1265 h 2775"/>
                <a:gd name="T34" fmla="*/ 2193 w 2708"/>
                <a:gd name="T35" fmla="*/ 22 h 2775"/>
                <a:gd name="T36" fmla="*/ 2696 w 2708"/>
                <a:gd name="T37" fmla="*/ 1294 h 2775"/>
                <a:gd name="T38" fmla="*/ 2456 w 2708"/>
                <a:gd name="T39" fmla="*/ 1401 h 2775"/>
                <a:gd name="T40" fmla="*/ 2232 w 2708"/>
                <a:gd name="T41" fmla="*/ 1534 h 2775"/>
                <a:gd name="T42" fmla="*/ 1840 w 2708"/>
                <a:gd name="T43" fmla="*/ 1869 h 2775"/>
                <a:gd name="T44" fmla="*/ 1600 w 2708"/>
                <a:gd name="T45" fmla="*/ 2173 h 2775"/>
                <a:gd name="T46" fmla="*/ 1470 w 2708"/>
                <a:gd name="T47" fmla="*/ 2397 h 2775"/>
                <a:gd name="T48" fmla="*/ 1366 w 2708"/>
                <a:gd name="T49" fmla="*/ 2637 h 2775"/>
                <a:gd name="T50" fmla="*/ 1304 w 2708"/>
                <a:gd name="T51" fmla="*/ 2773 h 2775"/>
                <a:gd name="T52" fmla="*/ 2 w 2708"/>
                <a:gd name="T53" fmla="*/ 2371 h 2775"/>
                <a:gd name="T54" fmla="*/ 69 w 2708"/>
                <a:gd name="T55" fmla="*/ 2158 h 2775"/>
                <a:gd name="T56" fmla="*/ 236 w 2708"/>
                <a:gd name="T57" fmla="*/ 1773 h 2775"/>
                <a:gd name="T58" fmla="*/ 444 w 2708"/>
                <a:gd name="T59" fmla="*/ 1412 h 2775"/>
                <a:gd name="T60" fmla="*/ 691 w 2708"/>
                <a:gd name="T61" fmla="*/ 1080 h 2775"/>
                <a:gd name="T62" fmla="*/ 974 w 2708"/>
                <a:gd name="T63" fmla="*/ 778 h 2775"/>
                <a:gd name="T64" fmla="*/ 1289 w 2708"/>
                <a:gd name="T65" fmla="*/ 508 h 2775"/>
                <a:gd name="T66" fmla="*/ 1635 w 2708"/>
                <a:gd name="T67" fmla="*/ 275 h 2775"/>
                <a:gd name="T68" fmla="*/ 2006 w 2708"/>
                <a:gd name="T69" fmla="*/ 83 h 2775"/>
                <a:gd name="T70" fmla="*/ 2214 w 2708"/>
                <a:gd name="T71" fmla="*/ 2 h 2775"/>
                <a:gd name="T72" fmla="*/ 2704 w 2708"/>
                <a:gd name="T73" fmla="*/ 12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08" h="2775">
                  <a:moveTo>
                    <a:pt x="2193" y="22"/>
                  </a:moveTo>
                  <a:lnTo>
                    <a:pt x="2214" y="31"/>
                  </a:lnTo>
                  <a:lnTo>
                    <a:pt x="2019" y="112"/>
                  </a:lnTo>
                  <a:lnTo>
                    <a:pt x="1831" y="203"/>
                  </a:lnTo>
                  <a:lnTo>
                    <a:pt x="1650" y="303"/>
                  </a:lnTo>
                  <a:lnTo>
                    <a:pt x="1475" y="415"/>
                  </a:lnTo>
                  <a:lnTo>
                    <a:pt x="1308" y="534"/>
                  </a:lnTo>
                  <a:lnTo>
                    <a:pt x="1148" y="664"/>
                  </a:lnTo>
                  <a:lnTo>
                    <a:pt x="995" y="801"/>
                  </a:lnTo>
                  <a:lnTo>
                    <a:pt x="851" y="948"/>
                  </a:lnTo>
                  <a:lnTo>
                    <a:pt x="715" y="1101"/>
                  </a:lnTo>
                  <a:lnTo>
                    <a:pt x="588" y="1262"/>
                  </a:lnTo>
                  <a:lnTo>
                    <a:pt x="471" y="1431"/>
                  </a:lnTo>
                  <a:lnTo>
                    <a:pt x="363" y="1607"/>
                  </a:lnTo>
                  <a:lnTo>
                    <a:pt x="265" y="1788"/>
                  </a:lnTo>
                  <a:lnTo>
                    <a:pt x="176" y="1976"/>
                  </a:lnTo>
                  <a:lnTo>
                    <a:pt x="98" y="2169"/>
                  </a:lnTo>
                  <a:lnTo>
                    <a:pt x="32" y="2369"/>
                  </a:lnTo>
                  <a:lnTo>
                    <a:pt x="21" y="2348"/>
                  </a:lnTo>
                  <a:lnTo>
                    <a:pt x="1313" y="2742"/>
                  </a:lnTo>
                  <a:lnTo>
                    <a:pt x="1293" y="2752"/>
                  </a:lnTo>
                  <a:lnTo>
                    <a:pt x="1335" y="2626"/>
                  </a:lnTo>
                  <a:lnTo>
                    <a:pt x="1386" y="2503"/>
                  </a:lnTo>
                  <a:lnTo>
                    <a:pt x="1441" y="2384"/>
                  </a:lnTo>
                  <a:lnTo>
                    <a:pt x="1504" y="2268"/>
                  </a:lnTo>
                  <a:lnTo>
                    <a:pt x="1573" y="2156"/>
                  </a:lnTo>
                  <a:lnTo>
                    <a:pt x="1648" y="2048"/>
                  </a:lnTo>
                  <a:lnTo>
                    <a:pt x="1815" y="1848"/>
                  </a:lnTo>
                  <a:lnTo>
                    <a:pt x="2004" y="1668"/>
                  </a:lnTo>
                  <a:lnTo>
                    <a:pt x="2213" y="1509"/>
                  </a:lnTo>
                  <a:lnTo>
                    <a:pt x="2325" y="1438"/>
                  </a:lnTo>
                  <a:lnTo>
                    <a:pt x="2441" y="1373"/>
                  </a:lnTo>
                  <a:lnTo>
                    <a:pt x="2560" y="1316"/>
                  </a:lnTo>
                  <a:lnTo>
                    <a:pt x="2683" y="1265"/>
                  </a:lnTo>
                  <a:lnTo>
                    <a:pt x="2675" y="1285"/>
                  </a:lnTo>
                  <a:lnTo>
                    <a:pt x="2193" y="22"/>
                  </a:lnTo>
                  <a:close/>
                  <a:moveTo>
                    <a:pt x="2704" y="1274"/>
                  </a:moveTo>
                  <a:cubicBezTo>
                    <a:pt x="2708" y="1282"/>
                    <a:pt x="2704" y="1291"/>
                    <a:pt x="2696" y="1294"/>
                  </a:cubicBezTo>
                  <a:lnTo>
                    <a:pt x="2573" y="1345"/>
                  </a:lnTo>
                  <a:lnTo>
                    <a:pt x="2456" y="1401"/>
                  </a:lnTo>
                  <a:lnTo>
                    <a:pt x="2342" y="1465"/>
                  </a:lnTo>
                  <a:lnTo>
                    <a:pt x="2232" y="1534"/>
                  </a:lnTo>
                  <a:lnTo>
                    <a:pt x="2027" y="1691"/>
                  </a:lnTo>
                  <a:lnTo>
                    <a:pt x="1840" y="1869"/>
                  </a:lnTo>
                  <a:lnTo>
                    <a:pt x="1675" y="2067"/>
                  </a:lnTo>
                  <a:lnTo>
                    <a:pt x="1600" y="2173"/>
                  </a:lnTo>
                  <a:lnTo>
                    <a:pt x="1533" y="2283"/>
                  </a:lnTo>
                  <a:lnTo>
                    <a:pt x="1470" y="2397"/>
                  </a:lnTo>
                  <a:lnTo>
                    <a:pt x="1415" y="2516"/>
                  </a:lnTo>
                  <a:lnTo>
                    <a:pt x="1366" y="2637"/>
                  </a:lnTo>
                  <a:lnTo>
                    <a:pt x="1324" y="2763"/>
                  </a:lnTo>
                  <a:cubicBezTo>
                    <a:pt x="1321" y="2771"/>
                    <a:pt x="1312" y="2775"/>
                    <a:pt x="1304" y="2773"/>
                  </a:cubicBezTo>
                  <a:lnTo>
                    <a:pt x="12" y="2379"/>
                  </a:lnTo>
                  <a:cubicBezTo>
                    <a:pt x="8" y="2378"/>
                    <a:pt x="4" y="2375"/>
                    <a:pt x="2" y="2371"/>
                  </a:cubicBezTo>
                  <a:cubicBezTo>
                    <a:pt x="0" y="2367"/>
                    <a:pt x="0" y="2362"/>
                    <a:pt x="1" y="2358"/>
                  </a:cubicBezTo>
                  <a:lnTo>
                    <a:pt x="69" y="2158"/>
                  </a:lnTo>
                  <a:lnTo>
                    <a:pt x="147" y="1963"/>
                  </a:lnTo>
                  <a:lnTo>
                    <a:pt x="236" y="1773"/>
                  </a:lnTo>
                  <a:lnTo>
                    <a:pt x="336" y="1590"/>
                  </a:lnTo>
                  <a:lnTo>
                    <a:pt x="444" y="1412"/>
                  </a:lnTo>
                  <a:lnTo>
                    <a:pt x="563" y="1243"/>
                  </a:lnTo>
                  <a:lnTo>
                    <a:pt x="691" y="1080"/>
                  </a:lnTo>
                  <a:lnTo>
                    <a:pt x="828" y="925"/>
                  </a:lnTo>
                  <a:lnTo>
                    <a:pt x="974" y="778"/>
                  </a:lnTo>
                  <a:lnTo>
                    <a:pt x="1127" y="639"/>
                  </a:lnTo>
                  <a:lnTo>
                    <a:pt x="1289" y="508"/>
                  </a:lnTo>
                  <a:lnTo>
                    <a:pt x="1458" y="388"/>
                  </a:lnTo>
                  <a:lnTo>
                    <a:pt x="1635" y="275"/>
                  </a:lnTo>
                  <a:lnTo>
                    <a:pt x="1817" y="174"/>
                  </a:lnTo>
                  <a:lnTo>
                    <a:pt x="2006" y="83"/>
                  </a:lnTo>
                  <a:lnTo>
                    <a:pt x="2201" y="2"/>
                  </a:lnTo>
                  <a:cubicBezTo>
                    <a:pt x="2205" y="0"/>
                    <a:pt x="2210" y="0"/>
                    <a:pt x="2214" y="2"/>
                  </a:cubicBezTo>
                  <a:cubicBezTo>
                    <a:pt x="2218" y="3"/>
                    <a:pt x="2221" y="7"/>
                    <a:pt x="2222" y="11"/>
                  </a:cubicBezTo>
                  <a:lnTo>
                    <a:pt x="2704" y="1274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3832" y="831"/>
              <a:ext cx="313" cy="363"/>
            </a:xfrm>
            <a:custGeom>
              <a:avLst/>
              <a:gdLst>
                <a:gd name="T0" fmla="*/ 1301 w 1301"/>
                <a:gd name="T1" fmla="*/ 0 h 1502"/>
                <a:gd name="T2" fmla="*/ 0 w 1301"/>
                <a:gd name="T3" fmla="*/ 239 h 1502"/>
                <a:gd name="T4" fmla="*/ 482 w 1301"/>
                <a:gd name="T5" fmla="*/ 1502 h 1502"/>
                <a:gd name="T6" fmla="*/ 1301 w 1301"/>
                <a:gd name="T7" fmla="*/ 1351 h 1502"/>
                <a:gd name="T8" fmla="*/ 1301 w 1301"/>
                <a:gd name="T9" fmla="*/ 0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1502">
                  <a:moveTo>
                    <a:pt x="1301" y="0"/>
                  </a:moveTo>
                  <a:cubicBezTo>
                    <a:pt x="857" y="0"/>
                    <a:pt x="416" y="81"/>
                    <a:pt x="0" y="239"/>
                  </a:cubicBezTo>
                  <a:lnTo>
                    <a:pt x="482" y="1502"/>
                  </a:lnTo>
                  <a:cubicBezTo>
                    <a:pt x="743" y="1402"/>
                    <a:pt x="1021" y="1351"/>
                    <a:pt x="1301" y="1351"/>
                  </a:cubicBezTo>
                  <a:lnTo>
                    <a:pt x="130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9"/>
            <p:cNvSpPr>
              <a:spLocks noEditPoints="1"/>
            </p:cNvSpPr>
            <p:nvPr/>
          </p:nvSpPr>
          <p:spPr bwMode="auto">
            <a:xfrm>
              <a:off x="3828" y="828"/>
              <a:ext cx="321" cy="370"/>
            </a:xfrm>
            <a:custGeom>
              <a:avLst/>
              <a:gdLst>
                <a:gd name="T0" fmla="*/ 1301 w 1333"/>
                <a:gd name="T1" fmla="*/ 16 h 1536"/>
                <a:gd name="T2" fmla="*/ 1318 w 1333"/>
                <a:gd name="T3" fmla="*/ 32 h 1536"/>
                <a:gd name="T4" fmla="*/ 1152 w 1333"/>
                <a:gd name="T5" fmla="*/ 36 h 1536"/>
                <a:gd name="T6" fmla="*/ 987 w 1333"/>
                <a:gd name="T7" fmla="*/ 47 h 1536"/>
                <a:gd name="T8" fmla="*/ 822 w 1333"/>
                <a:gd name="T9" fmla="*/ 66 h 1536"/>
                <a:gd name="T10" fmla="*/ 659 w 1333"/>
                <a:gd name="T11" fmla="*/ 92 h 1536"/>
                <a:gd name="T12" fmla="*/ 497 w 1333"/>
                <a:gd name="T13" fmla="*/ 126 h 1536"/>
                <a:gd name="T14" fmla="*/ 336 w 1333"/>
                <a:gd name="T15" fmla="*/ 167 h 1536"/>
                <a:gd name="T16" fmla="*/ 178 w 1333"/>
                <a:gd name="T17" fmla="*/ 215 h 1536"/>
                <a:gd name="T18" fmla="*/ 22 w 1333"/>
                <a:gd name="T19" fmla="*/ 271 h 1536"/>
                <a:gd name="T20" fmla="*/ 31 w 1333"/>
                <a:gd name="T21" fmla="*/ 250 h 1536"/>
                <a:gd name="T22" fmla="*/ 513 w 1333"/>
                <a:gd name="T23" fmla="*/ 1513 h 1536"/>
                <a:gd name="T24" fmla="*/ 493 w 1333"/>
                <a:gd name="T25" fmla="*/ 1503 h 1536"/>
                <a:gd name="T26" fmla="*/ 692 w 1333"/>
                <a:gd name="T27" fmla="*/ 1437 h 1536"/>
                <a:gd name="T28" fmla="*/ 897 w 1333"/>
                <a:gd name="T29" fmla="*/ 1390 h 1536"/>
                <a:gd name="T30" fmla="*/ 1106 w 1333"/>
                <a:gd name="T31" fmla="*/ 1362 h 1536"/>
                <a:gd name="T32" fmla="*/ 1317 w 1333"/>
                <a:gd name="T33" fmla="*/ 1351 h 1536"/>
                <a:gd name="T34" fmla="*/ 1301 w 1333"/>
                <a:gd name="T35" fmla="*/ 1367 h 1536"/>
                <a:gd name="T36" fmla="*/ 1301 w 1333"/>
                <a:gd name="T37" fmla="*/ 16 h 1536"/>
                <a:gd name="T38" fmla="*/ 1333 w 1333"/>
                <a:gd name="T39" fmla="*/ 1367 h 1536"/>
                <a:gd name="T40" fmla="*/ 1318 w 1333"/>
                <a:gd name="T41" fmla="*/ 1383 h 1536"/>
                <a:gd name="T42" fmla="*/ 1111 w 1333"/>
                <a:gd name="T43" fmla="*/ 1393 h 1536"/>
                <a:gd name="T44" fmla="*/ 904 w 1333"/>
                <a:gd name="T45" fmla="*/ 1421 h 1536"/>
                <a:gd name="T46" fmla="*/ 703 w 1333"/>
                <a:gd name="T47" fmla="*/ 1468 h 1536"/>
                <a:gd name="T48" fmla="*/ 504 w 1333"/>
                <a:gd name="T49" fmla="*/ 1534 h 1536"/>
                <a:gd name="T50" fmla="*/ 484 w 1333"/>
                <a:gd name="T51" fmla="*/ 1524 h 1536"/>
                <a:gd name="T52" fmla="*/ 2 w 1333"/>
                <a:gd name="T53" fmla="*/ 261 h 1536"/>
                <a:gd name="T54" fmla="*/ 2 w 1333"/>
                <a:gd name="T55" fmla="*/ 249 h 1536"/>
                <a:gd name="T56" fmla="*/ 11 w 1333"/>
                <a:gd name="T57" fmla="*/ 240 h 1536"/>
                <a:gd name="T58" fmla="*/ 169 w 1333"/>
                <a:gd name="T59" fmla="*/ 184 h 1536"/>
                <a:gd name="T60" fmla="*/ 329 w 1333"/>
                <a:gd name="T61" fmla="*/ 136 h 1536"/>
                <a:gd name="T62" fmla="*/ 490 w 1333"/>
                <a:gd name="T63" fmla="*/ 95 h 1536"/>
                <a:gd name="T64" fmla="*/ 654 w 1333"/>
                <a:gd name="T65" fmla="*/ 61 h 1536"/>
                <a:gd name="T66" fmla="*/ 819 w 1333"/>
                <a:gd name="T67" fmla="*/ 35 h 1536"/>
                <a:gd name="T68" fmla="*/ 984 w 1333"/>
                <a:gd name="T69" fmla="*/ 16 h 1536"/>
                <a:gd name="T70" fmla="*/ 1151 w 1333"/>
                <a:gd name="T71" fmla="*/ 4 h 1536"/>
                <a:gd name="T72" fmla="*/ 1317 w 1333"/>
                <a:gd name="T73" fmla="*/ 0 h 1536"/>
                <a:gd name="T74" fmla="*/ 1329 w 1333"/>
                <a:gd name="T75" fmla="*/ 5 h 1536"/>
                <a:gd name="T76" fmla="*/ 1333 w 1333"/>
                <a:gd name="T77" fmla="*/ 16 h 1536"/>
                <a:gd name="T78" fmla="*/ 1333 w 1333"/>
                <a:gd name="T79" fmla="*/ 1367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3" h="1536">
                  <a:moveTo>
                    <a:pt x="1301" y="16"/>
                  </a:moveTo>
                  <a:lnTo>
                    <a:pt x="1318" y="32"/>
                  </a:lnTo>
                  <a:lnTo>
                    <a:pt x="1152" y="36"/>
                  </a:lnTo>
                  <a:lnTo>
                    <a:pt x="987" y="47"/>
                  </a:lnTo>
                  <a:lnTo>
                    <a:pt x="822" y="66"/>
                  </a:lnTo>
                  <a:lnTo>
                    <a:pt x="659" y="92"/>
                  </a:lnTo>
                  <a:lnTo>
                    <a:pt x="497" y="126"/>
                  </a:lnTo>
                  <a:lnTo>
                    <a:pt x="336" y="167"/>
                  </a:lnTo>
                  <a:lnTo>
                    <a:pt x="178" y="215"/>
                  </a:lnTo>
                  <a:lnTo>
                    <a:pt x="22" y="271"/>
                  </a:lnTo>
                  <a:lnTo>
                    <a:pt x="31" y="250"/>
                  </a:lnTo>
                  <a:lnTo>
                    <a:pt x="513" y="1513"/>
                  </a:lnTo>
                  <a:lnTo>
                    <a:pt x="493" y="1503"/>
                  </a:lnTo>
                  <a:lnTo>
                    <a:pt x="692" y="1437"/>
                  </a:lnTo>
                  <a:lnTo>
                    <a:pt x="897" y="1390"/>
                  </a:lnTo>
                  <a:lnTo>
                    <a:pt x="1106" y="1362"/>
                  </a:lnTo>
                  <a:lnTo>
                    <a:pt x="1317" y="1351"/>
                  </a:lnTo>
                  <a:lnTo>
                    <a:pt x="1301" y="1367"/>
                  </a:lnTo>
                  <a:lnTo>
                    <a:pt x="1301" y="16"/>
                  </a:lnTo>
                  <a:close/>
                  <a:moveTo>
                    <a:pt x="1333" y="1367"/>
                  </a:moveTo>
                  <a:cubicBezTo>
                    <a:pt x="1333" y="1376"/>
                    <a:pt x="1327" y="1383"/>
                    <a:pt x="1318" y="1383"/>
                  </a:cubicBezTo>
                  <a:lnTo>
                    <a:pt x="1111" y="1393"/>
                  </a:lnTo>
                  <a:lnTo>
                    <a:pt x="904" y="1421"/>
                  </a:lnTo>
                  <a:lnTo>
                    <a:pt x="703" y="1468"/>
                  </a:lnTo>
                  <a:lnTo>
                    <a:pt x="504" y="1534"/>
                  </a:lnTo>
                  <a:cubicBezTo>
                    <a:pt x="495" y="1536"/>
                    <a:pt x="487" y="1532"/>
                    <a:pt x="484" y="1524"/>
                  </a:cubicBezTo>
                  <a:lnTo>
                    <a:pt x="2" y="261"/>
                  </a:lnTo>
                  <a:cubicBezTo>
                    <a:pt x="0" y="257"/>
                    <a:pt x="0" y="253"/>
                    <a:pt x="2" y="249"/>
                  </a:cubicBezTo>
                  <a:cubicBezTo>
                    <a:pt x="4" y="245"/>
                    <a:pt x="7" y="242"/>
                    <a:pt x="11" y="240"/>
                  </a:cubicBezTo>
                  <a:lnTo>
                    <a:pt x="169" y="184"/>
                  </a:lnTo>
                  <a:lnTo>
                    <a:pt x="329" y="136"/>
                  </a:lnTo>
                  <a:lnTo>
                    <a:pt x="490" y="95"/>
                  </a:lnTo>
                  <a:lnTo>
                    <a:pt x="654" y="61"/>
                  </a:lnTo>
                  <a:lnTo>
                    <a:pt x="819" y="35"/>
                  </a:lnTo>
                  <a:lnTo>
                    <a:pt x="984" y="16"/>
                  </a:lnTo>
                  <a:lnTo>
                    <a:pt x="1151" y="4"/>
                  </a:lnTo>
                  <a:lnTo>
                    <a:pt x="1317" y="0"/>
                  </a:lnTo>
                  <a:cubicBezTo>
                    <a:pt x="1321" y="0"/>
                    <a:pt x="1326" y="2"/>
                    <a:pt x="1329" y="5"/>
                  </a:cubicBezTo>
                  <a:cubicBezTo>
                    <a:pt x="1332" y="8"/>
                    <a:pt x="1333" y="12"/>
                    <a:pt x="1333" y="16"/>
                  </a:cubicBezTo>
                  <a:lnTo>
                    <a:pt x="1333" y="1367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3495" y="2696"/>
              <a:ext cx="46" cy="46"/>
            </a:xfrm>
            <a:prstGeom prst="rect">
              <a:avLst/>
            </a:prstGeom>
            <a:solidFill>
              <a:srgbClr val="143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1"/>
            <p:cNvSpPr>
              <a:spLocks noEditPoints="1"/>
            </p:cNvSpPr>
            <p:nvPr/>
          </p:nvSpPr>
          <p:spPr bwMode="auto">
            <a:xfrm>
              <a:off x="3491" y="2692"/>
              <a:ext cx="54" cy="54"/>
            </a:xfrm>
            <a:custGeom>
              <a:avLst/>
              <a:gdLst>
                <a:gd name="T0" fmla="*/ 0 w 224"/>
                <a:gd name="T1" fmla="*/ 16 h 224"/>
                <a:gd name="T2" fmla="*/ 16 w 224"/>
                <a:gd name="T3" fmla="*/ 0 h 224"/>
                <a:gd name="T4" fmla="*/ 208 w 224"/>
                <a:gd name="T5" fmla="*/ 0 h 224"/>
                <a:gd name="T6" fmla="*/ 224 w 224"/>
                <a:gd name="T7" fmla="*/ 16 h 224"/>
                <a:gd name="T8" fmla="*/ 224 w 224"/>
                <a:gd name="T9" fmla="*/ 208 h 224"/>
                <a:gd name="T10" fmla="*/ 208 w 224"/>
                <a:gd name="T11" fmla="*/ 224 h 224"/>
                <a:gd name="T12" fmla="*/ 16 w 224"/>
                <a:gd name="T13" fmla="*/ 224 h 224"/>
                <a:gd name="T14" fmla="*/ 0 w 224"/>
                <a:gd name="T15" fmla="*/ 208 h 224"/>
                <a:gd name="T16" fmla="*/ 0 w 224"/>
                <a:gd name="T17" fmla="*/ 16 h 224"/>
                <a:gd name="T18" fmla="*/ 32 w 224"/>
                <a:gd name="T19" fmla="*/ 208 h 224"/>
                <a:gd name="T20" fmla="*/ 16 w 224"/>
                <a:gd name="T21" fmla="*/ 192 h 224"/>
                <a:gd name="T22" fmla="*/ 208 w 224"/>
                <a:gd name="T23" fmla="*/ 192 h 224"/>
                <a:gd name="T24" fmla="*/ 192 w 224"/>
                <a:gd name="T25" fmla="*/ 208 h 224"/>
                <a:gd name="T26" fmla="*/ 192 w 224"/>
                <a:gd name="T27" fmla="*/ 16 h 224"/>
                <a:gd name="T28" fmla="*/ 208 w 224"/>
                <a:gd name="T29" fmla="*/ 32 h 224"/>
                <a:gd name="T30" fmla="*/ 16 w 224"/>
                <a:gd name="T31" fmla="*/ 32 h 224"/>
                <a:gd name="T32" fmla="*/ 32 w 224"/>
                <a:gd name="T33" fmla="*/ 16 h 224"/>
                <a:gd name="T34" fmla="*/ 32 w 224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08" y="0"/>
                  </a:lnTo>
                  <a:cubicBezTo>
                    <a:pt x="217" y="0"/>
                    <a:pt x="224" y="8"/>
                    <a:pt x="224" y="16"/>
                  </a:cubicBezTo>
                  <a:lnTo>
                    <a:pt x="224" y="208"/>
                  </a:lnTo>
                  <a:cubicBezTo>
                    <a:pt x="224" y="217"/>
                    <a:pt x="217" y="224"/>
                    <a:pt x="208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08" y="192"/>
                  </a:lnTo>
                  <a:lnTo>
                    <a:pt x="192" y="208"/>
                  </a:lnTo>
                  <a:lnTo>
                    <a:pt x="192" y="16"/>
                  </a:lnTo>
                  <a:lnTo>
                    <a:pt x="208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3568" y="2663"/>
              <a:ext cx="1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人力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3803" y="2696"/>
              <a:ext cx="50" cy="46"/>
            </a:xfrm>
            <a:prstGeom prst="rect">
              <a:avLst/>
            </a:prstGeom>
            <a:solidFill>
              <a:srgbClr val="19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3799" y="2692"/>
              <a:ext cx="58" cy="54"/>
            </a:xfrm>
            <a:custGeom>
              <a:avLst/>
              <a:gdLst>
                <a:gd name="T0" fmla="*/ 0 w 240"/>
                <a:gd name="T1" fmla="*/ 16 h 224"/>
                <a:gd name="T2" fmla="*/ 16 w 240"/>
                <a:gd name="T3" fmla="*/ 0 h 224"/>
                <a:gd name="T4" fmla="*/ 224 w 240"/>
                <a:gd name="T5" fmla="*/ 0 h 224"/>
                <a:gd name="T6" fmla="*/ 240 w 240"/>
                <a:gd name="T7" fmla="*/ 16 h 224"/>
                <a:gd name="T8" fmla="*/ 240 w 240"/>
                <a:gd name="T9" fmla="*/ 208 h 224"/>
                <a:gd name="T10" fmla="*/ 224 w 240"/>
                <a:gd name="T11" fmla="*/ 224 h 224"/>
                <a:gd name="T12" fmla="*/ 16 w 240"/>
                <a:gd name="T13" fmla="*/ 224 h 224"/>
                <a:gd name="T14" fmla="*/ 0 w 240"/>
                <a:gd name="T15" fmla="*/ 208 h 224"/>
                <a:gd name="T16" fmla="*/ 0 w 240"/>
                <a:gd name="T17" fmla="*/ 16 h 224"/>
                <a:gd name="T18" fmla="*/ 32 w 240"/>
                <a:gd name="T19" fmla="*/ 208 h 224"/>
                <a:gd name="T20" fmla="*/ 16 w 240"/>
                <a:gd name="T21" fmla="*/ 192 h 224"/>
                <a:gd name="T22" fmla="*/ 224 w 240"/>
                <a:gd name="T23" fmla="*/ 192 h 224"/>
                <a:gd name="T24" fmla="*/ 208 w 240"/>
                <a:gd name="T25" fmla="*/ 208 h 224"/>
                <a:gd name="T26" fmla="*/ 208 w 240"/>
                <a:gd name="T27" fmla="*/ 16 h 224"/>
                <a:gd name="T28" fmla="*/ 224 w 240"/>
                <a:gd name="T29" fmla="*/ 32 h 224"/>
                <a:gd name="T30" fmla="*/ 16 w 240"/>
                <a:gd name="T31" fmla="*/ 32 h 224"/>
                <a:gd name="T32" fmla="*/ 32 w 240"/>
                <a:gd name="T33" fmla="*/ 16 h 224"/>
                <a:gd name="T34" fmla="*/ 32 w 240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24" y="0"/>
                  </a:lnTo>
                  <a:cubicBezTo>
                    <a:pt x="233" y="0"/>
                    <a:pt x="240" y="8"/>
                    <a:pt x="240" y="16"/>
                  </a:cubicBezTo>
                  <a:lnTo>
                    <a:pt x="240" y="208"/>
                  </a:lnTo>
                  <a:cubicBezTo>
                    <a:pt x="240" y="217"/>
                    <a:pt x="233" y="224"/>
                    <a:pt x="224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24" y="192"/>
                  </a:lnTo>
                  <a:lnTo>
                    <a:pt x="208" y="208"/>
                  </a:lnTo>
                  <a:lnTo>
                    <a:pt x="208" y="16"/>
                  </a:lnTo>
                  <a:lnTo>
                    <a:pt x="22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878" y="2663"/>
              <a:ext cx="1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广告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115" y="2696"/>
              <a:ext cx="50" cy="46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7"/>
            <p:cNvSpPr>
              <a:spLocks noEditPoints="1"/>
            </p:cNvSpPr>
            <p:nvPr/>
          </p:nvSpPr>
          <p:spPr bwMode="auto">
            <a:xfrm>
              <a:off x="4111" y="2692"/>
              <a:ext cx="58" cy="54"/>
            </a:xfrm>
            <a:custGeom>
              <a:avLst/>
              <a:gdLst>
                <a:gd name="T0" fmla="*/ 0 w 240"/>
                <a:gd name="T1" fmla="*/ 16 h 224"/>
                <a:gd name="T2" fmla="*/ 16 w 240"/>
                <a:gd name="T3" fmla="*/ 0 h 224"/>
                <a:gd name="T4" fmla="*/ 224 w 240"/>
                <a:gd name="T5" fmla="*/ 0 h 224"/>
                <a:gd name="T6" fmla="*/ 240 w 240"/>
                <a:gd name="T7" fmla="*/ 16 h 224"/>
                <a:gd name="T8" fmla="*/ 240 w 240"/>
                <a:gd name="T9" fmla="*/ 208 h 224"/>
                <a:gd name="T10" fmla="*/ 224 w 240"/>
                <a:gd name="T11" fmla="*/ 224 h 224"/>
                <a:gd name="T12" fmla="*/ 16 w 240"/>
                <a:gd name="T13" fmla="*/ 224 h 224"/>
                <a:gd name="T14" fmla="*/ 0 w 240"/>
                <a:gd name="T15" fmla="*/ 208 h 224"/>
                <a:gd name="T16" fmla="*/ 0 w 240"/>
                <a:gd name="T17" fmla="*/ 16 h 224"/>
                <a:gd name="T18" fmla="*/ 32 w 240"/>
                <a:gd name="T19" fmla="*/ 208 h 224"/>
                <a:gd name="T20" fmla="*/ 16 w 240"/>
                <a:gd name="T21" fmla="*/ 192 h 224"/>
                <a:gd name="T22" fmla="*/ 224 w 240"/>
                <a:gd name="T23" fmla="*/ 192 h 224"/>
                <a:gd name="T24" fmla="*/ 208 w 240"/>
                <a:gd name="T25" fmla="*/ 208 h 224"/>
                <a:gd name="T26" fmla="*/ 208 w 240"/>
                <a:gd name="T27" fmla="*/ 16 h 224"/>
                <a:gd name="T28" fmla="*/ 224 w 240"/>
                <a:gd name="T29" fmla="*/ 32 h 224"/>
                <a:gd name="T30" fmla="*/ 16 w 240"/>
                <a:gd name="T31" fmla="*/ 32 h 224"/>
                <a:gd name="T32" fmla="*/ 32 w 240"/>
                <a:gd name="T33" fmla="*/ 16 h 224"/>
                <a:gd name="T34" fmla="*/ 32 w 240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24" y="0"/>
                  </a:lnTo>
                  <a:cubicBezTo>
                    <a:pt x="233" y="0"/>
                    <a:pt x="240" y="8"/>
                    <a:pt x="240" y="16"/>
                  </a:cubicBezTo>
                  <a:lnTo>
                    <a:pt x="240" y="208"/>
                  </a:lnTo>
                  <a:cubicBezTo>
                    <a:pt x="240" y="217"/>
                    <a:pt x="233" y="224"/>
                    <a:pt x="224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24" y="192"/>
                  </a:lnTo>
                  <a:lnTo>
                    <a:pt x="208" y="208"/>
                  </a:lnTo>
                  <a:lnTo>
                    <a:pt x="208" y="16"/>
                  </a:lnTo>
                  <a:lnTo>
                    <a:pt x="22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4188" y="2663"/>
              <a:ext cx="1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礼品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4427" y="2696"/>
              <a:ext cx="46" cy="46"/>
            </a:xfrm>
            <a:prstGeom prst="rect">
              <a:avLst/>
            </a:prstGeom>
            <a:solidFill>
              <a:srgbClr val="B3B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0"/>
            <p:cNvSpPr>
              <a:spLocks noEditPoints="1"/>
            </p:cNvSpPr>
            <p:nvPr/>
          </p:nvSpPr>
          <p:spPr bwMode="auto">
            <a:xfrm>
              <a:off x="4423" y="2692"/>
              <a:ext cx="54" cy="54"/>
            </a:xfrm>
            <a:custGeom>
              <a:avLst/>
              <a:gdLst>
                <a:gd name="T0" fmla="*/ 0 w 224"/>
                <a:gd name="T1" fmla="*/ 16 h 224"/>
                <a:gd name="T2" fmla="*/ 16 w 224"/>
                <a:gd name="T3" fmla="*/ 0 h 224"/>
                <a:gd name="T4" fmla="*/ 208 w 224"/>
                <a:gd name="T5" fmla="*/ 0 h 224"/>
                <a:gd name="T6" fmla="*/ 224 w 224"/>
                <a:gd name="T7" fmla="*/ 16 h 224"/>
                <a:gd name="T8" fmla="*/ 224 w 224"/>
                <a:gd name="T9" fmla="*/ 208 h 224"/>
                <a:gd name="T10" fmla="*/ 208 w 224"/>
                <a:gd name="T11" fmla="*/ 224 h 224"/>
                <a:gd name="T12" fmla="*/ 16 w 224"/>
                <a:gd name="T13" fmla="*/ 224 h 224"/>
                <a:gd name="T14" fmla="*/ 0 w 224"/>
                <a:gd name="T15" fmla="*/ 208 h 224"/>
                <a:gd name="T16" fmla="*/ 0 w 224"/>
                <a:gd name="T17" fmla="*/ 16 h 224"/>
                <a:gd name="T18" fmla="*/ 32 w 224"/>
                <a:gd name="T19" fmla="*/ 208 h 224"/>
                <a:gd name="T20" fmla="*/ 16 w 224"/>
                <a:gd name="T21" fmla="*/ 192 h 224"/>
                <a:gd name="T22" fmla="*/ 208 w 224"/>
                <a:gd name="T23" fmla="*/ 192 h 224"/>
                <a:gd name="T24" fmla="*/ 192 w 224"/>
                <a:gd name="T25" fmla="*/ 208 h 224"/>
                <a:gd name="T26" fmla="*/ 192 w 224"/>
                <a:gd name="T27" fmla="*/ 16 h 224"/>
                <a:gd name="T28" fmla="*/ 208 w 224"/>
                <a:gd name="T29" fmla="*/ 32 h 224"/>
                <a:gd name="T30" fmla="*/ 16 w 224"/>
                <a:gd name="T31" fmla="*/ 32 h 224"/>
                <a:gd name="T32" fmla="*/ 32 w 224"/>
                <a:gd name="T33" fmla="*/ 16 h 224"/>
                <a:gd name="T34" fmla="*/ 32 w 224"/>
                <a:gd name="T35" fmla="*/ 2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22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208" y="0"/>
                  </a:lnTo>
                  <a:cubicBezTo>
                    <a:pt x="217" y="0"/>
                    <a:pt x="224" y="8"/>
                    <a:pt x="224" y="16"/>
                  </a:cubicBezTo>
                  <a:lnTo>
                    <a:pt x="224" y="208"/>
                  </a:lnTo>
                  <a:cubicBezTo>
                    <a:pt x="224" y="217"/>
                    <a:pt x="217" y="224"/>
                    <a:pt x="208" y="224"/>
                  </a:cubicBezTo>
                  <a:lnTo>
                    <a:pt x="16" y="224"/>
                  </a:lnTo>
                  <a:cubicBezTo>
                    <a:pt x="8" y="224"/>
                    <a:pt x="0" y="217"/>
                    <a:pt x="0" y="208"/>
                  </a:cubicBezTo>
                  <a:lnTo>
                    <a:pt x="0" y="16"/>
                  </a:lnTo>
                  <a:close/>
                  <a:moveTo>
                    <a:pt x="32" y="208"/>
                  </a:moveTo>
                  <a:lnTo>
                    <a:pt x="16" y="192"/>
                  </a:lnTo>
                  <a:lnTo>
                    <a:pt x="208" y="192"/>
                  </a:lnTo>
                  <a:lnTo>
                    <a:pt x="192" y="208"/>
                  </a:lnTo>
                  <a:lnTo>
                    <a:pt x="192" y="16"/>
                  </a:lnTo>
                  <a:lnTo>
                    <a:pt x="208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208"/>
                  </a:lnTo>
                  <a:close/>
                </a:path>
              </a:pathLst>
            </a:custGeom>
            <a:solidFill>
              <a:srgbClr val="FFFFFF"/>
            </a:solidFill>
            <a:ln w="4" cap="flat">
              <a:solidFill>
                <a:srgbClr val="FFFFFF"/>
              </a:solidFill>
              <a:prstDash val="solid"/>
              <a:beve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4499" y="2663"/>
              <a:ext cx="3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defTabSz="914400"/>
              <a:r>
                <a:rPr lang="zh-CN" altLang="en-US" sz="1000" dirty="0">
                  <a:solidFill>
                    <a:srgbClr val="404040"/>
                  </a:solidFill>
                  <a:latin typeface="微软雅黑" panose="020B0503020204020204" pitchFamily="34" charset="-122"/>
                </a:rPr>
                <a:t>宣传物资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483" name="文本框 8"/>
          <p:cNvSpPr>
            <a:spLocks noChangeArrowheads="1"/>
          </p:cNvSpPr>
          <p:nvPr/>
        </p:nvSpPr>
        <p:spPr bwMode="auto">
          <a:xfrm>
            <a:off x="4370909" y="2306422"/>
            <a:ext cx="1714500" cy="62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￥</a:t>
            </a:r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6900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493" name="文本框 39"/>
          <p:cNvSpPr>
            <a:spLocks noChangeArrowheads="1"/>
          </p:cNvSpPr>
          <p:nvPr/>
        </p:nvSpPr>
        <p:spPr bwMode="auto">
          <a:xfrm>
            <a:off x="1546595" y="4271314"/>
            <a:ext cx="1919288" cy="34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总计：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6900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元</a:t>
            </a:r>
          </a:p>
        </p:txBody>
      </p:sp>
      <p:grpSp>
        <p:nvGrpSpPr>
          <p:cNvPr id="19" name="组合 26"/>
          <p:cNvGrpSpPr/>
          <p:nvPr/>
        </p:nvGrpSpPr>
        <p:grpSpPr>
          <a:xfrm>
            <a:off x="1241030" y="1344613"/>
            <a:ext cx="2828925" cy="596816"/>
            <a:chOff x="1241029" y="1344612"/>
            <a:chExt cx="2828925" cy="596816"/>
          </a:xfrm>
        </p:grpSpPr>
        <p:sp>
          <p:nvSpPr>
            <p:cNvPr id="20484" name="文本框 19"/>
            <p:cNvSpPr>
              <a:spLocks noChangeArrowheads="1"/>
            </p:cNvSpPr>
            <p:nvPr/>
          </p:nvSpPr>
          <p:spPr bwMode="auto">
            <a:xfrm>
              <a:off x="1579166" y="1344612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人力费用：￥</a:t>
              </a:r>
              <a:r>
                <a:rPr lang="en-US" altLang="zh-CN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1500</a:t>
              </a:r>
              <a:endParaRPr lang="zh-CN" altLang="en-US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85" name="文本框 20"/>
            <p:cNvSpPr>
              <a:spLocks noChangeArrowheads="1"/>
            </p:cNvSpPr>
            <p:nvPr/>
          </p:nvSpPr>
          <p:spPr bwMode="auto">
            <a:xfrm>
              <a:off x="1594644" y="1687512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这里输入有关人力费用的描述</a:t>
              </a:r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1241029" y="1394619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20" name="组合 27"/>
          <p:cNvGrpSpPr/>
          <p:nvPr/>
        </p:nvGrpSpPr>
        <p:grpSpPr>
          <a:xfrm>
            <a:off x="1230314" y="2050652"/>
            <a:ext cx="2839641" cy="598008"/>
            <a:chOff x="1230313" y="2050652"/>
            <a:chExt cx="2839641" cy="598008"/>
          </a:xfrm>
        </p:grpSpPr>
        <p:sp>
          <p:nvSpPr>
            <p:cNvPr id="20486" name="文本框 28"/>
            <p:cNvSpPr>
              <a:spLocks noChangeArrowheads="1"/>
            </p:cNvSpPr>
            <p:nvPr/>
          </p:nvSpPr>
          <p:spPr bwMode="auto">
            <a:xfrm>
              <a:off x="1579166" y="2050652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广告费用：￥</a:t>
              </a:r>
              <a:r>
                <a:rPr lang="en-US" altLang="zh-CN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4000</a:t>
              </a:r>
              <a:endParaRPr lang="zh-CN" altLang="en-US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87" name="文本框 29"/>
            <p:cNvSpPr>
              <a:spLocks noChangeArrowheads="1"/>
            </p:cNvSpPr>
            <p:nvPr/>
          </p:nvSpPr>
          <p:spPr bwMode="auto">
            <a:xfrm>
              <a:off x="1594644" y="2394744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这里输入有关广告费用的描述</a:t>
              </a:r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1230313" y="2070894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21" name="组合 28"/>
          <p:cNvGrpSpPr/>
          <p:nvPr/>
        </p:nvGrpSpPr>
        <p:grpSpPr>
          <a:xfrm>
            <a:off x="1241030" y="2757887"/>
            <a:ext cx="2828925" cy="596815"/>
            <a:chOff x="1241029" y="2757886"/>
            <a:chExt cx="2828925" cy="596815"/>
          </a:xfrm>
        </p:grpSpPr>
        <p:sp>
          <p:nvSpPr>
            <p:cNvPr id="20488" name="文本框 31"/>
            <p:cNvSpPr>
              <a:spLocks noChangeArrowheads="1"/>
            </p:cNvSpPr>
            <p:nvPr/>
          </p:nvSpPr>
          <p:spPr bwMode="auto">
            <a:xfrm>
              <a:off x="1579166" y="2757886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礼品费用：￥</a:t>
              </a:r>
              <a:r>
                <a:rPr lang="en-US" altLang="zh-CN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1000</a:t>
              </a:r>
              <a:endParaRPr lang="zh-CN" altLang="en-US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89" name="文本框 32"/>
            <p:cNvSpPr>
              <a:spLocks noChangeArrowheads="1"/>
            </p:cNvSpPr>
            <p:nvPr/>
          </p:nvSpPr>
          <p:spPr bwMode="auto">
            <a:xfrm>
              <a:off x="1594644" y="3100785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这里输入有关礼品费用的描述</a:t>
              </a:r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1241029" y="2799557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dirty="0"/>
            </a:p>
          </p:txBody>
        </p:sp>
      </p:grpSp>
      <p:grpSp>
        <p:nvGrpSpPr>
          <p:cNvPr id="27" name="组合 29"/>
          <p:cNvGrpSpPr/>
          <p:nvPr/>
        </p:nvGrpSpPr>
        <p:grpSpPr>
          <a:xfrm>
            <a:off x="630238" y="3463926"/>
            <a:ext cx="3439716" cy="714374"/>
            <a:chOff x="630238" y="3463926"/>
            <a:chExt cx="3439716" cy="714374"/>
          </a:xfrm>
        </p:grpSpPr>
        <p:sp>
          <p:nvSpPr>
            <p:cNvPr id="20490" name="文本框 34"/>
            <p:cNvSpPr>
              <a:spLocks noChangeArrowheads="1"/>
            </p:cNvSpPr>
            <p:nvPr/>
          </p:nvSpPr>
          <p:spPr bwMode="auto">
            <a:xfrm>
              <a:off x="1579166" y="3463926"/>
              <a:ext cx="249078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宣传物质：￥</a:t>
              </a:r>
              <a:r>
                <a:rPr lang="en-US" altLang="zh-CN" dirty="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400</a:t>
              </a:r>
              <a:endParaRPr lang="zh-CN" altLang="en-US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491" name="文本框 35"/>
            <p:cNvSpPr>
              <a:spLocks noChangeArrowheads="1"/>
            </p:cNvSpPr>
            <p:nvPr/>
          </p:nvSpPr>
          <p:spPr bwMode="auto">
            <a:xfrm>
              <a:off x="1594644" y="3806825"/>
              <a:ext cx="219432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r>
                <a:rPr lang="zh-CN" altLang="en-US" sz="1200" dirty="0">
                  <a:solidFill>
                    <a:srgbClr val="262626"/>
                  </a:solidFill>
                  <a:latin typeface="微软雅黑 Light" panose="020B0502040204020203" pitchFamily="2" charset="-122"/>
                  <a:ea typeface="微软雅黑 Light" panose="020B0502040204020203" pitchFamily="2" charset="-122"/>
                  <a:sym typeface="微软雅黑 Light" panose="020B0502040204020203" pitchFamily="2" charset="-122"/>
                </a:rPr>
                <a:t>这里输入有关宣传物质的描述</a:t>
              </a:r>
            </a:p>
          </p:txBody>
        </p:sp>
        <p:sp>
          <p:nvSpPr>
            <p:cNvPr id="20492" name="直接连接符 38"/>
            <p:cNvSpPr>
              <a:spLocks noChangeShapeType="1"/>
            </p:cNvSpPr>
            <p:nvPr/>
          </p:nvSpPr>
          <p:spPr bwMode="auto">
            <a:xfrm>
              <a:off x="630238" y="4178300"/>
              <a:ext cx="3298031" cy="0"/>
            </a:xfrm>
            <a:prstGeom prst="line">
              <a:avLst/>
            </a:prstGeom>
            <a:noFill/>
            <a:ln w="28575">
              <a:solidFill>
                <a:srgbClr val="A5A5A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1251744" y="3507979"/>
              <a:ext cx="321469" cy="321469"/>
            </a:xfrm>
            <a:prstGeom prst="ellipse">
              <a:avLst/>
            </a:prstGeom>
            <a:solidFill>
              <a:srgbClr val="ACA8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80" tIns="34290" rIns="68580" bIns="34290" anchor="ctr"/>
            <a:lstStyle/>
            <a:p>
              <a:pPr algn="ctr"/>
              <a:r>
                <a:rPr lang="zh-CN" altLang="en-US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dirty="0"/>
            </a:p>
          </p:txBody>
        </p:sp>
      </p:grpSp>
      <p:pic>
        <p:nvPicPr>
          <p:cNvPr id="45" name="Picture 18" descr="C:\Users\Administrator\Desktop\image 63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38" y="1"/>
            <a:ext cx="2859662" cy="51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2157a1f530c14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15566"/>
            <a:ext cx="4283968" cy="3188396"/>
          </a:xfrm>
          <a:prstGeom prst="rect">
            <a:avLst/>
          </a:prstGeom>
          <a:noFill/>
        </p:spPr>
      </p:pic>
      <p:sp>
        <p:nvSpPr>
          <p:cNvPr id="30" name="矩形 259"/>
          <p:cNvSpPr>
            <a:spLocks noChangeArrowheads="1"/>
          </p:cNvSpPr>
          <p:nvPr/>
        </p:nvSpPr>
        <p:spPr bwMode="auto">
          <a:xfrm>
            <a:off x="3923928" y="2168372"/>
            <a:ext cx="507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40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演讲完毕，谢谢观看！</a:t>
            </a:r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3995936" y="2643758"/>
            <a:ext cx="4844765" cy="18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YEAR-END SUMMARY PLAN BUSINESS REPORT PPT IN THE NEW YEAR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788024" y="1216372"/>
            <a:ext cx="3024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6000" b="1" cap="all" dirty="0">
                <a:solidFill>
                  <a:schemeClr val="accent1"/>
                </a:solidFill>
                <a:latin typeface="Dotum" pitchFamily="34" charset="-127"/>
                <a:ea typeface="Dotum" pitchFamily="34" charset="-127"/>
                <a:cs typeface="Arial" panose="020B0604020202020204" pitchFamily="34" charset="0"/>
              </a:rPr>
              <a:t>2021</a:t>
            </a:r>
            <a:endParaRPr lang="zh-CN" altLang="en-US" sz="6000" b="1" cap="all" dirty="0">
              <a:solidFill>
                <a:schemeClr val="accent1"/>
              </a:solidFill>
              <a:latin typeface="Dotum" pitchFamily="34" charset="-127"/>
              <a:ea typeface="Dotum" pitchFamily="34" charset="-127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49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99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99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9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2" grpId="0"/>
      <p:bldP spid="32" grpId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01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01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-Turn Arrow 64"/>
          <p:cNvSpPr/>
          <p:nvPr/>
        </p:nvSpPr>
        <p:spPr>
          <a:xfrm rot="10800000">
            <a:off x="1581322" y="3652461"/>
            <a:ext cx="140278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0800000">
            <a:off x="3139444" y="3652461"/>
            <a:ext cx="1373013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U-Turn Arrow 94"/>
          <p:cNvSpPr/>
          <p:nvPr/>
        </p:nvSpPr>
        <p:spPr>
          <a:xfrm rot="10800000">
            <a:off x="4606521" y="3652461"/>
            <a:ext cx="1301960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U-Turn Arrow 95"/>
          <p:cNvSpPr/>
          <p:nvPr/>
        </p:nvSpPr>
        <p:spPr>
          <a:xfrm rot="10800000">
            <a:off x="5977810" y="3652461"/>
            <a:ext cx="149706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93937" y="2452847"/>
            <a:ext cx="1420448" cy="1190987"/>
            <a:chOff x="836612" y="1047750"/>
            <a:chExt cx="1635947" cy="1371600"/>
          </a:xfrm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Placeholder 3"/>
            <p:cNvSpPr txBox="1"/>
            <p:nvPr/>
          </p:nvSpPr>
          <p:spPr>
            <a:xfrm>
              <a:off x="1010063" y="1310076"/>
              <a:ext cx="1024697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534345" y="2452847"/>
            <a:ext cx="1420448" cy="1190987"/>
            <a:chOff x="836612" y="1047750"/>
            <a:chExt cx="1635947" cy="137160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Placeholder 3"/>
            <p:cNvSpPr txBox="1"/>
            <p:nvPr/>
          </p:nvSpPr>
          <p:spPr>
            <a:xfrm>
              <a:off x="986322" y="1310075"/>
              <a:ext cx="1072178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3979604" y="2452847"/>
            <a:ext cx="1420448" cy="1190987"/>
            <a:chOff x="836612" y="1047750"/>
            <a:chExt cx="1635947" cy="137160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/>
            <p:nvPr/>
          </p:nvSpPr>
          <p:spPr>
            <a:xfrm>
              <a:off x="999136" y="1337156"/>
              <a:ext cx="1046551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5417614" y="2452847"/>
            <a:ext cx="1420448" cy="1190987"/>
            <a:chOff x="836612" y="1047750"/>
            <a:chExt cx="1635947" cy="1371600"/>
          </a:xfrm>
        </p:grpSpPr>
        <p:sp>
          <p:nvSpPr>
            <p:cNvPr id="58" name="Isosceles Triangle 57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/>
            <p:nvPr/>
          </p:nvSpPr>
          <p:spPr>
            <a:xfrm>
              <a:off x="993277" y="1337156"/>
              <a:ext cx="1058269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6838062" y="2452847"/>
            <a:ext cx="1190923" cy="1190987"/>
            <a:chOff x="836612" y="1047750"/>
            <a:chExt cx="1371600" cy="1371600"/>
          </a:xfrm>
        </p:grpSpPr>
        <p:sp>
          <p:nvSpPr>
            <p:cNvPr id="63" name="Rounded Rectangle 62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"/>
            <p:cNvSpPr txBox="1"/>
            <p:nvPr/>
          </p:nvSpPr>
          <p:spPr>
            <a:xfrm>
              <a:off x="998167" y="1337156"/>
              <a:ext cx="1048492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1373184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2801432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4229678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565792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708617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93" grpId="0" animBg="1"/>
      <p:bldP spid="95" grpId="0" animBg="1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528815" y="2539274"/>
            <a:ext cx="566738" cy="565547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448068" y="3089029"/>
            <a:ext cx="283369" cy="283369"/>
          </a:xfrm>
          <a:prstGeom prst="ellips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657638" y="3182073"/>
            <a:ext cx="414338" cy="413147"/>
          </a:xfrm>
          <a:prstGeom prst="ellips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836246" y="1493953"/>
            <a:ext cx="518614" cy="518614"/>
          </a:xfrm>
          <a:prstGeom prst="ellips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5" name="TextBox 1210"/>
          <p:cNvSpPr/>
          <p:nvPr/>
        </p:nvSpPr>
        <p:spPr>
          <a:xfrm>
            <a:off x="4499993" y="1141707"/>
            <a:ext cx="1369606" cy="253916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 lIns="68576" tIns="34289" rIns="68576" bIns="34289">
            <a:spAutoFit/>
          </a:bodyPr>
          <a:lstStyle/>
          <a:p>
            <a:pPr lvl="0" algn="l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99992" y="1415588"/>
            <a:ext cx="386548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lIns="68576" tIns="34289" rIns="68576" bIns="34289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单击此处输入文本，</a:t>
            </a: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单击此处输入文本，单击此处输入文本，单击此处输入文本，单击此处输入文本，单击此处输入文本，单击此处输入文本，单击此处输入文本，单击此处输入文本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1210"/>
          <p:cNvSpPr/>
          <p:nvPr/>
        </p:nvSpPr>
        <p:spPr>
          <a:xfrm>
            <a:off x="4499993" y="2191229"/>
            <a:ext cx="1369606" cy="253916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 lIns="68576" tIns="34289" rIns="68576" bIns="34289">
            <a:spAutoFit/>
          </a:bodyPr>
          <a:lstStyle/>
          <a:p>
            <a:pPr lvl="0" algn="l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99992" y="2465111"/>
            <a:ext cx="386548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lIns="68576" tIns="34289" rIns="68576" bIns="34289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单击此处输入文本，</a:t>
            </a: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单击此处输入文本，单击此处输入文本，单击此处输入文本，单击此处输入文本，单击此处输入文本，单击此处输入文本，单击此处输入文本，单击此处输入文本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TextBox 1210"/>
          <p:cNvSpPr/>
          <p:nvPr/>
        </p:nvSpPr>
        <p:spPr>
          <a:xfrm>
            <a:off x="4499993" y="3242504"/>
            <a:ext cx="1369606" cy="253916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 lIns="68576" tIns="34289" rIns="68576" bIns="34289">
            <a:spAutoFit/>
          </a:bodyPr>
          <a:lstStyle/>
          <a:p>
            <a:pPr lvl="0" algn="l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99992" y="3516386"/>
            <a:ext cx="386548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lIns="68576" tIns="34289" rIns="68576" bIns="34289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单击此处输入文本，</a:t>
            </a:r>
            <a:r>
              <a:rPr lang="zh-CN" altLang="da-D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单击此处输入文本，单击此处输入文本，单击此处输入文本，单击此处输入文本，单击此处输入文本，单击此处输入文本，单击此处输入文本，单击此处输入文本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" name="矩形 23"/>
          <p:cNvSpPr>
            <a:spLocks noChangeArrowheads="1"/>
          </p:cNvSpPr>
          <p:nvPr/>
        </p:nvSpPr>
        <p:spPr bwMode="auto">
          <a:xfrm>
            <a:off x="814879" y="1135776"/>
            <a:ext cx="1875299" cy="1877435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bevel/>
          </a:ln>
        </p:spPr>
        <p:txBody>
          <a:bodyPr lIns="68576" tIns="34289" rIns="68576" bIns="34289"/>
          <a:lstStyle/>
          <a:p>
            <a:pPr eaLnBrk="1" hangingPunct="1"/>
            <a:endParaRPr lang="zh-CN" altLang="en-US"/>
          </a:p>
        </p:txBody>
      </p:sp>
      <p:sp>
        <p:nvSpPr>
          <p:cNvPr id="19" name="矩形 24"/>
          <p:cNvSpPr>
            <a:spLocks noChangeArrowheads="1"/>
          </p:cNvSpPr>
          <p:nvPr/>
        </p:nvSpPr>
        <p:spPr bwMode="auto">
          <a:xfrm>
            <a:off x="3085826" y="2012567"/>
            <a:ext cx="982119" cy="956132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bevel/>
          </a:ln>
        </p:spPr>
        <p:txBody>
          <a:bodyPr lIns="68576" tIns="34289" rIns="68576" bIns="34289"/>
          <a:lstStyle/>
          <a:p>
            <a:pPr eaLnBrk="1" hangingPunct="1"/>
            <a:endParaRPr lang="zh-CN" altLang="en-US"/>
          </a:p>
        </p:txBody>
      </p:sp>
      <p:sp>
        <p:nvSpPr>
          <p:cNvPr id="24" name="矩形 25"/>
          <p:cNvSpPr>
            <a:spLocks noChangeArrowheads="1"/>
          </p:cNvSpPr>
          <p:nvPr/>
        </p:nvSpPr>
        <p:spPr bwMode="auto">
          <a:xfrm>
            <a:off x="2202972" y="3182074"/>
            <a:ext cx="1198968" cy="1221899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bevel/>
          </a:ln>
        </p:spPr>
        <p:txBody>
          <a:bodyPr lIns="68576" tIns="34289" rIns="68576" bIns="34289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5" grpId="0"/>
      <p:bldP spid="12" grpId="0"/>
      <p:bldP spid="6" grpId="0"/>
      <p:bldP spid="7" grpId="0"/>
      <p:bldP spid="8" grpId="0"/>
      <p:bldP spid="9" grpId="0"/>
      <p:bldP spid="18" grpId="0" animBg="1"/>
      <p:bldP spid="1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3963582" y="1496372"/>
          <a:ext cx="4549978" cy="26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/>
          <p:nvPr/>
        </p:nvSpPr>
        <p:spPr>
          <a:xfrm>
            <a:off x="1300886" y="1763968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89665" y="2391120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3" name="Content Placeholder 2"/>
          <p:cNvSpPr txBox="1"/>
          <p:nvPr/>
        </p:nvSpPr>
        <p:spPr>
          <a:xfrm>
            <a:off x="1289665" y="3018272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4" name="Content Placeholder 2"/>
          <p:cNvSpPr txBox="1"/>
          <p:nvPr/>
        </p:nvSpPr>
        <p:spPr>
          <a:xfrm>
            <a:off x="1300886" y="3645425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461966" y="1496027"/>
          <a:ext cx="6220070" cy="194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5"/>
          <p:cNvGrpSpPr/>
          <p:nvPr/>
        </p:nvGrpSpPr>
        <p:grpSpPr>
          <a:xfrm>
            <a:off x="1629342" y="3727040"/>
            <a:ext cx="1804853" cy="572464"/>
            <a:chOff x="1104240" y="1672018"/>
            <a:chExt cx="2771200" cy="878922"/>
          </a:xfrm>
        </p:grpSpPr>
        <p:sp>
          <p:nvSpPr>
            <p:cNvPr id="7" name="TextBox 6"/>
            <p:cNvSpPr txBox="1"/>
            <p:nvPr/>
          </p:nvSpPr>
          <p:spPr>
            <a:xfrm>
              <a:off x="1104240" y="1672018"/>
              <a:ext cx="854556" cy="8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2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2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Text Placeholder 32"/>
            <p:cNvSpPr txBox="1"/>
            <p:nvPr/>
          </p:nvSpPr>
          <p:spPr>
            <a:xfrm>
              <a:off x="1898842" y="1991319"/>
              <a:ext cx="1976598" cy="5103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Text Placeholder 33"/>
            <p:cNvSpPr txBox="1"/>
            <p:nvPr/>
          </p:nvSpPr>
          <p:spPr>
            <a:xfrm>
              <a:off x="1898845" y="1750688"/>
              <a:ext cx="1846847" cy="28352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3635118" y="3727038"/>
            <a:ext cx="1826256" cy="572464"/>
            <a:chOff x="1104241" y="1672013"/>
            <a:chExt cx="2804063" cy="878922"/>
          </a:xfrm>
        </p:grpSpPr>
        <p:sp>
          <p:nvSpPr>
            <p:cNvPr id="11" name="TextBox 10"/>
            <p:cNvSpPr txBox="1"/>
            <p:nvPr/>
          </p:nvSpPr>
          <p:spPr>
            <a:xfrm>
              <a:off x="1104241" y="1672013"/>
              <a:ext cx="854556" cy="8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2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2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>
            <a:xfrm>
              <a:off x="1898842" y="1991319"/>
              <a:ext cx="2009462" cy="5103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 Placeholder 33"/>
            <p:cNvSpPr txBox="1"/>
            <p:nvPr/>
          </p:nvSpPr>
          <p:spPr>
            <a:xfrm>
              <a:off x="1898845" y="1750686"/>
              <a:ext cx="1464302" cy="28352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5662296" y="3727038"/>
            <a:ext cx="1800171" cy="651170"/>
            <a:chOff x="1104241" y="1672018"/>
            <a:chExt cx="2764010" cy="999762"/>
          </a:xfrm>
        </p:grpSpPr>
        <p:sp>
          <p:nvSpPr>
            <p:cNvPr id="15" name="TextBox 14"/>
            <p:cNvSpPr txBox="1"/>
            <p:nvPr/>
          </p:nvSpPr>
          <p:spPr>
            <a:xfrm>
              <a:off x="1104241" y="1672018"/>
              <a:ext cx="854555" cy="8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1898843" y="1991321"/>
              <a:ext cx="1969408" cy="68045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3"/>
            <p:cNvSpPr txBox="1"/>
            <p:nvPr/>
          </p:nvSpPr>
          <p:spPr>
            <a:xfrm>
              <a:off x="1898844" y="1750688"/>
              <a:ext cx="1464301" cy="28352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577992" y="1216475"/>
            <a:ext cx="7988017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5" name="文本框 13"/>
          <p:cNvSpPr txBox="1">
            <a:spLocks noChangeArrowheads="1"/>
          </p:cNvSpPr>
          <p:nvPr/>
        </p:nvSpPr>
        <p:spPr bwMode="auto">
          <a:xfrm>
            <a:off x="577991" y="994324"/>
            <a:ext cx="1313180" cy="1751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577992" y="1944211"/>
            <a:ext cx="7988017" cy="27651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129" y="2571751"/>
            <a:ext cx="9141743" cy="257093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3496947" y="4154206"/>
            <a:ext cx="5645926" cy="988659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4417857" y="1906205"/>
            <a:ext cx="2431754" cy="927431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en-US" altLang="zh-CN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dirty="0">
                <a:solidFill>
                  <a:srgbClr val="F0D0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300" dirty="0">
                <a:solidFill>
                  <a:srgbClr val="5353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dirty="0">
              <a:solidFill>
                <a:srgbClr val="5353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283131" y="1808090"/>
            <a:ext cx="0" cy="1420419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3029347" y="2982336"/>
            <a:ext cx="902574" cy="246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02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2881862" y="1781931"/>
            <a:ext cx="1050058" cy="105011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4595733" y="2891323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5648087" y="2891323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11114" y="1946841"/>
            <a:ext cx="902574" cy="769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02</a:t>
            </a:r>
            <a:endParaRPr lang="zh-CN" altLang="en-US" sz="5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4595733" y="3097300"/>
            <a:ext cx="1064411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5648087" y="3097300"/>
            <a:ext cx="1111942" cy="153375"/>
          </a:xfrm>
          <a:prstGeom prst="rect">
            <a:avLst/>
          </a:prstGeom>
          <a:noFill/>
        </p:spPr>
        <p:txBody>
          <a:bodyPr wrap="square" lIns="60451" tIns="30226" rIns="60451" bIns="30226" rtlCol="0">
            <a:spAutoFit/>
          </a:bodyPr>
          <a:lstStyle/>
          <a:p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DC9D0C5-63AF-4D7D-82E1-984A11F9DEA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E9LZ0pRhTakvj0AAGijAAAXAAAAdW5pdmVyc2FsL3VuaXZlcnNhbC5wbmftfQlQk0nXrgsgAi6MokRZVBwZRXaRnYALzIgDKiKDBBAjoLKTQAhhEdxQMXFGx4ASgjqIC4sIJIRAQMBEDSS4IEsgASIECRD2AFm4iTPfP7LIP1N1q+5/78UqsfDt9/TTp0+f85zufruvHHJyWKGwQWHRokUrfvpx35FFi2QtFi1aGiYvJ/mf6rtyv0j+WQw54rBnUS5N7bPkFxl/u5/tFi3KRykKfWQlvy8P/dEdsmjRyirp38WUkEenFi26L/ppn93RKK++Vl4e1M0dKBb/LF4sXLw1NnH5d+w17/3Jtxyaz+1ba2h7f+3B60dMbPdcTZRRXH7h0EuZCZ9A242J93WrFy1Wvvrj9sLE4UELFu9sJMyflk7wq61355Y6hYez+KnuAWOkLhNIK6fsY01LgUeMqNcfyLCeEg4TOemI/i4BBSjODzE5cW6xnOqsHwlPDerCqa8MtKiguNb3YuX1CrtliUoGFYuWzvphcDXh1S5Gw891E++x4qOvtv/uP7fEdqV9OIA3X8ibEvNClwEP3O81y4mbU2IofOmvYUz291y0/q6aszVzlKio6FTaR4bTneOG1lhaBP3kN3eVPiskhVBbJ8J/et78RHfpXPhN5GQwbikfgPwWCJEe02Vcta1bo5RjHdU6xalHAUfBM2S2BW9YDVWwkH3i5mdbBzfFJpv48C1nyuQAur+D2ozU7SV28rVtBpdbfkeXp+9IzKXHjRUQR/kw0jDmzF66WQOYzhukaJY/rnUrn6xHZ2qo8OOtvIAj91b1WZePT9yj4tJDwUxmxDWwO5BSGO+PKsBQvkfCntrrAfPOPMZOGk5vjZpR3ffdQgJWQGgNEZJDSlfbl44V5bW2wlixpqwBDDJvS/dkFVBY5SnzTrn7JZYXPyWADRZop0d1nO0v4JP4Za17Cszw4CXFITHsjaYRKdbdyZTAmLwq1jhMaCVovJ5fxor0AUBJQ7/nlZrjvOw43yMbIMzPdPjZh34zFGCtBFW0aGi3l9mWFzf6NGRPocayaHTXIwWLhhfeF9KU9bwcc1ArtFHmTDDn6p193YiaNHSJ00uR5mJvK5sGyy1slu7BmjRW5vmqdeF+yCBWiqNmSB57F+oSfaYV4BKuyWIOC+WPnOS4Cq2X0N1KO1RMiS87LCtvRS576TvIi2wyioHTEczhSjqD9nZ3sPqRQk+vMLjMlpBYrkcImdxHph9Peh/3sbKpN99T4Zf9dUX649du6MdpcOojo8WvscLXtfQtxUjsSxaDb1SNpDZHsOmNgKaeNRHeyACiPfigzNMg08/hDp/DDyqeCrmrjfSFZ3MFfnDSIB8VN/JAX82lRRwvaogv+yQ8iSzu2x2S/FQ+Uad/KkqpGhxQBimwDr4NRFFcEYFk8GPrh+zBNQ3XKPC7IRMpyQKdXFY/rzj4rrY4EDUcO6wWHaiuYAFeP0EigNPB2L23IdXm6oJjy9DRGga8yKUuWiYnp9vqLxu610H1vEs07H68IKccXnhjR2KNrwFOyY79fF10IZpmP64M1io9/eIAaB0Edy5cpzuw4Tr8eEoT8t7F9MPJNfmeQwlHlaH7T6/n7QcUnWEpi4sE9y7eUT7ysvOwQF64ZXUyBAX0iFJFFxns0hOg4yfQ65e8Vy1v2QxAF8Gbg6rpJ0FqzqCPZ4lK2qjULHUuSeDnXQegqHOU231bIhV3o+0QoHURZzjq6JdhqLgpPIU2ZLiBD7Fad3xAlaMaj6KctWQ9CksOQr9kge18RCnJFi+LfX8sS8uy1mDbJOVz4U7LLTwymjUYht5pbjWxvZBXQxObgi1p2wVDIsdmA7wcbaax+Cz1PE+TX7blRBKvcX995L6i0K1LksZacxmJZHmVj/rxqHPGufjSpWyW8n0yHZdIiyxbB8rmXGVQNRjfH3aVxVA9bw/y5bcynGpwewsw/jIJYRNGqtdDH10812cNbCC2dQzJZ9xmb6kJ1BwvUFLxiCrR72654w+4obFG0g24qcfOsT0XB4zimMgzLGqjxyHLSRFLwzLfVhlVb4YdL7h4m3sjT/Y33VsgOQyVHxFEzPWoa+xZi3pZnNMJsUWkn4ZoDIufCSKhZPrHkF+V751No+fTN+vuvM5lvP4MXIGOibl7V3+6rwqXK5GgvmG05Hpnf866U4WrfjguBsCCZQ4YPiwrtBZr+FQNZXavsBNmXzTwsPNnLN8AXlX2yQQRiN7nrgJljrVbKUP19r5aF4Nz/hQcb/+jalHSucIytVLZ1MHhYq/eqyDUtUMBsRvDRGPvJsb4ncgKly53FpCrjqFCQrA2rJ1652mjiF/0vJnx25dKXBuid59to8bTQf8Wfao6ZtAsUP9zMOreKJLmq96MiNeDncFTvBE8eicb2ENUcsafjf6hG6T/207gs9MTVquHNaNXniEeYngERMW3U03ScwRNnWdnuIMbhqG/Zhiv3LrnJu788747oP5bZy2rO0p0/zgNDLAsO+lw7EI6dc01cwZdYjla2e687uQKrcrkFM4HMHWtoNFQxa7h4+Xh7L2vcA8g8JWHC+TNwNp+iivZ/mHxePRzh/Gmyrrdu8mFfCFo2ZXLiTQXzmdlKDksl3XTOBLqNRlrIRnVnWBtMZOpjbfWYJysDF8WAfrIPH7fM+9ieg4ziDk2NNh1ksXOK6uvINj515RFfrA5/bmRcwPHNqNpIQMIbGEjJYd7pnJmlCotldNbB8XxyQHE+ydNG4wKQXKayoGSjsFtzK59uydZftNt3lsApLD1eN/zMd4oLW902YNs1oPhD2Di1parGdwPGQVlq/wR8LALd/Mhxonl8jJg0pjX3b6SMEyxeKjqSkfJIA+cSMMZ7zJ2RmUYdyUdKgAg2UloHn1EAxOG7BNBGY6NaEsLhiPNw5od9m6d3JjsLeoiEzKuAioaD0A1RCVjN0L7EYF5kkrrID9aMs34nYLfc1kFw7+hYJDy0p8Pieqx01xTCsUWnWFcmRzLy1vfbofA1hSXxlpABG2/ym3X84jrmTSCguK3TIZzjik6Njv+zB5r7lROy4XBdYHWFsF56pCxRr1R20fyFg92U53tvbGOH06VrSkoA/peuENFZ1Eax+z29MUC0Rq3sR81XvgQW2Px+XGEGCFR9lFWTYENtnMil26NfKAeosYYKmWzqM4XvRs+fSe3Q9p9uzXAgzyc4Hnf6UDiRga4oK8QSYEi4hmx2GbmWYDP2JDIOAQhVBe8AAo0GsLSLnchqcGIle4fN3d5xZUIDXmA6CsCVtrwrl/4mYLfpjX5kYkkOkOzRsve70jU47uzBNn+1q1TDQjWSCm2tjNuJoHJyFtsx5nqGy/ZfTQxl0t03nG9eIo3JvI+UxuUT57Bv24utsvKGO5JZKZqnEiFKEPPGgFMyaFVMzhVwwp5C1lMIk3HeFP3h5T+aHC4WGMmcQEslTxXJBjB7htqCOdiS7DWcxkudWcctOfkUlUbV0P3WFl1EEnH24U5jYazSwCZy6UgnOYga4vlLplu6r4QFVV9bGf28TneVZL/B68GZjfORSlbhjP1Y89wPFaozkl3T5xamuhkl5dxd27iKtHcZg2NwVc6K5CtBwCzm15HkWple/epOWVHSWQnXXYIrH9Af3LZ4onWrPeTA20lL6+FGs3JrksX22lXV2lpwDNf5HtsB8+uYlL1CyPFzMnOlUJs65YPDiTlRI+4jx5yiJgFMeHXFf9Ar1p5u8widXxnV2GrKdVcVsbN+TSX74qyearR8wj59auHzrS91sa2WItG3hP90+F+HEfZo7ayHYRN6Ws6CJsFoK0SjTwcPPUWwAE6T4/jrbsHOvXj4RLGTv8pUvLO0bbvVZI4l6KQr0aWS6AYy2qfr00hijQB/HLBNL9zJ0FT2LasQ13l0GIVs18SpC8o/ecF1anHPtPxyy8lSYWfeLokNW6zBIyCBWBGC38weaYSWgyS4pbBbHA5A35zzpjcMyPPOCfvIC2A23Hjs0okVMHh4oOZWry1oVHBDJS7ZEfGkkSn648LDX0rAODO29OVaXvhgbSAh8qrEQVLi4sPKg/PVPiBFYGyanpuiyWts8siH21OMWpLzg+nTu+wTZWHJQUSchRORV9Ux1Qebv9hpslkyuGWrEQ/PafwSGLU4B1BBwGh5F8IvtNbvrr9kaRAxTFZo7JKpFP7o9BbM7v+yFKPxZeprhIF2tY9Nvx990MlM3B2ywwTTwr9j4a9fByyQo+avZlpXo8Tcs5VdUoavkPqtQ5sdJFLMzwWPKMj9plJCzxzTTiY9+yBi9kONd+Z3vRDxbGK9nBpv6+Gnj2YeX37UpqqDn5Gy7eoSQs0PrF96Nb4druaCnLmgDx09oROWyhBohkFeQuTh+/Itxb7J//uMaMjlJHSAoGum97r9HavRSo4/COzebNgNgtm87/DbPyTFYQDl4Et1pPdD4gNZf0Rpqw8eG1AJJ+J4LnGUgyL2NfA18FjJg7zdQKk2gCC3S9zic+Kn3K9eIdyITusppJmHqjwTfwJ5idTCPSOF8s01fQ+BdqdViPmDerMY7uqwMTUKaXcQd8eSm93Mrc635+kgejNrzEA6x2dxxBD74GqC9V1QgMfReU0WBatVQ4nE8ZL0uezy1ztA2FbL+8IzVnclU+JeGPN2ONkx9nuShRGyH5TjRWdWt/hQ4NlV8peHXzd5Ww1WE14j7UWP85KL5nYN76XAu9dsXOvREy+61OC17f7PWPbtjAdztG2lkWDaQwb315zCmGluSwm66h4qEHl2xaFRv3YUklQMdO2teLjnAFYa1rsZgnDu/XGW1wyj8lTHbYGt7conFpaDQnhfxhMZVutDVewcM4R++bpf3sU6G1EpZRJjGHxSRTDOgLpghrG3XCpg58d1UeI5hkYvmzlAv6jisfS12pqwt6EBV9MS6TVWIcSDL/tjdrC3yalIlzbbi3Kbwjy6zIfM0Mtl+gjFdEWDp7HGtHX7Gtani6hyCWVBetb0g0p8MBX27trmIpogPY8DVtzLaXIXxa5fDWC6RWZm8O2+v7TWqgf7yI1mfptZwjats4wgK4QKJtkHcJNIwRb0lykHW3O3zeV/+2GZcRvPUlmqqhad9dckKiBeZV2V//b4zjUS+gD3S9rv8pilfrUR7rOWe5u5NN53KaZXldoDrpgSSINXTAZbPmfkOASatSYPIgFzNCXQRt3UmdTd6lYcHpMq2ZEUcJwXOpezzaXpqV3ADTnOvOqMrMx878dU/3MgZ3PRhPDRhJpxDCg97C73zwDzRwUFjjlLW2XZszAi/OcUMay7whTeVnzxKe26PtrHcIfLXmwDBPmlfrsZhL38Tx+9EtpI0hd6nLLK8Xp83jTBO6VI2qve+04j320lRtc5vPwo/u2Iz/pyWCyLmD2gZznca1/lsyVwVAufSk5j8E2rMk0+424FqqxJvK7MOv5gsefJddBgy/+M5mqUOa6fyZzA1RD4YuW/jvXmCWHQdlMdtev7cunaDBaEbwyRDnK+tUySR/uZ6PUOdHovHlsszhmX8c6Wk7FvUVht7DYcDH12fCtsFxE03zV/uVy7Jfvore+bTpbX0nTKDJ2wM7XnzaGSe567gkCXvlUG7Uyz1rmOpges7/xMzd6PoJUnP7Dy1/VnlRooayMAusAlP4A4XyVDGqlTNDbLgOF7f0kQf9Gvd5kMBLMN4mbr1vYDgYwttIWg5jhuyyrg40Ayo5PaZSH39ZXivbVsG0S3oGejy+0HXmRBJeQoK7H5xYkLUj63yHplWcan8ESj/Vf0U6Pes33fPRyVfx41d1hJJAfW0RlPwfnwdb37H5jPg/DO5x4Wxk5/KuDRpPUSehPkHgkQaSz9egH1/Q9ahBUnryR9/Cdhl6N2JG3Ze9f9pX2R+QRCTvPrvXhkPLG4aB+bsm8YzXXzLf3wRk7ztDOLYuSz+nvqQgQ9gB22Iy3nSdKhn0874x9o6ARjGoFRTKQkohssqMpM/2mDOaOu4LTNldT8sz1PVvVgfq8JYJEWooIghW01Oq9bKwH6IegKvTj1jWEWG5k08dhAiS3KE/eEXyQGCgaGuj0zX8QDocnXyE0Nxa3jtUj8Z5ZF29cRmoFa9PueZJyQaB1HILV2G6OUbcn0wtESiuoPwvvD3Pq2+3xS7Oedzrjebqo39V4v6yRaE/d9u6DL16fMCbHn55BMWQwsXuz99r5X4D0dTYrnyb3k8eRmHTl3qJzA+2XNUnLR5o7dZ8le/4WEjd8N0QvgLiX4au8xD5JFf1yfBwBwscWod9R0sIwxaUXMdwMCNesA8cI0w8Bu780+zhKbQdn+asxhlKOV2ykvCMXQrz7ja4zzqApVmHuCHjMhwwJYHHD5O7FsUX1tNuf1885dSNxakVhr1vwOKWVaOIWLZB0nl6/1qs/OnlRmOg33rqD9i+3tHjw3gXqTyEJ6M0na4gxq2rGBUZRyVwc/00gBI/wlaAakt8YIrh6yBQZS9AyRobBSVS2h1ye4bY9NeuguOO6sHtkoeG2nnwbtGp5jH4doag+HfO3kZfNMPJH1x27SEXroPabioVILD4jnIU4ZP9sfYP3pQfKMTjb530dya3XlUdyOGct7RjjuKoC2VTqKrH7sgRq602KGiUa3zWpEaR54EOkK3lQ73x9p2HRoUhrB8uHsS/C0gIUD3jU3maXUTi+GuD52HX1Fhjk4159T5ZCx5bia5jfqBnGYlIM8M06VXIEmHJKJlr3gwfKg+TWObmGhk+kMZBg72fFvHQv0lFrcjbLDTJhJI7VvFSoZMGgfRw1t/9xR3c2Im35t4dbyaNTYo83chiq89YQ16voAApM8AzjO7ql7VorJsjh02RVfEcnK8ihc7sdJ4iijI+XBDi8OvEAAyuIDMShmXnA0tMEKkRkNJ6iHZmMU3+eT4SIjkzGgrvQsAnjmnkYsM0WgiX+xgoLxmWZotDnsT/U3eO3g+LanBHetWPhY52IXzQE70bHfurDq1O22/mD8GUjcRPiez9XGsVczzAiscfZluQidUyf7wDVwHgJc+zI+CNnmSd9mRPKv/ULDP4gag2E+++Yh7avv95Slsov0+wsUVA+mcsqMMp9v+ed/MSWUg9SiyW5Opg6tryHyn+dbGBQWd6Z9VQfGGEVHDDBS4EBbOyTGm1EsVyzky2Tvt2X+zsbr28YzoXdxVUUqr+fHG8wSeYWDRSUXe4eOp/aEXnfq+97kSCxnqidPwXw/zZbmXTY4nd0sUpKzjw09gTOljwhSd9H8ubxwtIkwV7lUELTfJMSfoqn0lAKj2yn5iNQC5AWIC1AWoC0AOl/GKR0eFdqkxGA82DJjrr8JYNqv84/UzPw6aZzf9zke2xk8v6DmUt2GDjKdhA2p2vNSyDvJOTFdOoQ/bGxkbcDyXAJbugjWyvtashenJt0Ke+MlTuUPIFaMccSrW3IP1itC+ONsGKO3ZqjwOA/WoL9hezhE4Yl0GcVysAvnnMu6s/ZlQEJM169ClUMmwyx0TkwR4EoSQEJ+nmXnk/q7GTnPCumt/jPXqRl/INF2hZLkSlW5fs5Clj9k3VOlduDx35p8e83nr6O6C3qcYOxpsR8GN1quKYWn7ferW2Cg42/t/twVvwUPx4ogI3T48XDxFVxA+eJlzWiT/PH8OWx/Iqlqw4K1DkNJHYau8WaXyNq0epeC42+YTzTOIM3JVp6Z7m1UYDiwf7X2tiDrd68OD4xa4UJankga+CSae99uUoavErSAr+uxbTZ5Fa65S9LO8a+9FDCwUaApRlq+VJeZcRJWNYzCO2ZS93jVHjorErPbkq08Oa4bvL6KO7Uj594JOjz5EWjb0BGvxOhYnvBDvVOmyyObZIwvRqrZ3PNgVb7Q5/algrjdZIQvfmUC2kI5uVdXmSSqyUapRJOFn3/jRc3Pel1+zIC8ExYQXxbnbl+UfzIWwfHVkUnfc00SfpqvOrsbFI7cm2iZi0PFv2D7TVnAFBbPi02sPQP7/GoiYH85+REp9qa83dmp0Edr+NUorpS/VcyYTCRy0fU8rPlAxf1bzXnKYn6O4KWS6s6/Y2qVMxGhkZNyz7/HAnth8fTfBf1dHIjobdtJlpfjjSZ00c3QeJLgNMal7B+4yvyTUmGjodJ1xtqYcLYidEqTfFAF0eaY+cAUVSGmkCcDG/uyw4Bm4dtZMThxPx7WFYkA9/KDDIR9MPKBb9lbxNs3seLolhGDv7Wb0oavK6v8NMqkdWeKjxpNMcU3GGZi1f6Do0u4u6cSqaycWOeH+NwVrdHYwZ54MhgjRKn0suPKRwr+ttI6PGi4XN+s6dLH9v595YgagO8Coh8JsJ7RDRQtarcwFUmKWyC68UvWf9zuRgOIqX7T/CKxVooq3AIZny4zm3je72QKeS5sImI7mgBsh3HIOb40YFTQsf+cvnlxotPKF7VjBcOrr8eAvSmbYyPn/yc5R1+WlkNFzp0Eyv8lAODgTSGW8bqg4331ErzYn1CzzKbgYQPBNxkNSJVwZIjbymLuZO6zHi2/5fu9fqUfMggkSa/hAFTtPF4FiVJlBpCIC3SfbEQ4HjbeX3hzkjX9DVQctjL3LqIRSVi/hComcVWe+7tbDPx6Vp/lWlp+4rHAyEErUjA2dzztEZCE8lG9NmZt+VZMm/dPlzGrq7T6CLzDvpYAS7AuOtqXaEoZsKfUdS0pz7SvcU+xlrQW2BKPGD8Ijj5Ct9IBapgsblOfqZhn2g7tZRyCa5sgbMdls5XXLv0slzrj+RnRiTkCgv0zcJWDPfcYFqGMfIM4f1IHZIGDgjtHb2t740KNds4qXueJq/LsOJmFMjeUQ7P9X6i8QIck1NFwRGNxSDkGUsL9u6V6jCi0wUMlbvPFsD+qJ8K7BSyyw5Kvbn8LuNZPs2sqSK/3ZNR21RZM1qM0yoo43UZ6nuWQ+uakI/LWF33MiAsRISGBzq2wYMUI7p3WcPCsjuQqM2gVqLtOOGmHBLmVlBWp4PN0K/r1SnH6gDtnyfLLDzOAfQvhiw+y5gANFj7a3OMlK5jSJW0wSonfc+GG1Y35nASgRkNkcdyWbCC6979r0pvq2OCss5YdrkwHww3lqiVeJXGiBS9x/dYfEpuy5O0PNT+mSpL2UjvPK0TcbafYQ7/oa5FwYKPaQhH+19IR0ehaGaXzbQlXnzNktobsxy5k5GkOtOTdQDOWJdp+USX76juSHI5Pm9dzBjzLWCYQm2gw5smjbqT2/QjT5HdSq3KtnSXBjlwJjP78wOggGg/YMwZ85AL1ZW0/ConSwsTrVUnZzsHtY1QXEaoaDHQ0MZmIKss3l8oOh4JJecX8dcF6YNZ66EaHuddcvkFWFGgNAaUUZG0dWo4g/yyW9ZxGpZWjAbSufyL93mxPIRz9OfJjwgoGVk3mqZcSW6YdOlwhqNoka3yV/7s1X2ze7W5Ynt769DNt2h2x813DbzXTZGOesBDWZ76kZdzy/UGffb17W4O/vBkldZZPHHlEucVwo+aFoUxqdEt9oq7GYJQ+9UbXvgTMVGvETFF6FL9kHhuJhcviwnz6guAI4IazsjcykrnTk4qf6cooQmrT/vN3thfmOAiGYjlzbRa6ZTe+vZTQsDik8IYwFlc23PZDGp8HtDdGumj0x24uXOInsNngtI9LGmxlhYhdwW3JrPzEP00ckQdwOcEw4SgZKEVCOofSw6jCu7HJr3dbse5NxyMfRfH6MNsHMCxhUIOML4QfK979OJ9r5JcZfii2QGs7cMmfa87JCVdjxsAoHd8DuyIfWOx/qfksFVA4UBtKfWcXpwGtkIdyOKrg4//WCK88Udka+dgdV9ufNxp5jj8ruDD5M48Tcvt9KamRiaqILYZXlNvk/xDT6FwwkLmOjsJXZyXV9DSB4Bk760rjlM8wBc15WpS3kb+hoMgBwrcXgEoExKnTRzJ37Szb+PtL6HrxGyTSVvzCUD0TEh/wTK/9zkJzBp5aPq7zTopF2rbNau43O5n6vUEsrmKGb+TqyV3yxplHjmisEkgd8N1tPABpI186GJ1X/JEW2Q5gTXN+xyX1NMBQIBkb2s2vjeWKVWEvFym58kFU8JaxaV6UtoxMMe8cvEjWhHtcYW38KV32qgXBra5zgqKDImq2nhAc1UlNe7akS+hFT07tHJkosgabgnjh7BEtWPpiH5NQSPlgOaaSpqNj4QiGg9XzLFSF3YYE4DxSMCXdupW0qYEW0cPdn/u5MYmUnoWuUkoyu+7C862BYfUaG/j3xVc/6o2woq0jW2AeJCs1Gln7SEdNDBjp+jHtCsa3XwRbmzHOQFL8QPCCmBTJfFfu6A2PVUzvYeQHIjOwMh7Z0WLm5YWWsWxEqohiznf6ZdIe9H/jFg3kPZgasZGR8hGM9MKY/G4gnBQcyr/mTEgUvopiKT8f1OXzUNIraSucTZKUpckyvZIGER++k3pYH66ZvZ8uZlpqbGX7NETJAUJpzQmRhEvamNjjEQxWyW86V1Uf+WOBxC1gE6yqFP81XcBJ5SWDu/fRftR9miGm6xE7YRWdLmw86jX99LNdm3j9CrVKXgokICdZhobVowo7KuRpDQG/rISgqr5x9COL7vmOBs2ZoKHNM2mE2WlpRB7Y9oBSQ3+skZ0zremmK2rVkMen1Oocf97swcAHFEv+hT39WcMCY4bUoxvhx3bkbHEWucGfOXzb6zi2tINqkGSQpBjX20bUpgx4msAVDMdSQaXPt9mqBGlvTWZX5o6z0pwUH7NMB1YLhDzy8sRErICm5J0dbvHCtWUGlsrHNtQAzXKIM2zaIi/uHFqAjtFELxFxRVKeoHT1fKwK/toG9JtkwZjUBVFKclwGd4eZJM60qL6tGBG3+MBxbotSZ5p0t2JXXkVH8HW7x16u9emKTjNQZa704DV4Zd2PHOVqtmlOcroNcHwWNCMgjhJXoffsgn9tEKoMvdeUuk2UvP4pE4l1xNPJYl0beC4H67oCSdcp3y6YoSSHM1D+QbV9YRYYe5cUZomfoXJb3eMcYGR5dSbbEFj7LQvvTz+I6qtRGdAwgJP8avXOPfaTL5FkQZEV5xjTvJ/l2QB3UvXfwNwxpZuoSSOEwJYDtr664tPqu29sId09MRtBSFfknP1W/Pg9P72y5pMgUj67YoD5onE7WwkpQbl9BBa3uhP34NbnuAoi1H+IW6sAFu23HtL0pWK78XJGH99ipvMnrCdg1n6Kin3lgyqXqO4FscJByneazsuDzfWA9CxPS7YZivPObNeScKrpwK1zwDYUYd0KlPkvU76+442NJDGiu5m1KMVao4kjEVZrD2ld74uh5L2Jzb3VEy878fYXpuveXmC7lK0ggVbtAQsoSI6caQYXoX8iS3PrvBGEQrk3MJIdyFBKaDjeXHcRpZeAM+tOF1frI4XtUryw4vm+Eqs+xJDjqG/rAb80693B8Q4PFieTentWfsNpbYdkTim7uRz34ut1lbvW73B52dFY/ak8j5cXpR7cAyls6+k73mKaeTz/XVrFvvJYJV7qsvZnCC8R++n5Lxip5r64LzYUGqackpBiaJKEsXRjDlp0RU9rz1JdEQupfK7QcvSlW1zWcbGuSyvfg2iSYN+LOrG877KZANjcSsTYlz5Qd7c4xkArwkp9MwMawq/fIbxGafyHQEkm1u0hCKTEtZLATnPuc3aoDTBUQ5jCENsh1/4Lf/B875GUH9uoKVFA3EnWj/Au7zcP9mb9MFaHNe95iFjmbIu7Bo5hhK3ZbRIzhPJDXbLiF39NkjfM0RRQcC0P+luPb9N6ylD7ZOKee9rGdQ3DL2Cse+GY3lVAHQROsfhl/deCqzK942ZOKWojsnLlWmqmnbcIW4dIonZ113ThDqa4GKTfBowxLN0+KZBKUNx/C4QXf2Fr+BC9yi1RqswcPFn0onnsSmHapqY1yDqIHJEs5tMjrIfDt6APahOKY5JFfy4GA12TTiWgHta4B4CRJ0wrhSFarDCyhiRcRJOUtB+t+njk3RqjnC64oY3Fu+ra7LZ+ih2R7TMzSAHPwSqNmqqdh1p36ICJTt2ifIFnOfpQf8LJrqvQJfS+8bRmsc+7KGtC7aXL1SyY8RQ27SREaIXeoaccBCoPDac+Ohn2dx7S3yMNBx160r76IxKp3laaT/+rpLWiXzeufJNhG2B0lp2ysmYjRsTwBewg+reYa2dAggOXeAg30TeN/4+sWYcofgLuyRMjauebsiZ9DdkDaWAkWCbzskNSwwoofgdq50YiBYy1sdcQyv/xDMl4KqLmD9t0s83Uvy7Oz9fkDLdXYIkzN9D+WaBawI3x7bXy+sShop5R32w7pu+E162+XctlwQNldM+nHs3jIP3SvjKClYN7tgoKLhzOj1KYZ3LKHC4dWqliipxydzRUzrdRFn5SK1MYUS623Y+15BI0zD81fzoid553LGaZUb4yI66B/+dY7c+uQXyqKJxvhARadvZ7ZrhIImdd5oGamve9Ap1CvrBfMOvCwZK4tdWuDRqAiXOPPrTD12HFqsUv1OoBltpcPGxQdaoXqIwvWYTeJfurAzm1QZJ7IsST3BgrAkaLDKfQcVvMDDISohKpoA96864ZXnOxhXUdsA01XynJPDrPLH12/wS6VQb1t2VYheS7Oo/PQPvNAnd73517+EvcE6lZ8nOOd+YKZe7yy3sFwnbcPtqpyoc7vZzvbdoGqnboAQ6fLvjkCRO5xYuSeXs+OaK65ncjmfSUo++mqQeTZkxP3D1+drL95fsCM2cj77MKWrWprv/10Wd0HGEjzX5w758eSt4DxS9b+WJmLw+5sAl0/FjS+XkTFejOqMOUsCWGmwP73kW/RlLkNKJVOIyjagTsCkRXyB5eZvJatRgVDZr7PtvrwMEK5oy+ST+cvy2FfgLDZWCzISobEWLi6mVB2cNwN2hHsU+plkGBzdFmypVS6xY4hlaa7Jbjs/aaafbsjq89foNqqg3buXcs9EJ9ySe4SJIMswl5LWp7nrNkxzXmdsKDG4st/AefeLWF0P3XNrOaVUE9nWvjVSwnEkeVZttd3cLJa3AD1v7r7AZ+hU1vvqJ5fjmo1Iv0e3nN/px1pcuGRDas6G01cfr4PxISPTnkhsur17PNc2fSIv4YYckEudi1xtdO8k/JSex9uuz5mOe/znfz2lV2t3Aq+rJ5B7rv+RNoO7ewxZqX53uMqv+nNqXJKnzVPpnPPnid7NJtPzJnjgo8OuQVmH+d6m5ecLi/3p21q/KtAByTJhcdHL68QQ1Pn9+y6VgMbfzkK5T/PXsT54waUHpeSp4K3o17QAB1b9LzR0Dp7eH5j5o/PGq4XS4l/+G+y1//Z9nX5x1D1ftaV6/A3/aB2pp4H/XHkv/l/RfdMjT4ar9O8UaP82DZJNKNFtR0+aOkP+uPb1pKkBwjur0HBDyLxW7YCgLhvI/wlB6AVASL5bHeAmT8SdRnrwIosumcgQIo/PJqQ/yi2doQPJD/0unFrjVTdxbFdt96T3FZsxwM+ecXV7G+1wnosVsZy/1oE1a3cKs+Mms1oZy8aincHu3WoC2PwOu0/2h5lKwnz7lwD1G4Z7aaehA6C/1ONRN4PBlfX7r/S+kSRrsb0VHfC5pOxo6O6T+VbwpUlbBgqJkHqv6q3RaIjvKq+FqlqBK9OLrFwr+6gT2pZvWwIHXjg0XMZWzGezuTX91ZiT07Km9ps/dj2lgLrtCp3OLL8u3nO/P01iTOayhdMz5mCVEdYk0n1mGuveLoSLkMDwESxA52Op1RF3zyEje1GSevpDIccyprYdpf5krKEl1H7UKqXcRfUBN25VgIMUzpmRxERVbRXkTrTA37/4LNWWFNkLu3p8hdXfVmweQZ4nTl2fT/P9jrRJV/aPYFp2O73kc10P5uqDxvzRnv1/g0JXH6qYvUA7/tfz/l82emmsN/a9nEoMJ8TtmTfcYPTr9DJ0EwL8UYpxtZbFMp3s6XPi/9RPpnJzoJ9NPzKlQ+peDEyCxq/Mqc9nV395m1rhinvuvZ9JMOtWVPnzMut5ZNK3Ncv9OSJOSDor2QsFi+tJK+r/04k848KfpPVlx09p8/t8JCbz0uwPnhCxm+ioT/dxXIuZOOf/z7EuSXT9c6uo86gKcRule/Dsh/83Y+YcxtgfOfJI1+Vhzmv898e+E3PXpfGv+i930Q7Boxn/D/VZG/59R8SWd/7Zn+edCap8NdatlZxjPOJvqXwa2/9vdSVPGsGtedD2Nn2YyftF7/KKnjDeJd2xFMELv1c6elpuAU8kq+74xz9CWsOyC5xKgXP+5L+lbTsuK8nB00AXyhPPaGQwqgVF5nV/Gi92Ta7k6vIkAx0cG9xPL2fl6cw/o5oqgdjKsXNCK8cTsMbDrbpHrMNRARUgNCPpNplds0jperiiJzHk8cdsqcQXNydISkFL3ZcGBNPo7HDmogUl0ebH9H32ZPfr/wJfZ+byhchGjvHUinSgHWE+u8Zjnu+EbV/y2fJJmsxzEuw0xn7Q0Xz8z8OuYb+OgUVNyBqT/hltdKvxojbX9t9t8qgMgXQ5jk1PC5vvg+dU+fSkzIl83ZB+bR4On7q9fkLYgbUHagrQFaf9HpEH6ur58KCn9Gtp66JWWKcvZevTopduGbsfniUe229yUJaG+QRL3eaS7GcNXtNOLl1t480safE8DIJnzfa+dCtovoS6gkiuhwy+WacYoZyJ4ZaZ7qSk6OfNsR99086mU+eAJVzCSxNdPw73Bcr4YdV9FekbYjbtRIbQoAJHfXWP1PBd2cB7xa3Kk4gUt1U5Om/27lCNE4G/vh7DddvLPtm/5FCPdGXrN2Ztv4j0flUj90f6vJhvbxHS/ddAsm/gwOqbecIXa4dIYe91z3kjuLZ1Bzrwrb8auuvyRFYaJynPSPHgLfsuzIWW+/nGSYjQOTgbg51k52LSmTNpugCk52WPe3o5ekLYgbUHagrQFaf+fSNtX9xnB3CCsAgr3XrpouMZtnoO6DMJ2sz9IMmEL13nYBvSN3UHppsqw+QLlGn9jp59lj2a4zLMd0TZLrXqXJGFegLQAaQHSAqQFSAuQFiAtQFqAtABpAdICpAVIC5AWIC1AWoC0AGkB0gKkBUgLkBYgLUBagLQAaQHSAqQFSAuQFiAtQFqAtABpAdICpAVIC5AWIC1AWoC0AGkB0gKkBUgLkP5nQZJeo1E9mOzisljFDL9kUG1z94eUI/JGocn5S2Z+LWbyX3espN+9qJonkezz1x0rdP2vrmbZNKMOvzYd74k3/U3+WIzBw7ADkqY1KVRD9liZnkJczHCpSyXf3O+fNtU4x00kSiN/He0CmOOSlC9neazpaFfmO03V+u+/MkcB+j+4piTwom+pyjp+qiB5VqHojXMfz/hf53csHxxIQmRNdRXcr55dIPmvEzOM5nj5y4ko2tVVWrhKI6bCNUFNLHlWobIV/+CGmLL38cPuh0/OLkA2nldzFdZA8SAKRqqfSzWSH/ZSxY8olMyreFTpu7bGnFuGsxsY+49ut7GezI5+9MBiloIqXv2D62k6fnXboEb83Wh2FRmof3A3TuMTB6zrqoijDrNb1zS/1TzOGBawpsT9bM2p8X6UuBsVGQKnekSushqoqI+lhL0cfBlGHkSm2VtGPt0++9R+txU7IY8CajKQ1g9fPe4QSC8l+cndNS0++QwbVVYWUMrMLCi5eZ4WEsv1IErvHHFbH8iM5LwcJIex6rVlODmA2dpKkiONFeV59m0jQhKrXz3paMH13yymnTZvMYy4suIqJW3qWOxHNFYNSpoS8TR3fAp8eZ1tU2RGAU3t1Zys0yOhCP0hQnJIL2myPo/0qQQ7UeMfucp6pK6Wj2AOpz/osugaA/kTr1gPVq/R/yBegx2vvna2vNS7I/pyD4DvTpwiDWN4pd3RWcy8y8kjxddzwHCuB6uE2GdFH/2A0I6KbMCxG+NAaQjvjXnTjiirq7INPE786Pad5pquIE+O9BRlP7m1DU13/D9Q2aS+MsPBTxmQD2vNkUTK+UBzhwvOQD4ECFsTrm7Mj+W38n/j7v9xAxB1SJckcS5uTCG8JiYXEsdOanaoAJjE9wV4I4b5jwJkbveRkqheoh43TaXHYBBIm0webRZ9p7fFKjDhjDCWa8Pw/0OdYY4PY+RXE8jmFzodm4gjTgNgWJAlcljT2OOSZ+4s0EfgAy+WZa2YOG5GcH16eG8NGGXZz04PMYeH18F7E7zYo7iBtHC4zF7lsy+xFBlM/k2Id52K5fjt9iOMCNib/OLg3CuFiwrq9SON7YsBU8EvThB37ukrzutgKTvhBdmymX3R7ff6Bq63hRKqhlXyol4ynxVetz61FbExbGXQssEgynecFivvHd3ZjcvjanKDKL8isqOQh02n3fG5ezWWEH696QgP3PwkgMcgkic6SMwnVfloRYub2Ef1Xh2IQAOAXdNk5ltB/1ZLC+4dB4T5+FBckq2BuGxlhtaiQKKu1rNgH78LaOpg7V6ZZG5rahCn/94yzmatJkYSQzHLg/Kusi6HbTn2ky9rdEdkomZBACPsgzWJNngyW/CVK04gBm1iEgc3LCU4qr2/PerY0lVUC+8V/B5cv0NvPXTbedqxFvB5WqMhPm6KPKq+tv04wySqBsOx4FgP8oi843WElaLbdhzSCWifD2sUn1i9177Z0DeE3QhusiBBSl2trwSrP2Cb8QwLXL3RT6edNJ4WsMmLbDUsCM+N12994lbPy9fn91U7NuLPhtV0JtLuS69d0cdZ/rCkrhj0yp2xOle32+rUvrqJirc6cA/naFfnllR2o/r4ZMUym9CRCWyzAR75vrOI/lNPDvOrWoRRpsOXeb0CDJRrkzdpPbYhmCMd0k0+WRkFm7qT0dma0Zp0eXN2mQ1qIuOOrlAPmLOdTKWj24eGrC3YnL7Oz4cbOhFQPa5aiEmd16Q6MIT3FgAM4PGbcuMZCCjT71MLw2zsF69+dYz0ohKY9+Q79Jd7gvU29gdZyz1JLzam5Otzaj62N5oWMS2c0NixtPtePS+nHfBlwyfQM02jj4pIDYJIXM0IqSwAy7vmLexw9+FQ10Fz4x97r5vEUWmEvbiBU3rArkyu8kkcfwTEspc5qwzFOXuigOgX7l0pyeb9V0x61NrBxJDbIeqrN/u36CvvwxuUyGKpq7SOI6/Ab/v4ydyiGnLbIHBgEOBMQu92fL7Q4D4Y2dmpYMEaRMJ6SRO1IaRun6nXznFG9S24Xv904Ep1R7WBexNGlPw4JvXjCfhBD0r7EDtd58NPmK9PbC1N+OITr9JdXwm9ol4beuD04IwGM5iqvKJHhDmUkDFco45RPqULE/fpjNxDb8WjsymdVF7OxHMYLkw/9iTyOMWxik2UvZvjpKyHo57M8hNMDFUlHZdvzsWX8o7/AEDvXxTN0L4TUlZkp8Z4jH9rk/wDUpACJugGWjfQ7mnTo5ZIryfwfjXewRNEQuM+aWkSCF69oaU5g0HqnO3OHWGWYTsvL6l1XIah2wh69fa0uSCbHBv0p7B5umA9mObXRMp4Ne9tikikvftqdjnb9XwQaTwWBocLkRO5sDLu9+WQvrvacevKr+HMx8qG9Lqucl9is9KrbqNdONe4lPxqcz0KDpw8nISlwNUsWMVWPevR+lxVIArO5gxaDt8bbDpeyLbmiCQB2F8O47HJMx2R6IIn9ER2XyHIXlHewMSdN/R6RxJGCwcp/EvnPIKRQavfLtpyOtCbq84Z5DnKYsKC+3SQ7WkqtTnRxTG5lFTBe9HfsdTgSUJUCBkc782Ale3FwusqSePqvDo3IampywqKGW81yX0f5wyaSv/oldm4p9qF5su1sfTNHYXvPN8wjrEkNdNvl6N4CN+IwNIreZ28TOVosttTyov7wUJkfI25LytPGnoPhixjRhuUgG4GyY1ZX3nZc1hwNZSH0y7Z65zODYVSQV27Pyb4CfjfJ9JwRsXZP++qCWwkuK5CI5KnnRhJDWrDTk1g6QrmDPtb60hFnpeptrmyGCprs9atwDyDwMWd4TUkliaDfKsz+LXqRu9BIsNwMfNxXjW1pinuMnI4gL1KFoOvZZGr4RRepm6357KSHBJVsAnSwjX0YR/FSk9BfH3aaX/X5AYOSbsY52icHhWiONR89W04GmzV1O+xnfE80kniwswQyzBcNLC6x33XrxCvSpIUauAMqBmUrGye4g8MPeq4dah3HQA4NZIFFN33RHrY+TM6i5VMtEaS83ovvw6uB65R1TNVLAo1XQMlB+EtcOoZAq/r8McZxoGB9f6xBAl3gRvdcfmVQCLDGY6K9/NbxqrLYrbzP+5oul0UsNKCr+6x6y2EmQV5qqHHb/ya5CSgGbbbXnmgzpTr2LetY+lWJF/XomYYV5aMkX7jcgsx9wReh4uV+M16dWPE44pL9EcPlB6MPX5iI2WdyWme/gYgK/rzZLSbnyIM3Bt+uXuoWHrdQFBajwSPY91EyNRYCPGyZty4XPWQZdw6NOZ4YEODbf+TBEYiLcd5fUhIXMsxbDTvj0BKZHfn4OXIcK8eM9ydxu28iXC3MvMQetHXzBp8ggvLAOsBRwQgwSbMumpdoJLpkoqozPYhWHaKdpyGD2sIQfAokP1j0B/RNPmRkd8audLjGMp8KvZFiFq8Jc+MvtfSooFTwkwujHk9eQ/9UNFiamrV0C97QMztARmplhGsFF2rviF5w6VcEZ9VjmAwmDgEx5I1cZ/HErWyWkVv8oRvaiNk0tlWcA3EFNFrSjCSpo4JCgzYhlZQdZC3eADvR2wX3PPE7uTjsx+e/erkLlvvpVK6eIQXRKD9epJ/kvGWIB4ZHnVs8OjGrxzFeZVo4AnCG+ljz0dHtW9ifwMHwS18czvt09cdwLn9hEOn58GgwbXlMQzCI/rk+5YGSz98l2Xn0LN8V+xoZyQ0V+KYeAgWQ9ScJ2rWq6w5F90toIt76cG5axquG2atY44KbAyfcCIaIKw17ojfrAtHY60flqm14UyjmOGhjDU9x+oIgap936+43GXJMVtZSxDeqvBtbGJSh9NeYnLYERMRQFILsF/zb5v5dUVMjwu25zsoc8zOTMB8UCBCEsQfRsE2h/wJxiONrDM68fEgORxVPVXgVRLH4L3uOx/+YBv1HKysqeuIpUUV+TFOFvM0wzgyhCQezSs3+QS6hA1rVYWcbff01ipxlIz/MD2gewy3k0tdtbUZH/2hi/Xkc76OAxX9Og92I9f7TfpyVZQ1cnT0tsm1Z8biVptRPYiax2g4gbN9GiMyGHCIH3Hwv4jxsDRcFdsTzRh4F2muIbFYC2GgpTl70gNrmT8qYB2LxZM1o2U7h1LQ5S4SXed6lzD31EapQATnWsaGxJFM7oof0fIWVdXHgsY89bpBMpgvFww6vgthvCbwnntPZno3i+q9RfX9mlODmrGrjp2X3kNpGnK4TRC64mTmtuFPz9Ug3VfgBIXIH3qTKSDF4Q46g9kG55o5n1k9uC/WIynqMbouRJ1t1Gs1MqZJkSuXtmXqw9fewvZiAi9+SoAX5+JHEUcuQPCyyEFEEMhf9LpbuaVo1Q9XGY3rJ4uwuqjNieVjwy42DpsL7Hy5LavKEsM9UVHLEYqG4IOguO6YB16DltEgEjPwQ5c7CVRez2+pw2MchUzNbUZjMphrGcY2p35g3oSo+5ExAlg8H2bK6jt/+HbDBIY1gWmVjmdF82WK5h4Gup9aVkYbO+tJuG6fb4Pus2uu98aWR0mGnv6NyImPgvRAdc7jFVvSQavKAtslPICt9tHSaZU69Zg1qB+YMy050pUTT0hcdrYnJktMguk2sJ5MFan5d4bFDF7zPngx7TAVrdudvbMun3g3btQtfrTregB6s9/WBi7mzmBBZ8RJyz59cYe+NGN/36/UGt3RWiLEURDZcUV8e/MRm9T8gnCR3ztXHZ9UzhNIT34EghtaXL/TBZXDhhKmRqZpODMBFS9kw/R6W57wPvKSCjzFYn45UD1cwcKNR4ezYvllp0w599AP8mCxYiF9qvRLwgiyfti8ZuzjmpDetGRZaSahVXEtnvKRD/ZWCNVd0XGEEvbDp8IH7+Nt8DWENOW/h9BhJavxtvOwHb0tJd64OGz656HxW6O9jh891PskBmacSCNOaDzwKhEPlUHL+GuGinYlHUaCuWae/cCqaQcNBbV5sCY/uvMamgT8Gkc63pXlyBKb1E4V5cX2ZbemSb0Dtg/xObp0PTPajTMZa1EGje09d7QOPpExjFu1umf0jw34/PpNapen/ggChJlrfSW8VCjXYb0BIcqN6hsOhBPH2LyIGKyghbM7Pov15PcMiApUmgW2CHz2xQ+bxg/vaQTEe5cHWtskd4/mxZehcxGfS9C5mlGSuin2edrle4fVhm00kOzOqVVUw+uvI1qcpzVkUMDIjHe29hPrcik1hpMRyInYuKdOfUM3vUu88rV6voPVGRLLbKYm6CwZV+4mCJdVLqSWlwqGgVMQO845Ow5rSsRy3ug01vx4klsu5vrnPQFNZi4bHEcyGqM7IGrigkLf6s7krw3PWq5DpRD9KinXlxbl/EY3JAwTYM50VHNooXiYmHUOSRLyw2tGwe/bWcJaVouonyfuf+vjDzIlpx2BNpSla//M398aq8wrCruyTQWSPiRp2oN+G/74kYBpZ7lSKjJNn4K2FFv60sDPnxyGFIN7QnsfZrooYdSgyKTeW5Wx7I2sxpeICNLnn0NKTHqFBUBBwV1udQS4Zvt+mKfzyByzGbiExmyjnqfXQhQFyNon9jXtyBXmzk2F0F5w56cM422kD8hHYIWwngin1j4VzvoXvqXe/qWnTMWgcqhIenVTiFe/Gnq5OR57C/myO/rs7BmTgKVanYcon45l+bnCREJnuNOPspislopXDaIPWTZFiC+ZPo8k8BpRB16j2tuYUnLD5posqzllWwdvc7nvX3ITc01bd657f5u+THdFPpx3uiw91qRywj0MPHtqBreiZfgmVriv7vveOSduziX4rNhHhtOH6UBg7/Ifn+NvBpoc0ZobiLQcPW7M2C6rMH3u6bFLJqsBHGvilOD5U5cnQMQTnlDVf3aprl2rm/xiWmUwg6PAqWFg1TbcDdqVD6KeON85EBbX2p6608e9mGEcN/AeK4byWyD05VZBLn5zt+apBIHfqVRq3tSyfsX86wX8P0oWSf78tN9pX+6eE4n/C1BLAwQUAAIACABPS2dK1kUrKU0AAABrAAAAGwAAAHVuaXZlcnNhbC91bml2ZXJzYWwucG5nLnhtbLOxr8jNUShLLSrOzM+zVTLUM1Cyt+PlsikoSi3LTC1XqACKAQUhQEmh0lbJxAjBLc9MKckAqjAwNkMIZqRmpmeU2CqZm5vDBfWBZgIAUEsBAgAAFAACAAgARJRXRyO0Tvv7AgAAsAgAABQAAAAAAAAAAQAAAAAAAAAAAHVuaXZlcnNhbC9wbGF5ZXIueG1sUEsBAgAAFAACAAgAT0tnSlGFNqS+PQAAaKMAABcAAAAAAAAAAAAAAAAALQMAAHVuaXZlcnNhbC91bml2ZXJzYWwucG5nUEsBAgAAFAACAAgAT0tnStZFKylNAAAAawAAABsAAAAAAAAAAQAAAAAAIEEAAHVuaXZlcnNhbC91bml2ZXJzYWwucG5nLnhtbFBLBQYAAAAAAwADANAAAACmQQAAAAA="/>
  <p:tag name="ISPRING_PRESENTATION_TITLE" val="www.33ppt.co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SubTitle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525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www.33ppt.com​​">
  <a:themeElements>
    <a:clrScheme name="自定义 96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1EA4AD"/>
      </a:accent1>
      <a:accent2>
        <a:srgbClr val="F2BA25"/>
      </a:accent2>
      <a:accent3>
        <a:srgbClr val="1EA4AD"/>
      </a:accent3>
      <a:accent4>
        <a:srgbClr val="F2BA25"/>
      </a:accent4>
      <a:accent5>
        <a:srgbClr val="1EA4AD"/>
      </a:accent5>
      <a:accent6>
        <a:srgbClr val="F2BA25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2729</Words>
  <Application>Microsoft Office PowerPoint</Application>
  <PresentationFormat>全屏显示(16:9)</PresentationFormat>
  <Paragraphs>254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Dotum</vt:lpstr>
      <vt:lpstr>FontAwesome</vt:lpstr>
      <vt:lpstr>宋体</vt:lpstr>
      <vt:lpstr>微软雅黑</vt:lpstr>
      <vt:lpstr>微软雅黑 Light</vt:lpstr>
      <vt:lpstr>Agency FB</vt:lpstr>
      <vt:lpstr>Arial</vt:lpstr>
      <vt:lpstr>Calibri</vt:lpstr>
      <vt:lpstr>Impact</vt:lpstr>
      <vt:lpstr>www.33ppt.com​​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https:/www.ypppt.com</cp:keywords>
  <cp:lastModifiedBy>天 下</cp:lastModifiedBy>
  <cp:revision>5</cp:revision>
  <dcterms:created xsi:type="dcterms:W3CDTF">2014-11-09T01:07:00Z</dcterms:created>
  <dcterms:modified xsi:type="dcterms:W3CDTF">2021-02-13T15:21:41Z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