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75" r:id="rId9"/>
    <p:sldId id="264" r:id="rId10"/>
    <p:sldId id="263" r:id="rId11"/>
    <p:sldId id="265" r:id="rId12"/>
    <p:sldId id="266" r:id="rId13"/>
    <p:sldId id="276" r:id="rId14"/>
    <p:sldId id="267" r:id="rId15"/>
    <p:sldId id="268" r:id="rId16"/>
    <p:sldId id="270" r:id="rId17"/>
    <p:sldId id="269" r:id="rId18"/>
    <p:sldId id="277" r:id="rId19"/>
    <p:sldId id="271" r:id="rId20"/>
    <p:sldId id="272" r:id="rId21"/>
    <p:sldId id="273" r:id="rId22"/>
    <p:sldId id="281" r:id="rId23"/>
    <p:sldId id="280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09E"/>
    <a:srgbClr val="FAC384"/>
    <a:srgbClr val="5671BE"/>
    <a:srgbClr val="02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17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>
          <a:xfrm>
            <a:off x="838200" y="2203313"/>
            <a:ext cx="3562351" cy="919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FBF2-A1D3-4910-8E4E-B51BA6484A1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4A6A-8528-4933-A508-9FD10489D3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06818" y="280293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13769" y="952900"/>
            <a:ext cx="1886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84675" y="1631276"/>
            <a:ext cx="1798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83974" y="2205014"/>
            <a:ext cx="2146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60746" y="3594914"/>
            <a:ext cx="1886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51211" y="4634046"/>
            <a:ext cx="18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航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50414" y="1989415"/>
            <a:ext cx="158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DREAM</a:t>
            </a:r>
            <a:endParaRPr lang="zh-CN" altLang="en-US" sz="2800" dirty="0">
              <a:solidFill>
                <a:srgbClr val="1F709E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19664" y="4042680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不忘初心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974609" y="4297895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方得始终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7"/>
          <a:stretch>
            <a:fillRect/>
          </a:stretch>
        </p:blipFill>
        <p:spPr>
          <a:xfrm>
            <a:off x="-23590" y="-114190"/>
            <a:ext cx="8063741" cy="789262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 flipH="1">
            <a:off x="10349140" y="775078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7416277" y="3688064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302685" y="4407403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1002021" y="410198"/>
            <a:ext cx="371737" cy="371738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257026" y="3577488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305858" y="1444924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53124" y="3966300"/>
            <a:ext cx="59658" cy="59658"/>
          </a:xfrm>
          <a:prstGeom prst="ellipse">
            <a:avLst/>
          </a:prstGeom>
          <a:solidFill>
            <a:srgbClr val="1F709E"/>
          </a:solidFill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83219" y="6083157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励志正能量企业年终年总结</a:t>
            </a:r>
            <a:r>
              <a:rPr lang="en-US" altLang="zh-CN" sz="3200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PPT</a:t>
            </a:r>
          </a:p>
        </p:txBody>
      </p:sp>
      <p:pic>
        <p:nvPicPr>
          <p:cNvPr id="4" name="充满希望大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9859" y="-297991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875E-6 4.44444E-6 L 0.22682 -0.34908 " pathEditMode="relative" rAng="0" ptsTypes="AA">
                                      <p:cBhvr>
                                        <p:cTn id="50" dur="1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745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3.33333E-6 L 0.24024 -0.3551 " pathEditMode="relative" rAng="0" ptsTypes="AA">
                                      <p:cBhvr>
                                        <p:cTn id="52" dur="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77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4.81481E-6 L 0.35091 -0.71343 " pathEditMode="relative" rAng="0" ptsTypes="AA">
                                      <p:cBhvr>
                                        <p:cTn id="54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567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1.48148E-6 L 0.42188 -0.79329 " pathEditMode="relative" rAng="0" ptsTypes="AA">
                                      <p:cBhvr>
                                        <p:cTn id="56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3967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81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81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81"/>
                            </p:stCondLst>
                            <p:childTnLst>
                              <p:par>
                                <p:cTn id="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  <p:bldP spid="40" grpId="0" animBg="1"/>
      <p:bldP spid="41" grpId="0" animBg="1"/>
      <p:bldP spid="47" grpId="0" animBg="1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08" y="2315246"/>
            <a:ext cx="5083138" cy="34057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工作完成情况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04142" y="2315246"/>
            <a:ext cx="2088956" cy="589521"/>
            <a:chOff x="1873170" y="4093501"/>
            <a:chExt cx="2088956" cy="58952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" name="圆角矩形 2"/>
            <p:cNvSpPr/>
            <p:nvPr/>
          </p:nvSpPr>
          <p:spPr>
            <a:xfrm>
              <a:off x="1873170" y="4093501"/>
              <a:ext cx="2088956" cy="5895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058960" y="4192090"/>
              <a:ext cx="1717376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931</a:t>
              </a:r>
              <a:endPara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04142" y="3003356"/>
            <a:ext cx="4202409" cy="934205"/>
            <a:chOff x="2684432" y="4646279"/>
            <a:chExt cx="4202409" cy="934205"/>
          </a:xfrm>
        </p:grpSpPr>
        <p:sp>
          <p:nvSpPr>
            <p:cNvPr id="14" name="矩形 13"/>
            <p:cNvSpPr/>
            <p:nvPr/>
          </p:nvSpPr>
          <p:spPr>
            <a:xfrm>
              <a:off x="2684435" y="4646279"/>
              <a:ext cx="2661735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84432" y="5055019"/>
              <a:ext cx="4202409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GB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66186" y="4283772"/>
            <a:ext cx="2088956" cy="589521"/>
            <a:chOff x="1873170" y="4093501"/>
            <a:chExt cx="2088956" cy="589521"/>
          </a:xfrm>
          <a:solidFill>
            <a:schemeClr val="bg1">
              <a:lumMod val="75000"/>
            </a:schemeClr>
          </a:solidFill>
        </p:grpSpPr>
        <p:sp>
          <p:nvSpPr>
            <p:cNvPr id="17" name="圆角矩形 20"/>
            <p:cNvSpPr/>
            <p:nvPr/>
          </p:nvSpPr>
          <p:spPr>
            <a:xfrm>
              <a:off x="1873170" y="4093501"/>
              <a:ext cx="2088956" cy="58952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58960" y="4192090"/>
              <a:ext cx="171737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421</a:t>
              </a:r>
              <a:endPara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66186" y="4971882"/>
            <a:ext cx="4202409" cy="934205"/>
            <a:chOff x="2684432" y="4646279"/>
            <a:chExt cx="4202409" cy="934205"/>
          </a:xfrm>
        </p:grpSpPr>
        <p:sp>
          <p:nvSpPr>
            <p:cNvPr id="20" name="矩形 19"/>
            <p:cNvSpPr/>
            <p:nvPr/>
          </p:nvSpPr>
          <p:spPr>
            <a:xfrm>
              <a:off x="2684435" y="4646279"/>
              <a:ext cx="2661735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432" y="5055019"/>
              <a:ext cx="4202409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GB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THE ORIGINAL MATERIAL PACKAGE NETWORK OF THE WHOLE STATION HAS EXCLUSIVE COPYRIGHT OR HAS 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5550170" y="2200120"/>
            <a:ext cx="3994281" cy="3759038"/>
          </a:xfrm>
          <a:prstGeom prst="rect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35848" y="2731496"/>
            <a:ext cx="877163" cy="30151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GB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THE ORIGINAL MATERIAL PACKAGE NETWORK OF THE WHOLE STATION HAS EXCLUSIVE COPYRIGHT OR HAS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工作完成情况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îSļiďe"/>
          <p:cNvGrpSpPr/>
          <p:nvPr/>
        </p:nvGrpSpPr>
        <p:grpSpPr>
          <a:xfrm>
            <a:off x="703818" y="1657632"/>
            <a:ext cx="4153932" cy="965389"/>
            <a:chOff x="705406" y="1362075"/>
            <a:chExt cx="4153932" cy="965389"/>
          </a:xfrm>
        </p:grpSpPr>
        <p:sp>
          <p:nvSpPr>
            <p:cNvPr id="32" name="ïŝḷiḑé"/>
            <p:cNvSpPr/>
            <p:nvPr/>
          </p:nvSpPr>
          <p:spPr bwMode="auto">
            <a:xfrm>
              <a:off x="705406" y="1500723"/>
              <a:ext cx="649638" cy="767753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íṥ1iḑè"/>
            <p:cNvSpPr txBox="1"/>
            <p:nvPr/>
          </p:nvSpPr>
          <p:spPr>
            <a:xfrm>
              <a:off x="1531078" y="1557053"/>
              <a:ext cx="3328260" cy="72430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2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466850" y="1362075"/>
              <a:ext cx="0" cy="965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îşḷîḑe"/>
          <p:cNvGrpSpPr/>
          <p:nvPr/>
        </p:nvGrpSpPr>
        <p:grpSpPr>
          <a:xfrm>
            <a:off x="703818" y="3062453"/>
            <a:ext cx="4153932" cy="965389"/>
            <a:chOff x="705406" y="1362075"/>
            <a:chExt cx="4153932" cy="965389"/>
          </a:xfrm>
        </p:grpSpPr>
        <p:sp>
          <p:nvSpPr>
            <p:cNvPr id="29" name="iṡľiḍé"/>
            <p:cNvSpPr/>
            <p:nvPr/>
          </p:nvSpPr>
          <p:spPr bwMode="auto">
            <a:xfrm>
              <a:off x="705406" y="1500723"/>
              <a:ext cx="649638" cy="767753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îŝḻídê"/>
            <p:cNvSpPr txBox="1"/>
            <p:nvPr/>
          </p:nvSpPr>
          <p:spPr>
            <a:xfrm>
              <a:off x="1531078" y="1557053"/>
              <a:ext cx="3328260" cy="724305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2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466850" y="1362075"/>
              <a:ext cx="0" cy="965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71512" y="4321930"/>
            <a:ext cx="1791565" cy="726602"/>
            <a:chOff x="671512" y="4321930"/>
            <a:chExt cx="1791565" cy="726602"/>
          </a:xfrm>
        </p:grpSpPr>
        <p:sp>
          <p:nvSpPr>
            <p:cNvPr id="26" name="iŝ1ïḓé"/>
            <p:cNvSpPr/>
            <p:nvPr/>
          </p:nvSpPr>
          <p:spPr>
            <a:xfrm>
              <a:off x="671512" y="4321930"/>
              <a:ext cx="1791565" cy="335557"/>
            </a:xfrm>
            <a:prstGeom prst="rect">
              <a:avLst/>
            </a:prstGeom>
          </p:spPr>
          <p:txBody>
            <a:bodyPr wrap="none" lIns="144000" tIns="0" rIns="144000" bIns="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íş1ïḓe"/>
            <p:cNvSpPr/>
            <p:nvPr/>
          </p:nvSpPr>
          <p:spPr>
            <a:xfrm>
              <a:off x="671513" y="4657487"/>
              <a:ext cx="1422400" cy="39104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lIns="144000" tIns="0" rIns="144000" bIns="0" anchor="ctr" anchorCtr="0">
              <a:normAutofit/>
            </a:bodyPr>
            <a:lstStyle/>
            <a:p>
              <a:r>
                <a:rPr lang="en-US" altLang="zh-CN" sz="24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86%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" name="ïŝ1íḑé"/>
          <p:cNvSpPr txBox="1"/>
          <p:nvPr/>
        </p:nvSpPr>
        <p:spPr>
          <a:xfrm>
            <a:off x="671513" y="5132184"/>
            <a:ext cx="4532014" cy="130699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1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点击添加主要文字内容点击添加主要文字内容点击添加文字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1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点击添加主要文字内容点击添加主要文字内容点击添加文字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1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点击添加主要文字内容点击添加主要文字内容点击添加文字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iśľïḍê"/>
          <p:cNvGrpSpPr/>
          <p:nvPr/>
        </p:nvGrpSpPr>
        <p:grpSpPr>
          <a:xfrm>
            <a:off x="7020779" y="1657632"/>
            <a:ext cx="4153932" cy="965389"/>
            <a:chOff x="705406" y="1362075"/>
            <a:chExt cx="4153932" cy="965389"/>
          </a:xfrm>
        </p:grpSpPr>
        <p:sp>
          <p:nvSpPr>
            <p:cNvPr id="21" name="íṩľïḑe"/>
            <p:cNvSpPr/>
            <p:nvPr/>
          </p:nvSpPr>
          <p:spPr bwMode="auto">
            <a:xfrm>
              <a:off x="705406" y="1500723"/>
              <a:ext cx="649638" cy="767753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îsliḓe"/>
            <p:cNvSpPr txBox="1"/>
            <p:nvPr/>
          </p:nvSpPr>
          <p:spPr>
            <a:xfrm>
              <a:off x="1531078" y="1557053"/>
              <a:ext cx="3328260" cy="72430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2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466850" y="1362075"/>
              <a:ext cx="0" cy="965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ïṣlíďè"/>
          <p:cNvGrpSpPr/>
          <p:nvPr/>
        </p:nvGrpSpPr>
        <p:grpSpPr>
          <a:xfrm>
            <a:off x="7020779" y="3062453"/>
            <a:ext cx="4153932" cy="965389"/>
            <a:chOff x="705406" y="1362075"/>
            <a:chExt cx="4153932" cy="965389"/>
          </a:xfrm>
        </p:grpSpPr>
        <p:sp>
          <p:nvSpPr>
            <p:cNvPr id="18" name="îṩļïdê"/>
            <p:cNvSpPr/>
            <p:nvPr/>
          </p:nvSpPr>
          <p:spPr bwMode="auto">
            <a:xfrm>
              <a:off x="705406" y="1500723"/>
              <a:ext cx="649638" cy="767753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îṥḻíḑé"/>
            <p:cNvSpPr txBox="1"/>
            <p:nvPr/>
          </p:nvSpPr>
          <p:spPr>
            <a:xfrm>
              <a:off x="1531078" y="1557053"/>
              <a:ext cx="3328260" cy="724305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2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466850" y="1362075"/>
              <a:ext cx="0" cy="9653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988473" y="4321930"/>
            <a:ext cx="1791565" cy="726602"/>
            <a:chOff x="6988473" y="4321930"/>
            <a:chExt cx="1791565" cy="726602"/>
          </a:xfrm>
        </p:grpSpPr>
        <p:sp>
          <p:nvSpPr>
            <p:cNvPr id="15" name="íṡļíḋê"/>
            <p:cNvSpPr/>
            <p:nvPr/>
          </p:nvSpPr>
          <p:spPr>
            <a:xfrm>
              <a:off x="6988473" y="4321930"/>
              <a:ext cx="1791565" cy="335557"/>
            </a:xfrm>
            <a:prstGeom prst="rect">
              <a:avLst/>
            </a:prstGeom>
          </p:spPr>
          <p:txBody>
            <a:bodyPr wrap="none" lIns="144000" tIns="0" rIns="144000" bIns="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î$1ídé"/>
            <p:cNvSpPr/>
            <p:nvPr/>
          </p:nvSpPr>
          <p:spPr>
            <a:xfrm>
              <a:off x="6988474" y="4657487"/>
              <a:ext cx="1422400" cy="39104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144000" tIns="0" rIns="144000" bIns="0" anchor="ctr" anchorCtr="0">
              <a:norm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14%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ís1ïḋé"/>
          <p:cNvSpPr txBox="1"/>
          <p:nvPr/>
        </p:nvSpPr>
        <p:spPr>
          <a:xfrm>
            <a:off x="6988474" y="5132184"/>
            <a:ext cx="4532014" cy="130699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1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点击添加主要文字内容点击添加主要文字内容点击添加文字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1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点击添加主要文字内容点击添加主要文字内容点击添加文字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1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点击添加主要文字内容点击添加主要文字内容点击添加文字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工作完成情况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îslïḑè"/>
          <p:cNvSpPr/>
          <p:nvPr/>
        </p:nvSpPr>
        <p:spPr bwMode="auto">
          <a:xfrm>
            <a:off x="2578100" y="1227114"/>
            <a:ext cx="7023100" cy="4906986"/>
          </a:xfrm>
          <a:custGeom>
            <a:avLst/>
            <a:gdLst>
              <a:gd name="connsiteX0" fmla="*/ 4308747 w 8617494"/>
              <a:gd name="connsiteY0" fmla="*/ 0 h 6020977"/>
              <a:gd name="connsiteX1" fmla="*/ 8617494 w 8617494"/>
              <a:gd name="connsiteY1" fmla="*/ 4308747 h 6020977"/>
              <a:gd name="connsiteX2" fmla="*/ 8278891 w 8617494"/>
              <a:gd name="connsiteY2" fmla="*/ 5985906 h 6020977"/>
              <a:gd name="connsiteX3" fmla="*/ 8261997 w 8617494"/>
              <a:gd name="connsiteY3" fmla="*/ 6020977 h 6020977"/>
              <a:gd name="connsiteX4" fmla="*/ 7919122 w 8617494"/>
              <a:gd name="connsiteY4" fmla="*/ 6020977 h 6020977"/>
              <a:gd name="connsiteX5" fmla="*/ 7993993 w 8617494"/>
              <a:gd name="connsiteY5" fmla="*/ 5865553 h 6020977"/>
              <a:gd name="connsiteX6" fmla="*/ 8308298 w 8617494"/>
              <a:gd name="connsiteY6" fmla="*/ 4308747 h 6020977"/>
              <a:gd name="connsiteX7" fmla="*/ 4308747 w 8617494"/>
              <a:gd name="connsiteY7" fmla="*/ 309196 h 6020977"/>
              <a:gd name="connsiteX8" fmla="*/ 309196 w 8617494"/>
              <a:gd name="connsiteY8" fmla="*/ 4308747 h 6020977"/>
              <a:gd name="connsiteX9" fmla="*/ 623501 w 8617494"/>
              <a:gd name="connsiteY9" fmla="*/ 5865553 h 6020977"/>
              <a:gd name="connsiteX10" fmla="*/ 698373 w 8617494"/>
              <a:gd name="connsiteY10" fmla="*/ 6020977 h 6020977"/>
              <a:gd name="connsiteX11" fmla="*/ 355498 w 8617494"/>
              <a:gd name="connsiteY11" fmla="*/ 6020977 h 6020977"/>
              <a:gd name="connsiteX12" fmla="*/ 338603 w 8617494"/>
              <a:gd name="connsiteY12" fmla="*/ 5985906 h 6020977"/>
              <a:gd name="connsiteX13" fmla="*/ 0 w 8617494"/>
              <a:gd name="connsiteY13" fmla="*/ 4308747 h 6020977"/>
              <a:gd name="connsiteX14" fmla="*/ 4308747 w 8617494"/>
              <a:gd name="connsiteY14" fmla="*/ 0 h 60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17494" h="6020977">
                <a:moveTo>
                  <a:pt x="4308747" y="0"/>
                </a:moveTo>
                <a:cubicBezTo>
                  <a:pt x="6688402" y="0"/>
                  <a:pt x="8617494" y="1929092"/>
                  <a:pt x="8617494" y="4308747"/>
                </a:cubicBezTo>
                <a:cubicBezTo>
                  <a:pt x="8617494" y="4903661"/>
                  <a:pt x="8496926" y="5470415"/>
                  <a:pt x="8278891" y="5985906"/>
                </a:cubicBezTo>
                <a:lnTo>
                  <a:pt x="8261997" y="6020977"/>
                </a:lnTo>
                <a:lnTo>
                  <a:pt x="7919122" y="6020977"/>
                </a:lnTo>
                <a:lnTo>
                  <a:pt x="7993993" y="5865553"/>
                </a:lnTo>
                <a:cubicBezTo>
                  <a:pt x="8196382" y="5387053"/>
                  <a:pt x="8308298" y="4860970"/>
                  <a:pt x="8308298" y="4308747"/>
                </a:cubicBezTo>
                <a:cubicBezTo>
                  <a:pt x="8308298" y="2099856"/>
                  <a:pt x="6517638" y="309196"/>
                  <a:pt x="4308747" y="309196"/>
                </a:cubicBezTo>
                <a:cubicBezTo>
                  <a:pt x="2099856" y="309196"/>
                  <a:pt x="309196" y="2099856"/>
                  <a:pt x="309196" y="4308747"/>
                </a:cubicBezTo>
                <a:cubicBezTo>
                  <a:pt x="309196" y="4860970"/>
                  <a:pt x="421113" y="5387053"/>
                  <a:pt x="623501" y="5865553"/>
                </a:cubicBezTo>
                <a:lnTo>
                  <a:pt x="698373" y="6020977"/>
                </a:lnTo>
                <a:lnTo>
                  <a:pt x="355498" y="6020977"/>
                </a:lnTo>
                <a:lnTo>
                  <a:pt x="338603" y="5985906"/>
                </a:lnTo>
                <a:cubicBezTo>
                  <a:pt x="120568" y="5470415"/>
                  <a:pt x="0" y="4903661"/>
                  <a:pt x="0" y="4308747"/>
                </a:cubicBezTo>
                <a:cubicBezTo>
                  <a:pt x="0" y="1929092"/>
                  <a:pt x="1929092" y="0"/>
                  <a:pt x="43087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25000"/>
                </a:schemeClr>
              </a:gs>
              <a:gs pos="72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ïṧ1ïḓe"/>
          <p:cNvGrpSpPr/>
          <p:nvPr/>
        </p:nvGrpSpPr>
        <p:grpSpPr>
          <a:xfrm>
            <a:off x="3245334" y="3187122"/>
            <a:ext cx="5688632" cy="2946978"/>
            <a:chOff x="2459596" y="1610580"/>
            <a:chExt cx="7272808" cy="3767656"/>
          </a:xfrm>
        </p:grpSpPr>
        <p:sp>
          <p:nvSpPr>
            <p:cNvPr id="40" name="iṥḻiḋe"/>
            <p:cNvSpPr/>
            <p:nvPr/>
          </p:nvSpPr>
          <p:spPr>
            <a:xfrm>
              <a:off x="3215253" y="1628800"/>
              <a:ext cx="5761494" cy="3651552"/>
            </a:xfrm>
            <a:custGeom>
              <a:avLst/>
              <a:gdLst>
                <a:gd name="connsiteX0" fmla="*/ 224028 w 7415784"/>
                <a:gd name="connsiteY0" fmla="*/ 269748 h 4700016"/>
                <a:gd name="connsiteX1" fmla="*/ 224028 w 7415784"/>
                <a:gd name="connsiteY1" fmla="*/ 4430268 h 4700016"/>
                <a:gd name="connsiteX2" fmla="*/ 7191756 w 7415784"/>
                <a:gd name="connsiteY2" fmla="*/ 4430268 h 4700016"/>
                <a:gd name="connsiteX3" fmla="*/ 7191756 w 7415784"/>
                <a:gd name="connsiteY3" fmla="*/ 269748 h 4700016"/>
                <a:gd name="connsiteX4" fmla="*/ 266867 w 7415784"/>
                <a:gd name="connsiteY4" fmla="*/ 0 h 4700016"/>
                <a:gd name="connsiteX5" fmla="*/ 7148917 w 7415784"/>
                <a:gd name="connsiteY5" fmla="*/ 0 h 4700016"/>
                <a:gd name="connsiteX6" fmla="*/ 7415784 w 7415784"/>
                <a:gd name="connsiteY6" fmla="*/ 266867 h 4700016"/>
                <a:gd name="connsiteX7" fmla="*/ 7415784 w 7415784"/>
                <a:gd name="connsiteY7" fmla="*/ 4433149 h 4700016"/>
                <a:gd name="connsiteX8" fmla="*/ 7148917 w 7415784"/>
                <a:gd name="connsiteY8" fmla="*/ 4700016 h 4700016"/>
                <a:gd name="connsiteX9" fmla="*/ 266867 w 7415784"/>
                <a:gd name="connsiteY9" fmla="*/ 4700016 h 4700016"/>
                <a:gd name="connsiteX10" fmla="*/ 0 w 7415784"/>
                <a:gd name="connsiteY10" fmla="*/ 4433149 h 4700016"/>
                <a:gd name="connsiteX11" fmla="*/ 0 w 7415784"/>
                <a:gd name="connsiteY11" fmla="*/ 266867 h 4700016"/>
                <a:gd name="connsiteX12" fmla="*/ 266867 w 7415784"/>
                <a:gd name="connsiteY12" fmla="*/ 0 h 4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15784" h="4700016">
                  <a:moveTo>
                    <a:pt x="224028" y="269748"/>
                  </a:moveTo>
                  <a:lnTo>
                    <a:pt x="224028" y="4430268"/>
                  </a:lnTo>
                  <a:lnTo>
                    <a:pt x="7191756" y="4430268"/>
                  </a:lnTo>
                  <a:lnTo>
                    <a:pt x="7191756" y="269748"/>
                  </a:lnTo>
                  <a:close/>
                  <a:moveTo>
                    <a:pt x="266867" y="0"/>
                  </a:moveTo>
                  <a:lnTo>
                    <a:pt x="7148917" y="0"/>
                  </a:lnTo>
                  <a:cubicBezTo>
                    <a:pt x="7296304" y="0"/>
                    <a:pt x="7415784" y="119480"/>
                    <a:pt x="7415784" y="266867"/>
                  </a:cubicBezTo>
                  <a:lnTo>
                    <a:pt x="7415784" y="4433149"/>
                  </a:lnTo>
                  <a:cubicBezTo>
                    <a:pt x="7415784" y="4580536"/>
                    <a:pt x="7296304" y="4700016"/>
                    <a:pt x="7148917" y="4700016"/>
                  </a:cubicBezTo>
                  <a:lnTo>
                    <a:pt x="266867" y="4700016"/>
                  </a:lnTo>
                  <a:cubicBezTo>
                    <a:pt x="119480" y="4700016"/>
                    <a:pt x="0" y="4580536"/>
                    <a:pt x="0" y="4433149"/>
                  </a:cubicBezTo>
                  <a:lnTo>
                    <a:pt x="0" y="266867"/>
                  </a:lnTo>
                  <a:cubicBezTo>
                    <a:pt x="0" y="119480"/>
                    <a:pt x="119480" y="0"/>
                    <a:pt x="266867" y="0"/>
                  </a:cubicBez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íSḷïḋê"/>
            <p:cNvSpPr/>
            <p:nvPr/>
          </p:nvSpPr>
          <p:spPr>
            <a:xfrm>
              <a:off x="3228835" y="1644767"/>
              <a:ext cx="5734330" cy="3619617"/>
            </a:xfrm>
            <a:custGeom>
              <a:avLst/>
              <a:gdLst>
                <a:gd name="connsiteX0" fmla="*/ 252028 w 7380820"/>
                <a:gd name="connsiteY0" fmla="*/ 295230 h 4658912"/>
                <a:gd name="connsiteX1" fmla="*/ 252028 w 7380820"/>
                <a:gd name="connsiteY1" fmla="*/ 4363682 h 4658912"/>
                <a:gd name="connsiteX2" fmla="*/ 7128792 w 7380820"/>
                <a:gd name="connsiteY2" fmla="*/ 4363682 h 4658912"/>
                <a:gd name="connsiteX3" fmla="*/ 7128792 w 7380820"/>
                <a:gd name="connsiteY3" fmla="*/ 295230 h 4658912"/>
                <a:gd name="connsiteX4" fmla="*/ 264533 w 7380820"/>
                <a:gd name="connsiteY4" fmla="*/ 0 h 4658912"/>
                <a:gd name="connsiteX5" fmla="*/ 7116287 w 7380820"/>
                <a:gd name="connsiteY5" fmla="*/ 0 h 4658912"/>
                <a:gd name="connsiteX6" fmla="*/ 7380820 w 7380820"/>
                <a:gd name="connsiteY6" fmla="*/ 264533 h 4658912"/>
                <a:gd name="connsiteX7" fmla="*/ 7380820 w 7380820"/>
                <a:gd name="connsiteY7" fmla="*/ 4394379 h 4658912"/>
                <a:gd name="connsiteX8" fmla="*/ 7116287 w 7380820"/>
                <a:gd name="connsiteY8" fmla="*/ 4658912 h 4658912"/>
                <a:gd name="connsiteX9" fmla="*/ 264533 w 7380820"/>
                <a:gd name="connsiteY9" fmla="*/ 4658912 h 4658912"/>
                <a:gd name="connsiteX10" fmla="*/ 0 w 7380820"/>
                <a:gd name="connsiteY10" fmla="*/ 4394379 h 4658912"/>
                <a:gd name="connsiteX11" fmla="*/ 0 w 7380820"/>
                <a:gd name="connsiteY11" fmla="*/ 264533 h 4658912"/>
                <a:gd name="connsiteX12" fmla="*/ 264533 w 7380820"/>
                <a:gd name="connsiteY12" fmla="*/ 0 h 465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0820" h="4658912">
                  <a:moveTo>
                    <a:pt x="252028" y="295230"/>
                  </a:moveTo>
                  <a:lnTo>
                    <a:pt x="252028" y="4363682"/>
                  </a:lnTo>
                  <a:lnTo>
                    <a:pt x="7128792" y="4363682"/>
                  </a:lnTo>
                  <a:lnTo>
                    <a:pt x="7128792" y="295230"/>
                  </a:lnTo>
                  <a:close/>
                  <a:moveTo>
                    <a:pt x="264533" y="0"/>
                  </a:moveTo>
                  <a:lnTo>
                    <a:pt x="7116287" y="0"/>
                  </a:lnTo>
                  <a:cubicBezTo>
                    <a:pt x="7262385" y="0"/>
                    <a:pt x="7380820" y="118435"/>
                    <a:pt x="7380820" y="264533"/>
                  </a:cubicBezTo>
                  <a:lnTo>
                    <a:pt x="7380820" y="4394379"/>
                  </a:lnTo>
                  <a:cubicBezTo>
                    <a:pt x="7380820" y="4540477"/>
                    <a:pt x="7262385" y="4658912"/>
                    <a:pt x="7116287" y="4658912"/>
                  </a:cubicBezTo>
                  <a:lnTo>
                    <a:pt x="264533" y="4658912"/>
                  </a:lnTo>
                  <a:cubicBezTo>
                    <a:pt x="118435" y="4658912"/>
                    <a:pt x="0" y="4540477"/>
                    <a:pt x="0" y="4394379"/>
                  </a:cubicBezTo>
                  <a:lnTo>
                    <a:pt x="0" y="264533"/>
                  </a:lnTo>
                  <a:cubicBezTo>
                    <a:pt x="0" y="118435"/>
                    <a:pt x="118435" y="0"/>
                    <a:pt x="2645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iŝlïḓè"/>
            <p:cNvSpPr/>
            <p:nvPr/>
          </p:nvSpPr>
          <p:spPr>
            <a:xfrm>
              <a:off x="6040055" y="1707676"/>
              <a:ext cx="111889" cy="111889"/>
            </a:xfrm>
            <a:prstGeom prst="ellipse">
              <a:avLst/>
            </a:prstGeom>
            <a:gradFill flip="none" rotWithShape="1">
              <a:gsLst>
                <a:gs pos="17000">
                  <a:schemeClr val="tx1"/>
                </a:gs>
                <a:gs pos="34000">
                  <a:srgbClr val="000000">
                    <a:lumMod val="84000"/>
                    <a:lumOff val="16000"/>
                  </a:srgbClr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3" name="işlídé"/>
            <p:cNvGrpSpPr/>
            <p:nvPr/>
          </p:nvGrpSpPr>
          <p:grpSpPr>
            <a:xfrm>
              <a:off x="2459596" y="5232543"/>
              <a:ext cx="7272808" cy="145693"/>
              <a:chOff x="-1348120" y="5777968"/>
              <a:chExt cx="9361040" cy="187524"/>
            </a:xfrm>
          </p:grpSpPr>
          <p:sp>
            <p:nvSpPr>
              <p:cNvPr id="46" name="îSlíḓe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ïṧḷíďè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" name="îS1íḋè"/>
            <p:cNvSpPr/>
            <p:nvPr/>
          </p:nvSpPr>
          <p:spPr>
            <a:xfrm>
              <a:off x="3359695" y="1867128"/>
              <a:ext cx="5439351" cy="318671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ïsľíďê"/>
            <p:cNvSpPr/>
            <p:nvPr/>
          </p:nvSpPr>
          <p:spPr>
            <a:xfrm>
              <a:off x="7010658" y="1610580"/>
              <a:ext cx="1966089" cy="3651552"/>
            </a:xfrm>
            <a:custGeom>
              <a:avLst/>
              <a:gdLst>
                <a:gd name="connsiteX0" fmla="*/ 0 w 2530610"/>
                <a:gd name="connsiteY0" fmla="*/ 0 h 4700016"/>
                <a:gd name="connsiteX1" fmla="*/ 2263743 w 2530610"/>
                <a:gd name="connsiteY1" fmla="*/ 0 h 4700016"/>
                <a:gd name="connsiteX2" fmla="*/ 2530610 w 2530610"/>
                <a:gd name="connsiteY2" fmla="*/ 266867 h 4700016"/>
                <a:gd name="connsiteX3" fmla="*/ 2530610 w 2530610"/>
                <a:gd name="connsiteY3" fmla="*/ 4433149 h 4700016"/>
                <a:gd name="connsiteX4" fmla="*/ 2263743 w 2530610"/>
                <a:gd name="connsiteY4" fmla="*/ 4700016 h 4700016"/>
                <a:gd name="connsiteX5" fmla="*/ 1961175 w 2530610"/>
                <a:gd name="connsiteY5" fmla="*/ 4700016 h 4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610" h="4700016">
                  <a:moveTo>
                    <a:pt x="0" y="0"/>
                  </a:moveTo>
                  <a:lnTo>
                    <a:pt x="2263743" y="0"/>
                  </a:lnTo>
                  <a:cubicBezTo>
                    <a:pt x="2411130" y="0"/>
                    <a:pt x="2530610" y="119480"/>
                    <a:pt x="2530610" y="266867"/>
                  </a:cubicBezTo>
                  <a:lnTo>
                    <a:pt x="2530610" y="4433149"/>
                  </a:lnTo>
                  <a:cubicBezTo>
                    <a:pt x="2530610" y="4580536"/>
                    <a:pt x="2411130" y="4700016"/>
                    <a:pt x="2263743" y="4700016"/>
                  </a:cubicBezTo>
                  <a:lnTo>
                    <a:pt x="1961175" y="470001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0400" y="3303558"/>
            <a:ext cx="2267438" cy="1190331"/>
            <a:chOff x="660400" y="3303558"/>
            <a:chExt cx="2267438" cy="1190331"/>
          </a:xfrm>
        </p:grpSpPr>
        <p:sp>
          <p:nvSpPr>
            <p:cNvPr id="13" name="ïṥľîḍê"/>
            <p:cNvSpPr/>
            <p:nvPr/>
          </p:nvSpPr>
          <p:spPr>
            <a:xfrm>
              <a:off x="660400" y="3303558"/>
              <a:ext cx="2267438" cy="1190331"/>
            </a:xfrm>
            <a:prstGeom prst="roundRect">
              <a:avLst>
                <a:gd name="adj" fmla="val 7804"/>
              </a:avLst>
            </a:prstGeom>
            <a:solidFill>
              <a:schemeClr val="accent1"/>
            </a:solidFill>
            <a:ln w="952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" name="i$ḻïďè"/>
            <p:cNvGrpSpPr/>
            <p:nvPr/>
          </p:nvGrpSpPr>
          <p:grpSpPr>
            <a:xfrm>
              <a:off x="1039446" y="3454712"/>
              <a:ext cx="1509346" cy="888023"/>
              <a:chOff x="5334977" y="5131777"/>
              <a:chExt cx="1509346" cy="888023"/>
            </a:xfrm>
          </p:grpSpPr>
          <p:sp>
            <p:nvSpPr>
              <p:cNvPr id="38" name="íŝľîḋé"/>
              <p:cNvSpPr/>
              <p:nvPr/>
            </p:nvSpPr>
            <p:spPr bwMode="auto">
              <a:xfrm>
                <a:off x="5334977" y="5465221"/>
                <a:ext cx="1509345" cy="55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</a:pPr>
                <a:r>
                  <a:rPr lang="zh-CN" altLang="en-US" sz="900" spc="13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iṣḻïḍé"/>
              <p:cNvSpPr txBox="1"/>
              <p:nvPr/>
            </p:nvSpPr>
            <p:spPr bwMode="auto">
              <a:xfrm>
                <a:off x="5334977" y="5131777"/>
                <a:ext cx="1509346" cy="333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60400" y="4827333"/>
            <a:ext cx="2267438" cy="1190331"/>
            <a:chOff x="660400" y="4827333"/>
            <a:chExt cx="2267438" cy="1190331"/>
          </a:xfrm>
        </p:grpSpPr>
        <p:sp>
          <p:nvSpPr>
            <p:cNvPr id="15" name="îs1íḋe"/>
            <p:cNvSpPr/>
            <p:nvPr/>
          </p:nvSpPr>
          <p:spPr>
            <a:xfrm>
              <a:off x="660400" y="4827333"/>
              <a:ext cx="2267438" cy="1190331"/>
            </a:xfrm>
            <a:prstGeom prst="roundRect">
              <a:avLst>
                <a:gd name="adj" fmla="val 7804"/>
              </a:avLst>
            </a:prstGeom>
            <a:solidFill>
              <a:schemeClr val="accent1"/>
            </a:solidFill>
            <a:ln w="952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" name="íṡḷídè"/>
            <p:cNvGrpSpPr/>
            <p:nvPr/>
          </p:nvGrpSpPr>
          <p:grpSpPr>
            <a:xfrm>
              <a:off x="1039446" y="4978487"/>
              <a:ext cx="1509346" cy="888023"/>
              <a:chOff x="5334977" y="5131777"/>
              <a:chExt cx="1509346" cy="888023"/>
            </a:xfrm>
          </p:grpSpPr>
          <p:sp>
            <p:nvSpPr>
              <p:cNvPr id="36" name="ïŝľïdé"/>
              <p:cNvSpPr/>
              <p:nvPr/>
            </p:nvSpPr>
            <p:spPr bwMode="auto">
              <a:xfrm>
                <a:off x="5334977" y="5465221"/>
                <a:ext cx="1509345" cy="55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</a:pPr>
                <a:r>
                  <a:rPr lang="zh-CN" altLang="en-US" sz="900" spc="13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iṡ1íḑe"/>
              <p:cNvSpPr txBox="1"/>
              <p:nvPr/>
            </p:nvSpPr>
            <p:spPr bwMode="auto">
              <a:xfrm>
                <a:off x="5334977" y="5131777"/>
                <a:ext cx="1509346" cy="333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251462" y="3303558"/>
            <a:ext cx="2267438" cy="1190331"/>
            <a:chOff x="9251462" y="3303558"/>
            <a:chExt cx="2267438" cy="1190331"/>
          </a:xfrm>
        </p:grpSpPr>
        <p:sp>
          <p:nvSpPr>
            <p:cNvPr id="17" name="ïśľîdè"/>
            <p:cNvSpPr/>
            <p:nvPr/>
          </p:nvSpPr>
          <p:spPr>
            <a:xfrm>
              <a:off x="9251462" y="3303558"/>
              <a:ext cx="2267438" cy="1190331"/>
            </a:xfrm>
            <a:prstGeom prst="roundRect">
              <a:avLst>
                <a:gd name="adj" fmla="val 780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" name="íṥľïdè"/>
            <p:cNvGrpSpPr/>
            <p:nvPr/>
          </p:nvGrpSpPr>
          <p:grpSpPr>
            <a:xfrm>
              <a:off x="9630508" y="3454712"/>
              <a:ext cx="1509346" cy="888023"/>
              <a:chOff x="5334977" y="5131777"/>
              <a:chExt cx="1509346" cy="888023"/>
            </a:xfrm>
          </p:grpSpPr>
          <p:sp>
            <p:nvSpPr>
              <p:cNvPr id="34" name="ïṧḷíḋé"/>
              <p:cNvSpPr/>
              <p:nvPr/>
            </p:nvSpPr>
            <p:spPr bwMode="auto">
              <a:xfrm>
                <a:off x="5334977" y="5465221"/>
                <a:ext cx="1509345" cy="55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</a:pPr>
                <a:r>
                  <a:rPr lang="zh-CN" altLang="en-US" sz="900" spc="13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îşḷïḓê"/>
              <p:cNvSpPr txBox="1"/>
              <p:nvPr/>
            </p:nvSpPr>
            <p:spPr bwMode="auto">
              <a:xfrm>
                <a:off x="5334977" y="5131777"/>
                <a:ext cx="1509346" cy="333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251462" y="4827333"/>
            <a:ext cx="2267438" cy="1190331"/>
            <a:chOff x="9251462" y="4827333"/>
            <a:chExt cx="2267438" cy="1190331"/>
          </a:xfrm>
        </p:grpSpPr>
        <p:sp>
          <p:nvSpPr>
            <p:cNvPr id="19" name="îṩliḑé"/>
            <p:cNvSpPr/>
            <p:nvPr/>
          </p:nvSpPr>
          <p:spPr>
            <a:xfrm>
              <a:off x="9251462" y="4827333"/>
              <a:ext cx="2267438" cy="1190331"/>
            </a:xfrm>
            <a:prstGeom prst="roundRect">
              <a:avLst>
                <a:gd name="adj" fmla="val 780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0" name="íṡľîḑê"/>
            <p:cNvGrpSpPr/>
            <p:nvPr/>
          </p:nvGrpSpPr>
          <p:grpSpPr>
            <a:xfrm>
              <a:off x="9630508" y="4978487"/>
              <a:ext cx="1509346" cy="888023"/>
              <a:chOff x="5334977" y="5131777"/>
              <a:chExt cx="1509346" cy="888023"/>
            </a:xfrm>
          </p:grpSpPr>
          <p:sp>
            <p:nvSpPr>
              <p:cNvPr id="32" name="îṩļïḓê"/>
              <p:cNvSpPr/>
              <p:nvPr/>
            </p:nvSpPr>
            <p:spPr bwMode="auto">
              <a:xfrm>
                <a:off x="5334977" y="5465221"/>
                <a:ext cx="1509345" cy="55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</a:pPr>
                <a:r>
                  <a:rPr lang="zh-CN" altLang="en-US" sz="900" spc="13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íŝḻîde"/>
              <p:cNvSpPr txBox="1"/>
              <p:nvPr/>
            </p:nvSpPr>
            <p:spPr bwMode="auto">
              <a:xfrm>
                <a:off x="5334977" y="5131777"/>
                <a:ext cx="1509346" cy="3334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iSḻîḍe"/>
          <p:cNvGrpSpPr/>
          <p:nvPr/>
        </p:nvGrpSpPr>
        <p:grpSpPr>
          <a:xfrm>
            <a:off x="1915986" y="1598581"/>
            <a:ext cx="2554720" cy="983392"/>
            <a:chOff x="2184333" y="1434491"/>
            <a:chExt cx="2554720" cy="983392"/>
          </a:xfrm>
          <a:noFill/>
        </p:grpSpPr>
        <p:sp>
          <p:nvSpPr>
            <p:cNvPr id="30" name="iṧ1ïḍè"/>
            <p:cNvSpPr/>
            <p:nvPr/>
          </p:nvSpPr>
          <p:spPr bwMode="auto">
            <a:xfrm>
              <a:off x="2184335" y="1841799"/>
              <a:ext cx="2554717" cy="5760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31" name="íṩľîḋe"/>
            <p:cNvSpPr txBox="1"/>
            <p:nvPr/>
          </p:nvSpPr>
          <p:spPr bwMode="auto">
            <a:xfrm>
              <a:off x="2184333" y="1434491"/>
              <a:ext cx="2554720" cy="407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í$ḻîḓê"/>
          <p:cNvGrpSpPr/>
          <p:nvPr/>
        </p:nvGrpSpPr>
        <p:grpSpPr>
          <a:xfrm>
            <a:off x="4812290" y="1598581"/>
            <a:ext cx="2554720" cy="983392"/>
            <a:chOff x="2184333" y="1434491"/>
            <a:chExt cx="2554720" cy="983392"/>
          </a:xfrm>
          <a:noFill/>
        </p:grpSpPr>
        <p:sp>
          <p:nvSpPr>
            <p:cNvPr id="28" name="ï$ḷíḓe"/>
            <p:cNvSpPr/>
            <p:nvPr/>
          </p:nvSpPr>
          <p:spPr bwMode="auto">
            <a:xfrm>
              <a:off x="2184335" y="1841799"/>
              <a:ext cx="2554717" cy="5760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29" name="ïṣḷîdé"/>
            <p:cNvSpPr txBox="1"/>
            <p:nvPr/>
          </p:nvSpPr>
          <p:spPr bwMode="auto">
            <a:xfrm>
              <a:off x="2184333" y="1434491"/>
              <a:ext cx="2554720" cy="407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îṧḻídè"/>
          <p:cNvGrpSpPr/>
          <p:nvPr/>
        </p:nvGrpSpPr>
        <p:grpSpPr>
          <a:xfrm>
            <a:off x="7708594" y="1598581"/>
            <a:ext cx="2554720" cy="983392"/>
            <a:chOff x="2184333" y="1434491"/>
            <a:chExt cx="2554720" cy="983392"/>
          </a:xfrm>
          <a:noFill/>
        </p:grpSpPr>
        <p:sp>
          <p:nvSpPr>
            <p:cNvPr id="26" name="îS1ïdé"/>
            <p:cNvSpPr/>
            <p:nvPr/>
          </p:nvSpPr>
          <p:spPr bwMode="auto">
            <a:xfrm>
              <a:off x="2184335" y="1841799"/>
              <a:ext cx="2554717" cy="5760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27" name="îṧḻîḓê"/>
            <p:cNvSpPr txBox="1"/>
            <p:nvPr/>
          </p:nvSpPr>
          <p:spPr bwMode="auto">
            <a:xfrm>
              <a:off x="2184333" y="1434491"/>
              <a:ext cx="2554720" cy="407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4641498" y="1812268"/>
            <a:ext cx="0" cy="5560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537802" y="1812268"/>
            <a:ext cx="0" cy="5560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7"/>
          <a:stretch>
            <a:fillRect/>
          </a:stretch>
        </p:blipFill>
        <p:spPr>
          <a:xfrm>
            <a:off x="0" y="0"/>
            <a:ext cx="7713519" cy="7549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7679" y="3674272"/>
            <a:ext cx="42254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500" b="1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工作存在不足</a:t>
            </a:r>
            <a:endParaRPr lang="en-US" altLang="zh-CN" sz="4500" b="1" dirty="0">
              <a:solidFill>
                <a:srgbClr val="1F709E"/>
              </a:solidFill>
              <a:latin typeface="字体视界-云梦深几许" panose="02000503000000000000" pitchFamily="2" charset="-122"/>
              <a:ea typeface="字体视界-云梦深几许" panose="0200050300000000000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8578" y="2150387"/>
            <a:ext cx="34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PART 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1946" y="4497970"/>
            <a:ext cx="410119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900" spc="13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zh-CN" altLang="en-US" sz="900" dirty="0">
              <a:solidFill>
                <a:srgbClr val="1F7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55" y="1387536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不忘初心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0559" y="841232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方得始终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10651712" y="2438222"/>
            <a:ext cx="631428" cy="640810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125373" y="1919225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7011781" y="2638564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0974849" y="2266826"/>
            <a:ext cx="371737" cy="371738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7966122" y="1808649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608430" y="2933713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875E-6 4.44444E-6 L 0.22682 -0.34908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7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3.33333E-6 L 0.24024 -0.3551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7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45833E-6 4.81481E-6 L 0.35091 -0.71343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5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1.48148E-6 L 0.42188 -0.79329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3967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工作存在不足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2447365"/>
            <a:ext cx="537882" cy="2850777"/>
          </a:xfrm>
          <a:prstGeom prst="rect">
            <a:avLst/>
          </a:prstGeom>
          <a:solidFill>
            <a:srgbClr val="1F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4712" y="2447365"/>
            <a:ext cx="5221287" cy="28507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F70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3976" y="2896532"/>
            <a:ext cx="3375726" cy="968396"/>
            <a:chOff x="4899910" y="2028826"/>
            <a:chExt cx="3375726" cy="968396"/>
          </a:xfrm>
        </p:grpSpPr>
        <p:sp>
          <p:nvSpPr>
            <p:cNvPr id="13" name="矩形 12"/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i="1" kern="0" dirty="0">
                  <a:ln w="3175">
                    <a:noFill/>
                  </a:ln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Narrow" panose="020B0606020202030204" pitchFamily="34" charset="0"/>
                  <a:sym typeface="微软雅黑" panose="020B0503020204020204" pitchFamily="34" charset="-122"/>
                </a:rPr>
                <a:t>COPYRIGHT BELONGS TO BAOTU.COM.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Narrow" panose="020B0606020202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23976" y="3919368"/>
            <a:ext cx="4202409" cy="934205"/>
            <a:chOff x="2684432" y="4646279"/>
            <a:chExt cx="4202409" cy="934205"/>
          </a:xfrm>
        </p:grpSpPr>
        <p:sp>
          <p:nvSpPr>
            <p:cNvPr id="16" name="矩形 15"/>
            <p:cNvSpPr/>
            <p:nvPr/>
          </p:nvSpPr>
          <p:spPr>
            <a:xfrm>
              <a:off x="2684435" y="4646279"/>
              <a:ext cx="2661735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84432" y="5055019"/>
              <a:ext cx="4202409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GB" altLang="zh-CN" sz="10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86753" y="2565493"/>
            <a:ext cx="2935720" cy="2519585"/>
            <a:chOff x="6086753" y="2565493"/>
            <a:chExt cx="2935720" cy="2519585"/>
          </a:xfrm>
        </p:grpSpPr>
        <p:grpSp>
          <p:nvGrpSpPr>
            <p:cNvPr id="19" name="íšḷide"/>
            <p:cNvGrpSpPr/>
            <p:nvPr/>
          </p:nvGrpSpPr>
          <p:grpSpPr>
            <a:xfrm>
              <a:off x="6973429" y="2565493"/>
              <a:ext cx="901309" cy="901309"/>
              <a:chOff x="4498403" y="2983026"/>
              <a:chExt cx="914400" cy="914400"/>
            </a:xfrm>
          </p:grpSpPr>
          <p:sp>
            <p:nvSpPr>
              <p:cNvPr id="23" name="ïŝļiďé"/>
              <p:cNvSpPr/>
              <p:nvPr/>
            </p:nvSpPr>
            <p:spPr>
              <a:xfrm>
                <a:off x="4498403" y="2983026"/>
                <a:ext cx="914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762000" dist="38100" dir="5400000" algn="t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  <a:noAutofit/>
              </a:bodyPr>
              <a:lstStyle/>
              <a:p>
                <a:pPr algn="r" defTabSz="914400"/>
                <a:endPara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iṡľiḍe"/>
              <p:cNvSpPr/>
              <p:nvPr/>
            </p:nvSpPr>
            <p:spPr bwMode="auto">
              <a:xfrm>
                <a:off x="4733787" y="3240201"/>
                <a:ext cx="443632" cy="400050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7620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  <a:noAutofit/>
              </a:bodyPr>
              <a:lstStyle/>
              <a:p>
                <a:pPr algn="r" defTabSz="914400"/>
                <a:endParaRPr lang="zh-CN" altLang="en-US" sz="1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086753" y="3634095"/>
              <a:ext cx="2935720" cy="1450983"/>
              <a:chOff x="2240200" y="4470985"/>
              <a:chExt cx="2935720" cy="145098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14185" y="4470985"/>
                <a:ext cx="2661735" cy="377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240200" y="4933492"/>
                <a:ext cx="2935720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GB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THE ORIGINAL MATERIAL PACKAGE NETWORK OF THE WHOLE STATION HAS EXCLUSIVE COPYRIGHT OR HAS </a:t>
                </a:r>
              </a:p>
              <a:p>
                <a:pPr algn="ctr">
                  <a:lnSpc>
                    <a:spcPct val="150000"/>
                  </a:lnSpc>
                </a:pPr>
                <a:endParaRPr kumimoji="1" lang="en-GB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1645290" y="2493979"/>
            <a:ext cx="537882" cy="2850777"/>
          </a:xfrm>
          <a:prstGeom prst="rect">
            <a:avLst/>
          </a:prstGeom>
          <a:solidFill>
            <a:srgbClr val="1F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760788" y="2565493"/>
            <a:ext cx="2935720" cy="2519585"/>
            <a:chOff x="8760788" y="2565493"/>
            <a:chExt cx="2935720" cy="2519585"/>
          </a:xfrm>
        </p:grpSpPr>
        <p:grpSp>
          <p:nvGrpSpPr>
            <p:cNvPr id="27" name="íšḷide"/>
            <p:cNvGrpSpPr/>
            <p:nvPr/>
          </p:nvGrpSpPr>
          <p:grpSpPr>
            <a:xfrm>
              <a:off x="9647464" y="2565493"/>
              <a:ext cx="901309" cy="901309"/>
              <a:chOff x="4498403" y="2983026"/>
              <a:chExt cx="914400" cy="914400"/>
            </a:xfrm>
          </p:grpSpPr>
          <p:sp>
            <p:nvSpPr>
              <p:cNvPr id="31" name="ïŝļiďé"/>
              <p:cNvSpPr/>
              <p:nvPr/>
            </p:nvSpPr>
            <p:spPr>
              <a:xfrm>
                <a:off x="4498403" y="2983026"/>
                <a:ext cx="914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762000" dist="38100" dir="5400000" algn="t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  <a:noAutofit/>
              </a:bodyPr>
              <a:lstStyle/>
              <a:p>
                <a:pPr algn="r" defTabSz="914400"/>
                <a:endPara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iṡľiḍe"/>
              <p:cNvSpPr/>
              <p:nvPr/>
            </p:nvSpPr>
            <p:spPr bwMode="auto">
              <a:xfrm>
                <a:off x="4733787" y="3240201"/>
                <a:ext cx="443632" cy="400050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7620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  <a:noAutofit/>
              </a:bodyPr>
              <a:lstStyle/>
              <a:p>
                <a:pPr algn="r" defTabSz="914400"/>
                <a:endParaRPr lang="zh-CN" altLang="en-US" sz="14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760788" y="3634095"/>
              <a:ext cx="2935720" cy="1450983"/>
              <a:chOff x="2240200" y="4470985"/>
              <a:chExt cx="2935720" cy="1450983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514185" y="4470985"/>
                <a:ext cx="2661735" cy="377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240200" y="4933492"/>
                <a:ext cx="2935720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GB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THE ORIGINAL MATERIAL PACKAGE NETWORK OF THE WHOLE STATION HAS EXCLUSIVE COPYRIGHT OR HAS </a:t>
                </a:r>
              </a:p>
              <a:p>
                <a:pPr algn="ctr">
                  <a:lnSpc>
                    <a:spcPct val="150000"/>
                  </a:lnSpc>
                </a:pPr>
                <a:endParaRPr kumimoji="1" lang="en-GB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工作存在不足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íṡlíḑe"/>
          <p:cNvSpPr/>
          <p:nvPr/>
        </p:nvSpPr>
        <p:spPr bwMode="auto">
          <a:xfrm>
            <a:off x="-1" y="3751492"/>
            <a:ext cx="12192001" cy="128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ïŝļîḍe"/>
          <p:cNvSpPr/>
          <p:nvPr/>
        </p:nvSpPr>
        <p:spPr bwMode="auto">
          <a:xfrm>
            <a:off x="698607" y="4858732"/>
            <a:ext cx="3194424" cy="1865918"/>
          </a:xfrm>
          <a:prstGeom prst="roundRect">
            <a:avLst>
              <a:gd name="adj" fmla="val 3905"/>
            </a:avLst>
          </a:prstGeom>
          <a:noFill/>
          <a:ln w="952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en-GB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THE ORIGINAL MATERIAL PACKAGE NETWORK OF THE WHOLE STATION HAS EXCLUSIVE COPYRIGHT OR HAS 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98607" y="1890431"/>
            <a:ext cx="3194424" cy="1632443"/>
            <a:chOff x="698607" y="1890431"/>
            <a:chExt cx="3194424" cy="1632443"/>
          </a:xfrm>
        </p:grpSpPr>
        <p:sp>
          <p:nvSpPr>
            <p:cNvPr id="12" name="iṩľïḓe"/>
            <p:cNvSpPr/>
            <p:nvPr/>
          </p:nvSpPr>
          <p:spPr bwMode="auto">
            <a:xfrm flipV="1">
              <a:off x="1643584" y="2502733"/>
              <a:ext cx="1304470" cy="1020141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ïṡ1íḋe"/>
            <p:cNvSpPr txBox="1"/>
            <p:nvPr/>
          </p:nvSpPr>
          <p:spPr bwMode="auto">
            <a:xfrm>
              <a:off x="698607" y="1890431"/>
              <a:ext cx="3194424" cy="5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02873" y="3522874"/>
            <a:ext cx="585892" cy="1252484"/>
            <a:chOff x="2002873" y="3522874"/>
            <a:chExt cx="585892" cy="1252484"/>
          </a:xfrm>
        </p:grpSpPr>
        <p:grpSp>
          <p:nvGrpSpPr>
            <p:cNvPr id="13" name="iṧľíḋê"/>
            <p:cNvGrpSpPr/>
            <p:nvPr/>
          </p:nvGrpSpPr>
          <p:grpSpPr>
            <a:xfrm>
              <a:off x="2002873" y="3522874"/>
              <a:ext cx="585892" cy="585892"/>
              <a:chOff x="1487113" y="4013168"/>
              <a:chExt cx="585892" cy="585892"/>
            </a:xfrm>
          </p:grpSpPr>
          <p:sp>
            <p:nvSpPr>
              <p:cNvPr id="34" name="ïṧļïḍê"/>
              <p:cNvSpPr/>
              <p:nvPr/>
            </p:nvSpPr>
            <p:spPr>
              <a:xfrm>
                <a:off x="1487113" y="4013168"/>
                <a:ext cx="585892" cy="585892"/>
              </a:xfrm>
              <a:prstGeom prst="roundRect">
                <a:avLst/>
              </a:prstGeom>
              <a:effectLst>
                <a:outerShdw blurRad="50800" dist="1905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îsḷïďê"/>
              <p:cNvSpPr/>
              <p:nvPr/>
            </p:nvSpPr>
            <p:spPr>
              <a:xfrm>
                <a:off x="1640395" y="416645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16" name="直接箭头连接符 15"/>
            <p:cNvCxnSpPr>
              <a:stCxn id="34" idx="2"/>
              <a:endCxn id="17" idx="0"/>
            </p:cNvCxnSpPr>
            <p:nvPr/>
          </p:nvCxnSpPr>
          <p:spPr>
            <a:xfrm>
              <a:off x="2295819" y="4108766"/>
              <a:ext cx="0" cy="596684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$ḷîḋe"/>
            <p:cNvSpPr/>
            <p:nvPr/>
          </p:nvSpPr>
          <p:spPr>
            <a:xfrm>
              <a:off x="2260865" y="4705450"/>
              <a:ext cx="69908" cy="69908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92436" y="1890431"/>
            <a:ext cx="3194424" cy="1632443"/>
            <a:chOff x="4492436" y="1890431"/>
            <a:chExt cx="3194424" cy="1632443"/>
          </a:xfrm>
        </p:grpSpPr>
        <p:sp>
          <p:nvSpPr>
            <p:cNvPr id="18" name="iSļídé"/>
            <p:cNvSpPr/>
            <p:nvPr/>
          </p:nvSpPr>
          <p:spPr bwMode="auto">
            <a:xfrm flipV="1">
              <a:off x="5437413" y="2502733"/>
              <a:ext cx="1304470" cy="1020141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îṣḻiḋè"/>
            <p:cNvSpPr txBox="1"/>
            <p:nvPr/>
          </p:nvSpPr>
          <p:spPr bwMode="auto">
            <a:xfrm>
              <a:off x="4492436" y="1890431"/>
              <a:ext cx="3194424" cy="5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96702" y="3522874"/>
            <a:ext cx="585892" cy="1252484"/>
            <a:chOff x="5796702" y="3522874"/>
            <a:chExt cx="585892" cy="1252484"/>
          </a:xfrm>
        </p:grpSpPr>
        <p:grpSp>
          <p:nvGrpSpPr>
            <p:cNvPr id="19" name="îŝḷïḑe"/>
            <p:cNvGrpSpPr/>
            <p:nvPr/>
          </p:nvGrpSpPr>
          <p:grpSpPr>
            <a:xfrm>
              <a:off x="5796702" y="3522874"/>
              <a:ext cx="585892" cy="585892"/>
              <a:chOff x="1487113" y="4013168"/>
              <a:chExt cx="585892" cy="585892"/>
            </a:xfrm>
          </p:grpSpPr>
          <p:sp>
            <p:nvSpPr>
              <p:cNvPr id="32" name="íšlíḑê"/>
              <p:cNvSpPr/>
              <p:nvPr/>
            </p:nvSpPr>
            <p:spPr>
              <a:xfrm>
                <a:off x="1487113" y="4013168"/>
                <a:ext cx="585892" cy="585892"/>
              </a:xfrm>
              <a:prstGeom prst="roundRect">
                <a:avLst/>
              </a:prstGeom>
              <a:effectLst>
                <a:outerShdw blurRad="50800" dist="1905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îŝľíḑê"/>
              <p:cNvSpPr/>
              <p:nvPr/>
            </p:nvSpPr>
            <p:spPr>
              <a:xfrm>
                <a:off x="1640395" y="416645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21" name="直接箭头连接符 20"/>
            <p:cNvCxnSpPr>
              <a:stCxn id="32" idx="2"/>
              <a:endCxn id="22" idx="0"/>
            </p:cNvCxnSpPr>
            <p:nvPr/>
          </p:nvCxnSpPr>
          <p:spPr>
            <a:xfrm>
              <a:off x="6089648" y="4108766"/>
              <a:ext cx="0" cy="596684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ïṩļíďe"/>
            <p:cNvSpPr/>
            <p:nvPr/>
          </p:nvSpPr>
          <p:spPr>
            <a:xfrm>
              <a:off x="6054694" y="4705450"/>
              <a:ext cx="69908" cy="69908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86267" y="1890431"/>
            <a:ext cx="3194424" cy="1632443"/>
            <a:chOff x="8286267" y="1890431"/>
            <a:chExt cx="3194424" cy="1632443"/>
          </a:xfrm>
        </p:grpSpPr>
        <p:sp>
          <p:nvSpPr>
            <p:cNvPr id="23" name="işḻîḓê"/>
            <p:cNvSpPr/>
            <p:nvPr/>
          </p:nvSpPr>
          <p:spPr bwMode="auto">
            <a:xfrm flipV="1">
              <a:off x="9231244" y="2502733"/>
              <a:ext cx="1304470" cy="1020141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ïŝļïdé"/>
            <p:cNvSpPr txBox="1"/>
            <p:nvPr/>
          </p:nvSpPr>
          <p:spPr bwMode="auto">
            <a:xfrm>
              <a:off x="8286267" y="1890431"/>
              <a:ext cx="3194424" cy="5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590533" y="3522874"/>
            <a:ext cx="585892" cy="1252484"/>
            <a:chOff x="9590533" y="3522874"/>
            <a:chExt cx="585892" cy="1252484"/>
          </a:xfrm>
        </p:grpSpPr>
        <p:grpSp>
          <p:nvGrpSpPr>
            <p:cNvPr id="24" name="îṩḷíḓê"/>
            <p:cNvGrpSpPr/>
            <p:nvPr/>
          </p:nvGrpSpPr>
          <p:grpSpPr>
            <a:xfrm>
              <a:off x="9590533" y="3522874"/>
              <a:ext cx="585892" cy="585892"/>
              <a:chOff x="1487113" y="4013168"/>
              <a:chExt cx="585892" cy="585892"/>
            </a:xfrm>
          </p:grpSpPr>
          <p:sp>
            <p:nvSpPr>
              <p:cNvPr id="30" name="íṡḷïḋé"/>
              <p:cNvSpPr/>
              <p:nvPr/>
            </p:nvSpPr>
            <p:spPr>
              <a:xfrm>
                <a:off x="1487113" y="4013168"/>
                <a:ext cx="585892" cy="585892"/>
              </a:xfrm>
              <a:prstGeom prst="roundRect">
                <a:avLst/>
              </a:prstGeom>
              <a:effectLst>
                <a:outerShdw blurRad="50800" dist="1905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ïṡḷíḓé"/>
              <p:cNvSpPr/>
              <p:nvPr/>
            </p:nvSpPr>
            <p:spPr>
              <a:xfrm>
                <a:off x="1640395" y="416645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26" name="直接箭头连接符 25"/>
            <p:cNvCxnSpPr>
              <a:stCxn id="30" idx="2"/>
              <a:endCxn id="27" idx="0"/>
            </p:cNvCxnSpPr>
            <p:nvPr/>
          </p:nvCxnSpPr>
          <p:spPr>
            <a:xfrm>
              <a:off x="9883479" y="4108766"/>
              <a:ext cx="0" cy="596684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şḻiḍé"/>
            <p:cNvSpPr/>
            <p:nvPr/>
          </p:nvSpPr>
          <p:spPr>
            <a:xfrm>
              <a:off x="9848525" y="4705450"/>
              <a:ext cx="69908" cy="69908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" name="išḻidé"/>
          <p:cNvSpPr/>
          <p:nvPr/>
        </p:nvSpPr>
        <p:spPr bwMode="auto">
          <a:xfrm>
            <a:off x="4492436" y="4858732"/>
            <a:ext cx="3194424" cy="1865918"/>
          </a:xfrm>
          <a:prstGeom prst="roundRect">
            <a:avLst>
              <a:gd name="adj" fmla="val 3905"/>
            </a:avLst>
          </a:prstGeom>
          <a:noFill/>
          <a:ln w="952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en-GB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THE ORIGINAL MATERIAL PACKAGE NETWORK OF THE WHOLE STATION HAS EXCLUSIVE COPYRIGHT OR HAS 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ïš1íďe"/>
          <p:cNvSpPr/>
          <p:nvPr/>
        </p:nvSpPr>
        <p:spPr bwMode="auto">
          <a:xfrm>
            <a:off x="8286267" y="4858732"/>
            <a:ext cx="3194424" cy="1865918"/>
          </a:xfrm>
          <a:prstGeom prst="roundRect">
            <a:avLst>
              <a:gd name="adj" fmla="val 3905"/>
            </a:avLst>
          </a:prstGeom>
          <a:noFill/>
          <a:ln w="952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en-GB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THE ORIGINAL MATERIAL PACKAGE NETWORK OF THE WHOLE STATION HAS EXCLUSIVE COPYRIGHT OR HAS 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4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4" grpId="0" animBg="1"/>
          <p:bldP spid="28" grpId="0" animBg="1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工作存在不足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îṣ1îḑé"/>
          <p:cNvSpPr/>
          <p:nvPr/>
        </p:nvSpPr>
        <p:spPr>
          <a:xfrm>
            <a:off x="669925" y="1863789"/>
            <a:ext cx="2393315" cy="25953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iṩlîḋe"/>
          <p:cNvSpPr/>
          <p:nvPr/>
        </p:nvSpPr>
        <p:spPr>
          <a:xfrm>
            <a:off x="3147949" y="2485579"/>
            <a:ext cx="2393315" cy="19735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íŝḻïďé"/>
          <p:cNvSpPr txBox="1"/>
          <p:nvPr/>
        </p:nvSpPr>
        <p:spPr bwMode="auto">
          <a:xfrm>
            <a:off x="3147949" y="1863789"/>
            <a:ext cx="2393315" cy="557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文本标题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íŝḻíḓè"/>
          <p:cNvSpPr txBox="1"/>
          <p:nvPr/>
        </p:nvSpPr>
        <p:spPr bwMode="auto">
          <a:xfrm>
            <a:off x="4636008" y="4523167"/>
            <a:ext cx="905256" cy="904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îṧḻîḍê"/>
          <p:cNvSpPr/>
          <p:nvPr/>
        </p:nvSpPr>
        <p:spPr bwMode="auto">
          <a:xfrm>
            <a:off x="4849491" y="4730707"/>
            <a:ext cx="478290" cy="489824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" name="ïs1îḑè"/>
          <p:cNvGrpSpPr/>
          <p:nvPr/>
        </p:nvGrpSpPr>
        <p:grpSpPr>
          <a:xfrm>
            <a:off x="669926" y="4459160"/>
            <a:ext cx="3966082" cy="1001580"/>
            <a:chOff x="4581580" y="3324635"/>
            <a:chExt cx="2818373" cy="1001580"/>
          </a:xfrm>
        </p:grpSpPr>
        <p:sp>
          <p:nvSpPr>
            <p:cNvPr id="77" name="ïŝľîdé"/>
            <p:cNvSpPr/>
            <p:nvPr/>
          </p:nvSpPr>
          <p:spPr bwMode="auto">
            <a:xfrm>
              <a:off x="4581580" y="3766441"/>
              <a:ext cx="2818373" cy="55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  <a:p>
              <a:pPr algn="r">
                <a:lnSpc>
                  <a:spcPct val="120000"/>
                </a:lnSpc>
              </a:pP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iŝlïďè"/>
            <p:cNvSpPr txBox="1"/>
            <p:nvPr/>
          </p:nvSpPr>
          <p:spPr bwMode="auto">
            <a:xfrm>
              <a:off x="4581580" y="3324635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25973" y="1863789"/>
            <a:ext cx="1945259" cy="3564282"/>
            <a:chOff x="5625973" y="1863789"/>
            <a:chExt cx="1945259" cy="3564282"/>
          </a:xfrm>
        </p:grpSpPr>
        <p:sp>
          <p:nvSpPr>
            <p:cNvPr id="63" name="i$ḷïďè"/>
            <p:cNvSpPr/>
            <p:nvPr/>
          </p:nvSpPr>
          <p:spPr bwMode="auto">
            <a:xfrm>
              <a:off x="6319477" y="2389644"/>
              <a:ext cx="425958" cy="425300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işlíḓe"/>
            <p:cNvSpPr txBox="1"/>
            <p:nvPr/>
          </p:nvSpPr>
          <p:spPr>
            <a:xfrm>
              <a:off x="5625973" y="2905610"/>
              <a:ext cx="1812964" cy="4459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vi-VN" sz="1600" dirty="0"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íṡḷîdê"/>
            <p:cNvSpPr txBox="1"/>
            <p:nvPr/>
          </p:nvSpPr>
          <p:spPr>
            <a:xfrm>
              <a:off x="5625973" y="3507034"/>
              <a:ext cx="1812964" cy="58204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7571232" y="1863789"/>
              <a:ext cx="0" cy="356428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íşľíde"/>
            <p:cNvSpPr txBox="1"/>
            <p:nvPr/>
          </p:nvSpPr>
          <p:spPr>
            <a:xfrm>
              <a:off x="5625973" y="4134857"/>
              <a:ext cx="1812964" cy="58204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65954" y="2389316"/>
            <a:ext cx="1812964" cy="2327589"/>
            <a:chOff x="7665954" y="2389316"/>
            <a:chExt cx="1812964" cy="2327589"/>
          </a:xfrm>
        </p:grpSpPr>
        <p:sp>
          <p:nvSpPr>
            <p:cNvPr id="66" name="îṩ1íḓè"/>
            <p:cNvSpPr/>
            <p:nvPr/>
          </p:nvSpPr>
          <p:spPr bwMode="auto">
            <a:xfrm>
              <a:off x="8403985" y="2389316"/>
              <a:ext cx="336902" cy="425958"/>
            </a:xfrm>
            <a:custGeom>
              <a:avLst/>
              <a:gdLst>
                <a:gd name="T0" fmla="*/ 2234 w 3560"/>
                <a:gd name="T1" fmla="*/ 0 h 4508"/>
                <a:gd name="T2" fmla="*/ 908 w 3560"/>
                <a:gd name="T3" fmla="*/ 1744 h 4508"/>
                <a:gd name="T4" fmla="*/ 1605 w 3560"/>
                <a:gd name="T5" fmla="*/ 1744 h 4508"/>
                <a:gd name="T6" fmla="*/ 0 w 3560"/>
                <a:gd name="T7" fmla="*/ 4504 h 4508"/>
                <a:gd name="T8" fmla="*/ 2853 w 3560"/>
                <a:gd name="T9" fmla="*/ 1744 h 4508"/>
                <a:gd name="T10" fmla="*/ 3560 w 3560"/>
                <a:gd name="T11" fmla="*/ 1744 h 4508"/>
                <a:gd name="T12" fmla="*/ 2234 w 3560"/>
                <a:gd name="T13" fmla="*/ 0 h 4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0" h="4508">
                  <a:moveTo>
                    <a:pt x="2234" y="0"/>
                  </a:moveTo>
                  <a:lnTo>
                    <a:pt x="908" y="1744"/>
                  </a:lnTo>
                  <a:lnTo>
                    <a:pt x="1605" y="1744"/>
                  </a:lnTo>
                  <a:cubicBezTo>
                    <a:pt x="1720" y="2943"/>
                    <a:pt x="1261" y="4094"/>
                    <a:pt x="0" y="4504"/>
                  </a:cubicBezTo>
                  <a:cubicBezTo>
                    <a:pt x="1622" y="4508"/>
                    <a:pt x="2541" y="3172"/>
                    <a:pt x="2853" y="1744"/>
                  </a:cubicBezTo>
                  <a:lnTo>
                    <a:pt x="3560" y="1744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îŝļíḓè"/>
            <p:cNvSpPr txBox="1"/>
            <p:nvPr/>
          </p:nvSpPr>
          <p:spPr>
            <a:xfrm>
              <a:off x="7665954" y="2905610"/>
              <a:ext cx="1812964" cy="4459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íṣḷîdé"/>
            <p:cNvSpPr txBox="1"/>
            <p:nvPr/>
          </p:nvSpPr>
          <p:spPr>
            <a:xfrm>
              <a:off x="7665954" y="3507034"/>
              <a:ext cx="1812964" cy="58204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75" name="ïşlïďe"/>
            <p:cNvSpPr txBox="1"/>
            <p:nvPr/>
          </p:nvSpPr>
          <p:spPr>
            <a:xfrm>
              <a:off x="7665954" y="4134857"/>
              <a:ext cx="1812964" cy="58204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678504" y="1863789"/>
            <a:ext cx="1840396" cy="3564282"/>
            <a:chOff x="9678504" y="1863789"/>
            <a:chExt cx="1840396" cy="3564282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9678504" y="1863789"/>
              <a:ext cx="0" cy="356428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9705936" y="2389316"/>
              <a:ext cx="1812964" cy="2327589"/>
              <a:chOff x="9705936" y="2389316"/>
              <a:chExt cx="1812964" cy="2327589"/>
            </a:xfrm>
          </p:grpSpPr>
          <p:sp>
            <p:nvSpPr>
              <p:cNvPr id="69" name="îšḻîḍè"/>
              <p:cNvSpPr/>
              <p:nvPr/>
            </p:nvSpPr>
            <p:spPr bwMode="auto">
              <a:xfrm>
                <a:off x="10404455" y="2389316"/>
                <a:ext cx="415928" cy="425958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îṡḻíḋé"/>
              <p:cNvSpPr txBox="1"/>
              <p:nvPr/>
            </p:nvSpPr>
            <p:spPr>
              <a:xfrm>
                <a:off x="9705936" y="2905610"/>
                <a:ext cx="1812964" cy="445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ïṩļídè"/>
              <p:cNvSpPr txBox="1"/>
              <p:nvPr/>
            </p:nvSpPr>
            <p:spPr>
              <a:xfrm>
                <a:off x="9705936" y="3507034"/>
                <a:ext cx="1812964" cy="5820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76" name="íṧliďe"/>
              <p:cNvSpPr txBox="1"/>
              <p:nvPr/>
            </p:nvSpPr>
            <p:spPr>
              <a:xfrm>
                <a:off x="9705936" y="4134857"/>
                <a:ext cx="1812964" cy="5820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工作存在不足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iṡļîḋê"/>
          <p:cNvGrpSpPr/>
          <p:nvPr/>
        </p:nvGrpSpPr>
        <p:grpSpPr>
          <a:xfrm>
            <a:off x="4627264" y="1353454"/>
            <a:ext cx="2924772" cy="1076966"/>
            <a:chOff x="8555121" y="1979335"/>
            <a:chExt cx="2963779" cy="1076966"/>
          </a:xfrm>
        </p:grpSpPr>
        <p:sp>
          <p:nvSpPr>
            <p:cNvPr id="50" name="isḻiḓè"/>
            <p:cNvSpPr txBox="1"/>
            <p:nvPr/>
          </p:nvSpPr>
          <p:spPr>
            <a:xfrm>
              <a:off x="8555121" y="1979335"/>
              <a:ext cx="2963779" cy="4033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îšlïḍê"/>
            <p:cNvSpPr/>
            <p:nvPr/>
          </p:nvSpPr>
          <p:spPr bwMode="auto">
            <a:xfrm>
              <a:off x="8555121" y="2382733"/>
              <a:ext cx="2963779" cy="673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2" name="îṩḻîḓè"/>
          <p:cNvGrpSpPr/>
          <p:nvPr/>
        </p:nvGrpSpPr>
        <p:grpSpPr>
          <a:xfrm>
            <a:off x="2115681" y="2990921"/>
            <a:ext cx="1811159" cy="1130982"/>
            <a:chOff x="9272641" y="1389743"/>
            <a:chExt cx="1811159" cy="1130982"/>
          </a:xfrm>
        </p:grpSpPr>
        <p:sp>
          <p:nvSpPr>
            <p:cNvPr id="48" name="îṡḷíḑè"/>
            <p:cNvSpPr/>
            <p:nvPr/>
          </p:nvSpPr>
          <p:spPr>
            <a:xfrm>
              <a:off x="9272641" y="1389743"/>
              <a:ext cx="1811159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iŝḷiḑé"/>
            <p:cNvSpPr/>
            <p:nvPr/>
          </p:nvSpPr>
          <p:spPr bwMode="auto">
            <a:xfrm>
              <a:off x="9272641" y="1814913"/>
              <a:ext cx="1811159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8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  <a:p>
              <a:pPr algn="r">
                <a:lnSpc>
                  <a:spcPct val="150000"/>
                </a:lnSpc>
              </a:pP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iṣlîḓe"/>
          <p:cNvGrpSpPr/>
          <p:nvPr/>
        </p:nvGrpSpPr>
        <p:grpSpPr>
          <a:xfrm>
            <a:off x="8252460" y="2990921"/>
            <a:ext cx="1811159" cy="1130982"/>
            <a:chOff x="9272641" y="1389743"/>
            <a:chExt cx="1811159" cy="1130982"/>
          </a:xfrm>
        </p:grpSpPr>
        <p:sp>
          <p:nvSpPr>
            <p:cNvPr id="46" name="ï$lïḍé"/>
            <p:cNvSpPr/>
            <p:nvPr/>
          </p:nvSpPr>
          <p:spPr>
            <a:xfrm>
              <a:off x="9272641" y="1389743"/>
              <a:ext cx="1811159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ïṥliḍê"/>
            <p:cNvSpPr/>
            <p:nvPr/>
          </p:nvSpPr>
          <p:spPr bwMode="auto">
            <a:xfrm>
              <a:off x="9272641" y="1814913"/>
              <a:ext cx="1811159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9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4" name="îśľiḍè"/>
          <p:cNvGrpSpPr/>
          <p:nvPr/>
        </p:nvGrpSpPr>
        <p:grpSpPr>
          <a:xfrm>
            <a:off x="4710640" y="3517779"/>
            <a:ext cx="2757669" cy="2793305"/>
            <a:chOff x="4804101" y="3530164"/>
            <a:chExt cx="2570725" cy="2603936"/>
          </a:xfrm>
        </p:grpSpPr>
        <p:sp>
          <p:nvSpPr>
            <p:cNvPr id="36" name="is1ïḓè"/>
            <p:cNvSpPr/>
            <p:nvPr/>
          </p:nvSpPr>
          <p:spPr bwMode="auto">
            <a:xfrm>
              <a:off x="6031400" y="3530164"/>
              <a:ext cx="116501" cy="368393"/>
            </a:xfrm>
            <a:custGeom>
              <a:avLst/>
              <a:gdLst>
                <a:gd name="T0" fmla="*/ 30 w 60"/>
                <a:gd name="T1" fmla="*/ 189 h 189"/>
                <a:gd name="T2" fmla="*/ 30 w 60"/>
                <a:gd name="T3" fmla="*/ 189 h 189"/>
                <a:gd name="T4" fmla="*/ 0 w 60"/>
                <a:gd name="T5" fmla="*/ 159 h 189"/>
                <a:gd name="T6" fmla="*/ 0 w 60"/>
                <a:gd name="T7" fmla="*/ 30 h 189"/>
                <a:gd name="T8" fmla="*/ 30 w 60"/>
                <a:gd name="T9" fmla="*/ 0 h 189"/>
                <a:gd name="T10" fmla="*/ 30 w 60"/>
                <a:gd name="T11" fmla="*/ 0 h 189"/>
                <a:gd name="T12" fmla="*/ 60 w 60"/>
                <a:gd name="T13" fmla="*/ 30 h 189"/>
                <a:gd name="T14" fmla="*/ 60 w 60"/>
                <a:gd name="T15" fmla="*/ 159 h 189"/>
                <a:gd name="T16" fmla="*/ 30 w 6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9">
                  <a:moveTo>
                    <a:pt x="30" y="189"/>
                  </a:moveTo>
                  <a:cubicBezTo>
                    <a:pt x="30" y="189"/>
                    <a:pt x="30" y="189"/>
                    <a:pt x="30" y="189"/>
                  </a:cubicBezTo>
                  <a:cubicBezTo>
                    <a:pt x="14" y="189"/>
                    <a:pt x="0" y="175"/>
                    <a:pt x="0" y="15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4"/>
                    <a:pt x="60" y="30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75"/>
                    <a:pt x="47" y="189"/>
                    <a:pt x="30" y="1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îṣlïḍe"/>
            <p:cNvSpPr/>
            <p:nvPr/>
          </p:nvSpPr>
          <p:spPr bwMode="auto">
            <a:xfrm>
              <a:off x="6754016" y="3993018"/>
              <a:ext cx="292825" cy="286528"/>
            </a:xfrm>
            <a:custGeom>
              <a:avLst/>
              <a:gdLst>
                <a:gd name="T0" fmla="*/ 33 w 150"/>
                <a:gd name="T1" fmla="*/ 147 h 147"/>
                <a:gd name="T2" fmla="*/ 11 w 150"/>
                <a:gd name="T3" fmla="*/ 139 h 147"/>
                <a:gd name="T4" fmla="*/ 11 w 150"/>
                <a:gd name="T5" fmla="*/ 96 h 147"/>
                <a:gd name="T6" fmla="*/ 96 w 150"/>
                <a:gd name="T7" fmla="*/ 11 h 147"/>
                <a:gd name="T8" fmla="*/ 139 w 150"/>
                <a:gd name="T9" fmla="*/ 11 h 147"/>
                <a:gd name="T10" fmla="*/ 139 w 150"/>
                <a:gd name="T11" fmla="*/ 54 h 147"/>
                <a:gd name="T12" fmla="*/ 54 w 150"/>
                <a:gd name="T13" fmla="*/ 139 h 147"/>
                <a:gd name="T14" fmla="*/ 33 w 150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7">
                  <a:moveTo>
                    <a:pt x="33" y="147"/>
                  </a:moveTo>
                  <a:cubicBezTo>
                    <a:pt x="25" y="147"/>
                    <a:pt x="17" y="145"/>
                    <a:pt x="11" y="139"/>
                  </a:cubicBezTo>
                  <a:cubicBezTo>
                    <a:pt x="0" y="127"/>
                    <a:pt x="0" y="108"/>
                    <a:pt x="11" y="9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8" y="0"/>
                    <a:pt x="127" y="0"/>
                    <a:pt x="139" y="11"/>
                  </a:cubicBezTo>
                  <a:cubicBezTo>
                    <a:pt x="150" y="23"/>
                    <a:pt x="150" y="42"/>
                    <a:pt x="139" y="54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48" y="145"/>
                    <a:pt x="40" y="147"/>
                    <a:pt x="33" y="1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í$ḻíḋê"/>
            <p:cNvSpPr/>
            <p:nvPr/>
          </p:nvSpPr>
          <p:spPr bwMode="auto">
            <a:xfrm>
              <a:off x="5130885" y="3991443"/>
              <a:ext cx="294400" cy="288103"/>
            </a:xfrm>
            <a:custGeom>
              <a:avLst/>
              <a:gdLst>
                <a:gd name="T0" fmla="*/ 118 w 151"/>
                <a:gd name="T1" fmla="*/ 148 h 148"/>
                <a:gd name="T2" fmla="*/ 97 w 151"/>
                <a:gd name="T3" fmla="*/ 139 h 148"/>
                <a:gd name="T4" fmla="*/ 12 w 151"/>
                <a:gd name="T5" fmla="*/ 54 h 148"/>
                <a:gd name="T6" fmla="*/ 12 w 151"/>
                <a:gd name="T7" fmla="*/ 12 h 148"/>
                <a:gd name="T8" fmla="*/ 54 w 151"/>
                <a:gd name="T9" fmla="*/ 12 h 148"/>
                <a:gd name="T10" fmla="*/ 139 w 151"/>
                <a:gd name="T11" fmla="*/ 97 h 148"/>
                <a:gd name="T12" fmla="*/ 139 w 151"/>
                <a:gd name="T13" fmla="*/ 139 h 148"/>
                <a:gd name="T14" fmla="*/ 118 w 151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48">
                  <a:moveTo>
                    <a:pt x="118" y="148"/>
                  </a:moveTo>
                  <a:cubicBezTo>
                    <a:pt x="110" y="148"/>
                    <a:pt x="102" y="145"/>
                    <a:pt x="97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4" y="12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51" y="108"/>
                    <a:pt x="151" y="127"/>
                    <a:pt x="139" y="139"/>
                  </a:cubicBezTo>
                  <a:cubicBezTo>
                    <a:pt x="133" y="145"/>
                    <a:pt x="126" y="148"/>
                    <a:pt x="118" y="1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işļíḍè"/>
            <p:cNvSpPr/>
            <p:nvPr/>
          </p:nvSpPr>
          <p:spPr bwMode="auto">
            <a:xfrm>
              <a:off x="5307023" y="4016631"/>
              <a:ext cx="1574327" cy="1379111"/>
            </a:xfrm>
            <a:custGeom>
              <a:avLst/>
              <a:gdLst>
                <a:gd name="T0" fmla="*/ 153 w 808"/>
                <a:gd name="T1" fmla="*/ 709 h 709"/>
                <a:gd name="T2" fmla="*/ 130 w 808"/>
                <a:gd name="T3" fmla="*/ 699 h 709"/>
                <a:gd name="T4" fmla="*/ 0 w 808"/>
                <a:gd name="T5" fmla="*/ 403 h 709"/>
                <a:gd name="T6" fmla="*/ 404 w 808"/>
                <a:gd name="T7" fmla="*/ 0 h 709"/>
                <a:gd name="T8" fmla="*/ 808 w 808"/>
                <a:gd name="T9" fmla="*/ 403 h 709"/>
                <a:gd name="T10" fmla="*/ 682 w 808"/>
                <a:gd name="T11" fmla="*/ 696 h 709"/>
                <a:gd name="T12" fmla="*/ 634 w 808"/>
                <a:gd name="T13" fmla="*/ 695 h 709"/>
                <a:gd name="T14" fmla="*/ 635 w 808"/>
                <a:gd name="T15" fmla="*/ 646 h 709"/>
                <a:gd name="T16" fmla="*/ 739 w 808"/>
                <a:gd name="T17" fmla="*/ 403 h 709"/>
                <a:gd name="T18" fmla="*/ 404 w 808"/>
                <a:gd name="T19" fmla="*/ 68 h 709"/>
                <a:gd name="T20" fmla="*/ 69 w 808"/>
                <a:gd name="T21" fmla="*/ 403 h 709"/>
                <a:gd name="T22" fmla="*/ 176 w 808"/>
                <a:gd name="T23" fmla="*/ 649 h 709"/>
                <a:gd name="T24" fmla="*/ 178 w 808"/>
                <a:gd name="T25" fmla="*/ 698 h 709"/>
                <a:gd name="T26" fmla="*/ 153 w 808"/>
                <a:gd name="T2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8" h="709">
                  <a:moveTo>
                    <a:pt x="153" y="709"/>
                  </a:moveTo>
                  <a:cubicBezTo>
                    <a:pt x="145" y="709"/>
                    <a:pt x="136" y="705"/>
                    <a:pt x="130" y="699"/>
                  </a:cubicBezTo>
                  <a:cubicBezTo>
                    <a:pt x="48" y="623"/>
                    <a:pt x="0" y="515"/>
                    <a:pt x="0" y="403"/>
                  </a:cubicBezTo>
                  <a:cubicBezTo>
                    <a:pt x="0" y="181"/>
                    <a:pt x="182" y="0"/>
                    <a:pt x="404" y="0"/>
                  </a:cubicBezTo>
                  <a:cubicBezTo>
                    <a:pt x="627" y="0"/>
                    <a:pt x="808" y="181"/>
                    <a:pt x="808" y="403"/>
                  </a:cubicBezTo>
                  <a:cubicBezTo>
                    <a:pt x="808" y="515"/>
                    <a:pt x="763" y="619"/>
                    <a:pt x="682" y="696"/>
                  </a:cubicBezTo>
                  <a:cubicBezTo>
                    <a:pt x="668" y="709"/>
                    <a:pt x="647" y="709"/>
                    <a:pt x="634" y="695"/>
                  </a:cubicBezTo>
                  <a:cubicBezTo>
                    <a:pt x="621" y="681"/>
                    <a:pt x="621" y="660"/>
                    <a:pt x="635" y="646"/>
                  </a:cubicBezTo>
                  <a:cubicBezTo>
                    <a:pt x="702" y="583"/>
                    <a:pt x="739" y="496"/>
                    <a:pt x="739" y="403"/>
                  </a:cubicBezTo>
                  <a:cubicBezTo>
                    <a:pt x="739" y="219"/>
                    <a:pt x="589" y="68"/>
                    <a:pt x="404" y="68"/>
                  </a:cubicBezTo>
                  <a:cubicBezTo>
                    <a:pt x="220" y="68"/>
                    <a:pt x="69" y="219"/>
                    <a:pt x="69" y="403"/>
                  </a:cubicBezTo>
                  <a:cubicBezTo>
                    <a:pt x="69" y="496"/>
                    <a:pt x="108" y="586"/>
                    <a:pt x="176" y="649"/>
                  </a:cubicBezTo>
                  <a:cubicBezTo>
                    <a:pt x="190" y="662"/>
                    <a:pt x="191" y="684"/>
                    <a:pt x="178" y="698"/>
                  </a:cubicBezTo>
                  <a:cubicBezTo>
                    <a:pt x="171" y="705"/>
                    <a:pt x="162" y="709"/>
                    <a:pt x="153" y="7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存在问题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iṧľîdê"/>
            <p:cNvSpPr/>
            <p:nvPr/>
          </p:nvSpPr>
          <p:spPr bwMode="auto">
            <a:xfrm>
              <a:off x="5711625" y="5416207"/>
              <a:ext cx="765123" cy="13224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2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îś1ïḋè"/>
            <p:cNvSpPr/>
            <p:nvPr/>
          </p:nvSpPr>
          <p:spPr bwMode="auto">
            <a:xfrm>
              <a:off x="5711625" y="5584661"/>
              <a:ext cx="765123" cy="13224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í$ḻíḑê"/>
            <p:cNvSpPr/>
            <p:nvPr/>
          </p:nvSpPr>
          <p:spPr bwMode="auto">
            <a:xfrm>
              <a:off x="5711625" y="5754688"/>
              <a:ext cx="765123" cy="13224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íšḻiḍè"/>
            <p:cNvSpPr/>
            <p:nvPr/>
          </p:nvSpPr>
          <p:spPr bwMode="auto">
            <a:xfrm>
              <a:off x="5854889" y="5926289"/>
              <a:ext cx="478595" cy="207811"/>
            </a:xfrm>
            <a:custGeom>
              <a:avLst/>
              <a:gdLst>
                <a:gd name="T0" fmla="*/ 0 w 246"/>
                <a:gd name="T1" fmla="*/ 0 h 107"/>
                <a:gd name="T2" fmla="*/ 0 w 246"/>
                <a:gd name="T3" fmla="*/ 20 h 107"/>
                <a:gd name="T4" fmla="*/ 88 w 246"/>
                <a:gd name="T5" fmla="*/ 107 h 107"/>
                <a:gd name="T6" fmla="*/ 159 w 246"/>
                <a:gd name="T7" fmla="*/ 107 h 107"/>
                <a:gd name="T8" fmla="*/ 246 w 246"/>
                <a:gd name="T9" fmla="*/ 20 h 107"/>
                <a:gd name="T10" fmla="*/ 246 w 246"/>
                <a:gd name="T11" fmla="*/ 0 h 107"/>
                <a:gd name="T12" fmla="*/ 0 w 246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07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39" y="107"/>
                    <a:pt x="88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207" y="107"/>
                    <a:pt x="246" y="68"/>
                    <a:pt x="246" y="20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îṩľíḋè"/>
            <p:cNvSpPr/>
            <p:nvPr/>
          </p:nvSpPr>
          <p:spPr bwMode="auto">
            <a:xfrm>
              <a:off x="6993839" y="4810184"/>
              <a:ext cx="380987" cy="116501"/>
            </a:xfrm>
            <a:custGeom>
              <a:avLst/>
              <a:gdLst>
                <a:gd name="T0" fmla="*/ 166 w 196"/>
                <a:gd name="T1" fmla="*/ 60 h 60"/>
                <a:gd name="T2" fmla="*/ 166 w 196"/>
                <a:gd name="T3" fmla="*/ 60 h 60"/>
                <a:gd name="T4" fmla="*/ 30 w 196"/>
                <a:gd name="T5" fmla="*/ 60 h 60"/>
                <a:gd name="T6" fmla="*/ 0 w 196"/>
                <a:gd name="T7" fmla="*/ 30 h 60"/>
                <a:gd name="T8" fmla="*/ 30 w 196"/>
                <a:gd name="T9" fmla="*/ 0 h 60"/>
                <a:gd name="T10" fmla="*/ 30 w 196"/>
                <a:gd name="T11" fmla="*/ 0 h 60"/>
                <a:gd name="T12" fmla="*/ 166 w 196"/>
                <a:gd name="T13" fmla="*/ 0 h 60"/>
                <a:gd name="T14" fmla="*/ 196 w 196"/>
                <a:gd name="T15" fmla="*/ 30 h 60"/>
                <a:gd name="T16" fmla="*/ 166 w 196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0">
                  <a:moveTo>
                    <a:pt x="166" y="60"/>
                  </a:moveTo>
                  <a:cubicBezTo>
                    <a:pt x="166" y="60"/>
                    <a:pt x="166" y="60"/>
                    <a:pt x="16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3" y="0"/>
                    <a:pt x="196" y="13"/>
                    <a:pt x="196" y="30"/>
                  </a:cubicBezTo>
                  <a:cubicBezTo>
                    <a:pt x="196" y="46"/>
                    <a:pt x="183" y="60"/>
                    <a:pt x="166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işḷîďê"/>
            <p:cNvSpPr/>
            <p:nvPr/>
          </p:nvSpPr>
          <p:spPr bwMode="auto">
            <a:xfrm>
              <a:off x="4804101" y="4810184"/>
              <a:ext cx="390434" cy="116501"/>
            </a:xfrm>
            <a:custGeom>
              <a:avLst/>
              <a:gdLst>
                <a:gd name="T0" fmla="*/ 170 w 200"/>
                <a:gd name="T1" fmla="*/ 60 h 60"/>
                <a:gd name="T2" fmla="*/ 170 w 200"/>
                <a:gd name="T3" fmla="*/ 60 h 60"/>
                <a:gd name="T4" fmla="*/ 30 w 200"/>
                <a:gd name="T5" fmla="*/ 60 h 60"/>
                <a:gd name="T6" fmla="*/ 0 w 200"/>
                <a:gd name="T7" fmla="*/ 30 h 60"/>
                <a:gd name="T8" fmla="*/ 30 w 200"/>
                <a:gd name="T9" fmla="*/ 0 h 60"/>
                <a:gd name="T10" fmla="*/ 30 w 200"/>
                <a:gd name="T11" fmla="*/ 0 h 60"/>
                <a:gd name="T12" fmla="*/ 170 w 200"/>
                <a:gd name="T13" fmla="*/ 0 h 60"/>
                <a:gd name="T14" fmla="*/ 200 w 200"/>
                <a:gd name="T15" fmla="*/ 30 h 60"/>
                <a:gd name="T16" fmla="*/ 170 w 20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60">
                  <a:moveTo>
                    <a:pt x="170" y="6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7" y="0"/>
                    <a:pt x="200" y="13"/>
                    <a:pt x="200" y="30"/>
                  </a:cubicBezTo>
                  <a:cubicBezTo>
                    <a:pt x="200" y="47"/>
                    <a:pt x="186" y="60"/>
                    <a:pt x="170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îsḻíḍê"/>
          <p:cNvGrpSpPr/>
          <p:nvPr/>
        </p:nvGrpSpPr>
        <p:grpSpPr>
          <a:xfrm>
            <a:off x="5750340" y="2705596"/>
            <a:ext cx="678682" cy="678682"/>
            <a:chOff x="5688973" y="2467261"/>
            <a:chExt cx="801392" cy="801392"/>
          </a:xfrm>
        </p:grpSpPr>
        <p:sp>
          <p:nvSpPr>
            <p:cNvPr id="34" name="ïşļíḋe"/>
            <p:cNvSpPr/>
            <p:nvPr/>
          </p:nvSpPr>
          <p:spPr>
            <a:xfrm>
              <a:off x="5688973" y="2467261"/>
              <a:ext cx="801392" cy="80139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iṩḻîḋê"/>
            <p:cNvSpPr/>
            <p:nvPr/>
          </p:nvSpPr>
          <p:spPr>
            <a:xfrm>
              <a:off x="5886596" y="2698515"/>
              <a:ext cx="406146" cy="338884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ïṥḷîḑé"/>
          <p:cNvGrpSpPr/>
          <p:nvPr/>
        </p:nvGrpSpPr>
        <p:grpSpPr>
          <a:xfrm>
            <a:off x="7176888" y="3435369"/>
            <a:ext cx="678682" cy="678682"/>
            <a:chOff x="7115521" y="3197034"/>
            <a:chExt cx="801392" cy="801392"/>
          </a:xfrm>
        </p:grpSpPr>
        <p:sp>
          <p:nvSpPr>
            <p:cNvPr id="32" name="iṥľîďè"/>
            <p:cNvSpPr/>
            <p:nvPr/>
          </p:nvSpPr>
          <p:spPr>
            <a:xfrm>
              <a:off x="7115521" y="3197034"/>
              <a:ext cx="801392" cy="80139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îsľiďé"/>
            <p:cNvSpPr/>
            <p:nvPr/>
          </p:nvSpPr>
          <p:spPr>
            <a:xfrm>
              <a:off x="7313144" y="3428289"/>
              <a:ext cx="406146" cy="338884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iSḻidê"/>
          <p:cNvGrpSpPr/>
          <p:nvPr/>
        </p:nvGrpSpPr>
        <p:grpSpPr>
          <a:xfrm>
            <a:off x="7650268" y="4611265"/>
            <a:ext cx="678932" cy="678932"/>
            <a:chOff x="7588878" y="4372907"/>
            <a:chExt cx="801688" cy="801688"/>
          </a:xfrm>
        </p:grpSpPr>
        <p:sp>
          <p:nvSpPr>
            <p:cNvPr id="30" name="îṡ1îḓè"/>
            <p:cNvSpPr/>
            <p:nvPr/>
          </p:nvSpPr>
          <p:spPr>
            <a:xfrm>
              <a:off x="7588878" y="4372907"/>
              <a:ext cx="801688" cy="801688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îṣlïḑé"/>
            <p:cNvSpPr/>
            <p:nvPr/>
          </p:nvSpPr>
          <p:spPr>
            <a:xfrm>
              <a:off x="7786649" y="4604309"/>
              <a:ext cx="406146" cy="338884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ïśḻïḋe"/>
          <p:cNvGrpSpPr/>
          <p:nvPr/>
        </p:nvGrpSpPr>
        <p:grpSpPr>
          <a:xfrm>
            <a:off x="3850101" y="4611389"/>
            <a:ext cx="678682" cy="678682"/>
            <a:chOff x="3788734" y="4373054"/>
            <a:chExt cx="801392" cy="801392"/>
          </a:xfrm>
        </p:grpSpPr>
        <p:sp>
          <p:nvSpPr>
            <p:cNvPr id="28" name="íşļïďê"/>
            <p:cNvSpPr/>
            <p:nvPr/>
          </p:nvSpPr>
          <p:spPr>
            <a:xfrm>
              <a:off x="3788734" y="4373054"/>
              <a:ext cx="801392" cy="80139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í$líḋé"/>
            <p:cNvSpPr/>
            <p:nvPr/>
          </p:nvSpPr>
          <p:spPr>
            <a:xfrm>
              <a:off x="3986357" y="4604309"/>
              <a:ext cx="406146" cy="338884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íṧľiḓè"/>
          <p:cNvGrpSpPr/>
          <p:nvPr/>
        </p:nvGrpSpPr>
        <p:grpSpPr>
          <a:xfrm>
            <a:off x="4323481" y="3435059"/>
            <a:ext cx="678932" cy="678932"/>
            <a:chOff x="4262091" y="3196701"/>
            <a:chExt cx="801688" cy="801688"/>
          </a:xfrm>
        </p:grpSpPr>
        <p:sp>
          <p:nvSpPr>
            <p:cNvPr id="26" name="ïṣ1ídé"/>
            <p:cNvSpPr/>
            <p:nvPr/>
          </p:nvSpPr>
          <p:spPr>
            <a:xfrm>
              <a:off x="4262091" y="3196701"/>
              <a:ext cx="801688" cy="801688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1pPr>
              <a:lvl2pPr marL="35687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2pPr>
              <a:lvl3pPr marL="71310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3pPr>
              <a:lvl4pPr marL="106997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4pPr>
              <a:lvl5pPr marL="142621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5pPr>
              <a:lvl6pPr marL="178308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6pPr>
              <a:lvl7pPr marL="2139950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7pPr>
              <a:lvl8pPr marL="249618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8pPr>
              <a:lvl9pPr marL="2853055" algn="l" defTabSz="713105" rtl="0" eaLnBrk="1" latinLnBrk="0" hangingPunct="1">
                <a:defRPr sz="1405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îṧ1ïďê"/>
            <p:cNvSpPr/>
            <p:nvPr/>
          </p:nvSpPr>
          <p:spPr>
            <a:xfrm>
              <a:off x="4459863" y="3428105"/>
              <a:ext cx="406146" cy="338884"/>
            </a:xfrm>
            <a:custGeom>
              <a:avLst/>
              <a:gdLst>
                <a:gd name="connsiteX0" fmla="*/ 409335 w 603951"/>
                <a:gd name="connsiteY0" fmla="*/ 174560 h 503930"/>
                <a:gd name="connsiteX1" fmla="*/ 434158 w 603951"/>
                <a:gd name="connsiteY1" fmla="*/ 174560 h 503930"/>
                <a:gd name="connsiteX2" fmla="*/ 434158 w 603951"/>
                <a:gd name="connsiteY2" fmla="*/ 196395 h 503930"/>
                <a:gd name="connsiteX3" fmla="*/ 469904 w 603951"/>
                <a:gd name="connsiteY3" fmla="*/ 204335 h 503930"/>
                <a:gd name="connsiteX4" fmla="*/ 461960 w 603951"/>
                <a:gd name="connsiteY4" fmla="*/ 232125 h 503930"/>
                <a:gd name="connsiteX5" fmla="*/ 427208 w 603951"/>
                <a:gd name="connsiteY5" fmla="*/ 224185 h 503930"/>
                <a:gd name="connsiteX6" fmla="*/ 405363 w 603951"/>
                <a:gd name="connsiteY6" fmla="*/ 238080 h 503930"/>
                <a:gd name="connsiteX7" fmla="*/ 435151 w 603951"/>
                <a:gd name="connsiteY7" fmla="*/ 258922 h 503930"/>
                <a:gd name="connsiteX8" fmla="*/ 476854 w 603951"/>
                <a:gd name="connsiteY8" fmla="*/ 305569 h 503930"/>
                <a:gd name="connsiteX9" fmla="*/ 432172 w 603951"/>
                <a:gd name="connsiteY9" fmla="*/ 351224 h 503930"/>
                <a:gd name="connsiteX10" fmla="*/ 432172 w 603951"/>
                <a:gd name="connsiteY10" fmla="*/ 376036 h 503930"/>
                <a:gd name="connsiteX11" fmla="*/ 408342 w 603951"/>
                <a:gd name="connsiteY11" fmla="*/ 376036 h 503930"/>
                <a:gd name="connsiteX12" fmla="*/ 408342 w 603951"/>
                <a:gd name="connsiteY12" fmla="*/ 353209 h 503930"/>
                <a:gd name="connsiteX13" fmla="*/ 366639 w 603951"/>
                <a:gd name="connsiteY13" fmla="*/ 342291 h 503930"/>
                <a:gd name="connsiteX14" fmla="*/ 373589 w 603951"/>
                <a:gd name="connsiteY14" fmla="*/ 313509 h 503930"/>
                <a:gd name="connsiteX15" fmla="*/ 414300 w 603951"/>
                <a:gd name="connsiteY15" fmla="*/ 324426 h 503930"/>
                <a:gd name="connsiteX16" fmla="*/ 438130 w 603951"/>
                <a:gd name="connsiteY16" fmla="*/ 308546 h 503930"/>
                <a:gd name="connsiteX17" fmla="*/ 412314 w 603951"/>
                <a:gd name="connsiteY17" fmla="*/ 287704 h 503930"/>
                <a:gd name="connsiteX18" fmla="*/ 367632 w 603951"/>
                <a:gd name="connsiteY18" fmla="*/ 242050 h 503930"/>
                <a:gd name="connsiteX19" fmla="*/ 409335 w 603951"/>
                <a:gd name="connsiteY19" fmla="*/ 198380 h 503930"/>
                <a:gd name="connsiteX20" fmla="*/ 23849 w 603951"/>
                <a:gd name="connsiteY20" fmla="*/ 147802 h 503930"/>
                <a:gd name="connsiteX21" fmla="*/ 179857 w 603951"/>
                <a:gd name="connsiteY21" fmla="*/ 147802 h 503930"/>
                <a:gd name="connsiteX22" fmla="*/ 202712 w 603951"/>
                <a:gd name="connsiteY22" fmla="*/ 171610 h 503930"/>
                <a:gd name="connsiteX23" fmla="*/ 202712 w 603951"/>
                <a:gd name="connsiteY23" fmla="*/ 321402 h 503930"/>
                <a:gd name="connsiteX24" fmla="*/ 178864 w 603951"/>
                <a:gd name="connsiteY24" fmla="*/ 345210 h 503930"/>
                <a:gd name="connsiteX25" fmla="*/ 159984 w 603951"/>
                <a:gd name="connsiteY25" fmla="*/ 336282 h 503930"/>
                <a:gd name="connsiteX26" fmla="*/ 151041 w 603951"/>
                <a:gd name="connsiteY26" fmla="*/ 481114 h 503930"/>
                <a:gd name="connsiteX27" fmla="*/ 126198 w 603951"/>
                <a:gd name="connsiteY27" fmla="*/ 503930 h 503930"/>
                <a:gd name="connsiteX28" fmla="*/ 77508 w 603951"/>
                <a:gd name="connsiteY28" fmla="*/ 503930 h 503930"/>
                <a:gd name="connsiteX29" fmla="*/ 52665 w 603951"/>
                <a:gd name="connsiteY29" fmla="*/ 481114 h 503930"/>
                <a:gd name="connsiteX30" fmla="*/ 42729 w 603951"/>
                <a:gd name="connsiteY30" fmla="*/ 336282 h 503930"/>
                <a:gd name="connsiteX31" fmla="*/ 24842 w 603951"/>
                <a:gd name="connsiteY31" fmla="*/ 345210 h 503930"/>
                <a:gd name="connsiteX32" fmla="*/ 994 w 603951"/>
                <a:gd name="connsiteY32" fmla="*/ 321402 h 503930"/>
                <a:gd name="connsiteX33" fmla="*/ 0 w 603951"/>
                <a:gd name="connsiteY33" fmla="*/ 171610 h 503930"/>
                <a:gd name="connsiteX34" fmla="*/ 23849 w 603951"/>
                <a:gd name="connsiteY34" fmla="*/ 147802 h 503930"/>
                <a:gd name="connsiteX35" fmla="*/ 421189 w 603951"/>
                <a:gd name="connsiteY35" fmla="*/ 144915 h 503930"/>
                <a:gd name="connsiteX36" fmla="*/ 291070 w 603951"/>
                <a:gd name="connsiteY36" fmla="*/ 275856 h 503930"/>
                <a:gd name="connsiteX37" fmla="*/ 421189 w 603951"/>
                <a:gd name="connsiteY37" fmla="*/ 405804 h 503930"/>
                <a:gd name="connsiteX38" fmla="*/ 552301 w 603951"/>
                <a:gd name="connsiteY38" fmla="*/ 275856 h 503930"/>
                <a:gd name="connsiteX39" fmla="*/ 421189 w 603951"/>
                <a:gd name="connsiteY39" fmla="*/ 144915 h 503930"/>
                <a:gd name="connsiteX40" fmla="*/ 421189 w 603951"/>
                <a:gd name="connsiteY40" fmla="*/ 93332 h 503930"/>
                <a:gd name="connsiteX41" fmla="*/ 603951 w 603951"/>
                <a:gd name="connsiteY41" fmla="*/ 275856 h 503930"/>
                <a:gd name="connsiteX42" fmla="*/ 421189 w 603951"/>
                <a:gd name="connsiteY42" fmla="*/ 458379 h 503930"/>
                <a:gd name="connsiteX43" fmla="*/ 238427 w 603951"/>
                <a:gd name="connsiteY43" fmla="*/ 275856 h 503930"/>
                <a:gd name="connsiteX44" fmla="*/ 421189 w 603951"/>
                <a:gd name="connsiteY44" fmla="*/ 93332 h 503930"/>
                <a:gd name="connsiteX45" fmla="*/ 101854 w 603951"/>
                <a:gd name="connsiteY45" fmla="*/ 0 h 503930"/>
                <a:gd name="connsiteX46" fmla="*/ 167872 w 603951"/>
                <a:gd name="connsiteY46" fmla="*/ 66018 h 503930"/>
                <a:gd name="connsiteX47" fmla="*/ 101854 w 603951"/>
                <a:gd name="connsiteY47" fmla="*/ 132036 h 503930"/>
                <a:gd name="connsiteX48" fmla="*/ 35836 w 603951"/>
                <a:gd name="connsiteY48" fmla="*/ 66018 h 503930"/>
                <a:gd name="connsiteX49" fmla="*/ 101854 w 603951"/>
                <a:gd name="connsiteY49" fmla="*/ 0 h 5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3951" h="503930">
                  <a:moveTo>
                    <a:pt x="409335" y="174560"/>
                  </a:moveTo>
                  <a:lnTo>
                    <a:pt x="434158" y="174560"/>
                  </a:lnTo>
                  <a:lnTo>
                    <a:pt x="434158" y="196395"/>
                  </a:lnTo>
                  <a:cubicBezTo>
                    <a:pt x="450045" y="197387"/>
                    <a:pt x="461960" y="200365"/>
                    <a:pt x="469904" y="204335"/>
                  </a:cubicBezTo>
                  <a:lnTo>
                    <a:pt x="461960" y="232125"/>
                  </a:lnTo>
                  <a:cubicBezTo>
                    <a:pt x="456003" y="230140"/>
                    <a:pt x="445080" y="224185"/>
                    <a:pt x="427208" y="224185"/>
                  </a:cubicBezTo>
                  <a:cubicBezTo>
                    <a:pt x="410328" y="224185"/>
                    <a:pt x="405363" y="231132"/>
                    <a:pt x="405363" y="238080"/>
                  </a:cubicBezTo>
                  <a:cubicBezTo>
                    <a:pt x="405363" y="246019"/>
                    <a:pt x="414300" y="250982"/>
                    <a:pt x="435151" y="258922"/>
                  </a:cubicBezTo>
                  <a:cubicBezTo>
                    <a:pt x="464939" y="269839"/>
                    <a:pt x="476854" y="283734"/>
                    <a:pt x="476854" y="305569"/>
                  </a:cubicBezTo>
                  <a:cubicBezTo>
                    <a:pt x="476854" y="327404"/>
                    <a:pt x="460967" y="346261"/>
                    <a:pt x="432172" y="351224"/>
                  </a:cubicBezTo>
                  <a:lnTo>
                    <a:pt x="432172" y="376036"/>
                  </a:lnTo>
                  <a:lnTo>
                    <a:pt x="408342" y="376036"/>
                  </a:lnTo>
                  <a:lnTo>
                    <a:pt x="408342" y="353209"/>
                  </a:lnTo>
                  <a:cubicBezTo>
                    <a:pt x="391462" y="352216"/>
                    <a:pt x="375575" y="348246"/>
                    <a:pt x="366639" y="342291"/>
                  </a:cubicBezTo>
                  <a:lnTo>
                    <a:pt x="373589" y="313509"/>
                  </a:lnTo>
                  <a:cubicBezTo>
                    <a:pt x="383519" y="319464"/>
                    <a:pt x="398413" y="324426"/>
                    <a:pt x="414300" y="324426"/>
                  </a:cubicBezTo>
                  <a:cubicBezTo>
                    <a:pt x="429193" y="324426"/>
                    <a:pt x="438130" y="318471"/>
                    <a:pt x="438130" y="308546"/>
                  </a:cubicBezTo>
                  <a:cubicBezTo>
                    <a:pt x="438130" y="299614"/>
                    <a:pt x="430186" y="293659"/>
                    <a:pt x="412314" y="287704"/>
                  </a:cubicBezTo>
                  <a:cubicBezTo>
                    <a:pt x="385505" y="278772"/>
                    <a:pt x="367632" y="265869"/>
                    <a:pt x="367632" y="242050"/>
                  </a:cubicBezTo>
                  <a:cubicBezTo>
                    <a:pt x="367632" y="220215"/>
                    <a:pt x="383519" y="203342"/>
                    <a:pt x="409335" y="198380"/>
                  </a:cubicBezTo>
                  <a:close/>
                  <a:moveTo>
                    <a:pt x="23849" y="147802"/>
                  </a:moveTo>
                  <a:cubicBezTo>
                    <a:pt x="34779" y="147802"/>
                    <a:pt x="178864" y="147802"/>
                    <a:pt x="179857" y="147802"/>
                  </a:cubicBezTo>
                  <a:cubicBezTo>
                    <a:pt x="192775" y="147802"/>
                    <a:pt x="203706" y="158714"/>
                    <a:pt x="202712" y="171610"/>
                  </a:cubicBezTo>
                  <a:lnTo>
                    <a:pt x="202712" y="321402"/>
                  </a:lnTo>
                  <a:cubicBezTo>
                    <a:pt x="202712" y="334298"/>
                    <a:pt x="191782" y="345210"/>
                    <a:pt x="178864" y="345210"/>
                  </a:cubicBezTo>
                  <a:cubicBezTo>
                    <a:pt x="170914" y="345210"/>
                    <a:pt x="164952" y="341242"/>
                    <a:pt x="159984" y="336282"/>
                  </a:cubicBezTo>
                  <a:lnTo>
                    <a:pt x="151041" y="481114"/>
                  </a:lnTo>
                  <a:cubicBezTo>
                    <a:pt x="150047" y="494010"/>
                    <a:pt x="139116" y="503930"/>
                    <a:pt x="126198" y="503930"/>
                  </a:cubicBezTo>
                  <a:lnTo>
                    <a:pt x="77508" y="503930"/>
                  </a:lnTo>
                  <a:cubicBezTo>
                    <a:pt x="63596" y="503930"/>
                    <a:pt x="53659" y="495002"/>
                    <a:pt x="52665" y="481114"/>
                  </a:cubicBezTo>
                  <a:lnTo>
                    <a:pt x="42729" y="336282"/>
                  </a:lnTo>
                  <a:cubicBezTo>
                    <a:pt x="38754" y="341242"/>
                    <a:pt x="31798" y="345210"/>
                    <a:pt x="24842" y="345210"/>
                  </a:cubicBezTo>
                  <a:cubicBezTo>
                    <a:pt x="10931" y="345210"/>
                    <a:pt x="994" y="334298"/>
                    <a:pt x="994" y="321402"/>
                  </a:cubicBezTo>
                  <a:lnTo>
                    <a:pt x="0" y="171610"/>
                  </a:lnTo>
                  <a:cubicBezTo>
                    <a:pt x="0" y="158714"/>
                    <a:pt x="10931" y="147802"/>
                    <a:pt x="23849" y="147802"/>
                  </a:cubicBezTo>
                  <a:close/>
                  <a:moveTo>
                    <a:pt x="421189" y="144915"/>
                  </a:moveTo>
                  <a:cubicBezTo>
                    <a:pt x="349673" y="144915"/>
                    <a:pt x="291070" y="203441"/>
                    <a:pt x="291070" y="275856"/>
                  </a:cubicBezTo>
                  <a:cubicBezTo>
                    <a:pt x="291070" y="347278"/>
                    <a:pt x="349673" y="405804"/>
                    <a:pt x="421189" y="405804"/>
                  </a:cubicBezTo>
                  <a:cubicBezTo>
                    <a:pt x="493698" y="405804"/>
                    <a:pt x="552301" y="347278"/>
                    <a:pt x="552301" y="275856"/>
                  </a:cubicBezTo>
                  <a:cubicBezTo>
                    <a:pt x="552301" y="203441"/>
                    <a:pt x="493698" y="144915"/>
                    <a:pt x="421189" y="144915"/>
                  </a:cubicBezTo>
                  <a:close/>
                  <a:moveTo>
                    <a:pt x="421189" y="93332"/>
                  </a:moveTo>
                  <a:cubicBezTo>
                    <a:pt x="522503" y="93332"/>
                    <a:pt x="603951" y="174674"/>
                    <a:pt x="603951" y="275856"/>
                  </a:cubicBezTo>
                  <a:cubicBezTo>
                    <a:pt x="603951" y="376045"/>
                    <a:pt x="522503" y="458379"/>
                    <a:pt x="421189" y="458379"/>
                  </a:cubicBezTo>
                  <a:cubicBezTo>
                    <a:pt x="320869" y="458379"/>
                    <a:pt x="238427" y="376045"/>
                    <a:pt x="238427" y="275856"/>
                  </a:cubicBezTo>
                  <a:cubicBezTo>
                    <a:pt x="238427" y="174674"/>
                    <a:pt x="320869" y="93332"/>
                    <a:pt x="421189" y="93332"/>
                  </a:cubicBezTo>
                  <a:close/>
                  <a:moveTo>
                    <a:pt x="101854" y="0"/>
                  </a:moveTo>
                  <a:cubicBezTo>
                    <a:pt x="138315" y="0"/>
                    <a:pt x="167872" y="29557"/>
                    <a:pt x="167872" y="66018"/>
                  </a:cubicBezTo>
                  <a:cubicBezTo>
                    <a:pt x="167872" y="102479"/>
                    <a:pt x="138315" y="132036"/>
                    <a:pt x="101854" y="132036"/>
                  </a:cubicBezTo>
                  <a:cubicBezTo>
                    <a:pt x="65393" y="132036"/>
                    <a:pt x="35836" y="102479"/>
                    <a:pt x="35836" y="66018"/>
                  </a:cubicBezTo>
                  <a:cubicBezTo>
                    <a:pt x="35836" y="29557"/>
                    <a:pt x="65393" y="0"/>
                    <a:pt x="1018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ïSḻide"/>
          <p:cNvGrpSpPr/>
          <p:nvPr/>
        </p:nvGrpSpPr>
        <p:grpSpPr>
          <a:xfrm>
            <a:off x="1408801" y="4287674"/>
            <a:ext cx="1811159" cy="1130982"/>
            <a:chOff x="9272641" y="1389743"/>
            <a:chExt cx="1811159" cy="1130982"/>
          </a:xfrm>
        </p:grpSpPr>
        <p:sp>
          <p:nvSpPr>
            <p:cNvPr id="24" name="ïṩḷîďé"/>
            <p:cNvSpPr/>
            <p:nvPr/>
          </p:nvSpPr>
          <p:spPr>
            <a:xfrm>
              <a:off x="9272641" y="1389743"/>
              <a:ext cx="1811159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îsḻîḋê"/>
            <p:cNvSpPr/>
            <p:nvPr/>
          </p:nvSpPr>
          <p:spPr bwMode="auto">
            <a:xfrm>
              <a:off x="9272641" y="1814913"/>
              <a:ext cx="1811159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  <a:p>
              <a:pPr algn="r">
                <a:lnSpc>
                  <a:spcPct val="150000"/>
                </a:lnSpc>
              </a:pP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ï$1iḓe"/>
          <p:cNvGrpSpPr/>
          <p:nvPr/>
        </p:nvGrpSpPr>
        <p:grpSpPr>
          <a:xfrm>
            <a:off x="8959340" y="4287674"/>
            <a:ext cx="1811159" cy="1130982"/>
            <a:chOff x="9272641" y="1389743"/>
            <a:chExt cx="1811159" cy="1130982"/>
          </a:xfrm>
        </p:grpSpPr>
        <p:sp>
          <p:nvSpPr>
            <p:cNvPr id="22" name="ïṧlíḓé"/>
            <p:cNvSpPr/>
            <p:nvPr/>
          </p:nvSpPr>
          <p:spPr>
            <a:xfrm>
              <a:off x="9272641" y="1389743"/>
              <a:ext cx="1811159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ís1íḓe"/>
            <p:cNvSpPr/>
            <p:nvPr/>
          </p:nvSpPr>
          <p:spPr bwMode="auto">
            <a:xfrm>
              <a:off x="9272641" y="1814913"/>
              <a:ext cx="1811159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9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15078 0.00625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0703 0.18102 " pathEditMode="relative" rAng="0" ptsTypes="AA">
                                      <p:cBhvr>
                                        <p:cTn id="26" dur="12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90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1029 0.28426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42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2201 0.1717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85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6094 0.00255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7"/>
          <a:stretch>
            <a:fillRect/>
          </a:stretch>
        </p:blipFill>
        <p:spPr>
          <a:xfrm>
            <a:off x="0" y="0"/>
            <a:ext cx="7713519" cy="7549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7679" y="3674272"/>
            <a:ext cx="42254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500" b="1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明年工作计划</a:t>
            </a:r>
            <a:endParaRPr lang="en-US" altLang="zh-CN" sz="4500" b="1" dirty="0">
              <a:solidFill>
                <a:srgbClr val="1F709E"/>
              </a:solidFill>
              <a:latin typeface="字体视界-云梦深几许" panose="02000503000000000000" pitchFamily="2" charset="-122"/>
              <a:ea typeface="字体视界-云梦深几许" panose="0200050300000000000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40885" y="2266826"/>
            <a:ext cx="37745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PART 04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1946" y="4497970"/>
            <a:ext cx="410119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900" spc="13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zh-CN" altLang="en-US" sz="900" dirty="0">
              <a:solidFill>
                <a:srgbClr val="1F7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55" y="1387536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不忘初心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0559" y="841232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方得始终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10766012" y="2438222"/>
            <a:ext cx="631428" cy="640810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011781" y="1885631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942545" y="2546058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1089149" y="2266826"/>
            <a:ext cx="371737" cy="371738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7902622" y="1808649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722730" y="2933713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7 1.11111E-6 L 0.22682 -0.34908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7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-4.81481E-6 L 0.24024 -0.35509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7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-3.7037E-6 L 0.35091 -0.71342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5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4.81481E-6 L 0.42187 -0.79329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3967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明年工作计划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56642" y="1802730"/>
            <a:ext cx="5878716" cy="2705190"/>
            <a:chOff x="3156642" y="1802730"/>
            <a:chExt cx="5878716" cy="2705190"/>
          </a:xfrm>
        </p:grpSpPr>
        <p:sp>
          <p:nvSpPr>
            <p:cNvPr id="11" name="îśľïḑè"/>
            <p:cNvSpPr/>
            <p:nvPr/>
          </p:nvSpPr>
          <p:spPr>
            <a:xfrm>
              <a:off x="5284352" y="1802730"/>
              <a:ext cx="1624825" cy="13894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0"/>
                  </a:lnTo>
                  <a:lnTo>
                    <a:pt x="56836" y="0"/>
                  </a:lnTo>
                  <a:lnTo>
                    <a:pt x="53785" y="264"/>
                  </a:lnTo>
                  <a:lnTo>
                    <a:pt x="50847" y="660"/>
                  </a:lnTo>
                  <a:lnTo>
                    <a:pt x="47909" y="1321"/>
                  </a:lnTo>
                  <a:lnTo>
                    <a:pt x="44971" y="2114"/>
                  </a:lnTo>
                  <a:lnTo>
                    <a:pt x="42033" y="3171"/>
                  </a:lnTo>
                  <a:lnTo>
                    <a:pt x="39435" y="4229"/>
                  </a:lnTo>
                  <a:lnTo>
                    <a:pt x="36723" y="5418"/>
                  </a:lnTo>
                  <a:lnTo>
                    <a:pt x="34011" y="6872"/>
                  </a:lnTo>
                  <a:lnTo>
                    <a:pt x="31412" y="8458"/>
                  </a:lnTo>
                  <a:lnTo>
                    <a:pt x="28813" y="10044"/>
                  </a:lnTo>
                  <a:lnTo>
                    <a:pt x="26440" y="11894"/>
                  </a:lnTo>
                  <a:lnTo>
                    <a:pt x="24067" y="13876"/>
                  </a:lnTo>
                  <a:lnTo>
                    <a:pt x="21807" y="15991"/>
                  </a:lnTo>
                  <a:lnTo>
                    <a:pt x="19661" y="18105"/>
                  </a:lnTo>
                  <a:lnTo>
                    <a:pt x="17514" y="20484"/>
                  </a:lnTo>
                  <a:lnTo>
                    <a:pt x="15593" y="22863"/>
                  </a:lnTo>
                  <a:lnTo>
                    <a:pt x="13672" y="25506"/>
                  </a:lnTo>
                  <a:lnTo>
                    <a:pt x="11864" y="28149"/>
                  </a:lnTo>
                  <a:lnTo>
                    <a:pt x="10169" y="30925"/>
                  </a:lnTo>
                  <a:lnTo>
                    <a:pt x="8700" y="33700"/>
                  </a:lnTo>
                  <a:lnTo>
                    <a:pt x="7118" y="36607"/>
                  </a:lnTo>
                  <a:lnTo>
                    <a:pt x="5762" y="39779"/>
                  </a:lnTo>
                  <a:lnTo>
                    <a:pt x="4632" y="42687"/>
                  </a:lnTo>
                  <a:lnTo>
                    <a:pt x="3615" y="45859"/>
                  </a:lnTo>
                  <a:lnTo>
                    <a:pt x="2711" y="49295"/>
                  </a:lnTo>
                  <a:lnTo>
                    <a:pt x="1920" y="52599"/>
                  </a:lnTo>
                  <a:lnTo>
                    <a:pt x="1129" y="55903"/>
                  </a:lnTo>
                  <a:lnTo>
                    <a:pt x="677" y="59471"/>
                  </a:lnTo>
                  <a:lnTo>
                    <a:pt x="225" y="62907"/>
                  </a:lnTo>
                  <a:lnTo>
                    <a:pt x="112" y="66475"/>
                  </a:lnTo>
                  <a:lnTo>
                    <a:pt x="0" y="70176"/>
                  </a:lnTo>
                  <a:lnTo>
                    <a:pt x="0" y="70176"/>
                  </a:lnTo>
                  <a:lnTo>
                    <a:pt x="112" y="73744"/>
                  </a:lnTo>
                  <a:lnTo>
                    <a:pt x="225" y="77444"/>
                  </a:lnTo>
                  <a:lnTo>
                    <a:pt x="677" y="80881"/>
                  </a:lnTo>
                  <a:lnTo>
                    <a:pt x="1129" y="84185"/>
                  </a:lnTo>
                  <a:lnTo>
                    <a:pt x="1920" y="87753"/>
                  </a:lnTo>
                  <a:lnTo>
                    <a:pt x="2711" y="91057"/>
                  </a:lnTo>
                  <a:lnTo>
                    <a:pt x="3728" y="94493"/>
                  </a:lnTo>
                  <a:lnTo>
                    <a:pt x="4745" y="97665"/>
                  </a:lnTo>
                  <a:lnTo>
                    <a:pt x="5988" y="100837"/>
                  </a:lnTo>
                  <a:lnTo>
                    <a:pt x="7344" y="103744"/>
                  </a:lnTo>
                  <a:lnTo>
                    <a:pt x="8813" y="106784"/>
                  </a:lnTo>
                  <a:lnTo>
                    <a:pt x="10282" y="109559"/>
                  </a:lnTo>
                  <a:lnTo>
                    <a:pt x="11977" y="112466"/>
                  </a:lnTo>
                  <a:lnTo>
                    <a:pt x="13785" y="115110"/>
                  </a:lnTo>
                  <a:lnTo>
                    <a:pt x="15706" y="117488"/>
                  </a:lnTo>
                  <a:lnTo>
                    <a:pt x="17740" y="120000"/>
                  </a:lnTo>
                  <a:lnTo>
                    <a:pt x="23615" y="113259"/>
                  </a:lnTo>
                  <a:lnTo>
                    <a:pt x="23615" y="113259"/>
                  </a:lnTo>
                  <a:lnTo>
                    <a:pt x="21807" y="111145"/>
                  </a:lnTo>
                  <a:lnTo>
                    <a:pt x="20112" y="108898"/>
                  </a:lnTo>
                  <a:lnTo>
                    <a:pt x="18644" y="106651"/>
                  </a:lnTo>
                  <a:lnTo>
                    <a:pt x="17062" y="104140"/>
                  </a:lnTo>
                  <a:lnTo>
                    <a:pt x="15706" y="101629"/>
                  </a:lnTo>
                  <a:lnTo>
                    <a:pt x="14576" y="99251"/>
                  </a:lnTo>
                  <a:lnTo>
                    <a:pt x="13333" y="96607"/>
                  </a:lnTo>
                  <a:lnTo>
                    <a:pt x="12316" y="93964"/>
                  </a:lnTo>
                  <a:lnTo>
                    <a:pt x="11412" y="91057"/>
                  </a:lnTo>
                  <a:lnTo>
                    <a:pt x="10508" y="88281"/>
                  </a:lnTo>
                  <a:lnTo>
                    <a:pt x="9717" y="85242"/>
                  </a:lnTo>
                  <a:lnTo>
                    <a:pt x="9265" y="82466"/>
                  </a:lnTo>
                  <a:lnTo>
                    <a:pt x="8700" y="79295"/>
                  </a:lnTo>
                  <a:lnTo>
                    <a:pt x="8361" y="76387"/>
                  </a:lnTo>
                  <a:lnTo>
                    <a:pt x="8248" y="73215"/>
                  </a:lnTo>
                  <a:lnTo>
                    <a:pt x="8022" y="70176"/>
                  </a:lnTo>
                  <a:lnTo>
                    <a:pt x="8022" y="70176"/>
                  </a:lnTo>
                  <a:lnTo>
                    <a:pt x="8248" y="67004"/>
                  </a:lnTo>
                  <a:lnTo>
                    <a:pt x="8361" y="63832"/>
                  </a:lnTo>
                  <a:lnTo>
                    <a:pt x="8700" y="60792"/>
                  </a:lnTo>
                  <a:lnTo>
                    <a:pt x="9152" y="57885"/>
                  </a:lnTo>
                  <a:lnTo>
                    <a:pt x="9717" y="54845"/>
                  </a:lnTo>
                  <a:lnTo>
                    <a:pt x="10508" y="52070"/>
                  </a:lnTo>
                  <a:lnTo>
                    <a:pt x="11186" y="49295"/>
                  </a:lnTo>
                  <a:lnTo>
                    <a:pt x="12316" y="46387"/>
                  </a:lnTo>
                  <a:lnTo>
                    <a:pt x="13220" y="43744"/>
                  </a:lnTo>
                  <a:lnTo>
                    <a:pt x="14350" y="41101"/>
                  </a:lnTo>
                  <a:lnTo>
                    <a:pt x="15593" y="38722"/>
                  </a:lnTo>
                  <a:lnTo>
                    <a:pt x="16949" y="36211"/>
                  </a:lnTo>
                  <a:lnTo>
                    <a:pt x="18418" y="33700"/>
                  </a:lnTo>
                  <a:lnTo>
                    <a:pt x="20000" y="31453"/>
                  </a:lnTo>
                  <a:lnTo>
                    <a:pt x="21581" y="29339"/>
                  </a:lnTo>
                  <a:lnTo>
                    <a:pt x="23276" y="27224"/>
                  </a:lnTo>
                  <a:lnTo>
                    <a:pt x="25084" y="25242"/>
                  </a:lnTo>
                  <a:lnTo>
                    <a:pt x="27005" y="23392"/>
                  </a:lnTo>
                  <a:lnTo>
                    <a:pt x="29039" y="21541"/>
                  </a:lnTo>
                  <a:lnTo>
                    <a:pt x="30960" y="19823"/>
                  </a:lnTo>
                  <a:lnTo>
                    <a:pt x="33107" y="18237"/>
                  </a:lnTo>
                  <a:lnTo>
                    <a:pt x="35367" y="16784"/>
                  </a:lnTo>
                  <a:lnTo>
                    <a:pt x="37627" y="15462"/>
                  </a:lnTo>
                  <a:lnTo>
                    <a:pt x="39887" y="14273"/>
                  </a:lnTo>
                  <a:lnTo>
                    <a:pt x="42033" y="13215"/>
                  </a:lnTo>
                  <a:lnTo>
                    <a:pt x="44519" y="12290"/>
                  </a:lnTo>
                  <a:lnTo>
                    <a:pt x="47005" y="11365"/>
                  </a:lnTo>
                  <a:lnTo>
                    <a:pt x="49491" y="10704"/>
                  </a:lnTo>
                  <a:lnTo>
                    <a:pt x="51977" y="10176"/>
                  </a:lnTo>
                  <a:lnTo>
                    <a:pt x="54689" y="9779"/>
                  </a:lnTo>
                  <a:lnTo>
                    <a:pt x="57288" y="9647"/>
                  </a:lnTo>
                  <a:lnTo>
                    <a:pt x="60000" y="9515"/>
                  </a:lnTo>
                  <a:lnTo>
                    <a:pt x="60000" y="9515"/>
                  </a:lnTo>
                  <a:lnTo>
                    <a:pt x="62711" y="9647"/>
                  </a:lnTo>
                  <a:lnTo>
                    <a:pt x="65310" y="9779"/>
                  </a:lnTo>
                  <a:lnTo>
                    <a:pt x="67796" y="10176"/>
                  </a:lnTo>
                  <a:lnTo>
                    <a:pt x="70395" y="10704"/>
                  </a:lnTo>
                  <a:lnTo>
                    <a:pt x="72994" y="11365"/>
                  </a:lnTo>
                  <a:lnTo>
                    <a:pt x="75367" y="12290"/>
                  </a:lnTo>
                  <a:lnTo>
                    <a:pt x="77740" y="13215"/>
                  </a:lnTo>
                  <a:lnTo>
                    <a:pt x="80112" y="14273"/>
                  </a:lnTo>
                  <a:lnTo>
                    <a:pt x="82372" y="15462"/>
                  </a:lnTo>
                  <a:lnTo>
                    <a:pt x="84632" y="16784"/>
                  </a:lnTo>
                  <a:lnTo>
                    <a:pt x="86779" y="18237"/>
                  </a:lnTo>
                  <a:lnTo>
                    <a:pt x="88926" y="19823"/>
                  </a:lnTo>
                  <a:lnTo>
                    <a:pt x="90960" y="21541"/>
                  </a:lnTo>
                  <a:lnTo>
                    <a:pt x="92994" y="23392"/>
                  </a:lnTo>
                  <a:lnTo>
                    <a:pt x="94802" y="25242"/>
                  </a:lnTo>
                  <a:lnTo>
                    <a:pt x="96610" y="27224"/>
                  </a:lnTo>
                  <a:lnTo>
                    <a:pt x="98418" y="29339"/>
                  </a:lnTo>
                  <a:lnTo>
                    <a:pt x="100000" y="31453"/>
                  </a:lnTo>
                  <a:lnTo>
                    <a:pt x="101581" y="33700"/>
                  </a:lnTo>
                  <a:lnTo>
                    <a:pt x="102937" y="36211"/>
                  </a:lnTo>
                  <a:lnTo>
                    <a:pt x="104293" y="38722"/>
                  </a:lnTo>
                  <a:lnTo>
                    <a:pt x="105649" y="41101"/>
                  </a:lnTo>
                  <a:lnTo>
                    <a:pt x="106666" y="43744"/>
                  </a:lnTo>
                  <a:lnTo>
                    <a:pt x="107683" y="46387"/>
                  </a:lnTo>
                  <a:lnTo>
                    <a:pt x="108587" y="49295"/>
                  </a:lnTo>
                  <a:lnTo>
                    <a:pt x="109491" y="52070"/>
                  </a:lnTo>
                  <a:lnTo>
                    <a:pt x="110169" y="54845"/>
                  </a:lnTo>
                  <a:lnTo>
                    <a:pt x="110734" y="57885"/>
                  </a:lnTo>
                  <a:lnTo>
                    <a:pt x="111186" y="60792"/>
                  </a:lnTo>
                  <a:lnTo>
                    <a:pt x="111638" y="63832"/>
                  </a:lnTo>
                  <a:lnTo>
                    <a:pt x="111751" y="67004"/>
                  </a:lnTo>
                  <a:lnTo>
                    <a:pt x="111751" y="70176"/>
                  </a:lnTo>
                  <a:lnTo>
                    <a:pt x="111751" y="70176"/>
                  </a:lnTo>
                  <a:lnTo>
                    <a:pt x="111751" y="73215"/>
                  </a:lnTo>
                  <a:lnTo>
                    <a:pt x="111525" y="76387"/>
                  </a:lnTo>
                  <a:lnTo>
                    <a:pt x="111186" y="79295"/>
                  </a:lnTo>
                  <a:lnTo>
                    <a:pt x="110734" y="82466"/>
                  </a:lnTo>
                  <a:lnTo>
                    <a:pt x="110169" y="85242"/>
                  </a:lnTo>
                  <a:lnTo>
                    <a:pt x="109491" y="88281"/>
                  </a:lnTo>
                  <a:lnTo>
                    <a:pt x="108587" y="91057"/>
                  </a:lnTo>
                  <a:lnTo>
                    <a:pt x="107683" y="93964"/>
                  </a:lnTo>
                  <a:lnTo>
                    <a:pt x="106666" y="96607"/>
                  </a:lnTo>
                  <a:lnTo>
                    <a:pt x="105423" y="99251"/>
                  </a:lnTo>
                  <a:lnTo>
                    <a:pt x="104293" y="101629"/>
                  </a:lnTo>
                  <a:lnTo>
                    <a:pt x="102937" y="104140"/>
                  </a:lnTo>
                  <a:lnTo>
                    <a:pt x="101355" y="106651"/>
                  </a:lnTo>
                  <a:lnTo>
                    <a:pt x="99774" y="108898"/>
                  </a:lnTo>
                  <a:lnTo>
                    <a:pt x="98079" y="111145"/>
                  </a:lnTo>
                  <a:lnTo>
                    <a:pt x="96384" y="113259"/>
                  </a:lnTo>
                  <a:lnTo>
                    <a:pt x="102146" y="120000"/>
                  </a:lnTo>
                  <a:lnTo>
                    <a:pt x="102146" y="120000"/>
                  </a:lnTo>
                  <a:lnTo>
                    <a:pt x="104293" y="117488"/>
                  </a:lnTo>
                  <a:lnTo>
                    <a:pt x="106101" y="115110"/>
                  </a:lnTo>
                  <a:lnTo>
                    <a:pt x="107909" y="112466"/>
                  </a:lnTo>
                  <a:lnTo>
                    <a:pt x="109717" y="109559"/>
                  </a:lnTo>
                  <a:lnTo>
                    <a:pt x="111186" y="106784"/>
                  </a:lnTo>
                  <a:lnTo>
                    <a:pt x="112655" y="103744"/>
                  </a:lnTo>
                  <a:lnTo>
                    <a:pt x="114011" y="100837"/>
                  </a:lnTo>
                  <a:lnTo>
                    <a:pt x="115254" y="97665"/>
                  </a:lnTo>
                  <a:lnTo>
                    <a:pt x="116271" y="94493"/>
                  </a:lnTo>
                  <a:lnTo>
                    <a:pt x="117288" y="91057"/>
                  </a:lnTo>
                  <a:lnTo>
                    <a:pt x="118079" y="87753"/>
                  </a:lnTo>
                  <a:lnTo>
                    <a:pt x="118644" y="84185"/>
                  </a:lnTo>
                  <a:lnTo>
                    <a:pt x="119322" y="80881"/>
                  </a:lnTo>
                  <a:lnTo>
                    <a:pt x="119774" y="77444"/>
                  </a:lnTo>
                  <a:lnTo>
                    <a:pt x="119887" y="73744"/>
                  </a:lnTo>
                  <a:lnTo>
                    <a:pt x="120000" y="70176"/>
                  </a:lnTo>
                  <a:lnTo>
                    <a:pt x="120000" y="70176"/>
                  </a:lnTo>
                  <a:lnTo>
                    <a:pt x="119887" y="66475"/>
                  </a:lnTo>
                  <a:lnTo>
                    <a:pt x="119774" y="62907"/>
                  </a:lnTo>
                  <a:lnTo>
                    <a:pt x="119322" y="59471"/>
                  </a:lnTo>
                  <a:lnTo>
                    <a:pt x="118870" y="55903"/>
                  </a:lnTo>
                  <a:lnTo>
                    <a:pt x="118079" y="52599"/>
                  </a:lnTo>
                  <a:lnTo>
                    <a:pt x="117288" y="49295"/>
                  </a:lnTo>
                  <a:lnTo>
                    <a:pt x="116384" y="45859"/>
                  </a:lnTo>
                  <a:lnTo>
                    <a:pt x="115254" y="42687"/>
                  </a:lnTo>
                  <a:lnTo>
                    <a:pt x="114011" y="39779"/>
                  </a:lnTo>
                  <a:lnTo>
                    <a:pt x="112881" y="36607"/>
                  </a:lnTo>
                  <a:lnTo>
                    <a:pt x="111299" y="33700"/>
                  </a:lnTo>
                  <a:lnTo>
                    <a:pt x="109830" y="30925"/>
                  </a:lnTo>
                  <a:lnTo>
                    <a:pt x="108022" y="28149"/>
                  </a:lnTo>
                  <a:lnTo>
                    <a:pt x="106327" y="25506"/>
                  </a:lnTo>
                  <a:lnTo>
                    <a:pt x="104406" y="22863"/>
                  </a:lnTo>
                  <a:lnTo>
                    <a:pt x="102485" y="20484"/>
                  </a:lnTo>
                  <a:lnTo>
                    <a:pt x="100338" y="18105"/>
                  </a:lnTo>
                  <a:lnTo>
                    <a:pt x="98192" y="15991"/>
                  </a:lnTo>
                  <a:lnTo>
                    <a:pt x="95932" y="13876"/>
                  </a:lnTo>
                  <a:lnTo>
                    <a:pt x="93559" y="11894"/>
                  </a:lnTo>
                  <a:lnTo>
                    <a:pt x="91186" y="10044"/>
                  </a:lnTo>
                  <a:lnTo>
                    <a:pt x="88587" y="8458"/>
                  </a:lnTo>
                  <a:lnTo>
                    <a:pt x="85988" y="6872"/>
                  </a:lnTo>
                  <a:lnTo>
                    <a:pt x="83276" y="5418"/>
                  </a:lnTo>
                  <a:lnTo>
                    <a:pt x="80564" y="4229"/>
                  </a:lnTo>
                  <a:lnTo>
                    <a:pt x="77740" y="3171"/>
                  </a:lnTo>
                  <a:lnTo>
                    <a:pt x="75028" y="2114"/>
                  </a:lnTo>
                  <a:lnTo>
                    <a:pt x="72090" y="1321"/>
                  </a:lnTo>
                  <a:lnTo>
                    <a:pt x="69152" y="660"/>
                  </a:lnTo>
                  <a:lnTo>
                    <a:pt x="66214" y="264"/>
                  </a:lnTo>
                  <a:lnTo>
                    <a:pt x="63050" y="0"/>
                  </a:lnTo>
                  <a:lnTo>
                    <a:pt x="60000" y="0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2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îSļiḋe"/>
            <p:cNvSpPr/>
            <p:nvPr/>
          </p:nvSpPr>
          <p:spPr>
            <a:xfrm>
              <a:off x="3156642" y="1802730"/>
              <a:ext cx="1624825" cy="13894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56" y="0"/>
                  </a:moveTo>
                  <a:lnTo>
                    <a:pt x="60056" y="0"/>
                  </a:lnTo>
                  <a:lnTo>
                    <a:pt x="56889" y="0"/>
                  </a:lnTo>
                  <a:lnTo>
                    <a:pt x="53949" y="264"/>
                  </a:lnTo>
                  <a:lnTo>
                    <a:pt x="50895" y="660"/>
                  </a:lnTo>
                  <a:lnTo>
                    <a:pt x="47841" y="1321"/>
                  </a:lnTo>
                  <a:lnTo>
                    <a:pt x="45014" y="2114"/>
                  </a:lnTo>
                  <a:lnTo>
                    <a:pt x="42186" y="3171"/>
                  </a:lnTo>
                  <a:lnTo>
                    <a:pt x="39472" y="4229"/>
                  </a:lnTo>
                  <a:lnTo>
                    <a:pt x="36531" y="5418"/>
                  </a:lnTo>
                  <a:lnTo>
                    <a:pt x="34043" y="6872"/>
                  </a:lnTo>
                  <a:lnTo>
                    <a:pt x="31442" y="8458"/>
                  </a:lnTo>
                  <a:lnTo>
                    <a:pt x="28840" y="10044"/>
                  </a:lnTo>
                  <a:lnTo>
                    <a:pt x="26465" y="11894"/>
                  </a:lnTo>
                  <a:lnTo>
                    <a:pt x="24090" y="13876"/>
                  </a:lnTo>
                  <a:lnTo>
                    <a:pt x="21828" y="15991"/>
                  </a:lnTo>
                  <a:lnTo>
                    <a:pt x="19566" y="18105"/>
                  </a:lnTo>
                  <a:lnTo>
                    <a:pt x="17643" y="20484"/>
                  </a:lnTo>
                  <a:lnTo>
                    <a:pt x="15494" y="22863"/>
                  </a:lnTo>
                  <a:lnTo>
                    <a:pt x="13685" y="25506"/>
                  </a:lnTo>
                  <a:lnTo>
                    <a:pt x="11875" y="28149"/>
                  </a:lnTo>
                  <a:lnTo>
                    <a:pt x="10179" y="30925"/>
                  </a:lnTo>
                  <a:lnTo>
                    <a:pt x="8708" y="33700"/>
                  </a:lnTo>
                  <a:lnTo>
                    <a:pt x="7238" y="36607"/>
                  </a:lnTo>
                  <a:lnTo>
                    <a:pt x="5881" y="39779"/>
                  </a:lnTo>
                  <a:lnTo>
                    <a:pt x="4637" y="42687"/>
                  </a:lnTo>
                  <a:lnTo>
                    <a:pt x="3619" y="45859"/>
                  </a:lnTo>
                  <a:lnTo>
                    <a:pt x="2714" y="49295"/>
                  </a:lnTo>
                  <a:lnTo>
                    <a:pt x="1809" y="52599"/>
                  </a:lnTo>
                  <a:lnTo>
                    <a:pt x="1131" y="55903"/>
                  </a:lnTo>
                  <a:lnTo>
                    <a:pt x="565" y="59471"/>
                  </a:lnTo>
                  <a:lnTo>
                    <a:pt x="226" y="62907"/>
                  </a:lnTo>
                  <a:lnTo>
                    <a:pt x="0" y="66475"/>
                  </a:lnTo>
                  <a:lnTo>
                    <a:pt x="0" y="70176"/>
                  </a:lnTo>
                  <a:lnTo>
                    <a:pt x="0" y="70176"/>
                  </a:lnTo>
                  <a:lnTo>
                    <a:pt x="0" y="73744"/>
                  </a:lnTo>
                  <a:lnTo>
                    <a:pt x="226" y="77444"/>
                  </a:lnTo>
                  <a:lnTo>
                    <a:pt x="565" y="80881"/>
                  </a:lnTo>
                  <a:lnTo>
                    <a:pt x="1131" y="84185"/>
                  </a:lnTo>
                  <a:lnTo>
                    <a:pt x="1922" y="87753"/>
                  </a:lnTo>
                  <a:lnTo>
                    <a:pt x="2714" y="91057"/>
                  </a:lnTo>
                  <a:lnTo>
                    <a:pt x="3619" y="94493"/>
                  </a:lnTo>
                  <a:lnTo>
                    <a:pt x="4750" y="97665"/>
                  </a:lnTo>
                  <a:lnTo>
                    <a:pt x="5994" y="100837"/>
                  </a:lnTo>
                  <a:lnTo>
                    <a:pt x="7351" y="103744"/>
                  </a:lnTo>
                  <a:lnTo>
                    <a:pt x="8708" y="106784"/>
                  </a:lnTo>
                  <a:lnTo>
                    <a:pt x="10405" y="109559"/>
                  </a:lnTo>
                  <a:lnTo>
                    <a:pt x="11988" y="112466"/>
                  </a:lnTo>
                  <a:lnTo>
                    <a:pt x="13798" y="115110"/>
                  </a:lnTo>
                  <a:lnTo>
                    <a:pt x="15834" y="117488"/>
                  </a:lnTo>
                  <a:lnTo>
                    <a:pt x="17756" y="120000"/>
                  </a:lnTo>
                  <a:lnTo>
                    <a:pt x="23638" y="113259"/>
                  </a:lnTo>
                  <a:lnTo>
                    <a:pt x="23638" y="113259"/>
                  </a:lnTo>
                  <a:lnTo>
                    <a:pt x="21828" y="111145"/>
                  </a:lnTo>
                  <a:lnTo>
                    <a:pt x="20131" y="108898"/>
                  </a:lnTo>
                  <a:lnTo>
                    <a:pt x="18661" y="106651"/>
                  </a:lnTo>
                  <a:lnTo>
                    <a:pt x="17191" y="104140"/>
                  </a:lnTo>
                  <a:lnTo>
                    <a:pt x="15834" y="101629"/>
                  </a:lnTo>
                  <a:lnTo>
                    <a:pt x="14476" y="99251"/>
                  </a:lnTo>
                  <a:lnTo>
                    <a:pt x="13345" y="96607"/>
                  </a:lnTo>
                  <a:lnTo>
                    <a:pt x="12327" y="93964"/>
                  </a:lnTo>
                  <a:lnTo>
                    <a:pt x="11310" y="91057"/>
                  </a:lnTo>
                  <a:lnTo>
                    <a:pt x="10518" y="88281"/>
                  </a:lnTo>
                  <a:lnTo>
                    <a:pt x="9726" y="85242"/>
                  </a:lnTo>
                  <a:lnTo>
                    <a:pt x="9161" y="82466"/>
                  </a:lnTo>
                  <a:lnTo>
                    <a:pt x="8708" y="79295"/>
                  </a:lnTo>
                  <a:lnTo>
                    <a:pt x="8369" y="76387"/>
                  </a:lnTo>
                  <a:lnTo>
                    <a:pt x="8256" y="73215"/>
                  </a:lnTo>
                  <a:lnTo>
                    <a:pt x="8143" y="70176"/>
                  </a:lnTo>
                  <a:lnTo>
                    <a:pt x="8143" y="70176"/>
                  </a:lnTo>
                  <a:lnTo>
                    <a:pt x="8256" y="67004"/>
                  </a:lnTo>
                  <a:lnTo>
                    <a:pt x="8369" y="63832"/>
                  </a:lnTo>
                  <a:lnTo>
                    <a:pt x="8708" y="60792"/>
                  </a:lnTo>
                  <a:lnTo>
                    <a:pt x="9161" y="57885"/>
                  </a:lnTo>
                  <a:lnTo>
                    <a:pt x="9726" y="54845"/>
                  </a:lnTo>
                  <a:lnTo>
                    <a:pt x="10518" y="52070"/>
                  </a:lnTo>
                  <a:lnTo>
                    <a:pt x="11310" y="49295"/>
                  </a:lnTo>
                  <a:lnTo>
                    <a:pt x="12214" y="46387"/>
                  </a:lnTo>
                  <a:lnTo>
                    <a:pt x="13232" y="43744"/>
                  </a:lnTo>
                  <a:lnTo>
                    <a:pt x="14476" y="41101"/>
                  </a:lnTo>
                  <a:lnTo>
                    <a:pt x="15607" y="38722"/>
                  </a:lnTo>
                  <a:lnTo>
                    <a:pt x="16965" y="36211"/>
                  </a:lnTo>
                  <a:lnTo>
                    <a:pt x="18435" y="33700"/>
                  </a:lnTo>
                  <a:lnTo>
                    <a:pt x="20018" y="31453"/>
                  </a:lnTo>
                  <a:lnTo>
                    <a:pt x="21602" y="29339"/>
                  </a:lnTo>
                  <a:lnTo>
                    <a:pt x="23298" y="27224"/>
                  </a:lnTo>
                  <a:lnTo>
                    <a:pt x="25108" y="25242"/>
                  </a:lnTo>
                  <a:lnTo>
                    <a:pt x="27031" y="23392"/>
                  </a:lnTo>
                  <a:lnTo>
                    <a:pt x="29066" y="21541"/>
                  </a:lnTo>
                  <a:lnTo>
                    <a:pt x="30989" y="19823"/>
                  </a:lnTo>
                  <a:lnTo>
                    <a:pt x="33138" y="18237"/>
                  </a:lnTo>
                  <a:lnTo>
                    <a:pt x="35174" y="16784"/>
                  </a:lnTo>
                  <a:lnTo>
                    <a:pt x="37436" y="15462"/>
                  </a:lnTo>
                  <a:lnTo>
                    <a:pt x="39924" y="14273"/>
                  </a:lnTo>
                  <a:lnTo>
                    <a:pt x="42186" y="13215"/>
                  </a:lnTo>
                  <a:lnTo>
                    <a:pt x="44561" y="12290"/>
                  </a:lnTo>
                  <a:lnTo>
                    <a:pt x="47163" y="11365"/>
                  </a:lnTo>
                  <a:lnTo>
                    <a:pt x="49538" y="10704"/>
                  </a:lnTo>
                  <a:lnTo>
                    <a:pt x="52139" y="10176"/>
                  </a:lnTo>
                  <a:lnTo>
                    <a:pt x="54627" y="9779"/>
                  </a:lnTo>
                  <a:lnTo>
                    <a:pt x="57342" y="9647"/>
                  </a:lnTo>
                  <a:lnTo>
                    <a:pt x="60056" y="9515"/>
                  </a:lnTo>
                  <a:lnTo>
                    <a:pt x="60056" y="9515"/>
                  </a:lnTo>
                  <a:lnTo>
                    <a:pt x="62657" y="9647"/>
                  </a:lnTo>
                  <a:lnTo>
                    <a:pt x="65372" y="9779"/>
                  </a:lnTo>
                  <a:lnTo>
                    <a:pt x="67860" y="10176"/>
                  </a:lnTo>
                  <a:lnTo>
                    <a:pt x="70461" y="10704"/>
                  </a:lnTo>
                  <a:lnTo>
                    <a:pt x="73063" y="11365"/>
                  </a:lnTo>
                  <a:lnTo>
                    <a:pt x="75438" y="12290"/>
                  </a:lnTo>
                  <a:lnTo>
                    <a:pt x="77813" y="13215"/>
                  </a:lnTo>
                  <a:lnTo>
                    <a:pt x="80301" y="14273"/>
                  </a:lnTo>
                  <a:lnTo>
                    <a:pt x="82563" y="15462"/>
                  </a:lnTo>
                  <a:lnTo>
                    <a:pt x="84825" y="16784"/>
                  </a:lnTo>
                  <a:lnTo>
                    <a:pt x="86861" y="18237"/>
                  </a:lnTo>
                  <a:lnTo>
                    <a:pt x="89010" y="19823"/>
                  </a:lnTo>
                  <a:lnTo>
                    <a:pt x="91046" y="21541"/>
                  </a:lnTo>
                  <a:lnTo>
                    <a:pt x="93081" y="23392"/>
                  </a:lnTo>
                  <a:lnTo>
                    <a:pt x="94891" y="25242"/>
                  </a:lnTo>
                  <a:lnTo>
                    <a:pt x="96701" y="27224"/>
                  </a:lnTo>
                  <a:lnTo>
                    <a:pt x="98510" y="29339"/>
                  </a:lnTo>
                  <a:lnTo>
                    <a:pt x="99981" y="31453"/>
                  </a:lnTo>
                  <a:lnTo>
                    <a:pt x="101677" y="33700"/>
                  </a:lnTo>
                  <a:lnTo>
                    <a:pt x="103034" y="36211"/>
                  </a:lnTo>
                  <a:lnTo>
                    <a:pt x="104392" y="38722"/>
                  </a:lnTo>
                  <a:lnTo>
                    <a:pt x="105523" y="41101"/>
                  </a:lnTo>
                  <a:lnTo>
                    <a:pt x="106767" y="43744"/>
                  </a:lnTo>
                  <a:lnTo>
                    <a:pt x="107785" y="46387"/>
                  </a:lnTo>
                  <a:lnTo>
                    <a:pt x="108689" y="49295"/>
                  </a:lnTo>
                  <a:lnTo>
                    <a:pt x="109594" y="52070"/>
                  </a:lnTo>
                  <a:lnTo>
                    <a:pt x="110273" y="54845"/>
                  </a:lnTo>
                  <a:lnTo>
                    <a:pt x="110838" y="57885"/>
                  </a:lnTo>
                  <a:lnTo>
                    <a:pt x="111291" y="60792"/>
                  </a:lnTo>
                  <a:lnTo>
                    <a:pt x="111630" y="63832"/>
                  </a:lnTo>
                  <a:lnTo>
                    <a:pt x="111856" y="67004"/>
                  </a:lnTo>
                  <a:lnTo>
                    <a:pt x="111856" y="70176"/>
                  </a:lnTo>
                  <a:lnTo>
                    <a:pt x="111856" y="70176"/>
                  </a:lnTo>
                  <a:lnTo>
                    <a:pt x="111856" y="73215"/>
                  </a:lnTo>
                  <a:lnTo>
                    <a:pt x="111630" y="76387"/>
                  </a:lnTo>
                  <a:lnTo>
                    <a:pt x="111291" y="79295"/>
                  </a:lnTo>
                  <a:lnTo>
                    <a:pt x="110838" y="82466"/>
                  </a:lnTo>
                  <a:lnTo>
                    <a:pt x="110273" y="85242"/>
                  </a:lnTo>
                  <a:lnTo>
                    <a:pt x="109481" y="88281"/>
                  </a:lnTo>
                  <a:lnTo>
                    <a:pt x="108689" y="91057"/>
                  </a:lnTo>
                  <a:lnTo>
                    <a:pt x="107785" y="93964"/>
                  </a:lnTo>
                  <a:lnTo>
                    <a:pt x="106767" y="96607"/>
                  </a:lnTo>
                  <a:lnTo>
                    <a:pt x="105523" y="99251"/>
                  </a:lnTo>
                  <a:lnTo>
                    <a:pt x="104165" y="101629"/>
                  </a:lnTo>
                  <a:lnTo>
                    <a:pt x="102808" y="104140"/>
                  </a:lnTo>
                  <a:lnTo>
                    <a:pt x="101451" y="106651"/>
                  </a:lnTo>
                  <a:lnTo>
                    <a:pt x="99868" y="108898"/>
                  </a:lnTo>
                  <a:lnTo>
                    <a:pt x="98171" y="111145"/>
                  </a:lnTo>
                  <a:lnTo>
                    <a:pt x="96475" y="113259"/>
                  </a:lnTo>
                  <a:lnTo>
                    <a:pt x="102243" y="120000"/>
                  </a:lnTo>
                  <a:lnTo>
                    <a:pt x="102243" y="120000"/>
                  </a:lnTo>
                  <a:lnTo>
                    <a:pt x="104165" y="117488"/>
                  </a:lnTo>
                  <a:lnTo>
                    <a:pt x="106201" y="115110"/>
                  </a:lnTo>
                  <a:lnTo>
                    <a:pt x="108011" y="112466"/>
                  </a:lnTo>
                  <a:lnTo>
                    <a:pt x="109594" y="109559"/>
                  </a:lnTo>
                  <a:lnTo>
                    <a:pt x="111291" y="106784"/>
                  </a:lnTo>
                  <a:lnTo>
                    <a:pt x="112761" y="103744"/>
                  </a:lnTo>
                  <a:lnTo>
                    <a:pt x="114118" y="100837"/>
                  </a:lnTo>
                  <a:lnTo>
                    <a:pt x="115362" y="97665"/>
                  </a:lnTo>
                  <a:lnTo>
                    <a:pt x="116380" y="94493"/>
                  </a:lnTo>
                  <a:lnTo>
                    <a:pt x="117285" y="91057"/>
                  </a:lnTo>
                  <a:lnTo>
                    <a:pt x="118190" y="87753"/>
                  </a:lnTo>
                  <a:lnTo>
                    <a:pt x="118868" y="84185"/>
                  </a:lnTo>
                  <a:lnTo>
                    <a:pt x="119434" y="80881"/>
                  </a:lnTo>
                  <a:lnTo>
                    <a:pt x="119773" y="77444"/>
                  </a:lnTo>
                  <a:lnTo>
                    <a:pt x="120000" y="73744"/>
                  </a:lnTo>
                  <a:lnTo>
                    <a:pt x="120000" y="70176"/>
                  </a:lnTo>
                  <a:lnTo>
                    <a:pt x="120000" y="70176"/>
                  </a:lnTo>
                  <a:lnTo>
                    <a:pt x="120000" y="66475"/>
                  </a:lnTo>
                  <a:lnTo>
                    <a:pt x="119773" y="62907"/>
                  </a:lnTo>
                  <a:lnTo>
                    <a:pt x="119434" y="59471"/>
                  </a:lnTo>
                  <a:lnTo>
                    <a:pt x="118868" y="55903"/>
                  </a:lnTo>
                  <a:lnTo>
                    <a:pt x="118190" y="52599"/>
                  </a:lnTo>
                  <a:lnTo>
                    <a:pt x="117511" y="49295"/>
                  </a:lnTo>
                  <a:lnTo>
                    <a:pt x="116380" y="45859"/>
                  </a:lnTo>
                  <a:lnTo>
                    <a:pt x="115362" y="42687"/>
                  </a:lnTo>
                  <a:lnTo>
                    <a:pt x="114118" y="39779"/>
                  </a:lnTo>
                  <a:lnTo>
                    <a:pt x="112761" y="36607"/>
                  </a:lnTo>
                  <a:lnTo>
                    <a:pt x="111404" y="33700"/>
                  </a:lnTo>
                  <a:lnTo>
                    <a:pt x="109820" y="30925"/>
                  </a:lnTo>
                  <a:lnTo>
                    <a:pt x="108124" y="28149"/>
                  </a:lnTo>
                  <a:lnTo>
                    <a:pt x="106314" y="25506"/>
                  </a:lnTo>
                  <a:lnTo>
                    <a:pt x="104505" y="22863"/>
                  </a:lnTo>
                  <a:lnTo>
                    <a:pt x="102582" y="20484"/>
                  </a:lnTo>
                  <a:lnTo>
                    <a:pt x="100433" y="18105"/>
                  </a:lnTo>
                  <a:lnTo>
                    <a:pt x="98171" y="15991"/>
                  </a:lnTo>
                  <a:lnTo>
                    <a:pt x="95909" y="13876"/>
                  </a:lnTo>
                  <a:lnTo>
                    <a:pt x="93647" y="11894"/>
                  </a:lnTo>
                  <a:lnTo>
                    <a:pt x="91046" y="10044"/>
                  </a:lnTo>
                  <a:lnTo>
                    <a:pt x="88671" y="8458"/>
                  </a:lnTo>
                  <a:lnTo>
                    <a:pt x="86182" y="6872"/>
                  </a:lnTo>
                  <a:lnTo>
                    <a:pt x="83468" y="5418"/>
                  </a:lnTo>
                  <a:lnTo>
                    <a:pt x="80754" y="4229"/>
                  </a:lnTo>
                  <a:lnTo>
                    <a:pt x="77813" y="3171"/>
                  </a:lnTo>
                  <a:lnTo>
                    <a:pt x="74985" y="2114"/>
                  </a:lnTo>
                  <a:lnTo>
                    <a:pt x="72158" y="1321"/>
                  </a:lnTo>
                  <a:lnTo>
                    <a:pt x="69104" y="660"/>
                  </a:lnTo>
                  <a:lnTo>
                    <a:pt x="66050" y="264"/>
                  </a:lnTo>
                  <a:lnTo>
                    <a:pt x="63110" y="0"/>
                  </a:lnTo>
                  <a:lnTo>
                    <a:pt x="60056" y="0"/>
                  </a:lnTo>
                  <a:lnTo>
                    <a:pt x="6005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2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ṡḷïḓé"/>
            <p:cNvSpPr/>
            <p:nvPr/>
          </p:nvSpPr>
          <p:spPr>
            <a:xfrm>
              <a:off x="7410533" y="1802730"/>
              <a:ext cx="1624825" cy="13894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56" y="0"/>
                  </a:moveTo>
                  <a:lnTo>
                    <a:pt x="60056" y="0"/>
                  </a:lnTo>
                  <a:lnTo>
                    <a:pt x="57008" y="0"/>
                  </a:lnTo>
                  <a:lnTo>
                    <a:pt x="53847" y="264"/>
                  </a:lnTo>
                  <a:lnTo>
                    <a:pt x="50912" y="660"/>
                  </a:lnTo>
                  <a:lnTo>
                    <a:pt x="47977" y="1321"/>
                  </a:lnTo>
                  <a:lnTo>
                    <a:pt x="45042" y="2114"/>
                  </a:lnTo>
                  <a:lnTo>
                    <a:pt x="42333" y="3171"/>
                  </a:lnTo>
                  <a:lnTo>
                    <a:pt x="39397" y="4229"/>
                  </a:lnTo>
                  <a:lnTo>
                    <a:pt x="36688" y="5418"/>
                  </a:lnTo>
                  <a:lnTo>
                    <a:pt x="33979" y="6872"/>
                  </a:lnTo>
                  <a:lnTo>
                    <a:pt x="31495" y="8458"/>
                  </a:lnTo>
                  <a:lnTo>
                    <a:pt x="28899" y="10044"/>
                  </a:lnTo>
                  <a:lnTo>
                    <a:pt x="26528" y="11894"/>
                  </a:lnTo>
                  <a:lnTo>
                    <a:pt x="24270" y="13876"/>
                  </a:lnTo>
                  <a:lnTo>
                    <a:pt x="21900" y="15991"/>
                  </a:lnTo>
                  <a:lnTo>
                    <a:pt x="19755" y="18105"/>
                  </a:lnTo>
                  <a:lnTo>
                    <a:pt x="17610" y="20484"/>
                  </a:lnTo>
                  <a:lnTo>
                    <a:pt x="15691" y="22863"/>
                  </a:lnTo>
                  <a:lnTo>
                    <a:pt x="13772" y="25506"/>
                  </a:lnTo>
                  <a:lnTo>
                    <a:pt x="12079" y="28149"/>
                  </a:lnTo>
                  <a:lnTo>
                    <a:pt x="10272" y="30925"/>
                  </a:lnTo>
                  <a:lnTo>
                    <a:pt x="8805" y="33700"/>
                  </a:lnTo>
                  <a:lnTo>
                    <a:pt x="7224" y="36607"/>
                  </a:lnTo>
                  <a:lnTo>
                    <a:pt x="6095" y="39779"/>
                  </a:lnTo>
                  <a:lnTo>
                    <a:pt x="4854" y="42687"/>
                  </a:lnTo>
                  <a:lnTo>
                    <a:pt x="3612" y="45859"/>
                  </a:lnTo>
                  <a:lnTo>
                    <a:pt x="2709" y="49295"/>
                  </a:lnTo>
                  <a:lnTo>
                    <a:pt x="2031" y="52599"/>
                  </a:lnTo>
                  <a:lnTo>
                    <a:pt x="1241" y="55903"/>
                  </a:lnTo>
                  <a:lnTo>
                    <a:pt x="790" y="59471"/>
                  </a:lnTo>
                  <a:lnTo>
                    <a:pt x="338" y="62907"/>
                  </a:lnTo>
                  <a:lnTo>
                    <a:pt x="225" y="66475"/>
                  </a:lnTo>
                  <a:lnTo>
                    <a:pt x="0" y="70176"/>
                  </a:lnTo>
                  <a:lnTo>
                    <a:pt x="0" y="70176"/>
                  </a:lnTo>
                  <a:lnTo>
                    <a:pt x="225" y="73744"/>
                  </a:lnTo>
                  <a:lnTo>
                    <a:pt x="338" y="77444"/>
                  </a:lnTo>
                  <a:lnTo>
                    <a:pt x="790" y="80881"/>
                  </a:lnTo>
                  <a:lnTo>
                    <a:pt x="1354" y="84185"/>
                  </a:lnTo>
                  <a:lnTo>
                    <a:pt x="2031" y="87753"/>
                  </a:lnTo>
                  <a:lnTo>
                    <a:pt x="2709" y="91057"/>
                  </a:lnTo>
                  <a:lnTo>
                    <a:pt x="3838" y="94493"/>
                  </a:lnTo>
                  <a:lnTo>
                    <a:pt x="4854" y="97665"/>
                  </a:lnTo>
                  <a:lnTo>
                    <a:pt x="6095" y="100837"/>
                  </a:lnTo>
                  <a:lnTo>
                    <a:pt x="7450" y="103744"/>
                  </a:lnTo>
                  <a:lnTo>
                    <a:pt x="8918" y="106784"/>
                  </a:lnTo>
                  <a:lnTo>
                    <a:pt x="10385" y="109559"/>
                  </a:lnTo>
                  <a:lnTo>
                    <a:pt x="12191" y="112466"/>
                  </a:lnTo>
                  <a:lnTo>
                    <a:pt x="13998" y="115110"/>
                  </a:lnTo>
                  <a:lnTo>
                    <a:pt x="15804" y="117488"/>
                  </a:lnTo>
                  <a:lnTo>
                    <a:pt x="17949" y="120000"/>
                  </a:lnTo>
                  <a:lnTo>
                    <a:pt x="23706" y="113259"/>
                  </a:lnTo>
                  <a:lnTo>
                    <a:pt x="23706" y="113259"/>
                  </a:lnTo>
                  <a:lnTo>
                    <a:pt x="22013" y="111145"/>
                  </a:lnTo>
                  <a:lnTo>
                    <a:pt x="20319" y="108898"/>
                  </a:lnTo>
                  <a:lnTo>
                    <a:pt x="18739" y="106651"/>
                  </a:lnTo>
                  <a:lnTo>
                    <a:pt x="17158" y="104140"/>
                  </a:lnTo>
                  <a:lnTo>
                    <a:pt x="15804" y="101629"/>
                  </a:lnTo>
                  <a:lnTo>
                    <a:pt x="14675" y="99251"/>
                  </a:lnTo>
                  <a:lnTo>
                    <a:pt x="13433" y="96607"/>
                  </a:lnTo>
                  <a:lnTo>
                    <a:pt x="12417" y="93964"/>
                  </a:lnTo>
                  <a:lnTo>
                    <a:pt x="11514" y="91057"/>
                  </a:lnTo>
                  <a:lnTo>
                    <a:pt x="10611" y="88281"/>
                  </a:lnTo>
                  <a:lnTo>
                    <a:pt x="9934" y="85242"/>
                  </a:lnTo>
                  <a:lnTo>
                    <a:pt x="9369" y="82466"/>
                  </a:lnTo>
                  <a:lnTo>
                    <a:pt x="8918" y="79295"/>
                  </a:lnTo>
                  <a:lnTo>
                    <a:pt x="8579" y="76387"/>
                  </a:lnTo>
                  <a:lnTo>
                    <a:pt x="8353" y="73215"/>
                  </a:lnTo>
                  <a:lnTo>
                    <a:pt x="8353" y="70176"/>
                  </a:lnTo>
                  <a:lnTo>
                    <a:pt x="8353" y="70176"/>
                  </a:lnTo>
                  <a:lnTo>
                    <a:pt x="8353" y="67004"/>
                  </a:lnTo>
                  <a:lnTo>
                    <a:pt x="8466" y="63832"/>
                  </a:lnTo>
                  <a:lnTo>
                    <a:pt x="8918" y="60792"/>
                  </a:lnTo>
                  <a:lnTo>
                    <a:pt x="9369" y="57885"/>
                  </a:lnTo>
                  <a:lnTo>
                    <a:pt x="9934" y="54845"/>
                  </a:lnTo>
                  <a:lnTo>
                    <a:pt x="10611" y="52070"/>
                  </a:lnTo>
                  <a:lnTo>
                    <a:pt x="11514" y="49295"/>
                  </a:lnTo>
                  <a:lnTo>
                    <a:pt x="12417" y="46387"/>
                  </a:lnTo>
                  <a:lnTo>
                    <a:pt x="13433" y="43744"/>
                  </a:lnTo>
                  <a:lnTo>
                    <a:pt x="14449" y="41101"/>
                  </a:lnTo>
                  <a:lnTo>
                    <a:pt x="15804" y="38722"/>
                  </a:lnTo>
                  <a:lnTo>
                    <a:pt x="17158" y="36211"/>
                  </a:lnTo>
                  <a:lnTo>
                    <a:pt x="18513" y="33700"/>
                  </a:lnTo>
                  <a:lnTo>
                    <a:pt x="20094" y="31453"/>
                  </a:lnTo>
                  <a:lnTo>
                    <a:pt x="21674" y="29339"/>
                  </a:lnTo>
                  <a:lnTo>
                    <a:pt x="23480" y="27224"/>
                  </a:lnTo>
                  <a:lnTo>
                    <a:pt x="25286" y="25242"/>
                  </a:lnTo>
                  <a:lnTo>
                    <a:pt x="27093" y="23392"/>
                  </a:lnTo>
                  <a:lnTo>
                    <a:pt x="29125" y="21541"/>
                  </a:lnTo>
                  <a:lnTo>
                    <a:pt x="31157" y="19823"/>
                  </a:lnTo>
                  <a:lnTo>
                    <a:pt x="33301" y="18237"/>
                  </a:lnTo>
                  <a:lnTo>
                    <a:pt x="35333" y="16784"/>
                  </a:lnTo>
                  <a:lnTo>
                    <a:pt x="37591" y="15462"/>
                  </a:lnTo>
                  <a:lnTo>
                    <a:pt x="39849" y="14273"/>
                  </a:lnTo>
                  <a:lnTo>
                    <a:pt x="42333" y="13215"/>
                  </a:lnTo>
                  <a:lnTo>
                    <a:pt x="44703" y="12290"/>
                  </a:lnTo>
                  <a:lnTo>
                    <a:pt x="47074" y="11365"/>
                  </a:lnTo>
                  <a:lnTo>
                    <a:pt x="49670" y="10704"/>
                  </a:lnTo>
                  <a:lnTo>
                    <a:pt x="52267" y="10176"/>
                  </a:lnTo>
                  <a:lnTo>
                    <a:pt x="54750" y="9779"/>
                  </a:lnTo>
                  <a:lnTo>
                    <a:pt x="57347" y="9647"/>
                  </a:lnTo>
                  <a:lnTo>
                    <a:pt x="60056" y="9515"/>
                  </a:lnTo>
                  <a:lnTo>
                    <a:pt x="60056" y="9515"/>
                  </a:lnTo>
                  <a:lnTo>
                    <a:pt x="62765" y="9647"/>
                  </a:lnTo>
                  <a:lnTo>
                    <a:pt x="65362" y="9779"/>
                  </a:lnTo>
                  <a:lnTo>
                    <a:pt x="67958" y="10176"/>
                  </a:lnTo>
                  <a:lnTo>
                    <a:pt x="70555" y="10704"/>
                  </a:lnTo>
                  <a:lnTo>
                    <a:pt x="72925" y="11365"/>
                  </a:lnTo>
                  <a:lnTo>
                    <a:pt x="75522" y="12290"/>
                  </a:lnTo>
                  <a:lnTo>
                    <a:pt x="77892" y="13215"/>
                  </a:lnTo>
                  <a:lnTo>
                    <a:pt x="80150" y="14273"/>
                  </a:lnTo>
                  <a:lnTo>
                    <a:pt x="82408" y="15462"/>
                  </a:lnTo>
                  <a:lnTo>
                    <a:pt x="84666" y="16784"/>
                  </a:lnTo>
                  <a:lnTo>
                    <a:pt x="86923" y="18237"/>
                  </a:lnTo>
                  <a:lnTo>
                    <a:pt x="89068" y="19823"/>
                  </a:lnTo>
                  <a:lnTo>
                    <a:pt x="90987" y="21541"/>
                  </a:lnTo>
                  <a:lnTo>
                    <a:pt x="93019" y="23392"/>
                  </a:lnTo>
                  <a:lnTo>
                    <a:pt x="94938" y="25242"/>
                  </a:lnTo>
                  <a:lnTo>
                    <a:pt x="96745" y="27224"/>
                  </a:lnTo>
                  <a:lnTo>
                    <a:pt x="98438" y="29339"/>
                  </a:lnTo>
                  <a:lnTo>
                    <a:pt x="100018" y="31453"/>
                  </a:lnTo>
                  <a:lnTo>
                    <a:pt x="101599" y="33700"/>
                  </a:lnTo>
                  <a:lnTo>
                    <a:pt x="103066" y="36211"/>
                  </a:lnTo>
                  <a:lnTo>
                    <a:pt x="104421" y="38722"/>
                  </a:lnTo>
                  <a:lnTo>
                    <a:pt x="105550" y="41101"/>
                  </a:lnTo>
                  <a:lnTo>
                    <a:pt x="106792" y="43744"/>
                  </a:lnTo>
                  <a:lnTo>
                    <a:pt x="107695" y="46387"/>
                  </a:lnTo>
                  <a:lnTo>
                    <a:pt x="108711" y="49295"/>
                  </a:lnTo>
                  <a:lnTo>
                    <a:pt x="109501" y="52070"/>
                  </a:lnTo>
                  <a:lnTo>
                    <a:pt x="110291" y="54845"/>
                  </a:lnTo>
                  <a:lnTo>
                    <a:pt x="110856" y="57885"/>
                  </a:lnTo>
                  <a:lnTo>
                    <a:pt x="111307" y="60792"/>
                  </a:lnTo>
                  <a:lnTo>
                    <a:pt x="111646" y="63832"/>
                  </a:lnTo>
                  <a:lnTo>
                    <a:pt x="111759" y="67004"/>
                  </a:lnTo>
                  <a:lnTo>
                    <a:pt x="111872" y="70176"/>
                  </a:lnTo>
                  <a:lnTo>
                    <a:pt x="111872" y="70176"/>
                  </a:lnTo>
                  <a:lnTo>
                    <a:pt x="111759" y="73215"/>
                  </a:lnTo>
                  <a:lnTo>
                    <a:pt x="111646" y="76387"/>
                  </a:lnTo>
                  <a:lnTo>
                    <a:pt x="111307" y="79295"/>
                  </a:lnTo>
                  <a:lnTo>
                    <a:pt x="110743" y="82466"/>
                  </a:lnTo>
                  <a:lnTo>
                    <a:pt x="110291" y="85242"/>
                  </a:lnTo>
                  <a:lnTo>
                    <a:pt x="109501" y="88281"/>
                  </a:lnTo>
                  <a:lnTo>
                    <a:pt x="108598" y="91057"/>
                  </a:lnTo>
                  <a:lnTo>
                    <a:pt x="107695" y="93964"/>
                  </a:lnTo>
                  <a:lnTo>
                    <a:pt x="106679" y="96607"/>
                  </a:lnTo>
                  <a:lnTo>
                    <a:pt x="105437" y="99251"/>
                  </a:lnTo>
                  <a:lnTo>
                    <a:pt x="104195" y="101629"/>
                  </a:lnTo>
                  <a:lnTo>
                    <a:pt x="102841" y="104140"/>
                  </a:lnTo>
                  <a:lnTo>
                    <a:pt x="101373" y="106651"/>
                  </a:lnTo>
                  <a:lnTo>
                    <a:pt x="99905" y="108898"/>
                  </a:lnTo>
                  <a:lnTo>
                    <a:pt x="98212" y="111145"/>
                  </a:lnTo>
                  <a:lnTo>
                    <a:pt x="96406" y="113259"/>
                  </a:lnTo>
                  <a:lnTo>
                    <a:pt x="102276" y="120000"/>
                  </a:lnTo>
                  <a:lnTo>
                    <a:pt x="102276" y="120000"/>
                  </a:lnTo>
                  <a:lnTo>
                    <a:pt x="104195" y="117488"/>
                  </a:lnTo>
                  <a:lnTo>
                    <a:pt x="106227" y="115110"/>
                  </a:lnTo>
                  <a:lnTo>
                    <a:pt x="108033" y="112466"/>
                  </a:lnTo>
                  <a:lnTo>
                    <a:pt x="109614" y="109559"/>
                  </a:lnTo>
                  <a:lnTo>
                    <a:pt x="111194" y="106784"/>
                  </a:lnTo>
                  <a:lnTo>
                    <a:pt x="112662" y="103744"/>
                  </a:lnTo>
                  <a:lnTo>
                    <a:pt x="114016" y="100837"/>
                  </a:lnTo>
                  <a:lnTo>
                    <a:pt x="115258" y="97665"/>
                  </a:lnTo>
                  <a:lnTo>
                    <a:pt x="116274" y="94493"/>
                  </a:lnTo>
                  <a:lnTo>
                    <a:pt x="117290" y="91057"/>
                  </a:lnTo>
                  <a:lnTo>
                    <a:pt x="118080" y="87753"/>
                  </a:lnTo>
                  <a:lnTo>
                    <a:pt x="118871" y="84185"/>
                  </a:lnTo>
                  <a:lnTo>
                    <a:pt x="119322" y="80881"/>
                  </a:lnTo>
                  <a:lnTo>
                    <a:pt x="119774" y="77444"/>
                  </a:lnTo>
                  <a:lnTo>
                    <a:pt x="119887" y="73744"/>
                  </a:lnTo>
                  <a:lnTo>
                    <a:pt x="120000" y="70176"/>
                  </a:lnTo>
                  <a:lnTo>
                    <a:pt x="120000" y="70176"/>
                  </a:lnTo>
                  <a:lnTo>
                    <a:pt x="119887" y="66475"/>
                  </a:lnTo>
                  <a:lnTo>
                    <a:pt x="119774" y="62907"/>
                  </a:lnTo>
                  <a:lnTo>
                    <a:pt x="119322" y="59471"/>
                  </a:lnTo>
                  <a:lnTo>
                    <a:pt x="118871" y="55903"/>
                  </a:lnTo>
                  <a:lnTo>
                    <a:pt x="118080" y="52599"/>
                  </a:lnTo>
                  <a:lnTo>
                    <a:pt x="117290" y="49295"/>
                  </a:lnTo>
                  <a:lnTo>
                    <a:pt x="116387" y="45859"/>
                  </a:lnTo>
                  <a:lnTo>
                    <a:pt x="115371" y="42687"/>
                  </a:lnTo>
                  <a:lnTo>
                    <a:pt x="114129" y="39779"/>
                  </a:lnTo>
                  <a:lnTo>
                    <a:pt x="112775" y="36607"/>
                  </a:lnTo>
                  <a:lnTo>
                    <a:pt x="111307" y="33700"/>
                  </a:lnTo>
                  <a:lnTo>
                    <a:pt x="109840" y="30925"/>
                  </a:lnTo>
                  <a:lnTo>
                    <a:pt x="108146" y="28149"/>
                  </a:lnTo>
                  <a:lnTo>
                    <a:pt x="106340" y="25506"/>
                  </a:lnTo>
                  <a:lnTo>
                    <a:pt x="104421" y="22863"/>
                  </a:lnTo>
                  <a:lnTo>
                    <a:pt x="102389" y="20484"/>
                  </a:lnTo>
                  <a:lnTo>
                    <a:pt x="100357" y="18105"/>
                  </a:lnTo>
                  <a:lnTo>
                    <a:pt x="98212" y="15991"/>
                  </a:lnTo>
                  <a:lnTo>
                    <a:pt x="95954" y="13876"/>
                  </a:lnTo>
                  <a:lnTo>
                    <a:pt x="93584" y="11894"/>
                  </a:lnTo>
                  <a:lnTo>
                    <a:pt x="91213" y="10044"/>
                  </a:lnTo>
                  <a:lnTo>
                    <a:pt x="88617" y="8458"/>
                  </a:lnTo>
                  <a:lnTo>
                    <a:pt x="86020" y="6872"/>
                  </a:lnTo>
                  <a:lnTo>
                    <a:pt x="83311" y="5418"/>
                  </a:lnTo>
                  <a:lnTo>
                    <a:pt x="80602" y="4229"/>
                  </a:lnTo>
                  <a:lnTo>
                    <a:pt x="77892" y="3171"/>
                  </a:lnTo>
                  <a:lnTo>
                    <a:pt x="75070" y="2114"/>
                  </a:lnTo>
                  <a:lnTo>
                    <a:pt x="72248" y="1321"/>
                  </a:lnTo>
                  <a:lnTo>
                    <a:pt x="69200" y="660"/>
                  </a:lnTo>
                  <a:lnTo>
                    <a:pt x="66152" y="264"/>
                  </a:lnTo>
                  <a:lnTo>
                    <a:pt x="63217" y="0"/>
                  </a:lnTo>
                  <a:lnTo>
                    <a:pt x="60056" y="0"/>
                  </a:lnTo>
                  <a:lnTo>
                    <a:pt x="6005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2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íŝľïďè"/>
            <p:cNvSpPr/>
            <p:nvPr/>
          </p:nvSpPr>
          <p:spPr>
            <a:xfrm>
              <a:off x="6348207" y="3118489"/>
              <a:ext cx="1624825" cy="13894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112" y="120000"/>
                  </a:moveTo>
                  <a:lnTo>
                    <a:pt x="60112" y="120000"/>
                  </a:lnTo>
                  <a:lnTo>
                    <a:pt x="63050" y="119867"/>
                  </a:lnTo>
                  <a:lnTo>
                    <a:pt x="66101" y="119735"/>
                  </a:lnTo>
                  <a:lnTo>
                    <a:pt x="69152" y="119207"/>
                  </a:lnTo>
                  <a:lnTo>
                    <a:pt x="72090" y="118679"/>
                  </a:lnTo>
                  <a:lnTo>
                    <a:pt x="74915" y="117755"/>
                  </a:lnTo>
                  <a:lnTo>
                    <a:pt x="77853" y="116831"/>
                  </a:lnTo>
                  <a:lnTo>
                    <a:pt x="80677" y="115775"/>
                  </a:lnTo>
                  <a:lnTo>
                    <a:pt x="83389" y="114455"/>
                  </a:lnTo>
                  <a:lnTo>
                    <a:pt x="85988" y="113003"/>
                  </a:lnTo>
                  <a:lnTo>
                    <a:pt x="88700" y="111551"/>
                  </a:lnTo>
                  <a:lnTo>
                    <a:pt x="91073" y="109834"/>
                  </a:lnTo>
                  <a:lnTo>
                    <a:pt x="93446" y="108118"/>
                  </a:lnTo>
                  <a:lnTo>
                    <a:pt x="95932" y="106138"/>
                  </a:lnTo>
                  <a:lnTo>
                    <a:pt x="98192" y="104026"/>
                  </a:lnTo>
                  <a:lnTo>
                    <a:pt x="100451" y="101782"/>
                  </a:lnTo>
                  <a:lnTo>
                    <a:pt x="102485" y="99537"/>
                  </a:lnTo>
                  <a:lnTo>
                    <a:pt x="104519" y="97029"/>
                  </a:lnTo>
                  <a:lnTo>
                    <a:pt x="106327" y="94521"/>
                  </a:lnTo>
                  <a:lnTo>
                    <a:pt x="108135" y="91881"/>
                  </a:lnTo>
                  <a:lnTo>
                    <a:pt x="109717" y="89108"/>
                  </a:lnTo>
                  <a:lnTo>
                    <a:pt x="111412" y="86336"/>
                  </a:lnTo>
                  <a:lnTo>
                    <a:pt x="112768" y="83300"/>
                  </a:lnTo>
                  <a:lnTo>
                    <a:pt x="114124" y="80264"/>
                  </a:lnTo>
                  <a:lnTo>
                    <a:pt x="115254" y="77095"/>
                  </a:lnTo>
                  <a:lnTo>
                    <a:pt x="116384" y="73927"/>
                  </a:lnTo>
                  <a:lnTo>
                    <a:pt x="117288" y="70759"/>
                  </a:lnTo>
                  <a:lnTo>
                    <a:pt x="118192" y="67458"/>
                  </a:lnTo>
                  <a:lnTo>
                    <a:pt x="118757" y="64026"/>
                  </a:lnTo>
                  <a:lnTo>
                    <a:pt x="119322" y="60594"/>
                  </a:lnTo>
                  <a:lnTo>
                    <a:pt x="119661" y="57161"/>
                  </a:lnTo>
                  <a:lnTo>
                    <a:pt x="120000" y="53465"/>
                  </a:lnTo>
                  <a:lnTo>
                    <a:pt x="120000" y="49900"/>
                  </a:lnTo>
                  <a:lnTo>
                    <a:pt x="120000" y="49900"/>
                  </a:lnTo>
                  <a:lnTo>
                    <a:pt x="120000" y="46204"/>
                  </a:lnTo>
                  <a:lnTo>
                    <a:pt x="119661" y="42640"/>
                  </a:lnTo>
                  <a:lnTo>
                    <a:pt x="119322" y="39207"/>
                  </a:lnTo>
                  <a:lnTo>
                    <a:pt x="118757" y="35643"/>
                  </a:lnTo>
                  <a:lnTo>
                    <a:pt x="118192" y="32343"/>
                  </a:lnTo>
                  <a:lnTo>
                    <a:pt x="117288" y="29042"/>
                  </a:lnTo>
                  <a:lnTo>
                    <a:pt x="116384" y="25610"/>
                  </a:lnTo>
                  <a:lnTo>
                    <a:pt x="115254" y="22442"/>
                  </a:lnTo>
                  <a:lnTo>
                    <a:pt x="113898" y="19273"/>
                  </a:lnTo>
                  <a:lnTo>
                    <a:pt x="112768" y="16369"/>
                  </a:lnTo>
                  <a:lnTo>
                    <a:pt x="111186" y="13333"/>
                  </a:lnTo>
                  <a:lnTo>
                    <a:pt x="109604" y="10561"/>
                  </a:lnTo>
                  <a:lnTo>
                    <a:pt x="107909" y="7656"/>
                  </a:lnTo>
                  <a:lnTo>
                    <a:pt x="106101" y="5016"/>
                  </a:lnTo>
                  <a:lnTo>
                    <a:pt x="104180" y="2508"/>
                  </a:lnTo>
                  <a:lnTo>
                    <a:pt x="102259" y="0"/>
                  </a:lnTo>
                  <a:lnTo>
                    <a:pt x="96497" y="6864"/>
                  </a:lnTo>
                  <a:lnTo>
                    <a:pt x="96497" y="6864"/>
                  </a:lnTo>
                  <a:lnTo>
                    <a:pt x="98192" y="8976"/>
                  </a:lnTo>
                  <a:lnTo>
                    <a:pt x="99774" y="11089"/>
                  </a:lnTo>
                  <a:lnTo>
                    <a:pt x="101355" y="13333"/>
                  </a:lnTo>
                  <a:lnTo>
                    <a:pt x="102824" y="15841"/>
                  </a:lnTo>
                  <a:lnTo>
                    <a:pt x="104180" y="18217"/>
                  </a:lnTo>
                  <a:lnTo>
                    <a:pt x="105536" y="20858"/>
                  </a:lnTo>
                  <a:lnTo>
                    <a:pt x="106553" y="23498"/>
                  </a:lnTo>
                  <a:lnTo>
                    <a:pt x="107683" y="26138"/>
                  </a:lnTo>
                  <a:lnTo>
                    <a:pt x="108700" y="29042"/>
                  </a:lnTo>
                  <a:lnTo>
                    <a:pt x="109378" y="31815"/>
                  </a:lnTo>
                  <a:lnTo>
                    <a:pt x="110169" y="34587"/>
                  </a:lnTo>
                  <a:lnTo>
                    <a:pt x="110734" y="37623"/>
                  </a:lnTo>
                  <a:lnTo>
                    <a:pt x="111186" y="40528"/>
                  </a:lnTo>
                  <a:lnTo>
                    <a:pt x="111525" y="43564"/>
                  </a:lnTo>
                  <a:lnTo>
                    <a:pt x="111638" y="46732"/>
                  </a:lnTo>
                  <a:lnTo>
                    <a:pt x="111864" y="49900"/>
                  </a:lnTo>
                  <a:lnTo>
                    <a:pt x="111864" y="49900"/>
                  </a:lnTo>
                  <a:lnTo>
                    <a:pt x="111638" y="53069"/>
                  </a:lnTo>
                  <a:lnTo>
                    <a:pt x="111525" y="56105"/>
                  </a:lnTo>
                  <a:lnTo>
                    <a:pt x="111186" y="59009"/>
                  </a:lnTo>
                  <a:lnTo>
                    <a:pt x="110734" y="62046"/>
                  </a:lnTo>
                  <a:lnTo>
                    <a:pt x="110169" y="65082"/>
                  </a:lnTo>
                  <a:lnTo>
                    <a:pt x="109378" y="67854"/>
                  </a:lnTo>
                  <a:lnTo>
                    <a:pt x="108700" y="70627"/>
                  </a:lnTo>
                  <a:lnTo>
                    <a:pt x="107796" y="73399"/>
                  </a:lnTo>
                  <a:lnTo>
                    <a:pt x="106779" y="76039"/>
                  </a:lnTo>
                  <a:lnTo>
                    <a:pt x="105536" y="78679"/>
                  </a:lnTo>
                  <a:lnTo>
                    <a:pt x="104293" y="81320"/>
                  </a:lnTo>
                  <a:lnTo>
                    <a:pt x="102937" y="83828"/>
                  </a:lnTo>
                  <a:lnTo>
                    <a:pt x="101581" y="86072"/>
                  </a:lnTo>
                  <a:lnTo>
                    <a:pt x="100000" y="88448"/>
                  </a:lnTo>
                  <a:lnTo>
                    <a:pt x="98305" y="90693"/>
                  </a:lnTo>
                  <a:lnTo>
                    <a:pt x="96610" y="92673"/>
                  </a:lnTo>
                  <a:lnTo>
                    <a:pt x="94802" y="94785"/>
                  </a:lnTo>
                  <a:lnTo>
                    <a:pt x="92994" y="96633"/>
                  </a:lnTo>
                  <a:lnTo>
                    <a:pt x="91073" y="98481"/>
                  </a:lnTo>
                  <a:lnTo>
                    <a:pt x="88926" y="100198"/>
                  </a:lnTo>
                  <a:lnTo>
                    <a:pt x="86892" y="101782"/>
                  </a:lnTo>
                  <a:lnTo>
                    <a:pt x="84745" y="103234"/>
                  </a:lnTo>
                  <a:lnTo>
                    <a:pt x="82485" y="104422"/>
                  </a:lnTo>
                  <a:lnTo>
                    <a:pt x="80225" y="105610"/>
                  </a:lnTo>
                  <a:lnTo>
                    <a:pt x="77853" y="106666"/>
                  </a:lnTo>
                  <a:lnTo>
                    <a:pt x="75367" y="107722"/>
                  </a:lnTo>
                  <a:lnTo>
                    <a:pt x="72994" y="108646"/>
                  </a:lnTo>
                  <a:lnTo>
                    <a:pt x="70508" y="109174"/>
                  </a:lnTo>
                  <a:lnTo>
                    <a:pt x="67909" y="109702"/>
                  </a:lnTo>
                  <a:lnTo>
                    <a:pt x="65310" y="110231"/>
                  </a:lnTo>
                  <a:lnTo>
                    <a:pt x="62598" y="110363"/>
                  </a:lnTo>
                  <a:lnTo>
                    <a:pt x="60112" y="110363"/>
                  </a:lnTo>
                  <a:lnTo>
                    <a:pt x="60112" y="110363"/>
                  </a:lnTo>
                  <a:lnTo>
                    <a:pt x="57401" y="110363"/>
                  </a:lnTo>
                  <a:lnTo>
                    <a:pt x="54689" y="110231"/>
                  </a:lnTo>
                  <a:lnTo>
                    <a:pt x="52090" y="109702"/>
                  </a:lnTo>
                  <a:lnTo>
                    <a:pt x="49491" y="109174"/>
                  </a:lnTo>
                  <a:lnTo>
                    <a:pt x="47005" y="108646"/>
                  </a:lnTo>
                  <a:lnTo>
                    <a:pt x="44519" y="107722"/>
                  </a:lnTo>
                  <a:lnTo>
                    <a:pt x="42146" y="106666"/>
                  </a:lnTo>
                  <a:lnTo>
                    <a:pt x="39774" y="105610"/>
                  </a:lnTo>
                  <a:lnTo>
                    <a:pt x="37514" y="104422"/>
                  </a:lnTo>
                  <a:lnTo>
                    <a:pt x="35254" y="103234"/>
                  </a:lnTo>
                  <a:lnTo>
                    <a:pt x="33107" y="101782"/>
                  </a:lnTo>
                  <a:lnTo>
                    <a:pt x="31073" y="100198"/>
                  </a:lnTo>
                  <a:lnTo>
                    <a:pt x="28926" y="98481"/>
                  </a:lnTo>
                  <a:lnTo>
                    <a:pt x="27005" y="96633"/>
                  </a:lnTo>
                  <a:lnTo>
                    <a:pt x="25197" y="94785"/>
                  </a:lnTo>
                  <a:lnTo>
                    <a:pt x="23389" y="92673"/>
                  </a:lnTo>
                  <a:lnTo>
                    <a:pt x="21694" y="90693"/>
                  </a:lnTo>
                  <a:lnTo>
                    <a:pt x="20000" y="88448"/>
                  </a:lnTo>
                  <a:lnTo>
                    <a:pt x="18531" y="86072"/>
                  </a:lnTo>
                  <a:lnTo>
                    <a:pt x="17062" y="83828"/>
                  </a:lnTo>
                  <a:lnTo>
                    <a:pt x="15706" y="81320"/>
                  </a:lnTo>
                  <a:lnTo>
                    <a:pt x="14463" y="78679"/>
                  </a:lnTo>
                  <a:lnTo>
                    <a:pt x="13220" y="76039"/>
                  </a:lnTo>
                  <a:lnTo>
                    <a:pt x="12203" y="73399"/>
                  </a:lnTo>
                  <a:lnTo>
                    <a:pt x="11299" y="70627"/>
                  </a:lnTo>
                  <a:lnTo>
                    <a:pt x="10508" y="67854"/>
                  </a:lnTo>
                  <a:lnTo>
                    <a:pt x="9830" y="65082"/>
                  </a:lnTo>
                  <a:lnTo>
                    <a:pt x="9152" y="62046"/>
                  </a:lnTo>
                  <a:lnTo>
                    <a:pt x="8700" y="59009"/>
                  </a:lnTo>
                  <a:lnTo>
                    <a:pt x="8474" y="56105"/>
                  </a:lnTo>
                  <a:lnTo>
                    <a:pt x="8248" y="53069"/>
                  </a:lnTo>
                  <a:lnTo>
                    <a:pt x="8135" y="49900"/>
                  </a:lnTo>
                  <a:lnTo>
                    <a:pt x="8135" y="49900"/>
                  </a:lnTo>
                  <a:lnTo>
                    <a:pt x="8248" y="46732"/>
                  </a:lnTo>
                  <a:lnTo>
                    <a:pt x="8474" y="43564"/>
                  </a:lnTo>
                  <a:lnTo>
                    <a:pt x="8700" y="40528"/>
                  </a:lnTo>
                  <a:lnTo>
                    <a:pt x="9152" y="37623"/>
                  </a:lnTo>
                  <a:lnTo>
                    <a:pt x="9830" y="34587"/>
                  </a:lnTo>
                  <a:lnTo>
                    <a:pt x="10508" y="31815"/>
                  </a:lnTo>
                  <a:lnTo>
                    <a:pt x="11299" y="29042"/>
                  </a:lnTo>
                  <a:lnTo>
                    <a:pt x="12316" y="26138"/>
                  </a:lnTo>
                  <a:lnTo>
                    <a:pt x="13446" y="23498"/>
                  </a:lnTo>
                  <a:lnTo>
                    <a:pt x="14463" y="20858"/>
                  </a:lnTo>
                  <a:lnTo>
                    <a:pt x="15819" y="18217"/>
                  </a:lnTo>
                  <a:lnTo>
                    <a:pt x="17175" y="15841"/>
                  </a:lnTo>
                  <a:lnTo>
                    <a:pt x="18644" y="13333"/>
                  </a:lnTo>
                  <a:lnTo>
                    <a:pt x="20225" y="11089"/>
                  </a:lnTo>
                  <a:lnTo>
                    <a:pt x="21807" y="8976"/>
                  </a:lnTo>
                  <a:lnTo>
                    <a:pt x="23615" y="6864"/>
                  </a:lnTo>
                  <a:lnTo>
                    <a:pt x="17740" y="0"/>
                  </a:lnTo>
                  <a:lnTo>
                    <a:pt x="17740" y="0"/>
                  </a:lnTo>
                  <a:lnTo>
                    <a:pt x="15819" y="2508"/>
                  </a:lnTo>
                  <a:lnTo>
                    <a:pt x="13898" y="5016"/>
                  </a:lnTo>
                  <a:lnTo>
                    <a:pt x="12090" y="7656"/>
                  </a:lnTo>
                  <a:lnTo>
                    <a:pt x="10395" y="10561"/>
                  </a:lnTo>
                  <a:lnTo>
                    <a:pt x="8700" y="13333"/>
                  </a:lnTo>
                  <a:lnTo>
                    <a:pt x="7231" y="16369"/>
                  </a:lnTo>
                  <a:lnTo>
                    <a:pt x="5988" y="19273"/>
                  </a:lnTo>
                  <a:lnTo>
                    <a:pt x="4632" y="22442"/>
                  </a:lnTo>
                  <a:lnTo>
                    <a:pt x="3615" y="25610"/>
                  </a:lnTo>
                  <a:lnTo>
                    <a:pt x="2711" y="29042"/>
                  </a:lnTo>
                  <a:lnTo>
                    <a:pt x="1807" y="32343"/>
                  </a:lnTo>
                  <a:lnTo>
                    <a:pt x="1242" y="35643"/>
                  </a:lnTo>
                  <a:lnTo>
                    <a:pt x="564" y="39207"/>
                  </a:lnTo>
                  <a:lnTo>
                    <a:pt x="338" y="42640"/>
                  </a:lnTo>
                  <a:lnTo>
                    <a:pt x="0" y="46204"/>
                  </a:lnTo>
                  <a:lnTo>
                    <a:pt x="0" y="49900"/>
                  </a:lnTo>
                  <a:lnTo>
                    <a:pt x="0" y="49900"/>
                  </a:lnTo>
                  <a:lnTo>
                    <a:pt x="0" y="53465"/>
                  </a:lnTo>
                  <a:lnTo>
                    <a:pt x="338" y="57161"/>
                  </a:lnTo>
                  <a:lnTo>
                    <a:pt x="564" y="60594"/>
                  </a:lnTo>
                  <a:lnTo>
                    <a:pt x="1242" y="64026"/>
                  </a:lnTo>
                  <a:lnTo>
                    <a:pt x="1807" y="67458"/>
                  </a:lnTo>
                  <a:lnTo>
                    <a:pt x="2711" y="70759"/>
                  </a:lnTo>
                  <a:lnTo>
                    <a:pt x="3615" y="73927"/>
                  </a:lnTo>
                  <a:lnTo>
                    <a:pt x="4632" y="77095"/>
                  </a:lnTo>
                  <a:lnTo>
                    <a:pt x="5875" y="80264"/>
                  </a:lnTo>
                  <a:lnTo>
                    <a:pt x="7231" y="83300"/>
                  </a:lnTo>
                  <a:lnTo>
                    <a:pt x="8587" y="86336"/>
                  </a:lnTo>
                  <a:lnTo>
                    <a:pt x="10282" y="89108"/>
                  </a:lnTo>
                  <a:lnTo>
                    <a:pt x="11864" y="91881"/>
                  </a:lnTo>
                  <a:lnTo>
                    <a:pt x="13672" y="94521"/>
                  </a:lnTo>
                  <a:lnTo>
                    <a:pt x="15480" y="97029"/>
                  </a:lnTo>
                  <a:lnTo>
                    <a:pt x="17514" y="99537"/>
                  </a:lnTo>
                  <a:lnTo>
                    <a:pt x="19548" y="101782"/>
                  </a:lnTo>
                  <a:lnTo>
                    <a:pt x="21807" y="104026"/>
                  </a:lnTo>
                  <a:lnTo>
                    <a:pt x="24067" y="106138"/>
                  </a:lnTo>
                  <a:lnTo>
                    <a:pt x="26553" y="108118"/>
                  </a:lnTo>
                  <a:lnTo>
                    <a:pt x="28926" y="109834"/>
                  </a:lnTo>
                  <a:lnTo>
                    <a:pt x="31299" y="111551"/>
                  </a:lnTo>
                  <a:lnTo>
                    <a:pt x="34011" y="113003"/>
                  </a:lnTo>
                  <a:lnTo>
                    <a:pt x="36610" y="114455"/>
                  </a:lnTo>
                  <a:lnTo>
                    <a:pt x="39322" y="115775"/>
                  </a:lnTo>
                  <a:lnTo>
                    <a:pt x="42146" y="116831"/>
                  </a:lnTo>
                  <a:lnTo>
                    <a:pt x="44971" y="117755"/>
                  </a:lnTo>
                  <a:lnTo>
                    <a:pt x="47909" y="118679"/>
                  </a:lnTo>
                  <a:lnTo>
                    <a:pt x="50847" y="119207"/>
                  </a:lnTo>
                  <a:lnTo>
                    <a:pt x="53898" y="119735"/>
                  </a:lnTo>
                  <a:lnTo>
                    <a:pt x="56949" y="119867"/>
                  </a:lnTo>
                  <a:lnTo>
                    <a:pt x="60112" y="120000"/>
                  </a:lnTo>
                  <a:lnTo>
                    <a:pt x="60112" y="12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2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íṣļíḍê"/>
            <p:cNvSpPr/>
            <p:nvPr/>
          </p:nvSpPr>
          <p:spPr>
            <a:xfrm>
              <a:off x="4218969" y="3118489"/>
              <a:ext cx="1624825" cy="13894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43" y="120000"/>
                  </a:moveTo>
                  <a:lnTo>
                    <a:pt x="59943" y="120000"/>
                  </a:lnTo>
                  <a:lnTo>
                    <a:pt x="63104" y="119867"/>
                  </a:lnTo>
                  <a:lnTo>
                    <a:pt x="66152" y="119735"/>
                  </a:lnTo>
                  <a:lnTo>
                    <a:pt x="69200" y="119207"/>
                  </a:lnTo>
                  <a:lnTo>
                    <a:pt x="72135" y="118679"/>
                  </a:lnTo>
                  <a:lnTo>
                    <a:pt x="75070" y="117755"/>
                  </a:lnTo>
                  <a:lnTo>
                    <a:pt x="77892" y="116831"/>
                  </a:lnTo>
                  <a:lnTo>
                    <a:pt x="80602" y="115775"/>
                  </a:lnTo>
                  <a:lnTo>
                    <a:pt x="83311" y="114455"/>
                  </a:lnTo>
                  <a:lnTo>
                    <a:pt x="86020" y="113003"/>
                  </a:lnTo>
                  <a:lnTo>
                    <a:pt x="88504" y="111551"/>
                  </a:lnTo>
                  <a:lnTo>
                    <a:pt x="91100" y="109834"/>
                  </a:lnTo>
                  <a:lnTo>
                    <a:pt x="93471" y="108118"/>
                  </a:lnTo>
                  <a:lnTo>
                    <a:pt x="95954" y="106138"/>
                  </a:lnTo>
                  <a:lnTo>
                    <a:pt x="98212" y="104026"/>
                  </a:lnTo>
                  <a:lnTo>
                    <a:pt x="100244" y="101782"/>
                  </a:lnTo>
                  <a:lnTo>
                    <a:pt x="102389" y="99537"/>
                  </a:lnTo>
                  <a:lnTo>
                    <a:pt x="104308" y="97029"/>
                  </a:lnTo>
                  <a:lnTo>
                    <a:pt x="106340" y="94521"/>
                  </a:lnTo>
                  <a:lnTo>
                    <a:pt x="108146" y="91881"/>
                  </a:lnTo>
                  <a:lnTo>
                    <a:pt x="109727" y="89108"/>
                  </a:lnTo>
                  <a:lnTo>
                    <a:pt x="111307" y="86336"/>
                  </a:lnTo>
                  <a:lnTo>
                    <a:pt x="112775" y="83300"/>
                  </a:lnTo>
                  <a:lnTo>
                    <a:pt x="114129" y="80264"/>
                  </a:lnTo>
                  <a:lnTo>
                    <a:pt x="115371" y="77095"/>
                  </a:lnTo>
                  <a:lnTo>
                    <a:pt x="116387" y="73927"/>
                  </a:lnTo>
                  <a:lnTo>
                    <a:pt x="117290" y="70759"/>
                  </a:lnTo>
                  <a:lnTo>
                    <a:pt x="118193" y="67458"/>
                  </a:lnTo>
                  <a:lnTo>
                    <a:pt x="118758" y="64026"/>
                  </a:lnTo>
                  <a:lnTo>
                    <a:pt x="119209" y="60594"/>
                  </a:lnTo>
                  <a:lnTo>
                    <a:pt x="119661" y="57161"/>
                  </a:lnTo>
                  <a:lnTo>
                    <a:pt x="120000" y="53465"/>
                  </a:lnTo>
                  <a:lnTo>
                    <a:pt x="120000" y="49900"/>
                  </a:lnTo>
                  <a:lnTo>
                    <a:pt x="120000" y="49900"/>
                  </a:lnTo>
                  <a:lnTo>
                    <a:pt x="120000" y="46204"/>
                  </a:lnTo>
                  <a:lnTo>
                    <a:pt x="119661" y="42640"/>
                  </a:lnTo>
                  <a:lnTo>
                    <a:pt x="119209" y="39207"/>
                  </a:lnTo>
                  <a:lnTo>
                    <a:pt x="118758" y="35643"/>
                  </a:lnTo>
                  <a:lnTo>
                    <a:pt x="118080" y="32343"/>
                  </a:lnTo>
                  <a:lnTo>
                    <a:pt x="117290" y="29042"/>
                  </a:lnTo>
                  <a:lnTo>
                    <a:pt x="116387" y="25610"/>
                  </a:lnTo>
                  <a:lnTo>
                    <a:pt x="115145" y="22442"/>
                  </a:lnTo>
                  <a:lnTo>
                    <a:pt x="114016" y="19273"/>
                  </a:lnTo>
                  <a:lnTo>
                    <a:pt x="112662" y="16369"/>
                  </a:lnTo>
                  <a:lnTo>
                    <a:pt x="111307" y="13333"/>
                  </a:lnTo>
                  <a:lnTo>
                    <a:pt x="109614" y="10561"/>
                  </a:lnTo>
                  <a:lnTo>
                    <a:pt x="107920" y="7656"/>
                  </a:lnTo>
                  <a:lnTo>
                    <a:pt x="106114" y="5016"/>
                  </a:lnTo>
                  <a:lnTo>
                    <a:pt x="104195" y="2508"/>
                  </a:lnTo>
                  <a:lnTo>
                    <a:pt x="102276" y="0"/>
                  </a:lnTo>
                  <a:lnTo>
                    <a:pt x="96406" y="6864"/>
                  </a:lnTo>
                  <a:lnTo>
                    <a:pt x="96406" y="6864"/>
                  </a:lnTo>
                  <a:lnTo>
                    <a:pt x="98212" y="8976"/>
                  </a:lnTo>
                  <a:lnTo>
                    <a:pt x="99793" y="11089"/>
                  </a:lnTo>
                  <a:lnTo>
                    <a:pt x="101373" y="13333"/>
                  </a:lnTo>
                  <a:lnTo>
                    <a:pt x="102841" y="15841"/>
                  </a:lnTo>
                  <a:lnTo>
                    <a:pt x="104195" y="18217"/>
                  </a:lnTo>
                  <a:lnTo>
                    <a:pt x="105437" y="20858"/>
                  </a:lnTo>
                  <a:lnTo>
                    <a:pt x="106566" y="23498"/>
                  </a:lnTo>
                  <a:lnTo>
                    <a:pt x="107695" y="26138"/>
                  </a:lnTo>
                  <a:lnTo>
                    <a:pt x="108598" y="29042"/>
                  </a:lnTo>
                  <a:lnTo>
                    <a:pt x="109501" y="31815"/>
                  </a:lnTo>
                  <a:lnTo>
                    <a:pt x="110178" y="34587"/>
                  </a:lnTo>
                  <a:lnTo>
                    <a:pt x="110856" y="37623"/>
                  </a:lnTo>
                  <a:lnTo>
                    <a:pt x="111307" y="40528"/>
                  </a:lnTo>
                  <a:lnTo>
                    <a:pt x="111533" y="43564"/>
                  </a:lnTo>
                  <a:lnTo>
                    <a:pt x="111759" y="46732"/>
                  </a:lnTo>
                  <a:lnTo>
                    <a:pt x="111872" y="49900"/>
                  </a:lnTo>
                  <a:lnTo>
                    <a:pt x="111872" y="49900"/>
                  </a:lnTo>
                  <a:lnTo>
                    <a:pt x="111759" y="53069"/>
                  </a:lnTo>
                  <a:lnTo>
                    <a:pt x="111533" y="56105"/>
                  </a:lnTo>
                  <a:lnTo>
                    <a:pt x="111307" y="59009"/>
                  </a:lnTo>
                  <a:lnTo>
                    <a:pt x="110856" y="62046"/>
                  </a:lnTo>
                  <a:lnTo>
                    <a:pt x="110178" y="65082"/>
                  </a:lnTo>
                  <a:lnTo>
                    <a:pt x="109501" y="67854"/>
                  </a:lnTo>
                  <a:lnTo>
                    <a:pt x="108711" y="70627"/>
                  </a:lnTo>
                  <a:lnTo>
                    <a:pt x="107808" y="73399"/>
                  </a:lnTo>
                  <a:lnTo>
                    <a:pt x="106792" y="76039"/>
                  </a:lnTo>
                  <a:lnTo>
                    <a:pt x="105550" y="78679"/>
                  </a:lnTo>
                  <a:lnTo>
                    <a:pt x="104308" y="81320"/>
                  </a:lnTo>
                  <a:lnTo>
                    <a:pt x="102953" y="83828"/>
                  </a:lnTo>
                  <a:lnTo>
                    <a:pt x="101486" y="86072"/>
                  </a:lnTo>
                  <a:lnTo>
                    <a:pt x="100018" y="88448"/>
                  </a:lnTo>
                  <a:lnTo>
                    <a:pt x="98325" y="90693"/>
                  </a:lnTo>
                  <a:lnTo>
                    <a:pt x="96632" y="92673"/>
                  </a:lnTo>
                  <a:lnTo>
                    <a:pt x="94825" y="94785"/>
                  </a:lnTo>
                  <a:lnTo>
                    <a:pt x="92906" y="96633"/>
                  </a:lnTo>
                  <a:lnTo>
                    <a:pt x="90987" y="98481"/>
                  </a:lnTo>
                  <a:lnTo>
                    <a:pt x="88955" y="100198"/>
                  </a:lnTo>
                  <a:lnTo>
                    <a:pt x="86923" y="101782"/>
                  </a:lnTo>
                  <a:lnTo>
                    <a:pt x="84666" y="103234"/>
                  </a:lnTo>
                  <a:lnTo>
                    <a:pt x="82521" y="104422"/>
                  </a:lnTo>
                  <a:lnTo>
                    <a:pt x="80150" y="105610"/>
                  </a:lnTo>
                  <a:lnTo>
                    <a:pt x="77892" y="106666"/>
                  </a:lnTo>
                  <a:lnTo>
                    <a:pt x="75522" y="107722"/>
                  </a:lnTo>
                  <a:lnTo>
                    <a:pt x="72925" y="108646"/>
                  </a:lnTo>
                  <a:lnTo>
                    <a:pt x="70555" y="109174"/>
                  </a:lnTo>
                  <a:lnTo>
                    <a:pt x="67958" y="109702"/>
                  </a:lnTo>
                  <a:lnTo>
                    <a:pt x="65249" y="110231"/>
                  </a:lnTo>
                  <a:lnTo>
                    <a:pt x="62652" y="110363"/>
                  </a:lnTo>
                  <a:lnTo>
                    <a:pt x="59943" y="110363"/>
                  </a:lnTo>
                  <a:lnTo>
                    <a:pt x="59943" y="110363"/>
                  </a:lnTo>
                  <a:lnTo>
                    <a:pt x="57460" y="110363"/>
                  </a:lnTo>
                  <a:lnTo>
                    <a:pt x="54750" y="110231"/>
                  </a:lnTo>
                  <a:lnTo>
                    <a:pt x="52154" y="109702"/>
                  </a:lnTo>
                  <a:lnTo>
                    <a:pt x="49557" y="109174"/>
                  </a:lnTo>
                  <a:lnTo>
                    <a:pt x="47074" y="108646"/>
                  </a:lnTo>
                  <a:lnTo>
                    <a:pt x="44703" y="107722"/>
                  </a:lnTo>
                  <a:lnTo>
                    <a:pt x="42220" y="106666"/>
                  </a:lnTo>
                  <a:lnTo>
                    <a:pt x="39849" y="105610"/>
                  </a:lnTo>
                  <a:lnTo>
                    <a:pt x="37591" y="104422"/>
                  </a:lnTo>
                  <a:lnTo>
                    <a:pt x="35333" y="103234"/>
                  </a:lnTo>
                  <a:lnTo>
                    <a:pt x="33189" y="101782"/>
                  </a:lnTo>
                  <a:lnTo>
                    <a:pt x="31157" y="100198"/>
                  </a:lnTo>
                  <a:lnTo>
                    <a:pt x="29012" y="98481"/>
                  </a:lnTo>
                  <a:lnTo>
                    <a:pt x="27093" y="96633"/>
                  </a:lnTo>
                  <a:lnTo>
                    <a:pt x="25286" y="94785"/>
                  </a:lnTo>
                  <a:lnTo>
                    <a:pt x="23480" y="92673"/>
                  </a:lnTo>
                  <a:lnTo>
                    <a:pt x="21674" y="90693"/>
                  </a:lnTo>
                  <a:lnTo>
                    <a:pt x="19981" y="88448"/>
                  </a:lnTo>
                  <a:lnTo>
                    <a:pt x="18513" y="86072"/>
                  </a:lnTo>
                  <a:lnTo>
                    <a:pt x="17158" y="83828"/>
                  </a:lnTo>
                  <a:lnTo>
                    <a:pt x="15804" y="81320"/>
                  </a:lnTo>
                  <a:lnTo>
                    <a:pt x="14449" y="78679"/>
                  </a:lnTo>
                  <a:lnTo>
                    <a:pt x="13320" y="76039"/>
                  </a:lnTo>
                  <a:lnTo>
                    <a:pt x="12304" y="73399"/>
                  </a:lnTo>
                  <a:lnTo>
                    <a:pt x="11401" y="70627"/>
                  </a:lnTo>
                  <a:lnTo>
                    <a:pt x="10498" y="67854"/>
                  </a:lnTo>
                  <a:lnTo>
                    <a:pt x="9934" y="65082"/>
                  </a:lnTo>
                  <a:lnTo>
                    <a:pt x="9369" y="62046"/>
                  </a:lnTo>
                  <a:lnTo>
                    <a:pt x="8918" y="59009"/>
                  </a:lnTo>
                  <a:lnTo>
                    <a:pt x="8579" y="56105"/>
                  </a:lnTo>
                  <a:lnTo>
                    <a:pt x="8240" y="53069"/>
                  </a:lnTo>
                  <a:lnTo>
                    <a:pt x="8240" y="49900"/>
                  </a:lnTo>
                  <a:lnTo>
                    <a:pt x="8240" y="49900"/>
                  </a:lnTo>
                  <a:lnTo>
                    <a:pt x="8240" y="46732"/>
                  </a:lnTo>
                  <a:lnTo>
                    <a:pt x="8579" y="43564"/>
                  </a:lnTo>
                  <a:lnTo>
                    <a:pt x="8918" y="40528"/>
                  </a:lnTo>
                  <a:lnTo>
                    <a:pt x="9369" y="37623"/>
                  </a:lnTo>
                  <a:lnTo>
                    <a:pt x="9934" y="34587"/>
                  </a:lnTo>
                  <a:lnTo>
                    <a:pt x="10724" y="31815"/>
                  </a:lnTo>
                  <a:lnTo>
                    <a:pt x="11401" y="29042"/>
                  </a:lnTo>
                  <a:lnTo>
                    <a:pt x="12304" y="26138"/>
                  </a:lnTo>
                  <a:lnTo>
                    <a:pt x="13320" y="23498"/>
                  </a:lnTo>
                  <a:lnTo>
                    <a:pt x="14562" y="20858"/>
                  </a:lnTo>
                  <a:lnTo>
                    <a:pt x="15804" y="18217"/>
                  </a:lnTo>
                  <a:lnTo>
                    <a:pt x="17271" y="15841"/>
                  </a:lnTo>
                  <a:lnTo>
                    <a:pt x="18626" y="13333"/>
                  </a:lnTo>
                  <a:lnTo>
                    <a:pt x="20319" y="11089"/>
                  </a:lnTo>
                  <a:lnTo>
                    <a:pt x="21900" y="8976"/>
                  </a:lnTo>
                  <a:lnTo>
                    <a:pt x="23593" y="6864"/>
                  </a:lnTo>
                  <a:lnTo>
                    <a:pt x="17836" y="0"/>
                  </a:lnTo>
                  <a:lnTo>
                    <a:pt x="17836" y="0"/>
                  </a:lnTo>
                  <a:lnTo>
                    <a:pt x="15804" y="2508"/>
                  </a:lnTo>
                  <a:lnTo>
                    <a:pt x="13998" y="5016"/>
                  </a:lnTo>
                  <a:lnTo>
                    <a:pt x="12191" y="7656"/>
                  </a:lnTo>
                  <a:lnTo>
                    <a:pt x="10385" y="10561"/>
                  </a:lnTo>
                  <a:lnTo>
                    <a:pt x="8918" y="13333"/>
                  </a:lnTo>
                  <a:lnTo>
                    <a:pt x="7337" y="16369"/>
                  </a:lnTo>
                  <a:lnTo>
                    <a:pt x="5983" y="19273"/>
                  </a:lnTo>
                  <a:lnTo>
                    <a:pt x="4854" y="22442"/>
                  </a:lnTo>
                  <a:lnTo>
                    <a:pt x="3725" y="25610"/>
                  </a:lnTo>
                  <a:lnTo>
                    <a:pt x="2822" y="29042"/>
                  </a:lnTo>
                  <a:lnTo>
                    <a:pt x="1919" y="32343"/>
                  </a:lnTo>
                  <a:lnTo>
                    <a:pt x="1354" y="35643"/>
                  </a:lnTo>
                  <a:lnTo>
                    <a:pt x="790" y="39207"/>
                  </a:lnTo>
                  <a:lnTo>
                    <a:pt x="451" y="42640"/>
                  </a:lnTo>
                  <a:lnTo>
                    <a:pt x="112" y="46204"/>
                  </a:lnTo>
                  <a:lnTo>
                    <a:pt x="0" y="49900"/>
                  </a:lnTo>
                  <a:lnTo>
                    <a:pt x="0" y="49900"/>
                  </a:lnTo>
                  <a:lnTo>
                    <a:pt x="112" y="53465"/>
                  </a:lnTo>
                  <a:lnTo>
                    <a:pt x="338" y="57161"/>
                  </a:lnTo>
                  <a:lnTo>
                    <a:pt x="790" y="60594"/>
                  </a:lnTo>
                  <a:lnTo>
                    <a:pt x="1354" y="64026"/>
                  </a:lnTo>
                  <a:lnTo>
                    <a:pt x="1919" y="67458"/>
                  </a:lnTo>
                  <a:lnTo>
                    <a:pt x="2709" y="70759"/>
                  </a:lnTo>
                  <a:lnTo>
                    <a:pt x="3725" y="73927"/>
                  </a:lnTo>
                  <a:lnTo>
                    <a:pt x="4854" y="77095"/>
                  </a:lnTo>
                  <a:lnTo>
                    <a:pt x="5983" y="80264"/>
                  </a:lnTo>
                  <a:lnTo>
                    <a:pt x="7337" y="83300"/>
                  </a:lnTo>
                  <a:lnTo>
                    <a:pt x="8692" y="86336"/>
                  </a:lnTo>
                  <a:lnTo>
                    <a:pt x="10385" y="89108"/>
                  </a:lnTo>
                  <a:lnTo>
                    <a:pt x="11966" y="91881"/>
                  </a:lnTo>
                  <a:lnTo>
                    <a:pt x="13772" y="94521"/>
                  </a:lnTo>
                  <a:lnTo>
                    <a:pt x="15578" y="97029"/>
                  </a:lnTo>
                  <a:lnTo>
                    <a:pt x="17610" y="99537"/>
                  </a:lnTo>
                  <a:lnTo>
                    <a:pt x="19642" y="101782"/>
                  </a:lnTo>
                  <a:lnTo>
                    <a:pt x="21900" y="104026"/>
                  </a:lnTo>
                  <a:lnTo>
                    <a:pt x="24158" y="106138"/>
                  </a:lnTo>
                  <a:lnTo>
                    <a:pt x="26415" y="108118"/>
                  </a:lnTo>
                  <a:lnTo>
                    <a:pt x="28899" y="109834"/>
                  </a:lnTo>
                  <a:lnTo>
                    <a:pt x="31382" y="111551"/>
                  </a:lnTo>
                  <a:lnTo>
                    <a:pt x="33979" y="113003"/>
                  </a:lnTo>
                  <a:lnTo>
                    <a:pt x="36688" y="114455"/>
                  </a:lnTo>
                  <a:lnTo>
                    <a:pt x="39397" y="115775"/>
                  </a:lnTo>
                  <a:lnTo>
                    <a:pt x="42220" y="116831"/>
                  </a:lnTo>
                  <a:lnTo>
                    <a:pt x="45155" y="117755"/>
                  </a:lnTo>
                  <a:lnTo>
                    <a:pt x="47977" y="118679"/>
                  </a:lnTo>
                  <a:lnTo>
                    <a:pt x="50912" y="119207"/>
                  </a:lnTo>
                  <a:lnTo>
                    <a:pt x="53847" y="119735"/>
                  </a:lnTo>
                  <a:lnTo>
                    <a:pt x="57008" y="119867"/>
                  </a:lnTo>
                  <a:lnTo>
                    <a:pt x="59943" y="120000"/>
                  </a:lnTo>
                  <a:lnTo>
                    <a:pt x="59943" y="12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2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îsļîḓé"/>
          <p:cNvSpPr/>
          <p:nvPr/>
        </p:nvSpPr>
        <p:spPr>
          <a:xfrm rot="10800000" flipH="1" flipV="1">
            <a:off x="3339301" y="1992584"/>
            <a:ext cx="1259507" cy="1259508"/>
          </a:xfrm>
          <a:prstGeom prst="ellipse">
            <a:avLst/>
          </a:prstGeom>
          <a:solidFill>
            <a:srgbClr val="1F709E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ï$ļïdê"/>
          <p:cNvSpPr/>
          <p:nvPr/>
        </p:nvSpPr>
        <p:spPr>
          <a:xfrm rot="10800000" flipH="1" flipV="1">
            <a:off x="4401628" y="3082731"/>
            <a:ext cx="1259507" cy="12595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rtl val="0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iślîḋê"/>
          <p:cNvSpPr/>
          <p:nvPr/>
        </p:nvSpPr>
        <p:spPr>
          <a:xfrm rot="10800000" flipH="1" flipV="1">
            <a:off x="6530865" y="3082731"/>
            <a:ext cx="1259507" cy="12595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endParaRPr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  <a:rtl val="0"/>
            </a:endParaRPr>
          </a:p>
        </p:txBody>
      </p:sp>
      <p:sp>
        <p:nvSpPr>
          <p:cNvPr id="24" name="ï$ļïďè"/>
          <p:cNvSpPr/>
          <p:nvPr/>
        </p:nvSpPr>
        <p:spPr>
          <a:xfrm rot="10800000" flipH="1" flipV="1">
            <a:off x="5467010" y="1992585"/>
            <a:ext cx="1259507" cy="1259508"/>
          </a:xfrm>
          <a:prstGeom prst="ellipse">
            <a:avLst/>
          </a:prstGeom>
          <a:solidFill>
            <a:srgbClr val="1F709E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endParaRPr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  <a:rtl val="0"/>
            </a:endParaRPr>
          </a:p>
        </p:txBody>
      </p:sp>
      <p:sp>
        <p:nvSpPr>
          <p:cNvPr id="25" name="îşľíde"/>
          <p:cNvSpPr/>
          <p:nvPr/>
        </p:nvSpPr>
        <p:spPr>
          <a:xfrm rot="10800000" flipH="1" flipV="1">
            <a:off x="7593192" y="1992585"/>
            <a:ext cx="1259507" cy="1259508"/>
          </a:xfrm>
          <a:prstGeom prst="ellipse">
            <a:avLst/>
          </a:prstGeom>
          <a:solidFill>
            <a:srgbClr val="1F709E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endParaRPr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  <a:rtl val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9430" y="3252092"/>
            <a:ext cx="399251" cy="836002"/>
            <a:chOff x="3769430" y="3252092"/>
            <a:chExt cx="399251" cy="836002"/>
          </a:xfrm>
        </p:grpSpPr>
        <p:sp>
          <p:nvSpPr>
            <p:cNvPr id="19" name="îslîḋê"/>
            <p:cNvSpPr/>
            <p:nvPr/>
          </p:nvSpPr>
          <p:spPr>
            <a:xfrm rot="10800000" flipH="1" flipV="1">
              <a:off x="3769430" y="3688843"/>
              <a:ext cx="399251" cy="399251"/>
            </a:xfrm>
            <a:prstGeom prst="ellipse">
              <a:avLst/>
            </a:prstGeom>
            <a:solidFill>
              <a:srgbClr val="1F709E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3969053" y="3252092"/>
              <a:ext cx="0" cy="436751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" name="组合 3"/>
          <p:cNvGrpSpPr/>
          <p:nvPr/>
        </p:nvGrpSpPr>
        <p:grpSpPr>
          <a:xfrm>
            <a:off x="4831756" y="2241430"/>
            <a:ext cx="399251" cy="836001"/>
            <a:chOff x="4831756" y="2241430"/>
            <a:chExt cx="399251" cy="836001"/>
          </a:xfrm>
        </p:grpSpPr>
        <p:sp>
          <p:nvSpPr>
            <p:cNvPr id="16" name="íŝliḓê"/>
            <p:cNvSpPr/>
            <p:nvPr/>
          </p:nvSpPr>
          <p:spPr>
            <a:xfrm rot="10800000" flipH="1" flipV="1">
              <a:off x="4831756" y="2241430"/>
              <a:ext cx="399251" cy="39925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  <a:rtl val="0"/>
                </a:rPr>
                <a:t>2</a:t>
              </a:r>
              <a:endPara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  <a:rtl val="0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rot="10800000">
              <a:off x="5031380" y="2640680"/>
              <a:ext cx="0" cy="436751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3" name="组合 52"/>
          <p:cNvGrpSpPr/>
          <p:nvPr/>
        </p:nvGrpSpPr>
        <p:grpSpPr>
          <a:xfrm>
            <a:off x="5897139" y="3252092"/>
            <a:ext cx="399251" cy="836002"/>
            <a:chOff x="5897139" y="3252092"/>
            <a:chExt cx="399251" cy="836002"/>
          </a:xfrm>
        </p:grpSpPr>
        <p:sp>
          <p:nvSpPr>
            <p:cNvPr id="18" name="îsľiďé"/>
            <p:cNvSpPr/>
            <p:nvPr/>
          </p:nvSpPr>
          <p:spPr>
            <a:xfrm rot="10800000" flipH="1" flipV="1">
              <a:off x="5897139" y="3688843"/>
              <a:ext cx="399251" cy="399251"/>
            </a:xfrm>
            <a:prstGeom prst="ellipse">
              <a:avLst/>
            </a:prstGeom>
            <a:solidFill>
              <a:srgbClr val="1F709E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6096763" y="3252092"/>
              <a:ext cx="0" cy="436751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4" name="组合 53"/>
          <p:cNvGrpSpPr/>
          <p:nvPr/>
        </p:nvGrpSpPr>
        <p:grpSpPr>
          <a:xfrm>
            <a:off x="6960993" y="2241432"/>
            <a:ext cx="399251" cy="836000"/>
            <a:chOff x="6960993" y="2241432"/>
            <a:chExt cx="399251" cy="836000"/>
          </a:xfrm>
        </p:grpSpPr>
        <p:sp>
          <p:nvSpPr>
            <p:cNvPr id="17" name="ïşľïḍê"/>
            <p:cNvSpPr/>
            <p:nvPr/>
          </p:nvSpPr>
          <p:spPr>
            <a:xfrm rot="10800000" flipH="1" flipV="1">
              <a:off x="6960993" y="2241432"/>
              <a:ext cx="399251" cy="39925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  <a:rtl val="0"/>
                </a:rPr>
                <a:t>4</a:t>
              </a:r>
              <a:endPara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  <a:rtl val="0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rot="10800000">
              <a:off x="7160619" y="2640681"/>
              <a:ext cx="0" cy="436751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5" name="组合 54"/>
          <p:cNvGrpSpPr/>
          <p:nvPr/>
        </p:nvGrpSpPr>
        <p:grpSpPr>
          <a:xfrm>
            <a:off x="8023320" y="3252092"/>
            <a:ext cx="399251" cy="836002"/>
            <a:chOff x="8023320" y="3252092"/>
            <a:chExt cx="399251" cy="836002"/>
          </a:xfrm>
        </p:grpSpPr>
        <p:sp>
          <p:nvSpPr>
            <p:cNvPr id="20" name="ïṧlïḑê"/>
            <p:cNvSpPr/>
            <p:nvPr/>
          </p:nvSpPr>
          <p:spPr>
            <a:xfrm rot="10800000" flipH="1" flipV="1">
              <a:off x="8023320" y="3688843"/>
              <a:ext cx="399251" cy="399251"/>
            </a:xfrm>
            <a:prstGeom prst="ellipse">
              <a:avLst/>
            </a:prstGeom>
            <a:solidFill>
              <a:srgbClr val="1F709E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rtl val="0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8222945" y="3252092"/>
              <a:ext cx="0" cy="436751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31" name="íṡlîde"/>
          <p:cNvGrpSpPr/>
          <p:nvPr/>
        </p:nvGrpSpPr>
        <p:grpSpPr>
          <a:xfrm>
            <a:off x="673100" y="2067996"/>
            <a:ext cx="2316434" cy="1304925"/>
            <a:chOff x="673099" y="3247098"/>
            <a:chExt cx="3210368" cy="1304925"/>
          </a:xfrm>
        </p:grpSpPr>
        <p:sp>
          <p:nvSpPr>
            <p:cNvPr id="51" name="îṧľîḋe"/>
            <p:cNvSpPr/>
            <p:nvPr/>
          </p:nvSpPr>
          <p:spPr bwMode="auto">
            <a:xfrm>
              <a:off x="673099" y="3676422"/>
              <a:ext cx="3210368" cy="875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52" name="íSľïḍê"/>
            <p:cNvSpPr txBox="1"/>
            <p:nvPr/>
          </p:nvSpPr>
          <p:spPr bwMode="auto">
            <a:xfrm>
              <a:off x="673099" y="3247098"/>
              <a:ext cx="3210368" cy="429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išľîḋé"/>
          <p:cNvGrpSpPr/>
          <p:nvPr/>
        </p:nvGrpSpPr>
        <p:grpSpPr>
          <a:xfrm>
            <a:off x="9202466" y="2067996"/>
            <a:ext cx="2316434" cy="1304925"/>
            <a:chOff x="673099" y="3247098"/>
            <a:chExt cx="3210368" cy="1304925"/>
          </a:xfrm>
        </p:grpSpPr>
        <p:sp>
          <p:nvSpPr>
            <p:cNvPr id="49" name="ïṧ1íḍê"/>
            <p:cNvSpPr/>
            <p:nvPr/>
          </p:nvSpPr>
          <p:spPr bwMode="auto">
            <a:xfrm>
              <a:off x="673099" y="3676422"/>
              <a:ext cx="3210368" cy="875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50" name="îṩļíďè"/>
            <p:cNvSpPr txBox="1"/>
            <p:nvPr/>
          </p:nvSpPr>
          <p:spPr bwMode="auto">
            <a:xfrm>
              <a:off x="673099" y="3247098"/>
              <a:ext cx="3210368" cy="429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îślîḑè"/>
          <p:cNvGrpSpPr/>
          <p:nvPr/>
        </p:nvGrpSpPr>
        <p:grpSpPr>
          <a:xfrm>
            <a:off x="2405089" y="4722582"/>
            <a:ext cx="2316434" cy="1304925"/>
            <a:chOff x="673099" y="3247098"/>
            <a:chExt cx="3210368" cy="1304925"/>
          </a:xfrm>
        </p:grpSpPr>
        <p:sp>
          <p:nvSpPr>
            <p:cNvPr id="47" name="íṧliďê"/>
            <p:cNvSpPr/>
            <p:nvPr/>
          </p:nvSpPr>
          <p:spPr bwMode="auto">
            <a:xfrm>
              <a:off x="673099" y="3676422"/>
              <a:ext cx="3210368" cy="875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  <a:p>
              <a:pPr>
                <a:lnSpc>
                  <a:spcPct val="150000"/>
                </a:lnSpc>
              </a:pP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iṡlîde"/>
            <p:cNvSpPr txBox="1"/>
            <p:nvPr/>
          </p:nvSpPr>
          <p:spPr bwMode="auto">
            <a:xfrm>
              <a:off x="673099" y="3247098"/>
              <a:ext cx="3210368" cy="429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ísliḍê"/>
          <p:cNvGrpSpPr/>
          <p:nvPr/>
        </p:nvGrpSpPr>
        <p:grpSpPr>
          <a:xfrm>
            <a:off x="4937783" y="4722582"/>
            <a:ext cx="2316434" cy="1304925"/>
            <a:chOff x="673099" y="3247098"/>
            <a:chExt cx="3210368" cy="1304925"/>
          </a:xfrm>
        </p:grpSpPr>
        <p:sp>
          <p:nvSpPr>
            <p:cNvPr id="45" name="íṣ1iḋe"/>
            <p:cNvSpPr/>
            <p:nvPr/>
          </p:nvSpPr>
          <p:spPr bwMode="auto">
            <a:xfrm>
              <a:off x="673099" y="3676422"/>
              <a:ext cx="3210368" cy="875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46" name="ísḷïde"/>
            <p:cNvSpPr txBox="1"/>
            <p:nvPr/>
          </p:nvSpPr>
          <p:spPr bwMode="auto">
            <a:xfrm>
              <a:off x="673099" y="3247098"/>
              <a:ext cx="3210368" cy="429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îšlîḋê"/>
          <p:cNvGrpSpPr/>
          <p:nvPr/>
        </p:nvGrpSpPr>
        <p:grpSpPr>
          <a:xfrm>
            <a:off x="7470477" y="4722582"/>
            <a:ext cx="2316434" cy="1304925"/>
            <a:chOff x="673099" y="3247098"/>
            <a:chExt cx="3210368" cy="1304925"/>
          </a:xfrm>
        </p:grpSpPr>
        <p:sp>
          <p:nvSpPr>
            <p:cNvPr id="43" name="í$ļíḓé"/>
            <p:cNvSpPr/>
            <p:nvPr/>
          </p:nvSpPr>
          <p:spPr bwMode="auto">
            <a:xfrm>
              <a:off x="673099" y="3676422"/>
              <a:ext cx="3210368" cy="875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44" name="í$ḻiḋè"/>
            <p:cNvSpPr txBox="1"/>
            <p:nvPr/>
          </p:nvSpPr>
          <p:spPr bwMode="auto">
            <a:xfrm>
              <a:off x="673099" y="3247098"/>
              <a:ext cx="3210368" cy="429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" name="ïs1îḓe"/>
          <p:cNvSpPr/>
          <p:nvPr/>
        </p:nvSpPr>
        <p:spPr>
          <a:xfrm rot="10800000" flipH="1" flipV="1">
            <a:off x="3702668" y="2356358"/>
            <a:ext cx="532772" cy="531960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îṡļïdê"/>
          <p:cNvSpPr/>
          <p:nvPr/>
        </p:nvSpPr>
        <p:spPr>
          <a:xfrm rot="10800000" flipH="1" flipV="1">
            <a:off x="5830377" y="2356359"/>
            <a:ext cx="532772" cy="531960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ïṥlíďê"/>
          <p:cNvSpPr/>
          <p:nvPr/>
        </p:nvSpPr>
        <p:spPr>
          <a:xfrm rot="10800000" flipH="1" flipV="1">
            <a:off x="7956559" y="2356359"/>
            <a:ext cx="532772" cy="531960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îṡḷiďé"/>
          <p:cNvSpPr/>
          <p:nvPr/>
        </p:nvSpPr>
        <p:spPr>
          <a:xfrm rot="10800000" flipH="1" flipV="1">
            <a:off x="6894233" y="3446505"/>
            <a:ext cx="532772" cy="531960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íŝļîdê"/>
          <p:cNvSpPr/>
          <p:nvPr/>
        </p:nvSpPr>
        <p:spPr>
          <a:xfrm rot="10800000" flipH="1" flipV="1">
            <a:off x="4764996" y="3446505"/>
            <a:ext cx="532772" cy="531960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829653" y="4944669"/>
            <a:ext cx="0" cy="1198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362347" y="4944669"/>
            <a:ext cx="0" cy="1198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0266467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31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alpha val="0"/>
                </a:schemeClr>
              </a:gs>
              <a:gs pos="57000">
                <a:srgbClr val="1F709E">
                  <a:alpha val="52000"/>
                </a:srgbClr>
              </a:gs>
              <a:gs pos="83000">
                <a:srgbClr val="1F70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1739" y="432693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8690" y="1105300"/>
            <a:ext cx="1886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2089" y="2154052"/>
            <a:ext cx="212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CONTENT</a:t>
            </a:r>
            <a:endParaRPr lang="zh-CN" altLang="en-US" sz="2800" dirty="0">
              <a:solidFill>
                <a:srgbClr val="1F709E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134588" y="1147335"/>
            <a:ext cx="648743" cy="679465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466429" y="1308530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2837" y="2027869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335529" y="800100"/>
            <a:ext cx="284042" cy="301285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1307178" y="1197954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709E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97982" y="1467419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709E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497784" y="1284518"/>
            <a:ext cx="5219179" cy="822289"/>
            <a:chOff x="5497784" y="1284518"/>
            <a:chExt cx="5219179" cy="822289"/>
          </a:xfrm>
        </p:grpSpPr>
        <p:grpSp>
          <p:nvGrpSpPr>
            <p:cNvPr id="44" name="组合 43"/>
            <p:cNvGrpSpPr/>
            <p:nvPr/>
          </p:nvGrpSpPr>
          <p:grpSpPr>
            <a:xfrm>
              <a:off x="5497784" y="1284518"/>
              <a:ext cx="5219179" cy="822289"/>
              <a:chOff x="5379349" y="1738554"/>
              <a:chExt cx="5219179" cy="822289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6357134" y="1738554"/>
                <a:ext cx="42254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800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年度工作概述</a:t>
                </a:r>
                <a:endParaRPr lang="en-US" altLang="zh-CN" sz="3800" dirty="0">
                  <a:solidFill>
                    <a:schemeClr val="bg1"/>
                  </a:solidFill>
                  <a:latin typeface="字体视界-云梦深几许" panose="02000503000000000000" pitchFamily="2" charset="-122"/>
                  <a:ea typeface="字体视界-云梦深几许" panose="02000503000000000000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5379349" y="1768095"/>
                <a:ext cx="73258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500" b="1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01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497334" y="2314622"/>
                <a:ext cx="4101194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H="1">
              <a:off x="6249682" y="1354423"/>
              <a:ext cx="376344" cy="7417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497784" y="2517247"/>
            <a:ext cx="5219179" cy="830685"/>
            <a:chOff x="5497784" y="2517247"/>
            <a:chExt cx="5219179" cy="830685"/>
          </a:xfrm>
        </p:grpSpPr>
        <p:grpSp>
          <p:nvGrpSpPr>
            <p:cNvPr id="33" name="组合 32"/>
            <p:cNvGrpSpPr/>
            <p:nvPr/>
          </p:nvGrpSpPr>
          <p:grpSpPr>
            <a:xfrm>
              <a:off x="5497784" y="2525643"/>
              <a:ext cx="5219179" cy="822289"/>
              <a:chOff x="5379349" y="1738554"/>
              <a:chExt cx="5219179" cy="82228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6357134" y="1738554"/>
                <a:ext cx="42254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800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工作完成情况</a:t>
                </a:r>
                <a:endParaRPr lang="en-US" altLang="zh-CN" sz="3800" dirty="0">
                  <a:solidFill>
                    <a:schemeClr val="bg1"/>
                  </a:solidFill>
                  <a:latin typeface="字体视界-云梦深几许" panose="02000503000000000000" pitchFamily="2" charset="-122"/>
                  <a:ea typeface="字体视界-云梦深几许" panose="0200050300000000000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379349" y="1768095"/>
                <a:ext cx="7325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200" b="1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02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497334" y="2314622"/>
                <a:ext cx="4101194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 flipH="1">
              <a:off x="6267443" y="2517247"/>
              <a:ext cx="376344" cy="7417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497784" y="3766768"/>
            <a:ext cx="5219179" cy="822289"/>
            <a:chOff x="5497784" y="3766768"/>
            <a:chExt cx="5219179" cy="822289"/>
          </a:xfrm>
        </p:grpSpPr>
        <p:grpSp>
          <p:nvGrpSpPr>
            <p:cNvPr id="38" name="组合 37"/>
            <p:cNvGrpSpPr/>
            <p:nvPr/>
          </p:nvGrpSpPr>
          <p:grpSpPr>
            <a:xfrm>
              <a:off x="5497784" y="3766768"/>
              <a:ext cx="5219179" cy="822289"/>
              <a:chOff x="5379349" y="1738554"/>
              <a:chExt cx="5219179" cy="822289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357134" y="1738554"/>
                <a:ext cx="42254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800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工作存在不足</a:t>
                </a:r>
                <a:endParaRPr lang="en-US" altLang="zh-CN" sz="3800" dirty="0">
                  <a:solidFill>
                    <a:schemeClr val="bg1"/>
                  </a:solidFill>
                  <a:latin typeface="字体视界-云梦深几许" panose="02000503000000000000" pitchFamily="2" charset="-122"/>
                  <a:ea typeface="字体视界-云梦深几许" panose="0200050300000000000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379349" y="1768095"/>
                <a:ext cx="73258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500" b="1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03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497334" y="2314622"/>
                <a:ext cx="4101194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 flipH="1">
              <a:off x="6186357" y="3847261"/>
              <a:ext cx="376344" cy="7417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497784" y="5007894"/>
            <a:ext cx="5219179" cy="822289"/>
            <a:chOff x="5497784" y="5007894"/>
            <a:chExt cx="5219179" cy="822289"/>
          </a:xfrm>
        </p:grpSpPr>
        <p:grpSp>
          <p:nvGrpSpPr>
            <p:cNvPr id="18" name="组合 17"/>
            <p:cNvGrpSpPr/>
            <p:nvPr/>
          </p:nvGrpSpPr>
          <p:grpSpPr>
            <a:xfrm>
              <a:off x="5497784" y="5007894"/>
              <a:ext cx="5219179" cy="822289"/>
              <a:chOff x="5379349" y="1738554"/>
              <a:chExt cx="5219179" cy="822289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6357134" y="1738554"/>
                <a:ext cx="42254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800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明年工作计划</a:t>
                </a:r>
                <a:endParaRPr lang="en-US" altLang="zh-CN" sz="3800" dirty="0">
                  <a:solidFill>
                    <a:schemeClr val="bg1"/>
                  </a:solidFill>
                  <a:latin typeface="字体视界-云梦深几许" panose="02000503000000000000" pitchFamily="2" charset="-122"/>
                  <a:ea typeface="字体视界-云梦深几许" panose="0200050300000000000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79349" y="1768095"/>
                <a:ext cx="732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latin typeface="字体视界-云梦深几许" panose="02000503000000000000" pitchFamily="2" charset="-122"/>
                    <a:ea typeface="字体视界-云梦深几许" panose="02000503000000000000"/>
                  </a:rPr>
                  <a:t>04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497334" y="2314622"/>
                <a:ext cx="4101194" cy="24622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H="1">
              <a:off x="6155247" y="5049553"/>
              <a:ext cx="376344" cy="7417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vortex dir="r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875E-6 4.44444E-6 L 0.22682 -0.34908 " pathEditMode="relative" rAng="0" ptsTypes="AA">
                                          <p:cBhvr>
                                            <p:cTn id="24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41" y="-17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3.33333E-6 3.33333E-6 L 0.24024 -0.3551 " pathEditMode="relative" rAng="0" ptsTypes="AA">
                                          <p:cBhvr>
                                            <p:cTn id="26" dur="1500" spd="-10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05" y="-1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45833E-6 4.81481E-6 L 0.35091 -0.71343 " pathEditMode="relative" rAng="0" ptsTypes="AA">
                                          <p:cBhvr>
                                            <p:cTn id="28" dur="1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39" y="-3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3.33333E-6 -1.48148E-6 L 0.42188 -0.79329 " pathEditMode="relative" rAng="0" ptsTypes="AA">
                                          <p:cBhvr>
                                            <p:cTn id="30" dur="15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94" y="-39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21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4000" fill="hold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2" dur="2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3" dur="2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accel="54000" fill="hold" nodeType="withEffect" p14:presetBounceEnd="8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6" dur="2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7" dur="2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accel="54000" fill="hold" nodeType="withEffect" p14:presetBounceEnd="80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0" dur="2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1" dur="2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accel="54000" fill="hold" nodeType="withEffect" p14:presetBounceEnd="80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2" grpId="0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875E-6 4.44444E-6 L 0.22682 -0.34908 " pathEditMode="relative" rAng="0" ptsTypes="AA">
                                          <p:cBhvr>
                                            <p:cTn id="24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41" y="-17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3.33333E-6 3.33333E-6 L 0.24024 -0.3551 " pathEditMode="relative" rAng="0" ptsTypes="AA">
                                          <p:cBhvr>
                                            <p:cTn id="26" dur="1500" spd="-10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05" y="-1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1.45833E-6 4.81481E-6 L 0.35091 -0.71343 " pathEditMode="relative" rAng="0" ptsTypes="AA">
                                          <p:cBhvr>
                                            <p:cTn id="28" dur="1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39" y="-3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56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3.33333E-6 -1.48148E-6 L 0.42188 -0.79329 " pathEditMode="relative" rAng="0" ptsTypes="AA">
                                          <p:cBhvr>
                                            <p:cTn id="30" dur="15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94" y="-39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21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4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accel="54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accel="5400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accel="54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2" grpId="0"/>
          <p:bldP spid="40" grpId="0" animBg="1"/>
          <p:bldP spid="4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明年工作计划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ïšľïḍè"/>
          <p:cNvGrpSpPr/>
          <p:nvPr/>
        </p:nvGrpSpPr>
        <p:grpSpPr>
          <a:xfrm>
            <a:off x="6226174" y="1185659"/>
            <a:ext cx="5292726" cy="2361621"/>
            <a:chOff x="660400" y="1130300"/>
            <a:chExt cx="5292726" cy="2361621"/>
          </a:xfrm>
        </p:grpSpPr>
        <p:grpSp>
          <p:nvGrpSpPr>
            <p:cNvPr id="33" name="íṥļiḑè"/>
            <p:cNvGrpSpPr/>
            <p:nvPr/>
          </p:nvGrpSpPr>
          <p:grpSpPr>
            <a:xfrm>
              <a:off x="660400" y="1130300"/>
              <a:ext cx="5292726" cy="588402"/>
              <a:chOff x="660400" y="1130300"/>
              <a:chExt cx="4816475" cy="588402"/>
            </a:xfrm>
          </p:grpSpPr>
          <p:sp>
            <p:nvSpPr>
              <p:cNvPr id="37" name="íşlîḑé"/>
              <p:cNvSpPr txBox="1"/>
              <p:nvPr/>
            </p:nvSpPr>
            <p:spPr>
              <a:xfrm>
                <a:off x="660400" y="1130300"/>
                <a:ext cx="4816475" cy="58840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660400" y="1718702"/>
                <a:ext cx="4816475" cy="0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iśľiḑè"/>
            <p:cNvGrpSpPr/>
            <p:nvPr/>
          </p:nvGrpSpPr>
          <p:grpSpPr>
            <a:xfrm>
              <a:off x="660400" y="1958396"/>
              <a:ext cx="5292726" cy="1533525"/>
              <a:chOff x="660400" y="1958396"/>
              <a:chExt cx="5292726" cy="1533525"/>
            </a:xfrm>
          </p:grpSpPr>
          <p:sp>
            <p:nvSpPr>
              <p:cNvPr id="35" name="îṡľíḍe"/>
              <p:cNvSpPr/>
              <p:nvPr/>
            </p:nvSpPr>
            <p:spPr bwMode="auto">
              <a:xfrm>
                <a:off x="660400" y="2251010"/>
                <a:ext cx="2263775" cy="948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36" name="íš1iḑé"/>
              <p:cNvSpPr/>
              <p:nvPr/>
            </p:nvSpPr>
            <p:spPr>
              <a:xfrm>
                <a:off x="3195290" y="1958396"/>
                <a:ext cx="2757836" cy="1533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ïśḷiḓe"/>
          <p:cNvGrpSpPr/>
          <p:nvPr/>
        </p:nvGrpSpPr>
        <p:grpSpPr>
          <a:xfrm>
            <a:off x="6226174" y="3717120"/>
            <a:ext cx="5292726" cy="2361621"/>
            <a:chOff x="660400" y="1130300"/>
            <a:chExt cx="5292726" cy="2361621"/>
          </a:xfrm>
        </p:grpSpPr>
        <p:grpSp>
          <p:nvGrpSpPr>
            <p:cNvPr id="27" name="îṧļïḓé"/>
            <p:cNvGrpSpPr/>
            <p:nvPr/>
          </p:nvGrpSpPr>
          <p:grpSpPr>
            <a:xfrm>
              <a:off x="660400" y="1130300"/>
              <a:ext cx="5292726" cy="588402"/>
              <a:chOff x="660400" y="1130300"/>
              <a:chExt cx="4816475" cy="588402"/>
            </a:xfrm>
          </p:grpSpPr>
          <p:sp>
            <p:nvSpPr>
              <p:cNvPr id="31" name="íṣlíḍe"/>
              <p:cNvSpPr txBox="1"/>
              <p:nvPr/>
            </p:nvSpPr>
            <p:spPr>
              <a:xfrm>
                <a:off x="660400" y="1130300"/>
                <a:ext cx="4816475" cy="58840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660400" y="1718702"/>
                <a:ext cx="4816475" cy="0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iSḻîḑe"/>
            <p:cNvGrpSpPr/>
            <p:nvPr/>
          </p:nvGrpSpPr>
          <p:grpSpPr>
            <a:xfrm>
              <a:off x="660400" y="1958396"/>
              <a:ext cx="5292726" cy="1533525"/>
              <a:chOff x="660400" y="1958396"/>
              <a:chExt cx="5292726" cy="1533525"/>
            </a:xfrm>
          </p:grpSpPr>
          <p:sp>
            <p:nvSpPr>
              <p:cNvPr id="29" name="î$ḻíďè"/>
              <p:cNvSpPr/>
              <p:nvPr/>
            </p:nvSpPr>
            <p:spPr bwMode="auto">
              <a:xfrm>
                <a:off x="660400" y="2251010"/>
                <a:ext cx="2263775" cy="948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30" name="ïṩḷíḍè"/>
              <p:cNvSpPr/>
              <p:nvPr/>
            </p:nvSpPr>
            <p:spPr>
              <a:xfrm>
                <a:off x="3195290" y="1958396"/>
                <a:ext cx="2757836" cy="1533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iṧļiḓè"/>
          <p:cNvGrpSpPr/>
          <p:nvPr/>
        </p:nvGrpSpPr>
        <p:grpSpPr>
          <a:xfrm>
            <a:off x="660400" y="1185659"/>
            <a:ext cx="5292726" cy="2361621"/>
            <a:chOff x="660400" y="1130300"/>
            <a:chExt cx="5292726" cy="2361621"/>
          </a:xfrm>
        </p:grpSpPr>
        <p:grpSp>
          <p:nvGrpSpPr>
            <p:cNvPr id="21" name="ïṣľide"/>
            <p:cNvGrpSpPr/>
            <p:nvPr/>
          </p:nvGrpSpPr>
          <p:grpSpPr>
            <a:xfrm>
              <a:off x="660400" y="1130300"/>
              <a:ext cx="5292726" cy="588402"/>
              <a:chOff x="660400" y="1130300"/>
              <a:chExt cx="4816475" cy="588402"/>
            </a:xfrm>
          </p:grpSpPr>
          <p:sp>
            <p:nvSpPr>
              <p:cNvPr id="25" name="íšḷîḋe"/>
              <p:cNvSpPr txBox="1"/>
              <p:nvPr/>
            </p:nvSpPr>
            <p:spPr>
              <a:xfrm>
                <a:off x="660400" y="1130300"/>
                <a:ext cx="4816475" cy="58840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60400" y="1718702"/>
                <a:ext cx="4816475" cy="0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íṡlidè"/>
            <p:cNvGrpSpPr/>
            <p:nvPr/>
          </p:nvGrpSpPr>
          <p:grpSpPr>
            <a:xfrm>
              <a:off x="660400" y="1958396"/>
              <a:ext cx="5292726" cy="1533525"/>
              <a:chOff x="660400" y="1958396"/>
              <a:chExt cx="5292726" cy="1533525"/>
            </a:xfrm>
          </p:grpSpPr>
          <p:sp>
            <p:nvSpPr>
              <p:cNvPr id="23" name="ïşḷiḓé"/>
              <p:cNvSpPr/>
              <p:nvPr/>
            </p:nvSpPr>
            <p:spPr bwMode="auto">
              <a:xfrm>
                <a:off x="660400" y="2251010"/>
                <a:ext cx="2263775" cy="948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24" name="ïṣlîdé"/>
              <p:cNvSpPr/>
              <p:nvPr/>
            </p:nvSpPr>
            <p:spPr>
              <a:xfrm>
                <a:off x="3195290" y="1958396"/>
                <a:ext cx="2757836" cy="1533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ïŝ1íḋé"/>
          <p:cNvGrpSpPr/>
          <p:nvPr/>
        </p:nvGrpSpPr>
        <p:grpSpPr>
          <a:xfrm>
            <a:off x="660400" y="3717120"/>
            <a:ext cx="5292726" cy="2361621"/>
            <a:chOff x="660400" y="1130300"/>
            <a:chExt cx="5292726" cy="2361621"/>
          </a:xfrm>
        </p:grpSpPr>
        <p:grpSp>
          <p:nvGrpSpPr>
            <p:cNvPr id="15" name="ïṩḷïdé"/>
            <p:cNvGrpSpPr/>
            <p:nvPr/>
          </p:nvGrpSpPr>
          <p:grpSpPr>
            <a:xfrm>
              <a:off x="660400" y="1130300"/>
              <a:ext cx="5292726" cy="588402"/>
              <a:chOff x="660400" y="1130300"/>
              <a:chExt cx="4816475" cy="588402"/>
            </a:xfrm>
          </p:grpSpPr>
          <p:sp>
            <p:nvSpPr>
              <p:cNvPr id="19" name="ïSļidè"/>
              <p:cNvSpPr txBox="1"/>
              <p:nvPr/>
            </p:nvSpPr>
            <p:spPr>
              <a:xfrm>
                <a:off x="660400" y="1130300"/>
                <a:ext cx="4816475" cy="58840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60400" y="1718702"/>
                <a:ext cx="4816475" cy="0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íṩļiďê"/>
            <p:cNvGrpSpPr/>
            <p:nvPr/>
          </p:nvGrpSpPr>
          <p:grpSpPr>
            <a:xfrm>
              <a:off x="660400" y="1958396"/>
              <a:ext cx="5292726" cy="1533525"/>
              <a:chOff x="660400" y="1958396"/>
              <a:chExt cx="5292726" cy="1533525"/>
            </a:xfrm>
          </p:grpSpPr>
          <p:sp>
            <p:nvSpPr>
              <p:cNvPr id="17" name="ïSľiḍê"/>
              <p:cNvSpPr/>
              <p:nvPr/>
            </p:nvSpPr>
            <p:spPr bwMode="auto">
              <a:xfrm>
                <a:off x="660400" y="2251010"/>
                <a:ext cx="2263775" cy="948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18" name="íşľïḓé"/>
              <p:cNvSpPr/>
              <p:nvPr/>
            </p:nvSpPr>
            <p:spPr>
              <a:xfrm>
                <a:off x="3195290" y="1958396"/>
                <a:ext cx="2757836" cy="1533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明年工作计划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îṥľíḋe"/>
          <p:cNvSpPr/>
          <p:nvPr/>
        </p:nvSpPr>
        <p:spPr>
          <a:xfrm flipV="1">
            <a:off x="2132664" y="-2019303"/>
            <a:ext cx="7939373" cy="7455799"/>
          </a:xfrm>
          <a:prstGeom prst="arc">
            <a:avLst>
              <a:gd name="adj1" fmla="val 10804146"/>
              <a:gd name="adj2" fmla="val 66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íSľiḋe"/>
          <p:cNvGrpSpPr/>
          <p:nvPr/>
        </p:nvGrpSpPr>
        <p:grpSpPr>
          <a:xfrm>
            <a:off x="5199774" y="5134684"/>
            <a:ext cx="1792452" cy="1598505"/>
            <a:chOff x="5193424" y="4367968"/>
            <a:chExt cx="1792452" cy="1598505"/>
          </a:xfrm>
        </p:grpSpPr>
        <p:grpSp>
          <p:nvGrpSpPr>
            <p:cNvPr id="42" name="îṥḷide"/>
            <p:cNvGrpSpPr/>
            <p:nvPr/>
          </p:nvGrpSpPr>
          <p:grpSpPr>
            <a:xfrm>
              <a:off x="5826389" y="4367968"/>
              <a:ext cx="526522" cy="526522"/>
              <a:chOff x="2823545" y="2291865"/>
              <a:chExt cx="354770" cy="354770"/>
            </a:xfrm>
          </p:grpSpPr>
          <p:sp>
            <p:nvSpPr>
              <p:cNvPr id="46" name="ïSlîďè"/>
              <p:cNvSpPr/>
              <p:nvPr/>
            </p:nvSpPr>
            <p:spPr>
              <a:xfrm>
                <a:off x="2823545" y="2291865"/>
                <a:ext cx="354770" cy="35477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ïšḻíḑe"/>
              <p:cNvSpPr/>
              <p:nvPr/>
            </p:nvSpPr>
            <p:spPr>
              <a:xfrm>
                <a:off x="2912322" y="2400744"/>
                <a:ext cx="177216" cy="137013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  <a:gd name="T56" fmla="*/ 325000 h 606722"/>
                  <a:gd name="T57" fmla="*/ 325000 h 606722"/>
                  <a:gd name="T58" fmla="*/ 325000 h 606722"/>
                  <a:gd name="T59" fmla="*/ 325000 h 606722"/>
                  <a:gd name="T60" fmla="*/ 325000 h 606722"/>
                  <a:gd name="T61" fmla="*/ 325000 h 606722"/>
                  <a:gd name="T62" fmla="*/ 325000 h 606722"/>
                  <a:gd name="T63" fmla="*/ 325000 h 606722"/>
                  <a:gd name="T64" fmla="*/ 325000 h 606722"/>
                  <a:gd name="T65" fmla="*/ 325000 h 606722"/>
                  <a:gd name="T66" fmla="*/ 325000 h 606722"/>
                  <a:gd name="T67" fmla="*/ 325000 h 606722"/>
                  <a:gd name="T68" fmla="*/ 325000 h 606722"/>
                  <a:gd name="T69" fmla="*/ 325000 h 606722"/>
                  <a:gd name="T70" fmla="*/ 325000 h 606722"/>
                  <a:gd name="T71" fmla="*/ 325000 h 606722"/>
                  <a:gd name="T72" fmla="*/ 325000 h 606722"/>
                  <a:gd name="T73" fmla="*/ 325000 h 606722"/>
                  <a:gd name="T74" fmla="*/ 325000 h 606722"/>
                  <a:gd name="T75" fmla="*/ 325000 h 606722"/>
                  <a:gd name="T76" fmla="*/ 325000 h 606722"/>
                  <a:gd name="T77" fmla="*/ 325000 h 606722"/>
                  <a:gd name="T78" fmla="*/ 325000 h 606722"/>
                  <a:gd name="T79" fmla="*/ 325000 h 606722"/>
                  <a:gd name="T80" fmla="*/ 325000 h 606722"/>
                  <a:gd name="T81" fmla="*/ 325000 h 606722"/>
                  <a:gd name="T82" fmla="*/ 325000 h 606722"/>
                  <a:gd name="T83" fmla="*/ 325000 h 606722"/>
                  <a:gd name="T84" fmla="*/ 325000 h 606722"/>
                  <a:gd name="T85" fmla="*/ 325000 h 606722"/>
                  <a:gd name="T86" fmla="*/ 325000 h 606722"/>
                  <a:gd name="T87" fmla="*/ 325000 h 606722"/>
                  <a:gd name="T88" fmla="*/ 325000 h 606722"/>
                  <a:gd name="T89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6" h="5030">
                    <a:moveTo>
                      <a:pt x="0" y="3568"/>
                    </a:moveTo>
                    <a:lnTo>
                      <a:pt x="0" y="445"/>
                    </a:lnTo>
                    <a:cubicBezTo>
                      <a:pt x="0" y="200"/>
                      <a:pt x="199" y="0"/>
                      <a:pt x="445" y="0"/>
                    </a:cubicBezTo>
                    <a:lnTo>
                      <a:pt x="5065" y="0"/>
                    </a:lnTo>
                    <a:cubicBezTo>
                      <a:pt x="5311" y="0"/>
                      <a:pt x="5511" y="198"/>
                      <a:pt x="5511" y="445"/>
                    </a:cubicBezTo>
                    <a:lnTo>
                      <a:pt x="5511" y="2238"/>
                    </a:lnTo>
                    <a:cubicBezTo>
                      <a:pt x="5440" y="2229"/>
                      <a:pt x="5368" y="2224"/>
                      <a:pt x="5296" y="2224"/>
                    </a:cubicBezTo>
                    <a:cubicBezTo>
                      <a:pt x="5161" y="2224"/>
                      <a:pt x="5029" y="2241"/>
                      <a:pt x="4904" y="2272"/>
                    </a:cubicBezTo>
                    <a:lnTo>
                      <a:pt x="4904" y="606"/>
                    </a:lnTo>
                    <a:lnTo>
                      <a:pt x="607" y="606"/>
                    </a:lnTo>
                    <a:lnTo>
                      <a:pt x="607" y="3400"/>
                    </a:lnTo>
                    <a:lnTo>
                      <a:pt x="3748" y="3400"/>
                    </a:lnTo>
                    <a:cubicBezTo>
                      <a:pt x="3711" y="3537"/>
                      <a:pt x="3689" y="3680"/>
                      <a:pt x="3689" y="3829"/>
                    </a:cubicBezTo>
                    <a:cubicBezTo>
                      <a:pt x="3689" y="3890"/>
                      <a:pt x="3693" y="3952"/>
                      <a:pt x="3700" y="4012"/>
                    </a:cubicBezTo>
                    <a:lnTo>
                      <a:pt x="3253" y="4012"/>
                    </a:lnTo>
                    <a:lnTo>
                      <a:pt x="3253" y="4508"/>
                    </a:lnTo>
                    <a:lnTo>
                      <a:pt x="3607" y="4508"/>
                    </a:lnTo>
                    <a:cubicBezTo>
                      <a:pt x="3665" y="4508"/>
                      <a:pt x="3713" y="4556"/>
                      <a:pt x="3713" y="4614"/>
                    </a:cubicBezTo>
                    <a:lnTo>
                      <a:pt x="3713" y="4924"/>
                    </a:lnTo>
                    <a:cubicBezTo>
                      <a:pt x="3713" y="4982"/>
                      <a:pt x="3665" y="5030"/>
                      <a:pt x="3607" y="5030"/>
                    </a:cubicBezTo>
                    <a:lnTo>
                      <a:pt x="1904" y="5030"/>
                    </a:lnTo>
                    <a:cubicBezTo>
                      <a:pt x="1845" y="5030"/>
                      <a:pt x="1797" y="4982"/>
                      <a:pt x="1797" y="4924"/>
                    </a:cubicBezTo>
                    <a:lnTo>
                      <a:pt x="1797" y="4614"/>
                    </a:lnTo>
                    <a:cubicBezTo>
                      <a:pt x="1797" y="4556"/>
                      <a:pt x="1845" y="4508"/>
                      <a:pt x="1904" y="4508"/>
                    </a:cubicBezTo>
                    <a:lnTo>
                      <a:pt x="2257" y="4508"/>
                    </a:lnTo>
                    <a:lnTo>
                      <a:pt x="2257" y="4012"/>
                    </a:lnTo>
                    <a:lnTo>
                      <a:pt x="445" y="4012"/>
                    </a:lnTo>
                    <a:cubicBezTo>
                      <a:pt x="199" y="4012"/>
                      <a:pt x="0" y="3813"/>
                      <a:pt x="0" y="3568"/>
                    </a:cubicBezTo>
                    <a:close/>
                    <a:moveTo>
                      <a:pt x="6496" y="3830"/>
                    </a:moveTo>
                    <a:cubicBezTo>
                      <a:pt x="6496" y="4493"/>
                      <a:pt x="5959" y="5030"/>
                      <a:pt x="5296" y="5030"/>
                    </a:cubicBezTo>
                    <a:cubicBezTo>
                      <a:pt x="4633" y="5030"/>
                      <a:pt x="4096" y="4493"/>
                      <a:pt x="4096" y="3830"/>
                    </a:cubicBezTo>
                    <a:cubicBezTo>
                      <a:pt x="4096" y="3168"/>
                      <a:pt x="4633" y="2630"/>
                      <a:pt x="5296" y="2630"/>
                    </a:cubicBezTo>
                    <a:cubicBezTo>
                      <a:pt x="5959" y="2630"/>
                      <a:pt x="6496" y="3168"/>
                      <a:pt x="6496" y="3830"/>
                    </a:cubicBezTo>
                    <a:close/>
                    <a:moveTo>
                      <a:pt x="5785" y="3454"/>
                    </a:moveTo>
                    <a:cubicBezTo>
                      <a:pt x="5723" y="3390"/>
                      <a:pt x="5620" y="3390"/>
                      <a:pt x="5556" y="3454"/>
                    </a:cubicBezTo>
                    <a:lnTo>
                      <a:pt x="5143" y="3865"/>
                    </a:lnTo>
                    <a:lnTo>
                      <a:pt x="5036" y="3757"/>
                    </a:lnTo>
                    <a:cubicBezTo>
                      <a:pt x="4973" y="3693"/>
                      <a:pt x="4871" y="3693"/>
                      <a:pt x="4807" y="3757"/>
                    </a:cubicBezTo>
                    <a:cubicBezTo>
                      <a:pt x="4743" y="3820"/>
                      <a:pt x="4743" y="3922"/>
                      <a:pt x="4805" y="3986"/>
                    </a:cubicBezTo>
                    <a:lnTo>
                      <a:pt x="5027" y="4209"/>
                    </a:lnTo>
                    <a:cubicBezTo>
                      <a:pt x="5057" y="4240"/>
                      <a:pt x="5099" y="4257"/>
                      <a:pt x="5141" y="4257"/>
                    </a:cubicBezTo>
                    <a:lnTo>
                      <a:pt x="5141" y="4257"/>
                    </a:lnTo>
                    <a:cubicBezTo>
                      <a:pt x="5184" y="4257"/>
                      <a:pt x="5225" y="4240"/>
                      <a:pt x="5256" y="4210"/>
                    </a:cubicBezTo>
                    <a:lnTo>
                      <a:pt x="5784" y="3685"/>
                    </a:lnTo>
                    <a:cubicBezTo>
                      <a:pt x="5848" y="3620"/>
                      <a:pt x="5848" y="3517"/>
                      <a:pt x="5785" y="3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îšľïḓê"/>
            <p:cNvGrpSpPr/>
            <p:nvPr/>
          </p:nvGrpSpPr>
          <p:grpSpPr>
            <a:xfrm>
              <a:off x="5193424" y="4894490"/>
              <a:ext cx="1792452" cy="1071983"/>
              <a:chOff x="3950081" y="1366417"/>
              <a:chExt cx="1724578" cy="1071983"/>
            </a:xfrm>
          </p:grpSpPr>
          <p:sp>
            <p:nvSpPr>
              <p:cNvPr id="44" name="ïs1îdê"/>
              <p:cNvSpPr/>
              <p:nvPr/>
            </p:nvSpPr>
            <p:spPr bwMode="auto">
              <a:xfrm>
                <a:off x="3950081" y="1799707"/>
                <a:ext cx="1724578" cy="638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45" name="ïş1iḑê"/>
              <p:cNvSpPr/>
              <p:nvPr/>
            </p:nvSpPr>
            <p:spPr>
              <a:xfrm>
                <a:off x="3950081" y="1366417"/>
                <a:ext cx="1724578" cy="4332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iŝlïdé"/>
          <p:cNvGrpSpPr/>
          <p:nvPr/>
        </p:nvGrpSpPr>
        <p:grpSpPr>
          <a:xfrm>
            <a:off x="666750" y="2537296"/>
            <a:ext cx="1792452" cy="1598505"/>
            <a:chOff x="660400" y="2307730"/>
            <a:chExt cx="1792452" cy="1598505"/>
          </a:xfrm>
        </p:grpSpPr>
        <p:grpSp>
          <p:nvGrpSpPr>
            <p:cNvPr id="36" name="ïsľídê"/>
            <p:cNvGrpSpPr/>
            <p:nvPr/>
          </p:nvGrpSpPr>
          <p:grpSpPr>
            <a:xfrm>
              <a:off x="1926330" y="2307730"/>
              <a:ext cx="526522" cy="526522"/>
              <a:chOff x="2823545" y="2291865"/>
              <a:chExt cx="354770" cy="354770"/>
            </a:xfrm>
          </p:grpSpPr>
          <p:sp>
            <p:nvSpPr>
              <p:cNvPr id="40" name="ïŝḷîdè"/>
              <p:cNvSpPr/>
              <p:nvPr/>
            </p:nvSpPr>
            <p:spPr>
              <a:xfrm>
                <a:off x="2823545" y="2291865"/>
                <a:ext cx="354770" cy="35477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íṥlïḍe"/>
              <p:cNvSpPr/>
              <p:nvPr/>
            </p:nvSpPr>
            <p:spPr>
              <a:xfrm>
                <a:off x="2912322" y="2400744"/>
                <a:ext cx="177216" cy="137013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  <a:gd name="T56" fmla="*/ 325000 h 606722"/>
                  <a:gd name="T57" fmla="*/ 325000 h 606722"/>
                  <a:gd name="T58" fmla="*/ 325000 h 606722"/>
                  <a:gd name="T59" fmla="*/ 325000 h 606722"/>
                  <a:gd name="T60" fmla="*/ 325000 h 606722"/>
                  <a:gd name="T61" fmla="*/ 325000 h 606722"/>
                  <a:gd name="T62" fmla="*/ 325000 h 606722"/>
                  <a:gd name="T63" fmla="*/ 325000 h 606722"/>
                  <a:gd name="T64" fmla="*/ 325000 h 606722"/>
                  <a:gd name="T65" fmla="*/ 325000 h 606722"/>
                  <a:gd name="T66" fmla="*/ 325000 h 606722"/>
                  <a:gd name="T67" fmla="*/ 325000 h 606722"/>
                  <a:gd name="T68" fmla="*/ 325000 h 606722"/>
                  <a:gd name="T69" fmla="*/ 325000 h 606722"/>
                  <a:gd name="T70" fmla="*/ 325000 h 606722"/>
                  <a:gd name="T71" fmla="*/ 325000 h 606722"/>
                  <a:gd name="T72" fmla="*/ 325000 h 606722"/>
                  <a:gd name="T73" fmla="*/ 325000 h 606722"/>
                  <a:gd name="T74" fmla="*/ 325000 h 606722"/>
                  <a:gd name="T75" fmla="*/ 325000 h 606722"/>
                  <a:gd name="T76" fmla="*/ 325000 h 606722"/>
                  <a:gd name="T77" fmla="*/ 325000 h 606722"/>
                  <a:gd name="T78" fmla="*/ 325000 h 606722"/>
                  <a:gd name="T79" fmla="*/ 325000 h 606722"/>
                  <a:gd name="T80" fmla="*/ 325000 h 606722"/>
                  <a:gd name="T81" fmla="*/ 325000 h 606722"/>
                  <a:gd name="T82" fmla="*/ 325000 h 606722"/>
                  <a:gd name="T83" fmla="*/ 325000 h 606722"/>
                  <a:gd name="T84" fmla="*/ 325000 h 606722"/>
                  <a:gd name="T85" fmla="*/ 325000 h 606722"/>
                  <a:gd name="T86" fmla="*/ 325000 h 606722"/>
                  <a:gd name="T87" fmla="*/ 325000 h 606722"/>
                  <a:gd name="T88" fmla="*/ 325000 h 606722"/>
                  <a:gd name="T89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6" h="5030">
                    <a:moveTo>
                      <a:pt x="0" y="3568"/>
                    </a:moveTo>
                    <a:lnTo>
                      <a:pt x="0" y="445"/>
                    </a:lnTo>
                    <a:cubicBezTo>
                      <a:pt x="0" y="200"/>
                      <a:pt x="199" y="0"/>
                      <a:pt x="445" y="0"/>
                    </a:cubicBezTo>
                    <a:lnTo>
                      <a:pt x="5065" y="0"/>
                    </a:lnTo>
                    <a:cubicBezTo>
                      <a:pt x="5311" y="0"/>
                      <a:pt x="5511" y="198"/>
                      <a:pt x="5511" y="445"/>
                    </a:cubicBezTo>
                    <a:lnTo>
                      <a:pt x="5511" y="2238"/>
                    </a:lnTo>
                    <a:cubicBezTo>
                      <a:pt x="5440" y="2229"/>
                      <a:pt x="5368" y="2224"/>
                      <a:pt x="5296" y="2224"/>
                    </a:cubicBezTo>
                    <a:cubicBezTo>
                      <a:pt x="5161" y="2224"/>
                      <a:pt x="5029" y="2241"/>
                      <a:pt x="4904" y="2272"/>
                    </a:cubicBezTo>
                    <a:lnTo>
                      <a:pt x="4904" y="606"/>
                    </a:lnTo>
                    <a:lnTo>
                      <a:pt x="607" y="606"/>
                    </a:lnTo>
                    <a:lnTo>
                      <a:pt x="607" y="3400"/>
                    </a:lnTo>
                    <a:lnTo>
                      <a:pt x="3748" y="3400"/>
                    </a:lnTo>
                    <a:cubicBezTo>
                      <a:pt x="3711" y="3537"/>
                      <a:pt x="3689" y="3680"/>
                      <a:pt x="3689" y="3829"/>
                    </a:cubicBezTo>
                    <a:cubicBezTo>
                      <a:pt x="3689" y="3890"/>
                      <a:pt x="3693" y="3952"/>
                      <a:pt x="3700" y="4012"/>
                    </a:cubicBezTo>
                    <a:lnTo>
                      <a:pt x="3253" y="4012"/>
                    </a:lnTo>
                    <a:lnTo>
                      <a:pt x="3253" y="4508"/>
                    </a:lnTo>
                    <a:lnTo>
                      <a:pt x="3607" y="4508"/>
                    </a:lnTo>
                    <a:cubicBezTo>
                      <a:pt x="3665" y="4508"/>
                      <a:pt x="3713" y="4556"/>
                      <a:pt x="3713" y="4614"/>
                    </a:cubicBezTo>
                    <a:lnTo>
                      <a:pt x="3713" y="4924"/>
                    </a:lnTo>
                    <a:cubicBezTo>
                      <a:pt x="3713" y="4982"/>
                      <a:pt x="3665" y="5030"/>
                      <a:pt x="3607" y="5030"/>
                    </a:cubicBezTo>
                    <a:lnTo>
                      <a:pt x="1904" y="5030"/>
                    </a:lnTo>
                    <a:cubicBezTo>
                      <a:pt x="1845" y="5030"/>
                      <a:pt x="1797" y="4982"/>
                      <a:pt x="1797" y="4924"/>
                    </a:cubicBezTo>
                    <a:lnTo>
                      <a:pt x="1797" y="4614"/>
                    </a:lnTo>
                    <a:cubicBezTo>
                      <a:pt x="1797" y="4556"/>
                      <a:pt x="1845" y="4508"/>
                      <a:pt x="1904" y="4508"/>
                    </a:cubicBezTo>
                    <a:lnTo>
                      <a:pt x="2257" y="4508"/>
                    </a:lnTo>
                    <a:lnTo>
                      <a:pt x="2257" y="4012"/>
                    </a:lnTo>
                    <a:lnTo>
                      <a:pt x="445" y="4012"/>
                    </a:lnTo>
                    <a:cubicBezTo>
                      <a:pt x="199" y="4012"/>
                      <a:pt x="0" y="3813"/>
                      <a:pt x="0" y="3568"/>
                    </a:cubicBezTo>
                    <a:close/>
                    <a:moveTo>
                      <a:pt x="6496" y="3830"/>
                    </a:moveTo>
                    <a:cubicBezTo>
                      <a:pt x="6496" y="4493"/>
                      <a:pt x="5959" y="5030"/>
                      <a:pt x="5296" y="5030"/>
                    </a:cubicBezTo>
                    <a:cubicBezTo>
                      <a:pt x="4633" y="5030"/>
                      <a:pt x="4096" y="4493"/>
                      <a:pt x="4096" y="3830"/>
                    </a:cubicBezTo>
                    <a:cubicBezTo>
                      <a:pt x="4096" y="3168"/>
                      <a:pt x="4633" y="2630"/>
                      <a:pt x="5296" y="2630"/>
                    </a:cubicBezTo>
                    <a:cubicBezTo>
                      <a:pt x="5959" y="2630"/>
                      <a:pt x="6496" y="3168"/>
                      <a:pt x="6496" y="3830"/>
                    </a:cubicBezTo>
                    <a:close/>
                    <a:moveTo>
                      <a:pt x="5785" y="3454"/>
                    </a:moveTo>
                    <a:cubicBezTo>
                      <a:pt x="5723" y="3390"/>
                      <a:pt x="5620" y="3390"/>
                      <a:pt x="5556" y="3454"/>
                    </a:cubicBezTo>
                    <a:lnTo>
                      <a:pt x="5143" y="3865"/>
                    </a:lnTo>
                    <a:lnTo>
                      <a:pt x="5036" y="3757"/>
                    </a:lnTo>
                    <a:cubicBezTo>
                      <a:pt x="4973" y="3693"/>
                      <a:pt x="4871" y="3693"/>
                      <a:pt x="4807" y="3757"/>
                    </a:cubicBezTo>
                    <a:cubicBezTo>
                      <a:pt x="4743" y="3820"/>
                      <a:pt x="4743" y="3922"/>
                      <a:pt x="4805" y="3986"/>
                    </a:cubicBezTo>
                    <a:lnTo>
                      <a:pt x="5027" y="4209"/>
                    </a:lnTo>
                    <a:cubicBezTo>
                      <a:pt x="5057" y="4240"/>
                      <a:pt x="5099" y="4257"/>
                      <a:pt x="5141" y="4257"/>
                    </a:cubicBezTo>
                    <a:lnTo>
                      <a:pt x="5141" y="4257"/>
                    </a:lnTo>
                    <a:cubicBezTo>
                      <a:pt x="5184" y="4257"/>
                      <a:pt x="5225" y="4240"/>
                      <a:pt x="5256" y="4210"/>
                    </a:cubicBezTo>
                    <a:lnTo>
                      <a:pt x="5784" y="3685"/>
                    </a:lnTo>
                    <a:cubicBezTo>
                      <a:pt x="5848" y="3620"/>
                      <a:pt x="5848" y="3517"/>
                      <a:pt x="5785" y="3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îS1ïḓè"/>
            <p:cNvGrpSpPr/>
            <p:nvPr/>
          </p:nvGrpSpPr>
          <p:grpSpPr>
            <a:xfrm>
              <a:off x="660400" y="2834252"/>
              <a:ext cx="1792452" cy="1071983"/>
              <a:chOff x="3950081" y="1366417"/>
              <a:chExt cx="1724578" cy="1071983"/>
            </a:xfrm>
          </p:grpSpPr>
          <p:sp>
            <p:nvSpPr>
              <p:cNvPr id="38" name="iŝļíḑè"/>
              <p:cNvSpPr/>
              <p:nvPr/>
            </p:nvSpPr>
            <p:spPr bwMode="auto">
              <a:xfrm>
                <a:off x="3950081" y="1799707"/>
                <a:ext cx="1724578" cy="638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39" name="ïşlîḓé"/>
              <p:cNvSpPr/>
              <p:nvPr/>
            </p:nvSpPr>
            <p:spPr>
              <a:xfrm>
                <a:off x="3950081" y="1366417"/>
                <a:ext cx="1724578" cy="4332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ïṩḻíḋe"/>
          <p:cNvGrpSpPr/>
          <p:nvPr/>
        </p:nvGrpSpPr>
        <p:grpSpPr>
          <a:xfrm>
            <a:off x="9732798" y="2537296"/>
            <a:ext cx="1792452" cy="1598505"/>
            <a:chOff x="9726448" y="1938207"/>
            <a:chExt cx="1792452" cy="1598505"/>
          </a:xfrm>
        </p:grpSpPr>
        <p:grpSp>
          <p:nvGrpSpPr>
            <p:cNvPr id="30" name="íSlíḓê"/>
            <p:cNvGrpSpPr/>
            <p:nvPr/>
          </p:nvGrpSpPr>
          <p:grpSpPr>
            <a:xfrm>
              <a:off x="9726448" y="1938207"/>
              <a:ext cx="526522" cy="526522"/>
              <a:chOff x="2823545" y="2291865"/>
              <a:chExt cx="354770" cy="354770"/>
            </a:xfrm>
          </p:grpSpPr>
          <p:sp>
            <p:nvSpPr>
              <p:cNvPr id="34" name="ïṥľîḍê"/>
              <p:cNvSpPr/>
              <p:nvPr/>
            </p:nvSpPr>
            <p:spPr>
              <a:xfrm>
                <a:off x="2823545" y="2291865"/>
                <a:ext cx="354770" cy="35477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ïṧľíḑe"/>
              <p:cNvSpPr/>
              <p:nvPr/>
            </p:nvSpPr>
            <p:spPr>
              <a:xfrm>
                <a:off x="2912322" y="2400744"/>
                <a:ext cx="177216" cy="137013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  <a:gd name="T56" fmla="*/ 325000 h 606722"/>
                  <a:gd name="T57" fmla="*/ 325000 h 606722"/>
                  <a:gd name="T58" fmla="*/ 325000 h 606722"/>
                  <a:gd name="T59" fmla="*/ 325000 h 606722"/>
                  <a:gd name="T60" fmla="*/ 325000 h 606722"/>
                  <a:gd name="T61" fmla="*/ 325000 h 606722"/>
                  <a:gd name="T62" fmla="*/ 325000 h 606722"/>
                  <a:gd name="T63" fmla="*/ 325000 h 606722"/>
                  <a:gd name="T64" fmla="*/ 325000 h 606722"/>
                  <a:gd name="T65" fmla="*/ 325000 h 606722"/>
                  <a:gd name="T66" fmla="*/ 325000 h 606722"/>
                  <a:gd name="T67" fmla="*/ 325000 h 606722"/>
                  <a:gd name="T68" fmla="*/ 325000 h 606722"/>
                  <a:gd name="T69" fmla="*/ 325000 h 606722"/>
                  <a:gd name="T70" fmla="*/ 325000 h 606722"/>
                  <a:gd name="T71" fmla="*/ 325000 h 606722"/>
                  <a:gd name="T72" fmla="*/ 325000 h 606722"/>
                  <a:gd name="T73" fmla="*/ 325000 h 606722"/>
                  <a:gd name="T74" fmla="*/ 325000 h 606722"/>
                  <a:gd name="T75" fmla="*/ 325000 h 606722"/>
                  <a:gd name="T76" fmla="*/ 325000 h 606722"/>
                  <a:gd name="T77" fmla="*/ 325000 h 606722"/>
                  <a:gd name="T78" fmla="*/ 325000 h 606722"/>
                  <a:gd name="T79" fmla="*/ 325000 h 606722"/>
                  <a:gd name="T80" fmla="*/ 325000 h 606722"/>
                  <a:gd name="T81" fmla="*/ 325000 h 606722"/>
                  <a:gd name="T82" fmla="*/ 325000 h 606722"/>
                  <a:gd name="T83" fmla="*/ 325000 h 606722"/>
                  <a:gd name="T84" fmla="*/ 325000 h 606722"/>
                  <a:gd name="T85" fmla="*/ 325000 h 606722"/>
                  <a:gd name="T86" fmla="*/ 325000 h 606722"/>
                  <a:gd name="T87" fmla="*/ 325000 h 606722"/>
                  <a:gd name="T88" fmla="*/ 325000 h 606722"/>
                  <a:gd name="T89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6" h="5030">
                    <a:moveTo>
                      <a:pt x="0" y="3568"/>
                    </a:moveTo>
                    <a:lnTo>
                      <a:pt x="0" y="445"/>
                    </a:lnTo>
                    <a:cubicBezTo>
                      <a:pt x="0" y="200"/>
                      <a:pt x="199" y="0"/>
                      <a:pt x="445" y="0"/>
                    </a:cubicBezTo>
                    <a:lnTo>
                      <a:pt x="5065" y="0"/>
                    </a:lnTo>
                    <a:cubicBezTo>
                      <a:pt x="5311" y="0"/>
                      <a:pt x="5511" y="198"/>
                      <a:pt x="5511" y="445"/>
                    </a:cubicBezTo>
                    <a:lnTo>
                      <a:pt x="5511" y="2238"/>
                    </a:lnTo>
                    <a:cubicBezTo>
                      <a:pt x="5440" y="2229"/>
                      <a:pt x="5368" y="2224"/>
                      <a:pt x="5296" y="2224"/>
                    </a:cubicBezTo>
                    <a:cubicBezTo>
                      <a:pt x="5161" y="2224"/>
                      <a:pt x="5029" y="2241"/>
                      <a:pt x="4904" y="2272"/>
                    </a:cubicBezTo>
                    <a:lnTo>
                      <a:pt x="4904" y="606"/>
                    </a:lnTo>
                    <a:lnTo>
                      <a:pt x="607" y="606"/>
                    </a:lnTo>
                    <a:lnTo>
                      <a:pt x="607" y="3400"/>
                    </a:lnTo>
                    <a:lnTo>
                      <a:pt x="3748" y="3400"/>
                    </a:lnTo>
                    <a:cubicBezTo>
                      <a:pt x="3711" y="3537"/>
                      <a:pt x="3689" y="3680"/>
                      <a:pt x="3689" y="3829"/>
                    </a:cubicBezTo>
                    <a:cubicBezTo>
                      <a:pt x="3689" y="3890"/>
                      <a:pt x="3693" y="3952"/>
                      <a:pt x="3700" y="4012"/>
                    </a:cubicBezTo>
                    <a:lnTo>
                      <a:pt x="3253" y="4012"/>
                    </a:lnTo>
                    <a:lnTo>
                      <a:pt x="3253" y="4508"/>
                    </a:lnTo>
                    <a:lnTo>
                      <a:pt x="3607" y="4508"/>
                    </a:lnTo>
                    <a:cubicBezTo>
                      <a:pt x="3665" y="4508"/>
                      <a:pt x="3713" y="4556"/>
                      <a:pt x="3713" y="4614"/>
                    </a:cubicBezTo>
                    <a:lnTo>
                      <a:pt x="3713" y="4924"/>
                    </a:lnTo>
                    <a:cubicBezTo>
                      <a:pt x="3713" y="4982"/>
                      <a:pt x="3665" y="5030"/>
                      <a:pt x="3607" y="5030"/>
                    </a:cubicBezTo>
                    <a:lnTo>
                      <a:pt x="1904" y="5030"/>
                    </a:lnTo>
                    <a:cubicBezTo>
                      <a:pt x="1845" y="5030"/>
                      <a:pt x="1797" y="4982"/>
                      <a:pt x="1797" y="4924"/>
                    </a:cubicBezTo>
                    <a:lnTo>
                      <a:pt x="1797" y="4614"/>
                    </a:lnTo>
                    <a:cubicBezTo>
                      <a:pt x="1797" y="4556"/>
                      <a:pt x="1845" y="4508"/>
                      <a:pt x="1904" y="4508"/>
                    </a:cubicBezTo>
                    <a:lnTo>
                      <a:pt x="2257" y="4508"/>
                    </a:lnTo>
                    <a:lnTo>
                      <a:pt x="2257" y="4012"/>
                    </a:lnTo>
                    <a:lnTo>
                      <a:pt x="445" y="4012"/>
                    </a:lnTo>
                    <a:cubicBezTo>
                      <a:pt x="199" y="4012"/>
                      <a:pt x="0" y="3813"/>
                      <a:pt x="0" y="3568"/>
                    </a:cubicBezTo>
                    <a:close/>
                    <a:moveTo>
                      <a:pt x="6496" y="3830"/>
                    </a:moveTo>
                    <a:cubicBezTo>
                      <a:pt x="6496" y="4493"/>
                      <a:pt x="5959" y="5030"/>
                      <a:pt x="5296" y="5030"/>
                    </a:cubicBezTo>
                    <a:cubicBezTo>
                      <a:pt x="4633" y="5030"/>
                      <a:pt x="4096" y="4493"/>
                      <a:pt x="4096" y="3830"/>
                    </a:cubicBezTo>
                    <a:cubicBezTo>
                      <a:pt x="4096" y="3168"/>
                      <a:pt x="4633" y="2630"/>
                      <a:pt x="5296" y="2630"/>
                    </a:cubicBezTo>
                    <a:cubicBezTo>
                      <a:pt x="5959" y="2630"/>
                      <a:pt x="6496" y="3168"/>
                      <a:pt x="6496" y="3830"/>
                    </a:cubicBezTo>
                    <a:close/>
                    <a:moveTo>
                      <a:pt x="5785" y="3454"/>
                    </a:moveTo>
                    <a:cubicBezTo>
                      <a:pt x="5723" y="3390"/>
                      <a:pt x="5620" y="3390"/>
                      <a:pt x="5556" y="3454"/>
                    </a:cubicBezTo>
                    <a:lnTo>
                      <a:pt x="5143" y="3865"/>
                    </a:lnTo>
                    <a:lnTo>
                      <a:pt x="5036" y="3757"/>
                    </a:lnTo>
                    <a:cubicBezTo>
                      <a:pt x="4973" y="3693"/>
                      <a:pt x="4871" y="3693"/>
                      <a:pt x="4807" y="3757"/>
                    </a:cubicBezTo>
                    <a:cubicBezTo>
                      <a:pt x="4743" y="3820"/>
                      <a:pt x="4743" y="3922"/>
                      <a:pt x="4805" y="3986"/>
                    </a:cubicBezTo>
                    <a:lnTo>
                      <a:pt x="5027" y="4209"/>
                    </a:lnTo>
                    <a:cubicBezTo>
                      <a:pt x="5057" y="4240"/>
                      <a:pt x="5099" y="4257"/>
                      <a:pt x="5141" y="4257"/>
                    </a:cubicBezTo>
                    <a:lnTo>
                      <a:pt x="5141" y="4257"/>
                    </a:lnTo>
                    <a:cubicBezTo>
                      <a:pt x="5184" y="4257"/>
                      <a:pt x="5225" y="4240"/>
                      <a:pt x="5256" y="4210"/>
                    </a:cubicBezTo>
                    <a:lnTo>
                      <a:pt x="5784" y="3685"/>
                    </a:lnTo>
                    <a:cubicBezTo>
                      <a:pt x="5848" y="3620"/>
                      <a:pt x="5848" y="3517"/>
                      <a:pt x="5785" y="3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iSḻíďê"/>
            <p:cNvGrpSpPr/>
            <p:nvPr/>
          </p:nvGrpSpPr>
          <p:grpSpPr>
            <a:xfrm>
              <a:off x="9726448" y="2464729"/>
              <a:ext cx="1792452" cy="1071983"/>
              <a:chOff x="3950081" y="1366417"/>
              <a:chExt cx="1724578" cy="1071983"/>
            </a:xfrm>
          </p:grpSpPr>
          <p:sp>
            <p:nvSpPr>
              <p:cNvPr id="32" name="íśḻîde"/>
              <p:cNvSpPr/>
              <p:nvPr/>
            </p:nvSpPr>
            <p:spPr bwMode="auto">
              <a:xfrm>
                <a:off x="3950081" y="1799707"/>
                <a:ext cx="1724578" cy="638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33" name="ïSļiḓè"/>
              <p:cNvSpPr/>
              <p:nvPr/>
            </p:nvSpPr>
            <p:spPr>
              <a:xfrm>
                <a:off x="3950081" y="1366417"/>
                <a:ext cx="1724578" cy="4332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îṡḻîḋe"/>
          <p:cNvGrpSpPr/>
          <p:nvPr/>
        </p:nvGrpSpPr>
        <p:grpSpPr>
          <a:xfrm>
            <a:off x="2176109" y="4476685"/>
            <a:ext cx="1792452" cy="1598505"/>
            <a:chOff x="2097595" y="4126188"/>
            <a:chExt cx="1792452" cy="1598505"/>
          </a:xfrm>
        </p:grpSpPr>
        <p:grpSp>
          <p:nvGrpSpPr>
            <p:cNvPr id="24" name="îśľïḑe"/>
            <p:cNvGrpSpPr/>
            <p:nvPr/>
          </p:nvGrpSpPr>
          <p:grpSpPr>
            <a:xfrm>
              <a:off x="3363525" y="4126188"/>
              <a:ext cx="526522" cy="526522"/>
              <a:chOff x="2823545" y="2291865"/>
              <a:chExt cx="354770" cy="354770"/>
            </a:xfrm>
          </p:grpSpPr>
          <p:sp>
            <p:nvSpPr>
              <p:cNvPr id="28" name="íṡľïḋé"/>
              <p:cNvSpPr/>
              <p:nvPr/>
            </p:nvSpPr>
            <p:spPr>
              <a:xfrm>
                <a:off x="2823545" y="2291865"/>
                <a:ext cx="354770" cy="35477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îṡḻiḓè"/>
              <p:cNvSpPr/>
              <p:nvPr/>
            </p:nvSpPr>
            <p:spPr>
              <a:xfrm>
                <a:off x="2912322" y="2400744"/>
                <a:ext cx="177216" cy="137013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  <a:gd name="T56" fmla="*/ 325000 h 606722"/>
                  <a:gd name="T57" fmla="*/ 325000 h 606722"/>
                  <a:gd name="T58" fmla="*/ 325000 h 606722"/>
                  <a:gd name="T59" fmla="*/ 325000 h 606722"/>
                  <a:gd name="T60" fmla="*/ 325000 h 606722"/>
                  <a:gd name="T61" fmla="*/ 325000 h 606722"/>
                  <a:gd name="T62" fmla="*/ 325000 h 606722"/>
                  <a:gd name="T63" fmla="*/ 325000 h 606722"/>
                  <a:gd name="T64" fmla="*/ 325000 h 606722"/>
                  <a:gd name="T65" fmla="*/ 325000 h 606722"/>
                  <a:gd name="T66" fmla="*/ 325000 h 606722"/>
                  <a:gd name="T67" fmla="*/ 325000 h 606722"/>
                  <a:gd name="T68" fmla="*/ 325000 h 606722"/>
                  <a:gd name="T69" fmla="*/ 325000 h 606722"/>
                  <a:gd name="T70" fmla="*/ 325000 h 606722"/>
                  <a:gd name="T71" fmla="*/ 325000 h 606722"/>
                  <a:gd name="T72" fmla="*/ 325000 h 606722"/>
                  <a:gd name="T73" fmla="*/ 325000 h 606722"/>
                  <a:gd name="T74" fmla="*/ 325000 h 606722"/>
                  <a:gd name="T75" fmla="*/ 325000 h 606722"/>
                  <a:gd name="T76" fmla="*/ 325000 h 606722"/>
                  <a:gd name="T77" fmla="*/ 325000 h 606722"/>
                  <a:gd name="T78" fmla="*/ 325000 h 606722"/>
                  <a:gd name="T79" fmla="*/ 325000 h 606722"/>
                  <a:gd name="T80" fmla="*/ 325000 h 606722"/>
                  <a:gd name="T81" fmla="*/ 325000 h 606722"/>
                  <a:gd name="T82" fmla="*/ 325000 h 606722"/>
                  <a:gd name="T83" fmla="*/ 325000 h 606722"/>
                  <a:gd name="T84" fmla="*/ 325000 h 606722"/>
                  <a:gd name="T85" fmla="*/ 325000 h 606722"/>
                  <a:gd name="T86" fmla="*/ 325000 h 606722"/>
                  <a:gd name="T87" fmla="*/ 325000 h 606722"/>
                  <a:gd name="T88" fmla="*/ 325000 h 606722"/>
                  <a:gd name="T89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6" h="5030">
                    <a:moveTo>
                      <a:pt x="0" y="3568"/>
                    </a:moveTo>
                    <a:lnTo>
                      <a:pt x="0" y="445"/>
                    </a:lnTo>
                    <a:cubicBezTo>
                      <a:pt x="0" y="200"/>
                      <a:pt x="199" y="0"/>
                      <a:pt x="445" y="0"/>
                    </a:cubicBezTo>
                    <a:lnTo>
                      <a:pt x="5065" y="0"/>
                    </a:lnTo>
                    <a:cubicBezTo>
                      <a:pt x="5311" y="0"/>
                      <a:pt x="5511" y="198"/>
                      <a:pt x="5511" y="445"/>
                    </a:cubicBezTo>
                    <a:lnTo>
                      <a:pt x="5511" y="2238"/>
                    </a:lnTo>
                    <a:cubicBezTo>
                      <a:pt x="5440" y="2229"/>
                      <a:pt x="5368" y="2224"/>
                      <a:pt x="5296" y="2224"/>
                    </a:cubicBezTo>
                    <a:cubicBezTo>
                      <a:pt x="5161" y="2224"/>
                      <a:pt x="5029" y="2241"/>
                      <a:pt x="4904" y="2272"/>
                    </a:cubicBezTo>
                    <a:lnTo>
                      <a:pt x="4904" y="606"/>
                    </a:lnTo>
                    <a:lnTo>
                      <a:pt x="607" y="606"/>
                    </a:lnTo>
                    <a:lnTo>
                      <a:pt x="607" y="3400"/>
                    </a:lnTo>
                    <a:lnTo>
                      <a:pt x="3748" y="3400"/>
                    </a:lnTo>
                    <a:cubicBezTo>
                      <a:pt x="3711" y="3537"/>
                      <a:pt x="3689" y="3680"/>
                      <a:pt x="3689" y="3829"/>
                    </a:cubicBezTo>
                    <a:cubicBezTo>
                      <a:pt x="3689" y="3890"/>
                      <a:pt x="3693" y="3952"/>
                      <a:pt x="3700" y="4012"/>
                    </a:cubicBezTo>
                    <a:lnTo>
                      <a:pt x="3253" y="4012"/>
                    </a:lnTo>
                    <a:lnTo>
                      <a:pt x="3253" y="4508"/>
                    </a:lnTo>
                    <a:lnTo>
                      <a:pt x="3607" y="4508"/>
                    </a:lnTo>
                    <a:cubicBezTo>
                      <a:pt x="3665" y="4508"/>
                      <a:pt x="3713" y="4556"/>
                      <a:pt x="3713" y="4614"/>
                    </a:cubicBezTo>
                    <a:lnTo>
                      <a:pt x="3713" y="4924"/>
                    </a:lnTo>
                    <a:cubicBezTo>
                      <a:pt x="3713" y="4982"/>
                      <a:pt x="3665" y="5030"/>
                      <a:pt x="3607" y="5030"/>
                    </a:cubicBezTo>
                    <a:lnTo>
                      <a:pt x="1904" y="5030"/>
                    </a:lnTo>
                    <a:cubicBezTo>
                      <a:pt x="1845" y="5030"/>
                      <a:pt x="1797" y="4982"/>
                      <a:pt x="1797" y="4924"/>
                    </a:cubicBezTo>
                    <a:lnTo>
                      <a:pt x="1797" y="4614"/>
                    </a:lnTo>
                    <a:cubicBezTo>
                      <a:pt x="1797" y="4556"/>
                      <a:pt x="1845" y="4508"/>
                      <a:pt x="1904" y="4508"/>
                    </a:cubicBezTo>
                    <a:lnTo>
                      <a:pt x="2257" y="4508"/>
                    </a:lnTo>
                    <a:lnTo>
                      <a:pt x="2257" y="4012"/>
                    </a:lnTo>
                    <a:lnTo>
                      <a:pt x="445" y="4012"/>
                    </a:lnTo>
                    <a:cubicBezTo>
                      <a:pt x="199" y="4012"/>
                      <a:pt x="0" y="3813"/>
                      <a:pt x="0" y="3568"/>
                    </a:cubicBezTo>
                    <a:close/>
                    <a:moveTo>
                      <a:pt x="6496" y="3830"/>
                    </a:moveTo>
                    <a:cubicBezTo>
                      <a:pt x="6496" y="4493"/>
                      <a:pt x="5959" y="5030"/>
                      <a:pt x="5296" y="5030"/>
                    </a:cubicBezTo>
                    <a:cubicBezTo>
                      <a:pt x="4633" y="5030"/>
                      <a:pt x="4096" y="4493"/>
                      <a:pt x="4096" y="3830"/>
                    </a:cubicBezTo>
                    <a:cubicBezTo>
                      <a:pt x="4096" y="3168"/>
                      <a:pt x="4633" y="2630"/>
                      <a:pt x="5296" y="2630"/>
                    </a:cubicBezTo>
                    <a:cubicBezTo>
                      <a:pt x="5959" y="2630"/>
                      <a:pt x="6496" y="3168"/>
                      <a:pt x="6496" y="3830"/>
                    </a:cubicBezTo>
                    <a:close/>
                    <a:moveTo>
                      <a:pt x="5785" y="3454"/>
                    </a:moveTo>
                    <a:cubicBezTo>
                      <a:pt x="5723" y="3390"/>
                      <a:pt x="5620" y="3390"/>
                      <a:pt x="5556" y="3454"/>
                    </a:cubicBezTo>
                    <a:lnTo>
                      <a:pt x="5143" y="3865"/>
                    </a:lnTo>
                    <a:lnTo>
                      <a:pt x="5036" y="3757"/>
                    </a:lnTo>
                    <a:cubicBezTo>
                      <a:pt x="4973" y="3693"/>
                      <a:pt x="4871" y="3693"/>
                      <a:pt x="4807" y="3757"/>
                    </a:cubicBezTo>
                    <a:cubicBezTo>
                      <a:pt x="4743" y="3820"/>
                      <a:pt x="4743" y="3922"/>
                      <a:pt x="4805" y="3986"/>
                    </a:cubicBezTo>
                    <a:lnTo>
                      <a:pt x="5027" y="4209"/>
                    </a:lnTo>
                    <a:cubicBezTo>
                      <a:pt x="5057" y="4240"/>
                      <a:pt x="5099" y="4257"/>
                      <a:pt x="5141" y="4257"/>
                    </a:cubicBezTo>
                    <a:lnTo>
                      <a:pt x="5141" y="4257"/>
                    </a:lnTo>
                    <a:cubicBezTo>
                      <a:pt x="5184" y="4257"/>
                      <a:pt x="5225" y="4240"/>
                      <a:pt x="5256" y="4210"/>
                    </a:cubicBezTo>
                    <a:lnTo>
                      <a:pt x="5784" y="3685"/>
                    </a:lnTo>
                    <a:cubicBezTo>
                      <a:pt x="5848" y="3620"/>
                      <a:pt x="5848" y="3517"/>
                      <a:pt x="5785" y="3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ïṧ1iḋè"/>
            <p:cNvGrpSpPr/>
            <p:nvPr/>
          </p:nvGrpSpPr>
          <p:grpSpPr>
            <a:xfrm>
              <a:off x="2097595" y="4652710"/>
              <a:ext cx="1792452" cy="1071983"/>
              <a:chOff x="3950081" y="1366417"/>
              <a:chExt cx="1724578" cy="1071983"/>
            </a:xfrm>
          </p:grpSpPr>
          <p:sp>
            <p:nvSpPr>
              <p:cNvPr id="26" name="ïŝ1iďé"/>
              <p:cNvSpPr/>
              <p:nvPr/>
            </p:nvSpPr>
            <p:spPr bwMode="auto">
              <a:xfrm>
                <a:off x="3950081" y="1799707"/>
                <a:ext cx="1724578" cy="638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îṧ1ídè"/>
              <p:cNvSpPr/>
              <p:nvPr/>
            </p:nvSpPr>
            <p:spPr>
              <a:xfrm>
                <a:off x="3950081" y="1366417"/>
                <a:ext cx="1724578" cy="4332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ïŝļiḍe"/>
          <p:cNvGrpSpPr/>
          <p:nvPr/>
        </p:nvGrpSpPr>
        <p:grpSpPr>
          <a:xfrm>
            <a:off x="8223439" y="4476685"/>
            <a:ext cx="1792452" cy="1598505"/>
            <a:chOff x="8217089" y="3877596"/>
            <a:chExt cx="1792452" cy="1598505"/>
          </a:xfrm>
        </p:grpSpPr>
        <p:grpSp>
          <p:nvGrpSpPr>
            <p:cNvPr id="18" name="íṡľîḍe"/>
            <p:cNvGrpSpPr/>
            <p:nvPr/>
          </p:nvGrpSpPr>
          <p:grpSpPr>
            <a:xfrm>
              <a:off x="8217089" y="3877596"/>
              <a:ext cx="526522" cy="526522"/>
              <a:chOff x="2823545" y="2291865"/>
              <a:chExt cx="354770" cy="354770"/>
            </a:xfrm>
          </p:grpSpPr>
          <p:sp>
            <p:nvSpPr>
              <p:cNvPr id="22" name="ísḻiḑé"/>
              <p:cNvSpPr/>
              <p:nvPr/>
            </p:nvSpPr>
            <p:spPr>
              <a:xfrm>
                <a:off x="2823545" y="2291865"/>
                <a:ext cx="354770" cy="35477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iŝḷiḋe"/>
              <p:cNvSpPr/>
              <p:nvPr/>
            </p:nvSpPr>
            <p:spPr>
              <a:xfrm>
                <a:off x="2912322" y="2400744"/>
                <a:ext cx="177216" cy="137013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  <a:gd name="T56" fmla="*/ 325000 h 606722"/>
                  <a:gd name="T57" fmla="*/ 325000 h 606722"/>
                  <a:gd name="T58" fmla="*/ 325000 h 606722"/>
                  <a:gd name="T59" fmla="*/ 325000 h 606722"/>
                  <a:gd name="T60" fmla="*/ 325000 h 606722"/>
                  <a:gd name="T61" fmla="*/ 325000 h 606722"/>
                  <a:gd name="T62" fmla="*/ 325000 h 606722"/>
                  <a:gd name="T63" fmla="*/ 325000 h 606722"/>
                  <a:gd name="T64" fmla="*/ 325000 h 606722"/>
                  <a:gd name="T65" fmla="*/ 325000 h 606722"/>
                  <a:gd name="T66" fmla="*/ 325000 h 606722"/>
                  <a:gd name="T67" fmla="*/ 325000 h 606722"/>
                  <a:gd name="T68" fmla="*/ 325000 h 606722"/>
                  <a:gd name="T69" fmla="*/ 325000 h 606722"/>
                  <a:gd name="T70" fmla="*/ 325000 h 606722"/>
                  <a:gd name="T71" fmla="*/ 325000 h 606722"/>
                  <a:gd name="T72" fmla="*/ 325000 h 606722"/>
                  <a:gd name="T73" fmla="*/ 325000 h 606722"/>
                  <a:gd name="T74" fmla="*/ 325000 h 606722"/>
                  <a:gd name="T75" fmla="*/ 325000 h 606722"/>
                  <a:gd name="T76" fmla="*/ 325000 h 606722"/>
                  <a:gd name="T77" fmla="*/ 325000 h 606722"/>
                  <a:gd name="T78" fmla="*/ 325000 h 606722"/>
                  <a:gd name="T79" fmla="*/ 325000 h 606722"/>
                  <a:gd name="T80" fmla="*/ 325000 h 606722"/>
                  <a:gd name="T81" fmla="*/ 325000 h 606722"/>
                  <a:gd name="T82" fmla="*/ 325000 h 606722"/>
                  <a:gd name="T83" fmla="*/ 325000 h 606722"/>
                  <a:gd name="T84" fmla="*/ 325000 h 606722"/>
                  <a:gd name="T85" fmla="*/ 325000 h 606722"/>
                  <a:gd name="T86" fmla="*/ 325000 h 606722"/>
                  <a:gd name="T87" fmla="*/ 325000 h 606722"/>
                  <a:gd name="T88" fmla="*/ 325000 h 606722"/>
                  <a:gd name="T89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6" h="5030">
                    <a:moveTo>
                      <a:pt x="0" y="3568"/>
                    </a:moveTo>
                    <a:lnTo>
                      <a:pt x="0" y="445"/>
                    </a:lnTo>
                    <a:cubicBezTo>
                      <a:pt x="0" y="200"/>
                      <a:pt x="199" y="0"/>
                      <a:pt x="445" y="0"/>
                    </a:cubicBezTo>
                    <a:lnTo>
                      <a:pt x="5065" y="0"/>
                    </a:lnTo>
                    <a:cubicBezTo>
                      <a:pt x="5311" y="0"/>
                      <a:pt x="5511" y="198"/>
                      <a:pt x="5511" y="445"/>
                    </a:cubicBezTo>
                    <a:lnTo>
                      <a:pt x="5511" y="2238"/>
                    </a:lnTo>
                    <a:cubicBezTo>
                      <a:pt x="5440" y="2229"/>
                      <a:pt x="5368" y="2224"/>
                      <a:pt x="5296" y="2224"/>
                    </a:cubicBezTo>
                    <a:cubicBezTo>
                      <a:pt x="5161" y="2224"/>
                      <a:pt x="5029" y="2241"/>
                      <a:pt x="4904" y="2272"/>
                    </a:cubicBezTo>
                    <a:lnTo>
                      <a:pt x="4904" y="606"/>
                    </a:lnTo>
                    <a:lnTo>
                      <a:pt x="607" y="606"/>
                    </a:lnTo>
                    <a:lnTo>
                      <a:pt x="607" y="3400"/>
                    </a:lnTo>
                    <a:lnTo>
                      <a:pt x="3748" y="3400"/>
                    </a:lnTo>
                    <a:cubicBezTo>
                      <a:pt x="3711" y="3537"/>
                      <a:pt x="3689" y="3680"/>
                      <a:pt x="3689" y="3829"/>
                    </a:cubicBezTo>
                    <a:cubicBezTo>
                      <a:pt x="3689" y="3890"/>
                      <a:pt x="3693" y="3952"/>
                      <a:pt x="3700" y="4012"/>
                    </a:cubicBezTo>
                    <a:lnTo>
                      <a:pt x="3253" y="4012"/>
                    </a:lnTo>
                    <a:lnTo>
                      <a:pt x="3253" y="4508"/>
                    </a:lnTo>
                    <a:lnTo>
                      <a:pt x="3607" y="4508"/>
                    </a:lnTo>
                    <a:cubicBezTo>
                      <a:pt x="3665" y="4508"/>
                      <a:pt x="3713" y="4556"/>
                      <a:pt x="3713" y="4614"/>
                    </a:cubicBezTo>
                    <a:lnTo>
                      <a:pt x="3713" y="4924"/>
                    </a:lnTo>
                    <a:cubicBezTo>
                      <a:pt x="3713" y="4982"/>
                      <a:pt x="3665" y="5030"/>
                      <a:pt x="3607" y="5030"/>
                    </a:cubicBezTo>
                    <a:lnTo>
                      <a:pt x="1904" y="5030"/>
                    </a:lnTo>
                    <a:cubicBezTo>
                      <a:pt x="1845" y="5030"/>
                      <a:pt x="1797" y="4982"/>
                      <a:pt x="1797" y="4924"/>
                    </a:cubicBezTo>
                    <a:lnTo>
                      <a:pt x="1797" y="4614"/>
                    </a:lnTo>
                    <a:cubicBezTo>
                      <a:pt x="1797" y="4556"/>
                      <a:pt x="1845" y="4508"/>
                      <a:pt x="1904" y="4508"/>
                    </a:cubicBezTo>
                    <a:lnTo>
                      <a:pt x="2257" y="4508"/>
                    </a:lnTo>
                    <a:lnTo>
                      <a:pt x="2257" y="4012"/>
                    </a:lnTo>
                    <a:lnTo>
                      <a:pt x="445" y="4012"/>
                    </a:lnTo>
                    <a:cubicBezTo>
                      <a:pt x="199" y="4012"/>
                      <a:pt x="0" y="3813"/>
                      <a:pt x="0" y="3568"/>
                    </a:cubicBezTo>
                    <a:close/>
                    <a:moveTo>
                      <a:pt x="6496" y="3830"/>
                    </a:moveTo>
                    <a:cubicBezTo>
                      <a:pt x="6496" y="4493"/>
                      <a:pt x="5959" y="5030"/>
                      <a:pt x="5296" y="5030"/>
                    </a:cubicBezTo>
                    <a:cubicBezTo>
                      <a:pt x="4633" y="5030"/>
                      <a:pt x="4096" y="4493"/>
                      <a:pt x="4096" y="3830"/>
                    </a:cubicBezTo>
                    <a:cubicBezTo>
                      <a:pt x="4096" y="3168"/>
                      <a:pt x="4633" y="2630"/>
                      <a:pt x="5296" y="2630"/>
                    </a:cubicBezTo>
                    <a:cubicBezTo>
                      <a:pt x="5959" y="2630"/>
                      <a:pt x="6496" y="3168"/>
                      <a:pt x="6496" y="3830"/>
                    </a:cubicBezTo>
                    <a:close/>
                    <a:moveTo>
                      <a:pt x="5785" y="3454"/>
                    </a:moveTo>
                    <a:cubicBezTo>
                      <a:pt x="5723" y="3390"/>
                      <a:pt x="5620" y="3390"/>
                      <a:pt x="5556" y="3454"/>
                    </a:cubicBezTo>
                    <a:lnTo>
                      <a:pt x="5143" y="3865"/>
                    </a:lnTo>
                    <a:lnTo>
                      <a:pt x="5036" y="3757"/>
                    </a:lnTo>
                    <a:cubicBezTo>
                      <a:pt x="4973" y="3693"/>
                      <a:pt x="4871" y="3693"/>
                      <a:pt x="4807" y="3757"/>
                    </a:cubicBezTo>
                    <a:cubicBezTo>
                      <a:pt x="4743" y="3820"/>
                      <a:pt x="4743" y="3922"/>
                      <a:pt x="4805" y="3986"/>
                    </a:cubicBezTo>
                    <a:lnTo>
                      <a:pt x="5027" y="4209"/>
                    </a:lnTo>
                    <a:cubicBezTo>
                      <a:pt x="5057" y="4240"/>
                      <a:pt x="5099" y="4257"/>
                      <a:pt x="5141" y="4257"/>
                    </a:cubicBezTo>
                    <a:lnTo>
                      <a:pt x="5141" y="4257"/>
                    </a:lnTo>
                    <a:cubicBezTo>
                      <a:pt x="5184" y="4257"/>
                      <a:pt x="5225" y="4240"/>
                      <a:pt x="5256" y="4210"/>
                    </a:cubicBezTo>
                    <a:lnTo>
                      <a:pt x="5784" y="3685"/>
                    </a:lnTo>
                    <a:cubicBezTo>
                      <a:pt x="5848" y="3620"/>
                      <a:pt x="5848" y="3517"/>
                      <a:pt x="5785" y="3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iṩlíḋè"/>
            <p:cNvGrpSpPr/>
            <p:nvPr/>
          </p:nvGrpSpPr>
          <p:grpSpPr>
            <a:xfrm>
              <a:off x="8217089" y="4404118"/>
              <a:ext cx="1792452" cy="1071983"/>
              <a:chOff x="3950081" y="1366417"/>
              <a:chExt cx="1724578" cy="1071983"/>
            </a:xfrm>
          </p:grpSpPr>
          <p:sp>
            <p:nvSpPr>
              <p:cNvPr id="20" name="î$ļïḑe"/>
              <p:cNvSpPr/>
              <p:nvPr/>
            </p:nvSpPr>
            <p:spPr bwMode="auto">
              <a:xfrm>
                <a:off x="3950081" y="1799707"/>
                <a:ext cx="1724578" cy="638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0"/>
                  </a:spcBef>
                </a:pPr>
                <a:r>
                  <a:rPr lang="zh-CN" altLang="en-US" sz="11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21" name="íśļíḓè"/>
              <p:cNvSpPr/>
              <p:nvPr/>
            </p:nvSpPr>
            <p:spPr>
              <a:xfrm>
                <a:off x="3950081" y="1366417"/>
                <a:ext cx="1724578" cy="4332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49" y="567749"/>
            <a:ext cx="5085730" cy="5085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明年工作计划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413592" y="3149213"/>
            <a:ext cx="103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39102" y="3148717"/>
            <a:ext cx="103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028139" y="5059243"/>
            <a:ext cx="188650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3717088" y="5059243"/>
            <a:ext cx="19101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129217" y="5034608"/>
            <a:ext cx="191547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íšļîde"/>
          <p:cNvSpPr/>
          <p:nvPr/>
        </p:nvSpPr>
        <p:spPr bwMode="auto">
          <a:xfrm>
            <a:off x="879624" y="1949275"/>
            <a:ext cx="4998140" cy="2608697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283615" y="2355298"/>
            <a:ext cx="1770259" cy="1770259"/>
            <a:chOff x="1270767" y="1896895"/>
            <a:chExt cx="1770259" cy="1770259"/>
          </a:xfrm>
          <a:solidFill>
            <a:srgbClr val="1F709E"/>
          </a:solidFill>
        </p:grpSpPr>
        <p:sp>
          <p:nvSpPr>
            <p:cNvPr id="63" name="íṧlîdê"/>
            <p:cNvSpPr/>
            <p:nvPr/>
          </p:nvSpPr>
          <p:spPr>
            <a:xfrm>
              <a:off x="1270767" y="1896895"/>
              <a:ext cx="1770259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计划一</a:t>
              </a:r>
            </a:p>
          </p:txBody>
        </p:sp>
        <p:sp>
          <p:nvSpPr>
            <p:cNvPr id="64" name="ïşľiḑé"/>
            <p:cNvSpPr/>
            <p:nvPr/>
          </p:nvSpPr>
          <p:spPr>
            <a:xfrm>
              <a:off x="1985367" y="2036974"/>
              <a:ext cx="332939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96373" y="2371539"/>
            <a:ext cx="1772289" cy="1770259"/>
            <a:chOff x="3883525" y="1913136"/>
            <a:chExt cx="1772289" cy="1770259"/>
          </a:xfrm>
        </p:grpSpPr>
        <p:sp>
          <p:nvSpPr>
            <p:cNvPr id="66" name="ïšḷîḑê"/>
            <p:cNvSpPr/>
            <p:nvPr/>
          </p:nvSpPr>
          <p:spPr>
            <a:xfrm>
              <a:off x="3883525" y="1913136"/>
              <a:ext cx="1772289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计划二</a:t>
              </a:r>
            </a:p>
          </p:txBody>
        </p:sp>
        <p:sp>
          <p:nvSpPr>
            <p:cNvPr id="67" name="ïṥ1íḑe"/>
            <p:cNvSpPr/>
            <p:nvPr/>
          </p:nvSpPr>
          <p:spPr>
            <a:xfrm>
              <a:off x="4602185" y="2053215"/>
              <a:ext cx="334968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25368" y="2371539"/>
            <a:ext cx="1772290" cy="1770259"/>
            <a:chOff x="6512520" y="1913136"/>
            <a:chExt cx="1772290" cy="1770259"/>
          </a:xfrm>
          <a:solidFill>
            <a:srgbClr val="1F709E"/>
          </a:solidFill>
        </p:grpSpPr>
        <p:sp>
          <p:nvSpPr>
            <p:cNvPr id="69" name="ïṥḷïḓe"/>
            <p:cNvSpPr/>
            <p:nvPr/>
          </p:nvSpPr>
          <p:spPr>
            <a:xfrm>
              <a:off x="6512520" y="1913136"/>
              <a:ext cx="1772290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计划三</a:t>
              </a:r>
            </a:p>
          </p:txBody>
        </p:sp>
        <p:sp>
          <p:nvSpPr>
            <p:cNvPr id="70" name="ïŝļíḍé"/>
            <p:cNvSpPr/>
            <p:nvPr/>
          </p:nvSpPr>
          <p:spPr>
            <a:xfrm>
              <a:off x="7225091" y="2053215"/>
              <a:ext cx="332939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1" name="iṩ1íḑé"/>
          <p:cNvSpPr/>
          <p:nvPr/>
        </p:nvSpPr>
        <p:spPr>
          <a:xfrm>
            <a:off x="3697421" y="1943187"/>
            <a:ext cx="4797158" cy="2626967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îŝļíḍê"/>
          <p:cNvSpPr/>
          <p:nvPr/>
        </p:nvSpPr>
        <p:spPr bwMode="auto">
          <a:xfrm flipH="1" flipV="1">
            <a:off x="6328449" y="1955368"/>
            <a:ext cx="4998140" cy="2610727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9170608" y="2371539"/>
            <a:ext cx="1772289" cy="1770259"/>
            <a:chOff x="9157760" y="1913136"/>
            <a:chExt cx="1772289" cy="1770259"/>
          </a:xfrm>
        </p:grpSpPr>
        <p:sp>
          <p:nvSpPr>
            <p:cNvPr id="74" name="isļîdé"/>
            <p:cNvSpPr/>
            <p:nvPr/>
          </p:nvSpPr>
          <p:spPr>
            <a:xfrm>
              <a:off x="9157760" y="1913136"/>
              <a:ext cx="1772289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计划四</a:t>
              </a:r>
            </a:p>
          </p:txBody>
        </p:sp>
        <p:sp>
          <p:nvSpPr>
            <p:cNvPr id="75" name="îṧliḑe"/>
            <p:cNvSpPr/>
            <p:nvPr/>
          </p:nvSpPr>
          <p:spPr>
            <a:xfrm>
              <a:off x="9868300" y="2053215"/>
              <a:ext cx="334968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3516560" y="4963995"/>
            <a:ext cx="0" cy="9085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6108848" y="4963995"/>
            <a:ext cx="0" cy="9085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8769752" y="4963995"/>
            <a:ext cx="0" cy="9085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380355" y="5040701"/>
            <a:ext cx="198474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 animBg="1"/>
      <p:bldP spid="71" grpId="0" animBg="1"/>
      <p:bldP spid="72" grpId="0" animBg="1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明年工作计划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işḷiḍè"/>
          <p:cNvGrpSpPr/>
          <p:nvPr/>
        </p:nvGrpSpPr>
        <p:grpSpPr>
          <a:xfrm>
            <a:off x="6991200" y="1529033"/>
            <a:ext cx="3252294" cy="1204705"/>
            <a:chOff x="4267198" y="2021709"/>
            <a:chExt cx="2596760" cy="1204705"/>
          </a:xfrm>
        </p:grpSpPr>
        <p:sp>
          <p:nvSpPr>
            <p:cNvPr id="54" name="îşḻîḍe"/>
            <p:cNvSpPr/>
            <p:nvPr/>
          </p:nvSpPr>
          <p:spPr bwMode="auto">
            <a:xfrm>
              <a:off x="4267200" y="2409307"/>
              <a:ext cx="2596758" cy="81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55" name="íṩḻïdê"/>
            <p:cNvSpPr txBox="1"/>
            <p:nvPr/>
          </p:nvSpPr>
          <p:spPr bwMode="auto">
            <a:xfrm>
              <a:off x="4267198" y="2021709"/>
              <a:ext cx="259675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12786" y="1732460"/>
            <a:ext cx="2006552" cy="707367"/>
            <a:chOff x="4912786" y="1732460"/>
            <a:chExt cx="2006552" cy="707367"/>
          </a:xfrm>
        </p:grpSpPr>
        <p:sp>
          <p:nvSpPr>
            <p:cNvPr id="13" name="îŝļiḑê"/>
            <p:cNvSpPr txBox="1"/>
            <p:nvPr/>
          </p:nvSpPr>
          <p:spPr bwMode="auto">
            <a:xfrm>
              <a:off x="4912786" y="1913774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1999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ïşḻiḑé"/>
            <p:cNvGrpSpPr/>
            <p:nvPr/>
          </p:nvGrpSpPr>
          <p:grpSpPr>
            <a:xfrm>
              <a:off x="5977206" y="1732460"/>
              <a:ext cx="942132" cy="707367"/>
              <a:chOff x="6218288" y="1376528"/>
              <a:chExt cx="942132" cy="707367"/>
            </a:xfrm>
          </p:grpSpPr>
          <p:sp>
            <p:nvSpPr>
              <p:cNvPr id="49" name="ïsḻíḓe"/>
              <p:cNvSpPr/>
              <p:nvPr/>
            </p:nvSpPr>
            <p:spPr bwMode="auto">
              <a:xfrm flipH="1">
                <a:off x="6288884" y="1376528"/>
                <a:ext cx="689742" cy="707367"/>
              </a:xfrm>
              <a:prstGeom prst="wedgeEllipseCallout">
                <a:avLst>
                  <a:gd name="adj1" fmla="val 69897"/>
                  <a:gd name="adj2" fmla="val 257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ïṣļîḓe"/>
              <p:cNvSpPr txBox="1"/>
              <p:nvPr/>
            </p:nvSpPr>
            <p:spPr bwMode="auto">
              <a:xfrm>
                <a:off x="6218288" y="1548317"/>
                <a:ext cx="83093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Text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51" name="ïsḷíḍê"/>
              <p:cNvGrpSpPr/>
              <p:nvPr/>
            </p:nvGrpSpPr>
            <p:grpSpPr>
              <a:xfrm>
                <a:off x="6884919" y="1592023"/>
                <a:ext cx="275501" cy="276377"/>
                <a:chOff x="6884919" y="1592023"/>
                <a:chExt cx="275501" cy="276377"/>
              </a:xfrm>
            </p:grpSpPr>
            <p:sp>
              <p:nvSpPr>
                <p:cNvPr id="52" name="iśḻîḑé"/>
                <p:cNvSpPr/>
                <p:nvPr/>
              </p:nvSpPr>
              <p:spPr bwMode="auto">
                <a:xfrm flipH="1">
                  <a:off x="6884919" y="1592023"/>
                  <a:ext cx="275501" cy="276377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3" name="îśḷíďè"/>
                <p:cNvSpPr/>
                <p:nvPr/>
              </p:nvSpPr>
              <p:spPr bwMode="auto">
                <a:xfrm>
                  <a:off x="6947550" y="1661295"/>
                  <a:ext cx="150238" cy="137833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5821581" y="1486232"/>
            <a:ext cx="66675" cy="5003800"/>
            <a:chOff x="5821581" y="1486232"/>
            <a:chExt cx="66675" cy="50038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854918" y="1486232"/>
              <a:ext cx="0" cy="5003800"/>
            </a:xfrm>
            <a:prstGeom prst="line">
              <a:avLst/>
            </a:prstGeom>
            <a:ln w="12700">
              <a:gradFill>
                <a:gsLst>
                  <a:gs pos="0">
                    <a:schemeClr val="bg1">
                      <a:lumMod val="95000"/>
                    </a:schemeClr>
                  </a:gs>
                  <a:gs pos="26000">
                    <a:schemeClr val="tx1">
                      <a:lumMod val="50000"/>
                      <a:lumOff val="50000"/>
                    </a:schemeClr>
                  </a:gs>
                  <a:gs pos="81000">
                    <a:schemeClr val="tx1">
                      <a:lumMod val="50000"/>
                      <a:lumOff val="5000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s1îḓê"/>
            <p:cNvSpPr/>
            <p:nvPr/>
          </p:nvSpPr>
          <p:spPr>
            <a:xfrm>
              <a:off x="5821581" y="2064711"/>
              <a:ext cx="66675" cy="666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iṡ1iďê"/>
            <p:cNvSpPr/>
            <p:nvPr/>
          </p:nvSpPr>
          <p:spPr>
            <a:xfrm>
              <a:off x="5821581" y="3233001"/>
              <a:ext cx="66675" cy="666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íṥḻiďé"/>
            <p:cNvSpPr/>
            <p:nvPr/>
          </p:nvSpPr>
          <p:spPr>
            <a:xfrm>
              <a:off x="5821581" y="4401291"/>
              <a:ext cx="66675" cy="666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ï$ḻíḍê"/>
            <p:cNvSpPr/>
            <p:nvPr/>
          </p:nvSpPr>
          <p:spPr>
            <a:xfrm>
              <a:off x="5821581" y="5569581"/>
              <a:ext cx="66675" cy="666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îšlïďè"/>
          <p:cNvGrpSpPr/>
          <p:nvPr/>
        </p:nvGrpSpPr>
        <p:grpSpPr>
          <a:xfrm>
            <a:off x="6991200" y="3944402"/>
            <a:ext cx="3252294" cy="1204705"/>
            <a:chOff x="4267198" y="2021709"/>
            <a:chExt cx="2596760" cy="1204705"/>
          </a:xfrm>
        </p:grpSpPr>
        <p:sp>
          <p:nvSpPr>
            <p:cNvPr id="47" name="íşlïḍe"/>
            <p:cNvSpPr/>
            <p:nvPr/>
          </p:nvSpPr>
          <p:spPr bwMode="auto">
            <a:xfrm>
              <a:off x="4267200" y="2409307"/>
              <a:ext cx="2596758" cy="81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48" name="íŝḻíḋê"/>
            <p:cNvSpPr txBox="1"/>
            <p:nvPr/>
          </p:nvSpPr>
          <p:spPr bwMode="auto">
            <a:xfrm>
              <a:off x="4267198" y="2021709"/>
              <a:ext cx="259675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912786" y="4074860"/>
            <a:ext cx="2006552" cy="707367"/>
            <a:chOff x="4912786" y="4074860"/>
            <a:chExt cx="2006552" cy="707367"/>
          </a:xfrm>
        </p:grpSpPr>
        <p:grpSp>
          <p:nvGrpSpPr>
            <p:cNvPr id="20" name="îSľïḑè"/>
            <p:cNvGrpSpPr/>
            <p:nvPr/>
          </p:nvGrpSpPr>
          <p:grpSpPr>
            <a:xfrm>
              <a:off x="5977206" y="4074860"/>
              <a:ext cx="942132" cy="707367"/>
              <a:chOff x="6218288" y="1376528"/>
              <a:chExt cx="942132" cy="707367"/>
            </a:xfrm>
          </p:grpSpPr>
          <p:sp>
            <p:nvSpPr>
              <p:cNvPr id="42" name="iślíḋè"/>
              <p:cNvSpPr/>
              <p:nvPr/>
            </p:nvSpPr>
            <p:spPr bwMode="auto">
              <a:xfrm flipH="1">
                <a:off x="6288884" y="1376528"/>
                <a:ext cx="689742" cy="707367"/>
              </a:xfrm>
              <a:prstGeom prst="wedgeEllipseCallout">
                <a:avLst>
                  <a:gd name="adj1" fmla="val 69897"/>
                  <a:gd name="adj2" fmla="val 257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iŝļîḍe"/>
              <p:cNvSpPr txBox="1"/>
              <p:nvPr/>
            </p:nvSpPr>
            <p:spPr bwMode="auto">
              <a:xfrm>
                <a:off x="6218288" y="1548317"/>
                <a:ext cx="83093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Text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4" name="iṥḻiďè"/>
              <p:cNvGrpSpPr/>
              <p:nvPr/>
            </p:nvGrpSpPr>
            <p:grpSpPr>
              <a:xfrm>
                <a:off x="6884919" y="1592023"/>
                <a:ext cx="275501" cy="276377"/>
                <a:chOff x="6884919" y="1592023"/>
                <a:chExt cx="275501" cy="276377"/>
              </a:xfrm>
            </p:grpSpPr>
            <p:sp>
              <p:nvSpPr>
                <p:cNvPr id="45" name="iSľiḑè"/>
                <p:cNvSpPr/>
                <p:nvPr/>
              </p:nvSpPr>
              <p:spPr bwMode="auto">
                <a:xfrm flipH="1">
                  <a:off x="6884919" y="1592023"/>
                  <a:ext cx="275501" cy="276377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6" name="îsḻïdê"/>
                <p:cNvSpPr/>
                <p:nvPr/>
              </p:nvSpPr>
              <p:spPr bwMode="auto">
                <a:xfrm>
                  <a:off x="6947550" y="1661295"/>
                  <a:ext cx="150238" cy="137833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1" name="iṡḻïḓe"/>
            <p:cNvSpPr txBox="1"/>
            <p:nvPr/>
          </p:nvSpPr>
          <p:spPr bwMode="auto">
            <a:xfrm>
              <a:off x="4912786" y="4234744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2015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işľíďê"/>
          <p:cNvGrpSpPr/>
          <p:nvPr/>
        </p:nvGrpSpPr>
        <p:grpSpPr>
          <a:xfrm>
            <a:off x="1362354" y="2756590"/>
            <a:ext cx="3252294" cy="1204705"/>
            <a:chOff x="4267198" y="2021709"/>
            <a:chExt cx="2596760" cy="1204705"/>
          </a:xfrm>
        </p:grpSpPr>
        <p:sp>
          <p:nvSpPr>
            <p:cNvPr id="30" name="iśļíḋê"/>
            <p:cNvSpPr/>
            <p:nvPr/>
          </p:nvSpPr>
          <p:spPr bwMode="auto">
            <a:xfrm>
              <a:off x="4267200" y="2409307"/>
              <a:ext cx="2596758" cy="81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31" name="iṩľidê"/>
            <p:cNvSpPr txBox="1"/>
            <p:nvPr/>
          </p:nvSpPr>
          <p:spPr bwMode="auto">
            <a:xfrm>
              <a:off x="4267198" y="2021709"/>
              <a:ext cx="259675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îṣ1íḓê"/>
          <p:cNvGrpSpPr/>
          <p:nvPr/>
        </p:nvGrpSpPr>
        <p:grpSpPr>
          <a:xfrm>
            <a:off x="1362354" y="5144190"/>
            <a:ext cx="3252294" cy="1204705"/>
            <a:chOff x="4267198" y="2021709"/>
            <a:chExt cx="2596760" cy="1204705"/>
          </a:xfrm>
        </p:grpSpPr>
        <p:sp>
          <p:nvSpPr>
            <p:cNvPr id="28" name="ísliḋè"/>
            <p:cNvSpPr/>
            <p:nvPr/>
          </p:nvSpPr>
          <p:spPr bwMode="auto">
            <a:xfrm>
              <a:off x="4267200" y="2409307"/>
              <a:ext cx="2596758" cy="81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1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29" name="ïšḻíďé"/>
            <p:cNvSpPr txBox="1"/>
            <p:nvPr/>
          </p:nvSpPr>
          <p:spPr bwMode="auto">
            <a:xfrm>
              <a:off x="4267198" y="2021709"/>
              <a:ext cx="259675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69850" y="2925885"/>
            <a:ext cx="2062660" cy="707367"/>
            <a:chOff x="4769850" y="2925885"/>
            <a:chExt cx="2062660" cy="707367"/>
          </a:xfrm>
        </p:grpSpPr>
        <p:grpSp>
          <p:nvGrpSpPr>
            <p:cNvPr id="22" name="îŝľíḑê"/>
            <p:cNvGrpSpPr/>
            <p:nvPr/>
          </p:nvGrpSpPr>
          <p:grpSpPr>
            <a:xfrm>
              <a:off x="4769850" y="2925885"/>
              <a:ext cx="898089" cy="707367"/>
              <a:chOff x="3886982" y="3548228"/>
              <a:chExt cx="898089" cy="707367"/>
            </a:xfrm>
          </p:grpSpPr>
          <p:sp>
            <p:nvSpPr>
              <p:cNvPr id="37" name="ïSlidé"/>
              <p:cNvSpPr/>
              <p:nvPr/>
            </p:nvSpPr>
            <p:spPr bwMode="auto">
              <a:xfrm>
                <a:off x="4024733" y="3548228"/>
                <a:ext cx="689742" cy="707367"/>
              </a:xfrm>
              <a:prstGeom prst="wedgeEllipseCallout">
                <a:avLst>
                  <a:gd name="adj1" fmla="val 69897"/>
                  <a:gd name="adj2" fmla="val 257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íṩ1îḍé"/>
              <p:cNvSpPr txBox="1"/>
              <p:nvPr/>
            </p:nvSpPr>
            <p:spPr bwMode="auto">
              <a:xfrm>
                <a:off x="3954137" y="3720017"/>
                <a:ext cx="83093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Text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9" name="ïṩlîdê"/>
              <p:cNvGrpSpPr/>
              <p:nvPr/>
            </p:nvGrpSpPr>
            <p:grpSpPr>
              <a:xfrm>
                <a:off x="3886982" y="3763723"/>
                <a:ext cx="275501" cy="276377"/>
                <a:chOff x="6884919" y="1592023"/>
                <a:chExt cx="275501" cy="276377"/>
              </a:xfrm>
            </p:grpSpPr>
            <p:sp>
              <p:nvSpPr>
                <p:cNvPr id="40" name="íṣļïḓè"/>
                <p:cNvSpPr/>
                <p:nvPr/>
              </p:nvSpPr>
              <p:spPr bwMode="auto">
                <a:xfrm flipH="1">
                  <a:off x="6884919" y="1592023"/>
                  <a:ext cx="275501" cy="276377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1" name="îS1íḑe"/>
                <p:cNvSpPr/>
                <p:nvPr/>
              </p:nvSpPr>
              <p:spPr bwMode="auto">
                <a:xfrm>
                  <a:off x="6947550" y="1661295"/>
                  <a:ext cx="150238" cy="137833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6" name="îšlïdé"/>
            <p:cNvSpPr txBox="1"/>
            <p:nvPr/>
          </p:nvSpPr>
          <p:spPr bwMode="auto">
            <a:xfrm>
              <a:off x="6001576" y="3068727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2008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769850" y="5249234"/>
            <a:ext cx="2062660" cy="707367"/>
            <a:chOff x="4769850" y="5249234"/>
            <a:chExt cx="2062660" cy="707367"/>
          </a:xfrm>
        </p:grpSpPr>
        <p:grpSp>
          <p:nvGrpSpPr>
            <p:cNvPr id="23" name="ï$lïḋè"/>
            <p:cNvGrpSpPr/>
            <p:nvPr/>
          </p:nvGrpSpPr>
          <p:grpSpPr>
            <a:xfrm>
              <a:off x="4769850" y="5249234"/>
              <a:ext cx="898089" cy="707367"/>
              <a:chOff x="3886982" y="3548228"/>
              <a:chExt cx="898089" cy="707367"/>
            </a:xfrm>
          </p:grpSpPr>
          <p:sp>
            <p:nvSpPr>
              <p:cNvPr id="32" name="ï$líḋê"/>
              <p:cNvSpPr/>
              <p:nvPr/>
            </p:nvSpPr>
            <p:spPr bwMode="auto">
              <a:xfrm>
                <a:off x="4024733" y="3548228"/>
                <a:ext cx="689742" cy="707367"/>
              </a:xfrm>
              <a:prstGeom prst="wedgeEllipseCallout">
                <a:avLst>
                  <a:gd name="adj1" fmla="val 69897"/>
                  <a:gd name="adj2" fmla="val 257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íSḻíḓè"/>
              <p:cNvSpPr txBox="1"/>
              <p:nvPr/>
            </p:nvSpPr>
            <p:spPr bwMode="auto">
              <a:xfrm>
                <a:off x="3954137" y="3720017"/>
                <a:ext cx="83093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Text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4" name="î$ḻíḑè"/>
              <p:cNvGrpSpPr/>
              <p:nvPr/>
            </p:nvGrpSpPr>
            <p:grpSpPr>
              <a:xfrm>
                <a:off x="3886982" y="3763723"/>
                <a:ext cx="275501" cy="276377"/>
                <a:chOff x="6884919" y="1592023"/>
                <a:chExt cx="275501" cy="276377"/>
              </a:xfrm>
            </p:grpSpPr>
            <p:sp>
              <p:nvSpPr>
                <p:cNvPr id="35" name="ïSḻïḓe"/>
                <p:cNvSpPr/>
                <p:nvPr/>
              </p:nvSpPr>
              <p:spPr bwMode="auto">
                <a:xfrm flipH="1">
                  <a:off x="6884919" y="1592023"/>
                  <a:ext cx="275501" cy="276377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íSḷiḑè"/>
                <p:cNvSpPr/>
                <p:nvPr/>
              </p:nvSpPr>
              <p:spPr bwMode="auto">
                <a:xfrm>
                  <a:off x="6947550" y="1661295"/>
                  <a:ext cx="150238" cy="137833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7" name="îŝļïdê"/>
            <p:cNvSpPr txBox="1"/>
            <p:nvPr/>
          </p:nvSpPr>
          <p:spPr bwMode="auto">
            <a:xfrm>
              <a:off x="6001576" y="5400763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06818" y="280293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13769" y="952900"/>
            <a:ext cx="1886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84675" y="1631276"/>
            <a:ext cx="1798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13769" y="2358903"/>
            <a:ext cx="2146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60746" y="3594914"/>
            <a:ext cx="1886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51211" y="4634046"/>
            <a:ext cx="188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50414" y="1989415"/>
            <a:ext cx="158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DREAM</a:t>
            </a:r>
            <a:endParaRPr lang="zh-CN" altLang="en-US" sz="2800" dirty="0">
              <a:solidFill>
                <a:srgbClr val="1F709E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19664" y="4042680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不忘初心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974609" y="4297895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方得始终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7"/>
          <a:stretch>
            <a:fillRect/>
          </a:stretch>
        </p:blipFill>
        <p:spPr>
          <a:xfrm>
            <a:off x="-23590" y="-114190"/>
            <a:ext cx="8063741" cy="789262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 flipH="1">
            <a:off x="10349140" y="775078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7416277" y="3688064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302685" y="4407403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1002021" y="410198"/>
            <a:ext cx="371737" cy="371738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257026" y="3577488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305858" y="1444924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53124" y="3966300"/>
            <a:ext cx="59658" cy="59658"/>
          </a:xfrm>
          <a:prstGeom prst="ellipse">
            <a:avLst/>
          </a:prstGeom>
          <a:solidFill>
            <a:srgbClr val="1F709E"/>
          </a:solidFill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83219" y="6083157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励志正能量企业年终年总结</a:t>
            </a:r>
            <a:r>
              <a:rPr lang="en-US" altLang="zh-CN" sz="3200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PPT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airplan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875E-6 4.44444E-6 L 0.22682 -0.34908 " pathEditMode="relative" rAng="0" ptsTypes="AA">
                                      <p:cBhvr>
                                        <p:cTn id="47" dur="1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74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3.33333E-6 L 0.24024 -0.3551 " pathEditMode="relative" rAng="0" ptsTypes="AA">
                                      <p:cBhvr>
                                        <p:cTn id="49" dur="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775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4.81481E-6 L 0.35091 -0.71343 " pathEditMode="relative" rAng="0" ptsTypes="AA">
                                      <p:cBhvr>
                                        <p:cTn id="51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567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1.48148E-6 L 0.42188 -0.79329 " pathEditMode="relative" rAng="0" ptsTypes="AA">
                                      <p:cBhvr>
                                        <p:cTn id="53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3967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8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8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80"/>
                            </p:stCondLst>
                            <p:childTnLst>
                              <p:par>
                                <p:cTn id="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0" grpId="0" animBg="1"/>
      <p:bldP spid="41" grpId="0" animBg="1"/>
      <p:bldP spid="47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7"/>
          <a:stretch>
            <a:fillRect/>
          </a:stretch>
        </p:blipFill>
        <p:spPr>
          <a:xfrm>
            <a:off x="0" y="0"/>
            <a:ext cx="7713519" cy="7549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7679" y="3674272"/>
            <a:ext cx="42254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500" b="1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年度工作概述</a:t>
            </a:r>
            <a:endParaRPr lang="en-US" altLang="zh-CN" sz="4500" b="1" dirty="0">
              <a:solidFill>
                <a:srgbClr val="1F709E"/>
              </a:solidFill>
              <a:latin typeface="字体视界-云梦深几许" panose="02000503000000000000" pitchFamily="2" charset="-122"/>
              <a:ea typeface="字体视界-云梦深几许" panose="0200050300000000000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8577" y="2150387"/>
            <a:ext cx="34243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PART 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1946" y="4497970"/>
            <a:ext cx="410119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900" spc="13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zh-CN" altLang="en-US" sz="900" dirty="0">
              <a:solidFill>
                <a:srgbClr val="1F7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55" y="1387536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不忘初心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0559" y="841232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方得始终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10651712" y="2438222"/>
            <a:ext cx="631428" cy="640810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125373" y="1919225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7011781" y="2638564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0974849" y="2266826"/>
            <a:ext cx="371737" cy="371738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7966122" y="1808649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608430" y="2933713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875E-6 4.44444E-6 L 0.22682 -0.34908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7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3.33333E-6 L 0.24024 -0.3551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7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45833E-6 4.81481E-6 L 0.35091 -0.71343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5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1.48148E-6 L 0.42188 -0.79329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3967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年度工作概述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ïśḷiḑe"/>
          <p:cNvGrpSpPr/>
          <p:nvPr/>
        </p:nvGrpSpPr>
        <p:grpSpPr>
          <a:xfrm>
            <a:off x="724917" y="2063960"/>
            <a:ext cx="4581028" cy="1064479"/>
            <a:chOff x="1066764" y="1429110"/>
            <a:chExt cx="4804236" cy="1116345"/>
          </a:xfrm>
        </p:grpSpPr>
        <p:grpSp>
          <p:nvGrpSpPr>
            <p:cNvPr id="11" name="is1îďe"/>
            <p:cNvGrpSpPr/>
            <p:nvPr/>
          </p:nvGrpSpPr>
          <p:grpSpPr>
            <a:xfrm>
              <a:off x="1066764" y="1517756"/>
              <a:ext cx="703465" cy="703465"/>
              <a:chOff x="2751043" y="2007011"/>
              <a:chExt cx="703465" cy="703465"/>
            </a:xfrm>
          </p:grpSpPr>
          <p:sp>
            <p:nvSpPr>
              <p:cNvPr id="15" name="ïšḻíḍe"/>
              <p:cNvSpPr/>
              <p:nvPr/>
            </p:nvSpPr>
            <p:spPr>
              <a:xfrm>
                <a:off x="2751043" y="2007011"/>
                <a:ext cx="703465" cy="703465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íṥḻîďe"/>
              <p:cNvSpPr/>
              <p:nvPr/>
            </p:nvSpPr>
            <p:spPr bwMode="auto">
              <a:xfrm>
                <a:off x="2858866" y="2112288"/>
                <a:ext cx="487818" cy="492911"/>
              </a:xfrm>
              <a:custGeom>
                <a:avLst/>
                <a:gdLst>
                  <a:gd name="T0" fmla="*/ 138 w 306"/>
                  <a:gd name="T1" fmla="*/ 226 h 309"/>
                  <a:gd name="T2" fmla="*/ 149 w 306"/>
                  <a:gd name="T3" fmla="*/ 229 h 309"/>
                  <a:gd name="T4" fmla="*/ 198 w 306"/>
                  <a:gd name="T5" fmla="*/ 216 h 309"/>
                  <a:gd name="T6" fmla="*/ 226 w 306"/>
                  <a:gd name="T7" fmla="*/ 169 h 309"/>
                  <a:gd name="T8" fmla="*/ 215 w 306"/>
                  <a:gd name="T9" fmla="*/ 147 h 309"/>
                  <a:gd name="T10" fmla="*/ 171 w 306"/>
                  <a:gd name="T11" fmla="*/ 209 h 309"/>
                  <a:gd name="T12" fmla="*/ 138 w 306"/>
                  <a:gd name="T13" fmla="*/ 226 h 309"/>
                  <a:gd name="T14" fmla="*/ 80 w 306"/>
                  <a:gd name="T15" fmla="*/ 107 h 309"/>
                  <a:gd name="T16" fmla="*/ 142 w 306"/>
                  <a:gd name="T17" fmla="*/ 15 h 309"/>
                  <a:gd name="T18" fmla="*/ 164 w 306"/>
                  <a:gd name="T19" fmla="*/ 16 h 309"/>
                  <a:gd name="T20" fmla="*/ 225 w 306"/>
                  <a:gd name="T21" fmla="*/ 107 h 309"/>
                  <a:gd name="T22" fmla="*/ 241 w 306"/>
                  <a:gd name="T23" fmla="*/ 153 h 309"/>
                  <a:gd name="T24" fmla="*/ 193 w 306"/>
                  <a:gd name="T25" fmla="*/ 237 h 309"/>
                  <a:gd name="T26" fmla="*/ 112 w 306"/>
                  <a:gd name="T27" fmla="*/ 237 h 309"/>
                  <a:gd name="T28" fmla="*/ 65 w 306"/>
                  <a:gd name="T29" fmla="*/ 153 h 309"/>
                  <a:gd name="T30" fmla="*/ 80 w 306"/>
                  <a:gd name="T31" fmla="*/ 107 h 309"/>
                  <a:gd name="T32" fmla="*/ 153 w 306"/>
                  <a:gd name="T33" fmla="*/ 277 h 309"/>
                  <a:gd name="T34" fmla="*/ 238 w 306"/>
                  <a:gd name="T35" fmla="*/ 257 h 309"/>
                  <a:gd name="T36" fmla="*/ 237 w 306"/>
                  <a:gd name="T37" fmla="*/ 226 h 309"/>
                  <a:gd name="T38" fmla="*/ 234 w 306"/>
                  <a:gd name="T39" fmla="*/ 224 h 309"/>
                  <a:gd name="T40" fmla="*/ 246 w 306"/>
                  <a:gd name="T41" fmla="*/ 205 h 309"/>
                  <a:gd name="T42" fmla="*/ 295 w 306"/>
                  <a:gd name="T43" fmla="*/ 260 h 309"/>
                  <a:gd name="T44" fmla="*/ 252 w 306"/>
                  <a:gd name="T45" fmla="*/ 294 h 309"/>
                  <a:gd name="T46" fmla="*/ 153 w 306"/>
                  <a:gd name="T47" fmla="*/ 309 h 309"/>
                  <a:gd name="T48" fmla="*/ 53 w 306"/>
                  <a:gd name="T49" fmla="*/ 294 h 309"/>
                  <a:gd name="T50" fmla="*/ 10 w 306"/>
                  <a:gd name="T51" fmla="*/ 260 h 309"/>
                  <a:gd name="T52" fmla="*/ 60 w 306"/>
                  <a:gd name="T53" fmla="*/ 205 h 309"/>
                  <a:gd name="T54" fmla="*/ 71 w 306"/>
                  <a:gd name="T55" fmla="*/ 224 h 309"/>
                  <a:gd name="T56" fmla="*/ 69 w 306"/>
                  <a:gd name="T57" fmla="*/ 226 h 309"/>
                  <a:gd name="T58" fmla="*/ 67 w 306"/>
                  <a:gd name="T59" fmla="*/ 257 h 309"/>
                  <a:gd name="T60" fmla="*/ 153 w 306"/>
                  <a:gd name="T61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309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ïŝļïḑê"/>
            <p:cNvGrpSpPr/>
            <p:nvPr/>
          </p:nvGrpSpPr>
          <p:grpSpPr>
            <a:xfrm>
              <a:off x="1983061" y="1429110"/>
              <a:ext cx="3887939" cy="1116345"/>
              <a:chOff x="1983061" y="1429110"/>
              <a:chExt cx="3887939" cy="1116345"/>
            </a:xfrm>
          </p:grpSpPr>
          <p:sp>
            <p:nvSpPr>
              <p:cNvPr id="13" name="isliďè"/>
              <p:cNvSpPr/>
              <p:nvPr/>
            </p:nvSpPr>
            <p:spPr bwMode="auto">
              <a:xfrm>
                <a:off x="1983061" y="1841990"/>
                <a:ext cx="3887939" cy="703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14" name="iṩḷídè"/>
              <p:cNvSpPr txBox="1"/>
              <p:nvPr/>
            </p:nvSpPr>
            <p:spPr bwMode="auto">
              <a:xfrm>
                <a:off x="1983061" y="1429110"/>
                <a:ext cx="388793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ïṧlîdê"/>
          <p:cNvGrpSpPr/>
          <p:nvPr/>
        </p:nvGrpSpPr>
        <p:grpSpPr>
          <a:xfrm>
            <a:off x="724917" y="3614138"/>
            <a:ext cx="4581028" cy="1064479"/>
            <a:chOff x="1066764" y="3054819"/>
            <a:chExt cx="4804236" cy="1116345"/>
          </a:xfrm>
        </p:grpSpPr>
        <p:grpSp>
          <p:nvGrpSpPr>
            <p:cNvPr id="18" name="ï$ḷïḓê"/>
            <p:cNvGrpSpPr/>
            <p:nvPr/>
          </p:nvGrpSpPr>
          <p:grpSpPr>
            <a:xfrm>
              <a:off x="1066764" y="3143465"/>
              <a:ext cx="703465" cy="703465"/>
              <a:chOff x="2751043" y="3276607"/>
              <a:chExt cx="703465" cy="703465"/>
            </a:xfrm>
          </p:grpSpPr>
          <p:sp>
            <p:nvSpPr>
              <p:cNvPr id="22" name="íS1îḋe"/>
              <p:cNvSpPr/>
              <p:nvPr/>
            </p:nvSpPr>
            <p:spPr>
              <a:xfrm>
                <a:off x="2751043" y="3276607"/>
                <a:ext cx="703465" cy="703465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iSḷîḓê"/>
              <p:cNvSpPr/>
              <p:nvPr/>
            </p:nvSpPr>
            <p:spPr bwMode="auto">
              <a:xfrm>
                <a:off x="2890150" y="3464863"/>
                <a:ext cx="425250" cy="326953"/>
              </a:xfrm>
              <a:custGeom>
                <a:avLst/>
                <a:gdLst>
                  <a:gd name="connsiteX0" fmla="*/ 32283 w 425250"/>
                  <a:gd name="connsiteY0" fmla="*/ 47013 h 326953"/>
                  <a:gd name="connsiteX1" fmla="*/ 150654 w 425250"/>
                  <a:gd name="connsiteY1" fmla="*/ 47013 h 326953"/>
                  <a:gd name="connsiteX2" fmla="*/ 165002 w 425250"/>
                  <a:gd name="connsiteY2" fmla="*/ 61369 h 326953"/>
                  <a:gd name="connsiteX3" fmla="*/ 150654 w 425250"/>
                  <a:gd name="connsiteY3" fmla="*/ 75725 h 326953"/>
                  <a:gd name="connsiteX4" fmla="*/ 32283 w 425250"/>
                  <a:gd name="connsiteY4" fmla="*/ 75725 h 326953"/>
                  <a:gd name="connsiteX5" fmla="*/ 28696 w 425250"/>
                  <a:gd name="connsiteY5" fmla="*/ 75725 h 326953"/>
                  <a:gd name="connsiteX6" fmla="*/ 28696 w 425250"/>
                  <a:gd name="connsiteY6" fmla="*/ 294652 h 326953"/>
                  <a:gd name="connsiteX7" fmla="*/ 32283 w 425250"/>
                  <a:gd name="connsiteY7" fmla="*/ 298241 h 326953"/>
                  <a:gd name="connsiteX8" fmla="*/ 369461 w 425250"/>
                  <a:gd name="connsiteY8" fmla="*/ 298241 h 326953"/>
                  <a:gd name="connsiteX9" fmla="*/ 373048 w 425250"/>
                  <a:gd name="connsiteY9" fmla="*/ 294652 h 326953"/>
                  <a:gd name="connsiteX10" fmla="*/ 373048 w 425250"/>
                  <a:gd name="connsiteY10" fmla="*/ 201339 h 326953"/>
                  <a:gd name="connsiteX11" fmla="*/ 387396 w 425250"/>
                  <a:gd name="connsiteY11" fmla="*/ 186983 h 326953"/>
                  <a:gd name="connsiteX12" fmla="*/ 401744 w 425250"/>
                  <a:gd name="connsiteY12" fmla="*/ 201339 h 326953"/>
                  <a:gd name="connsiteX13" fmla="*/ 401744 w 425250"/>
                  <a:gd name="connsiteY13" fmla="*/ 294652 h 326953"/>
                  <a:gd name="connsiteX14" fmla="*/ 369461 w 425250"/>
                  <a:gd name="connsiteY14" fmla="*/ 326953 h 326953"/>
                  <a:gd name="connsiteX15" fmla="*/ 32283 w 425250"/>
                  <a:gd name="connsiteY15" fmla="*/ 326953 h 326953"/>
                  <a:gd name="connsiteX16" fmla="*/ 0 w 425250"/>
                  <a:gd name="connsiteY16" fmla="*/ 294652 h 326953"/>
                  <a:gd name="connsiteX17" fmla="*/ 0 w 425250"/>
                  <a:gd name="connsiteY17" fmla="*/ 75725 h 326953"/>
                  <a:gd name="connsiteX18" fmla="*/ 32283 w 425250"/>
                  <a:gd name="connsiteY18" fmla="*/ 47013 h 326953"/>
                  <a:gd name="connsiteX19" fmla="*/ 291885 w 425250"/>
                  <a:gd name="connsiteY19" fmla="*/ 0 h 326953"/>
                  <a:gd name="connsiteX20" fmla="*/ 425250 w 425250"/>
                  <a:gd name="connsiteY20" fmla="*/ 104112 h 326953"/>
                  <a:gd name="connsiteX21" fmla="*/ 291885 w 425250"/>
                  <a:gd name="connsiteY21" fmla="*/ 208224 h 326953"/>
                  <a:gd name="connsiteX22" fmla="*/ 291885 w 425250"/>
                  <a:gd name="connsiteY22" fmla="*/ 143603 h 326953"/>
                  <a:gd name="connsiteX23" fmla="*/ 126079 w 425250"/>
                  <a:gd name="connsiteY23" fmla="*/ 269255 h 326953"/>
                  <a:gd name="connsiteX24" fmla="*/ 291885 w 425250"/>
                  <a:gd name="connsiteY24" fmla="*/ 71801 h 326953"/>
                  <a:gd name="connsiteX25" fmla="*/ 291885 w 425250"/>
                  <a:gd name="connsiteY25" fmla="*/ 0 h 32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5250" h="326953">
                    <a:moveTo>
                      <a:pt x="32283" y="47013"/>
                    </a:moveTo>
                    <a:cubicBezTo>
                      <a:pt x="150654" y="47013"/>
                      <a:pt x="150654" y="47013"/>
                      <a:pt x="150654" y="47013"/>
                    </a:cubicBezTo>
                    <a:cubicBezTo>
                      <a:pt x="157828" y="47013"/>
                      <a:pt x="165002" y="50602"/>
                      <a:pt x="165002" y="61369"/>
                    </a:cubicBezTo>
                    <a:cubicBezTo>
                      <a:pt x="165002" y="68547"/>
                      <a:pt x="157828" y="75725"/>
                      <a:pt x="150654" y="75725"/>
                    </a:cubicBezTo>
                    <a:cubicBezTo>
                      <a:pt x="32283" y="75725"/>
                      <a:pt x="32283" y="75725"/>
                      <a:pt x="32283" y="75725"/>
                    </a:cubicBezTo>
                    <a:cubicBezTo>
                      <a:pt x="28696" y="75725"/>
                      <a:pt x="28696" y="75725"/>
                      <a:pt x="28696" y="75725"/>
                    </a:cubicBezTo>
                    <a:cubicBezTo>
                      <a:pt x="28696" y="294652"/>
                      <a:pt x="28696" y="294652"/>
                      <a:pt x="28696" y="294652"/>
                    </a:cubicBezTo>
                    <a:cubicBezTo>
                      <a:pt x="28696" y="298241"/>
                      <a:pt x="28696" y="298241"/>
                      <a:pt x="32283" y="298241"/>
                    </a:cubicBezTo>
                    <a:cubicBezTo>
                      <a:pt x="369461" y="298241"/>
                      <a:pt x="369461" y="298241"/>
                      <a:pt x="369461" y="298241"/>
                    </a:cubicBezTo>
                    <a:cubicBezTo>
                      <a:pt x="369461" y="298241"/>
                      <a:pt x="373048" y="298241"/>
                      <a:pt x="373048" y="294652"/>
                    </a:cubicBezTo>
                    <a:cubicBezTo>
                      <a:pt x="373048" y="201339"/>
                      <a:pt x="373048" y="201339"/>
                      <a:pt x="373048" y="201339"/>
                    </a:cubicBezTo>
                    <a:cubicBezTo>
                      <a:pt x="373048" y="194161"/>
                      <a:pt x="376635" y="186983"/>
                      <a:pt x="387396" y="186983"/>
                    </a:cubicBezTo>
                    <a:cubicBezTo>
                      <a:pt x="394570" y="186983"/>
                      <a:pt x="401744" y="194161"/>
                      <a:pt x="401744" y="201339"/>
                    </a:cubicBezTo>
                    <a:cubicBezTo>
                      <a:pt x="401744" y="294652"/>
                      <a:pt x="401744" y="294652"/>
                      <a:pt x="401744" y="294652"/>
                    </a:cubicBezTo>
                    <a:cubicBezTo>
                      <a:pt x="401744" y="312597"/>
                      <a:pt x="387396" y="326953"/>
                      <a:pt x="369461" y="326953"/>
                    </a:cubicBezTo>
                    <a:cubicBezTo>
                      <a:pt x="32283" y="326953"/>
                      <a:pt x="32283" y="326953"/>
                      <a:pt x="32283" y="326953"/>
                    </a:cubicBezTo>
                    <a:cubicBezTo>
                      <a:pt x="14348" y="326953"/>
                      <a:pt x="0" y="312597"/>
                      <a:pt x="0" y="294652"/>
                    </a:cubicBezTo>
                    <a:cubicBezTo>
                      <a:pt x="0" y="75725"/>
                      <a:pt x="0" y="75725"/>
                      <a:pt x="0" y="75725"/>
                    </a:cubicBezTo>
                    <a:cubicBezTo>
                      <a:pt x="0" y="61369"/>
                      <a:pt x="14348" y="47013"/>
                      <a:pt x="32283" y="47013"/>
                    </a:cubicBezTo>
                    <a:close/>
                    <a:moveTo>
                      <a:pt x="291885" y="0"/>
                    </a:moveTo>
                    <a:cubicBezTo>
                      <a:pt x="291885" y="0"/>
                      <a:pt x="291885" y="0"/>
                      <a:pt x="425250" y="104112"/>
                    </a:cubicBezTo>
                    <a:cubicBezTo>
                      <a:pt x="425250" y="104112"/>
                      <a:pt x="425250" y="104112"/>
                      <a:pt x="291885" y="208224"/>
                    </a:cubicBezTo>
                    <a:cubicBezTo>
                      <a:pt x="291885" y="208224"/>
                      <a:pt x="291885" y="208224"/>
                      <a:pt x="291885" y="143603"/>
                    </a:cubicBezTo>
                    <a:cubicBezTo>
                      <a:pt x="234213" y="147193"/>
                      <a:pt x="180146" y="154373"/>
                      <a:pt x="126079" y="269255"/>
                    </a:cubicBezTo>
                    <a:cubicBezTo>
                      <a:pt x="126079" y="136423"/>
                      <a:pt x="162124" y="75392"/>
                      <a:pt x="291885" y="71801"/>
                    </a:cubicBezTo>
                    <a:cubicBezTo>
                      <a:pt x="291885" y="71801"/>
                      <a:pt x="291885" y="71801"/>
                      <a:pt x="2918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íṥḷîḓe"/>
            <p:cNvGrpSpPr/>
            <p:nvPr/>
          </p:nvGrpSpPr>
          <p:grpSpPr>
            <a:xfrm>
              <a:off x="1983061" y="3054819"/>
              <a:ext cx="3887939" cy="1116345"/>
              <a:chOff x="1983061" y="3054819"/>
              <a:chExt cx="3887939" cy="1116345"/>
            </a:xfrm>
          </p:grpSpPr>
          <p:sp>
            <p:nvSpPr>
              <p:cNvPr id="20" name="îṩḻíḓé"/>
              <p:cNvSpPr/>
              <p:nvPr/>
            </p:nvSpPr>
            <p:spPr bwMode="auto">
              <a:xfrm>
                <a:off x="1983061" y="3467699"/>
                <a:ext cx="3887939" cy="703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21" name="is1iḋé"/>
              <p:cNvSpPr txBox="1"/>
              <p:nvPr/>
            </p:nvSpPr>
            <p:spPr bwMode="auto">
              <a:xfrm>
                <a:off x="1983061" y="3054819"/>
                <a:ext cx="388793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íṩļîḋè"/>
          <p:cNvGrpSpPr/>
          <p:nvPr/>
        </p:nvGrpSpPr>
        <p:grpSpPr>
          <a:xfrm>
            <a:off x="724917" y="5164315"/>
            <a:ext cx="4581028" cy="1064479"/>
            <a:chOff x="1066764" y="4680528"/>
            <a:chExt cx="4804236" cy="1116345"/>
          </a:xfrm>
        </p:grpSpPr>
        <p:grpSp>
          <p:nvGrpSpPr>
            <p:cNvPr id="25" name="íṥḷïḑe"/>
            <p:cNvGrpSpPr/>
            <p:nvPr/>
          </p:nvGrpSpPr>
          <p:grpSpPr>
            <a:xfrm>
              <a:off x="1066764" y="4769174"/>
              <a:ext cx="703465" cy="703465"/>
              <a:chOff x="2751043" y="4489890"/>
              <a:chExt cx="703465" cy="703465"/>
            </a:xfrm>
          </p:grpSpPr>
          <p:sp>
            <p:nvSpPr>
              <p:cNvPr id="29" name="iṩļïḓè"/>
              <p:cNvSpPr/>
              <p:nvPr/>
            </p:nvSpPr>
            <p:spPr>
              <a:xfrm>
                <a:off x="2751043" y="4489890"/>
                <a:ext cx="703465" cy="703465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ïṥḷídè"/>
              <p:cNvSpPr/>
              <p:nvPr/>
            </p:nvSpPr>
            <p:spPr bwMode="auto">
              <a:xfrm>
                <a:off x="2894404" y="4671556"/>
                <a:ext cx="416742" cy="340132"/>
              </a:xfrm>
              <a:custGeom>
                <a:avLst/>
                <a:gdLst>
                  <a:gd name="T0" fmla="*/ 307 w 382"/>
                  <a:gd name="T1" fmla="*/ 135 h 312"/>
                  <a:gd name="T2" fmla="*/ 362 w 382"/>
                  <a:gd name="T3" fmla="*/ 71 h 312"/>
                  <a:gd name="T4" fmla="*/ 238 w 382"/>
                  <a:gd name="T5" fmla="*/ 25 h 312"/>
                  <a:gd name="T6" fmla="*/ 229 w 382"/>
                  <a:gd name="T7" fmla="*/ 19 h 312"/>
                  <a:gd name="T8" fmla="*/ 229 w 382"/>
                  <a:gd name="T9" fmla="*/ 134 h 312"/>
                  <a:gd name="T10" fmla="*/ 180 w 382"/>
                  <a:gd name="T11" fmla="*/ 214 h 312"/>
                  <a:gd name="T12" fmla="*/ 86 w 382"/>
                  <a:gd name="T13" fmla="*/ 189 h 312"/>
                  <a:gd name="T14" fmla="*/ 129 w 382"/>
                  <a:gd name="T15" fmla="*/ 97 h 312"/>
                  <a:gd name="T16" fmla="*/ 190 w 382"/>
                  <a:gd name="T17" fmla="*/ 93 h 312"/>
                  <a:gd name="T18" fmla="*/ 190 w 382"/>
                  <a:gd name="T19" fmla="*/ 4 h 312"/>
                  <a:gd name="T20" fmla="*/ 154 w 382"/>
                  <a:gd name="T21" fmla="*/ 0 h 312"/>
                  <a:gd name="T22" fmla="*/ 0 w 382"/>
                  <a:gd name="T23" fmla="*/ 156 h 312"/>
                  <a:gd name="T24" fmla="*/ 154 w 382"/>
                  <a:gd name="T25" fmla="*/ 312 h 312"/>
                  <a:gd name="T26" fmla="*/ 308 w 382"/>
                  <a:gd name="T27" fmla="*/ 156 h 312"/>
                  <a:gd name="T28" fmla="*/ 307 w 382"/>
                  <a:gd name="T29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îśļîdé"/>
            <p:cNvGrpSpPr/>
            <p:nvPr/>
          </p:nvGrpSpPr>
          <p:grpSpPr>
            <a:xfrm>
              <a:off x="1983061" y="4680528"/>
              <a:ext cx="3887939" cy="1116345"/>
              <a:chOff x="1983061" y="4680528"/>
              <a:chExt cx="3887939" cy="1116345"/>
            </a:xfrm>
          </p:grpSpPr>
          <p:sp>
            <p:nvSpPr>
              <p:cNvPr id="27" name="ïŝlïḋê"/>
              <p:cNvSpPr/>
              <p:nvPr/>
            </p:nvSpPr>
            <p:spPr bwMode="auto">
              <a:xfrm>
                <a:off x="1983061" y="5093408"/>
                <a:ext cx="3887939" cy="703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28" name="íṥľíḍè"/>
              <p:cNvSpPr txBox="1"/>
              <p:nvPr/>
            </p:nvSpPr>
            <p:spPr bwMode="auto">
              <a:xfrm>
                <a:off x="1983061" y="4680528"/>
                <a:ext cx="388793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文本标题</a:t>
                </a:r>
                <a:endPara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1" name="直接连接符 30"/>
          <p:cNvCxnSpPr/>
          <p:nvPr/>
        </p:nvCxnSpPr>
        <p:spPr>
          <a:xfrm>
            <a:off x="1701566" y="3371288"/>
            <a:ext cx="3346923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01566" y="4921466"/>
            <a:ext cx="3346923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45" y="2545288"/>
            <a:ext cx="6350000" cy="328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年度工作概述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ísḻîdé"/>
          <p:cNvGrpSpPr/>
          <p:nvPr/>
        </p:nvGrpSpPr>
        <p:grpSpPr>
          <a:xfrm>
            <a:off x="660400" y="2577407"/>
            <a:ext cx="10858500" cy="2221865"/>
            <a:chOff x="660400" y="2791850"/>
            <a:chExt cx="10858500" cy="2221865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660400" y="2791850"/>
              <a:ext cx="108585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660400" y="3347316"/>
              <a:ext cx="108585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660400" y="3902782"/>
              <a:ext cx="108585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60400" y="4458248"/>
              <a:ext cx="108585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660400" y="5013715"/>
              <a:ext cx="1085850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i$ḷíḑe"/>
          <p:cNvGrpSpPr/>
          <p:nvPr/>
        </p:nvGrpSpPr>
        <p:grpSpPr>
          <a:xfrm>
            <a:off x="902047" y="3757199"/>
            <a:ext cx="1503001" cy="2270369"/>
            <a:chOff x="902045" y="3701059"/>
            <a:chExt cx="1503001" cy="2270369"/>
          </a:xfrm>
        </p:grpSpPr>
        <p:grpSp>
          <p:nvGrpSpPr>
            <p:cNvPr id="56" name="ï$1íḓè"/>
            <p:cNvGrpSpPr/>
            <p:nvPr/>
          </p:nvGrpSpPr>
          <p:grpSpPr>
            <a:xfrm>
              <a:off x="1291823" y="3701059"/>
              <a:ext cx="723445" cy="1042074"/>
              <a:chOff x="1288822" y="3971641"/>
              <a:chExt cx="723445" cy="1042074"/>
            </a:xfrm>
          </p:grpSpPr>
          <p:sp>
            <p:nvSpPr>
              <p:cNvPr id="60" name="íš1idè"/>
              <p:cNvSpPr/>
              <p:nvPr/>
            </p:nvSpPr>
            <p:spPr>
              <a:xfrm>
                <a:off x="1288822" y="3971641"/>
                <a:ext cx="209889" cy="1042074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íSľiďè"/>
              <p:cNvSpPr/>
              <p:nvPr/>
            </p:nvSpPr>
            <p:spPr>
              <a:xfrm>
                <a:off x="1545600" y="4104032"/>
                <a:ext cx="209889" cy="9096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ï$ḷiďê"/>
              <p:cNvSpPr/>
              <p:nvPr/>
            </p:nvSpPr>
            <p:spPr>
              <a:xfrm>
                <a:off x="1802378" y="4532660"/>
                <a:ext cx="209889" cy="4810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î$ḻïḋé"/>
            <p:cNvGrpSpPr/>
            <p:nvPr/>
          </p:nvGrpSpPr>
          <p:grpSpPr>
            <a:xfrm>
              <a:off x="902045" y="4840446"/>
              <a:ext cx="1503001" cy="1130982"/>
              <a:chOff x="5305098" y="2863509"/>
              <a:chExt cx="1581804" cy="1130982"/>
            </a:xfrm>
          </p:grpSpPr>
          <p:sp>
            <p:nvSpPr>
              <p:cNvPr id="58" name="i$1iďê"/>
              <p:cNvSpPr/>
              <p:nvPr/>
            </p:nvSpPr>
            <p:spPr>
              <a:xfrm>
                <a:off x="5305098" y="2863509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išľîḓê"/>
              <p:cNvSpPr/>
              <p:nvPr/>
            </p:nvSpPr>
            <p:spPr bwMode="auto">
              <a:xfrm>
                <a:off x="5305098" y="3288679"/>
                <a:ext cx="158180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8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</p:txBody>
          </p:sp>
        </p:grpSp>
      </p:grpSp>
      <p:grpSp>
        <p:nvGrpSpPr>
          <p:cNvPr id="13" name="ïşľiḑê"/>
          <p:cNvGrpSpPr/>
          <p:nvPr/>
        </p:nvGrpSpPr>
        <p:grpSpPr>
          <a:xfrm>
            <a:off x="2676488" y="3456202"/>
            <a:ext cx="1503001" cy="2571366"/>
            <a:chOff x="2380746" y="3400062"/>
            <a:chExt cx="1503001" cy="2571366"/>
          </a:xfrm>
        </p:grpSpPr>
        <p:grpSp>
          <p:nvGrpSpPr>
            <p:cNvPr id="49" name="iṧ1ïḓè"/>
            <p:cNvGrpSpPr/>
            <p:nvPr/>
          </p:nvGrpSpPr>
          <p:grpSpPr>
            <a:xfrm>
              <a:off x="2770524" y="3400062"/>
              <a:ext cx="723445" cy="1343070"/>
              <a:chOff x="2755446" y="3670645"/>
              <a:chExt cx="723445" cy="1343070"/>
            </a:xfrm>
          </p:grpSpPr>
          <p:sp>
            <p:nvSpPr>
              <p:cNvPr id="53" name="ï$ľiďê"/>
              <p:cNvSpPr/>
              <p:nvPr/>
            </p:nvSpPr>
            <p:spPr>
              <a:xfrm>
                <a:off x="2755446" y="4288475"/>
                <a:ext cx="209889" cy="725240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išḻiḍè"/>
              <p:cNvSpPr/>
              <p:nvPr/>
            </p:nvSpPr>
            <p:spPr>
              <a:xfrm>
                <a:off x="3012224" y="3670645"/>
                <a:ext cx="209889" cy="13430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ísļïḓê"/>
              <p:cNvSpPr/>
              <p:nvPr/>
            </p:nvSpPr>
            <p:spPr>
              <a:xfrm>
                <a:off x="3269002" y="4100634"/>
                <a:ext cx="209889" cy="9130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iślídê"/>
            <p:cNvGrpSpPr/>
            <p:nvPr/>
          </p:nvGrpSpPr>
          <p:grpSpPr>
            <a:xfrm>
              <a:off x="2380746" y="4840446"/>
              <a:ext cx="1503001" cy="1130982"/>
              <a:chOff x="5305098" y="2863509"/>
              <a:chExt cx="1581804" cy="1130982"/>
            </a:xfrm>
          </p:grpSpPr>
          <p:sp>
            <p:nvSpPr>
              <p:cNvPr id="51" name="išļiḍé"/>
              <p:cNvSpPr/>
              <p:nvPr/>
            </p:nvSpPr>
            <p:spPr>
              <a:xfrm>
                <a:off x="5305098" y="2863509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ïsḻiďe"/>
              <p:cNvSpPr/>
              <p:nvPr/>
            </p:nvSpPr>
            <p:spPr bwMode="auto">
              <a:xfrm>
                <a:off x="5305098" y="3288679"/>
                <a:ext cx="158180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8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</p:txBody>
          </p:sp>
        </p:grpSp>
      </p:grpSp>
      <p:grpSp>
        <p:nvGrpSpPr>
          <p:cNvPr id="14" name="î$ľiḍê"/>
          <p:cNvGrpSpPr/>
          <p:nvPr/>
        </p:nvGrpSpPr>
        <p:grpSpPr>
          <a:xfrm>
            <a:off x="4450929" y="3478429"/>
            <a:ext cx="1503001" cy="2549139"/>
            <a:chOff x="3859447" y="3422289"/>
            <a:chExt cx="1503001" cy="2549139"/>
          </a:xfrm>
        </p:grpSpPr>
        <p:grpSp>
          <p:nvGrpSpPr>
            <p:cNvPr id="42" name="îṩļídè"/>
            <p:cNvGrpSpPr/>
            <p:nvPr/>
          </p:nvGrpSpPr>
          <p:grpSpPr>
            <a:xfrm>
              <a:off x="4249225" y="3422289"/>
              <a:ext cx="723445" cy="1320844"/>
              <a:chOff x="4225474" y="3692871"/>
              <a:chExt cx="723445" cy="1320844"/>
            </a:xfrm>
          </p:grpSpPr>
          <p:sp>
            <p:nvSpPr>
              <p:cNvPr id="46" name="ïṧlîḋê"/>
              <p:cNvSpPr/>
              <p:nvPr/>
            </p:nvSpPr>
            <p:spPr>
              <a:xfrm>
                <a:off x="4225474" y="4350589"/>
                <a:ext cx="209889" cy="663126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iṧlïdê"/>
              <p:cNvSpPr/>
              <p:nvPr/>
            </p:nvSpPr>
            <p:spPr>
              <a:xfrm>
                <a:off x="4482252" y="4104032"/>
                <a:ext cx="209889" cy="9096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ïsḷîḓê"/>
              <p:cNvSpPr/>
              <p:nvPr/>
            </p:nvSpPr>
            <p:spPr>
              <a:xfrm>
                <a:off x="4739030" y="3692871"/>
                <a:ext cx="209889" cy="13208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ïṡḻíḑe"/>
            <p:cNvGrpSpPr/>
            <p:nvPr/>
          </p:nvGrpSpPr>
          <p:grpSpPr>
            <a:xfrm>
              <a:off x="3859447" y="4840446"/>
              <a:ext cx="1503001" cy="1130982"/>
              <a:chOff x="5305098" y="2863509"/>
              <a:chExt cx="1581804" cy="1130982"/>
            </a:xfrm>
          </p:grpSpPr>
          <p:sp>
            <p:nvSpPr>
              <p:cNvPr id="44" name="ís1íḍê"/>
              <p:cNvSpPr/>
              <p:nvPr/>
            </p:nvSpPr>
            <p:spPr>
              <a:xfrm>
                <a:off x="5305098" y="2863509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iṧḷïḍê"/>
              <p:cNvSpPr/>
              <p:nvPr/>
            </p:nvSpPr>
            <p:spPr bwMode="auto">
              <a:xfrm>
                <a:off x="5305098" y="3288679"/>
                <a:ext cx="158180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8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</p:txBody>
          </p:sp>
        </p:grpSp>
      </p:grpSp>
      <p:grpSp>
        <p:nvGrpSpPr>
          <p:cNvPr id="15" name="i$ḷïdê"/>
          <p:cNvGrpSpPr/>
          <p:nvPr/>
        </p:nvGrpSpPr>
        <p:grpSpPr>
          <a:xfrm>
            <a:off x="6225370" y="3257248"/>
            <a:ext cx="1503001" cy="2770320"/>
            <a:chOff x="5338148" y="3201108"/>
            <a:chExt cx="1503001" cy="2770320"/>
          </a:xfrm>
        </p:grpSpPr>
        <p:grpSp>
          <p:nvGrpSpPr>
            <p:cNvPr id="35" name="ïSľîdè"/>
            <p:cNvGrpSpPr/>
            <p:nvPr/>
          </p:nvGrpSpPr>
          <p:grpSpPr>
            <a:xfrm>
              <a:off x="5727926" y="3201108"/>
              <a:ext cx="723445" cy="1542025"/>
              <a:chOff x="5692098" y="3471690"/>
              <a:chExt cx="723445" cy="1542025"/>
            </a:xfrm>
          </p:grpSpPr>
          <p:sp>
            <p:nvSpPr>
              <p:cNvPr id="39" name="ïSḻïdé"/>
              <p:cNvSpPr/>
              <p:nvPr/>
            </p:nvSpPr>
            <p:spPr>
              <a:xfrm>
                <a:off x="5692098" y="3991322"/>
                <a:ext cx="209889" cy="1022393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iṧḻïḓê"/>
              <p:cNvSpPr/>
              <p:nvPr/>
            </p:nvSpPr>
            <p:spPr>
              <a:xfrm>
                <a:off x="5948876" y="3874524"/>
                <a:ext cx="209889" cy="1139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îsḷîḋè"/>
              <p:cNvSpPr/>
              <p:nvPr/>
            </p:nvSpPr>
            <p:spPr>
              <a:xfrm>
                <a:off x="6205654" y="3471690"/>
                <a:ext cx="209889" cy="15420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is1iḍê"/>
            <p:cNvGrpSpPr/>
            <p:nvPr/>
          </p:nvGrpSpPr>
          <p:grpSpPr>
            <a:xfrm>
              <a:off x="5338148" y="4840446"/>
              <a:ext cx="1503001" cy="1130982"/>
              <a:chOff x="5305098" y="2863509"/>
              <a:chExt cx="1581804" cy="1130982"/>
            </a:xfrm>
          </p:grpSpPr>
          <p:sp>
            <p:nvSpPr>
              <p:cNvPr id="37" name="ïśliḑê"/>
              <p:cNvSpPr/>
              <p:nvPr/>
            </p:nvSpPr>
            <p:spPr>
              <a:xfrm>
                <a:off x="5305098" y="2863509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ïṥľîḍè"/>
              <p:cNvSpPr/>
              <p:nvPr/>
            </p:nvSpPr>
            <p:spPr bwMode="auto">
              <a:xfrm>
                <a:off x="5305098" y="3288679"/>
                <a:ext cx="158180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8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</p:txBody>
          </p:sp>
        </p:grpSp>
      </p:grpSp>
      <p:grpSp>
        <p:nvGrpSpPr>
          <p:cNvPr id="16" name="iŝļîḍe"/>
          <p:cNvGrpSpPr/>
          <p:nvPr/>
        </p:nvGrpSpPr>
        <p:grpSpPr>
          <a:xfrm>
            <a:off x="7999811" y="2835173"/>
            <a:ext cx="1503001" cy="3192395"/>
            <a:chOff x="6816849" y="2779033"/>
            <a:chExt cx="1503001" cy="3192395"/>
          </a:xfrm>
        </p:grpSpPr>
        <p:grpSp>
          <p:nvGrpSpPr>
            <p:cNvPr id="28" name="íšļîdè"/>
            <p:cNvGrpSpPr/>
            <p:nvPr/>
          </p:nvGrpSpPr>
          <p:grpSpPr>
            <a:xfrm>
              <a:off x="7206627" y="2779033"/>
              <a:ext cx="723445" cy="1964099"/>
              <a:chOff x="7224377" y="3049616"/>
              <a:chExt cx="723445" cy="1964099"/>
            </a:xfrm>
          </p:grpSpPr>
          <p:sp>
            <p:nvSpPr>
              <p:cNvPr id="32" name="ï$ľîde"/>
              <p:cNvSpPr/>
              <p:nvPr/>
            </p:nvSpPr>
            <p:spPr>
              <a:xfrm>
                <a:off x="7224377" y="3885640"/>
                <a:ext cx="209889" cy="1128075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iSḻiḍe"/>
              <p:cNvSpPr/>
              <p:nvPr/>
            </p:nvSpPr>
            <p:spPr>
              <a:xfrm>
                <a:off x="7481155" y="3049616"/>
                <a:ext cx="209889" cy="19640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ïṣľiďè"/>
              <p:cNvSpPr/>
              <p:nvPr/>
            </p:nvSpPr>
            <p:spPr>
              <a:xfrm>
                <a:off x="7737933" y="3438873"/>
                <a:ext cx="209889" cy="15748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îšļiḋê"/>
            <p:cNvGrpSpPr/>
            <p:nvPr/>
          </p:nvGrpSpPr>
          <p:grpSpPr>
            <a:xfrm>
              <a:off x="6816849" y="4840446"/>
              <a:ext cx="1503001" cy="1130982"/>
              <a:chOff x="5305098" y="2863509"/>
              <a:chExt cx="1581804" cy="1130982"/>
            </a:xfrm>
          </p:grpSpPr>
          <p:sp>
            <p:nvSpPr>
              <p:cNvPr id="30" name="ïṩļíde"/>
              <p:cNvSpPr/>
              <p:nvPr/>
            </p:nvSpPr>
            <p:spPr>
              <a:xfrm>
                <a:off x="5305098" y="2863509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íšľiďé"/>
              <p:cNvSpPr/>
              <p:nvPr/>
            </p:nvSpPr>
            <p:spPr bwMode="auto">
              <a:xfrm>
                <a:off x="5305098" y="3288679"/>
                <a:ext cx="158180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8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</p:txBody>
          </p:sp>
        </p:grpSp>
      </p:grpSp>
      <p:grpSp>
        <p:nvGrpSpPr>
          <p:cNvPr id="17" name="iṣ1îḋè"/>
          <p:cNvGrpSpPr/>
          <p:nvPr/>
        </p:nvGrpSpPr>
        <p:grpSpPr>
          <a:xfrm>
            <a:off x="9774252" y="2715910"/>
            <a:ext cx="1503001" cy="3311658"/>
            <a:chOff x="9774251" y="2659770"/>
            <a:chExt cx="1503001" cy="3311658"/>
          </a:xfrm>
        </p:grpSpPr>
        <p:grpSp>
          <p:nvGrpSpPr>
            <p:cNvPr id="21" name="ísľiḋe"/>
            <p:cNvGrpSpPr/>
            <p:nvPr/>
          </p:nvGrpSpPr>
          <p:grpSpPr>
            <a:xfrm>
              <a:off x="10164029" y="2659770"/>
              <a:ext cx="723445" cy="2083362"/>
              <a:chOff x="10161029" y="2930353"/>
              <a:chExt cx="723445" cy="2083362"/>
            </a:xfrm>
          </p:grpSpPr>
          <p:sp>
            <p:nvSpPr>
              <p:cNvPr id="25" name="iṣlîďé"/>
              <p:cNvSpPr/>
              <p:nvPr/>
            </p:nvSpPr>
            <p:spPr>
              <a:xfrm>
                <a:off x="10161029" y="2930353"/>
                <a:ext cx="209889" cy="2083362"/>
              </a:xfrm>
              <a:prstGeom prst="rect">
                <a:avLst/>
              </a:prstGeom>
              <a:solidFill>
                <a:srgbClr val="1F7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îS1ïḑe"/>
              <p:cNvSpPr/>
              <p:nvPr/>
            </p:nvSpPr>
            <p:spPr>
              <a:xfrm>
                <a:off x="10417807" y="3049616"/>
                <a:ext cx="209889" cy="19640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íṥḻíde"/>
              <p:cNvSpPr/>
              <p:nvPr/>
            </p:nvSpPr>
            <p:spPr>
              <a:xfrm>
                <a:off x="10674585" y="3616764"/>
                <a:ext cx="209889" cy="13969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íṧ1ïdê"/>
            <p:cNvGrpSpPr/>
            <p:nvPr/>
          </p:nvGrpSpPr>
          <p:grpSpPr>
            <a:xfrm>
              <a:off x="9774251" y="4840446"/>
              <a:ext cx="1503001" cy="1130982"/>
              <a:chOff x="5305098" y="2863509"/>
              <a:chExt cx="1581804" cy="1130982"/>
            </a:xfrm>
          </p:grpSpPr>
          <p:sp>
            <p:nvSpPr>
              <p:cNvPr id="23" name="íṧḷiḑe"/>
              <p:cNvSpPr/>
              <p:nvPr/>
            </p:nvSpPr>
            <p:spPr>
              <a:xfrm>
                <a:off x="5305098" y="2863509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ïṩ1íde"/>
              <p:cNvSpPr/>
              <p:nvPr/>
            </p:nvSpPr>
            <p:spPr bwMode="auto">
              <a:xfrm>
                <a:off x="5305098" y="3288679"/>
                <a:ext cx="158180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800" spc="13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</p:txBody>
          </p:sp>
        </p:grpSp>
      </p:grpSp>
      <p:grpSp>
        <p:nvGrpSpPr>
          <p:cNvPr id="18" name="îṩḷîḑè"/>
          <p:cNvGrpSpPr/>
          <p:nvPr/>
        </p:nvGrpSpPr>
        <p:grpSpPr>
          <a:xfrm>
            <a:off x="660398" y="1477762"/>
            <a:ext cx="10858500" cy="1302576"/>
            <a:chOff x="660400" y="5174436"/>
            <a:chExt cx="10858500" cy="1302576"/>
          </a:xfrm>
        </p:grpSpPr>
        <p:sp>
          <p:nvSpPr>
            <p:cNvPr id="19" name="îSlídê"/>
            <p:cNvSpPr txBox="1"/>
            <p:nvPr/>
          </p:nvSpPr>
          <p:spPr>
            <a:xfrm>
              <a:off x="660401" y="5592208"/>
              <a:ext cx="10858499" cy="884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1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  <a:r>
                <a:rPr lang="zh-CN" altLang="en-US" sz="1100" spc="13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20" name="ïśḷîḓê"/>
            <p:cNvSpPr/>
            <p:nvPr/>
          </p:nvSpPr>
          <p:spPr>
            <a:xfrm>
              <a:off x="660400" y="5174436"/>
              <a:ext cx="10858499" cy="417624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文本标题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年度工作概述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îśḻiḋé"/>
          <p:cNvSpPr/>
          <p:nvPr/>
        </p:nvSpPr>
        <p:spPr>
          <a:xfrm>
            <a:off x="609430" y="1920259"/>
            <a:ext cx="3152257" cy="1868491"/>
          </a:xfrm>
          <a:prstGeom prst="roundRect">
            <a:avLst>
              <a:gd name="adj" fmla="val 5374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8100">
            <a:noFill/>
            <a:round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9430" y="4199550"/>
            <a:ext cx="3152257" cy="1868491"/>
            <a:chOff x="609430" y="4199550"/>
            <a:chExt cx="3152257" cy="1868491"/>
          </a:xfrm>
        </p:grpSpPr>
        <p:sp>
          <p:nvSpPr>
            <p:cNvPr id="13" name="îṥḷïḑê"/>
            <p:cNvSpPr/>
            <p:nvPr/>
          </p:nvSpPr>
          <p:spPr>
            <a:xfrm>
              <a:off x="609430" y="4199550"/>
              <a:ext cx="3152257" cy="1868491"/>
            </a:xfrm>
            <a:prstGeom prst="roundRect">
              <a:avLst>
                <a:gd name="adj" fmla="val 537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îSḻîḑè"/>
            <p:cNvGrpSpPr/>
            <p:nvPr/>
          </p:nvGrpSpPr>
          <p:grpSpPr>
            <a:xfrm>
              <a:off x="712320" y="4418889"/>
              <a:ext cx="2946476" cy="1429813"/>
              <a:chOff x="6068401" y="3386714"/>
              <a:chExt cx="2495307" cy="1429813"/>
            </a:xfrm>
          </p:grpSpPr>
          <p:sp>
            <p:nvSpPr>
              <p:cNvPr id="31" name="iSḻïdé"/>
              <p:cNvSpPr/>
              <p:nvPr/>
            </p:nvSpPr>
            <p:spPr bwMode="auto">
              <a:xfrm>
                <a:off x="6068401" y="3794022"/>
                <a:ext cx="2495305" cy="10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32" name="íṩḻiḍê"/>
              <p:cNvSpPr txBox="1"/>
              <p:nvPr/>
            </p:nvSpPr>
            <p:spPr bwMode="auto">
              <a:xfrm>
                <a:off x="6068402" y="3386714"/>
                <a:ext cx="2495306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7" name="ïŝḻïḋè"/>
          <p:cNvSpPr/>
          <p:nvPr/>
        </p:nvSpPr>
        <p:spPr>
          <a:xfrm>
            <a:off x="4462552" y="4199550"/>
            <a:ext cx="3152257" cy="1868491"/>
          </a:xfrm>
          <a:prstGeom prst="roundRect">
            <a:avLst>
              <a:gd name="adj" fmla="val 5374"/>
            </a:avLst>
          </a:prstGeom>
          <a:blipFill>
            <a:blip r:embed="rId4"/>
            <a:stretch>
              <a:fillRect/>
            </a:stretch>
          </a:blipFill>
          <a:ln w="38100">
            <a:noFill/>
            <a:round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2552" y="1920259"/>
            <a:ext cx="3152257" cy="1868491"/>
            <a:chOff x="4462552" y="1920259"/>
            <a:chExt cx="3152257" cy="1868491"/>
          </a:xfrm>
        </p:grpSpPr>
        <p:sp>
          <p:nvSpPr>
            <p:cNvPr id="18" name="işḷïďe"/>
            <p:cNvSpPr/>
            <p:nvPr/>
          </p:nvSpPr>
          <p:spPr>
            <a:xfrm>
              <a:off x="4462552" y="1920259"/>
              <a:ext cx="3152257" cy="1868491"/>
            </a:xfrm>
            <a:prstGeom prst="roundRect">
              <a:avLst>
                <a:gd name="adj" fmla="val 537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0" name="ïšļïḋê"/>
            <p:cNvGrpSpPr/>
            <p:nvPr/>
          </p:nvGrpSpPr>
          <p:grpSpPr>
            <a:xfrm>
              <a:off x="4565442" y="2139598"/>
              <a:ext cx="2946476" cy="1429813"/>
              <a:chOff x="6068401" y="3386714"/>
              <a:chExt cx="2495307" cy="1429813"/>
            </a:xfrm>
          </p:grpSpPr>
          <p:sp>
            <p:nvSpPr>
              <p:cNvPr id="29" name="ïṥḷídè"/>
              <p:cNvSpPr/>
              <p:nvPr/>
            </p:nvSpPr>
            <p:spPr bwMode="auto">
              <a:xfrm>
                <a:off x="6068401" y="3794022"/>
                <a:ext cx="2495305" cy="10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 algn="ctr">
                  <a:lnSpc>
                    <a:spcPct val="130000"/>
                  </a:lnSpc>
                </a:pP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iṡḻîḍè"/>
              <p:cNvSpPr txBox="1"/>
              <p:nvPr/>
            </p:nvSpPr>
            <p:spPr bwMode="auto">
              <a:xfrm>
                <a:off x="6068402" y="3386714"/>
                <a:ext cx="2495306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íṥ1ïďê"/>
          <p:cNvSpPr/>
          <p:nvPr/>
        </p:nvSpPr>
        <p:spPr>
          <a:xfrm>
            <a:off x="8315673" y="1920259"/>
            <a:ext cx="3152257" cy="1868491"/>
          </a:xfrm>
          <a:prstGeom prst="roundRect">
            <a:avLst>
              <a:gd name="adj" fmla="val 5374"/>
            </a:avLst>
          </a:prstGeom>
          <a:blipFill>
            <a:blip r:embed="rId5"/>
            <a:stretch>
              <a:fillRect/>
            </a:stretch>
          </a:blipFill>
          <a:ln w="38100">
            <a:noFill/>
            <a:round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315673" y="4199550"/>
            <a:ext cx="3152257" cy="1868491"/>
            <a:chOff x="8315673" y="4199550"/>
            <a:chExt cx="3152257" cy="1868491"/>
          </a:xfrm>
        </p:grpSpPr>
        <p:sp>
          <p:nvSpPr>
            <p:cNvPr id="23" name="iśḻíḑe"/>
            <p:cNvSpPr/>
            <p:nvPr/>
          </p:nvSpPr>
          <p:spPr>
            <a:xfrm>
              <a:off x="8315673" y="4199550"/>
              <a:ext cx="3152257" cy="1868491"/>
            </a:xfrm>
            <a:prstGeom prst="roundRect">
              <a:avLst>
                <a:gd name="adj" fmla="val 537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5" name="îṣḷïďê"/>
            <p:cNvGrpSpPr/>
            <p:nvPr/>
          </p:nvGrpSpPr>
          <p:grpSpPr>
            <a:xfrm>
              <a:off x="8418563" y="4418889"/>
              <a:ext cx="2946476" cy="1429813"/>
              <a:chOff x="6068401" y="3386714"/>
              <a:chExt cx="2495307" cy="1429813"/>
            </a:xfrm>
          </p:grpSpPr>
          <p:sp>
            <p:nvSpPr>
              <p:cNvPr id="27" name="ïṡļïḋê"/>
              <p:cNvSpPr/>
              <p:nvPr/>
            </p:nvSpPr>
            <p:spPr bwMode="auto">
              <a:xfrm>
                <a:off x="6068401" y="3794022"/>
                <a:ext cx="2495305" cy="10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28" name="iṥḻïďê"/>
              <p:cNvSpPr txBox="1"/>
              <p:nvPr/>
            </p:nvSpPr>
            <p:spPr bwMode="auto">
              <a:xfrm>
                <a:off x="6068402" y="3386714"/>
                <a:ext cx="2495306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31558" y="3788750"/>
            <a:ext cx="7814243" cy="410800"/>
            <a:chOff x="2131558" y="3788750"/>
            <a:chExt cx="7814243" cy="410800"/>
          </a:xfrm>
        </p:grpSpPr>
        <p:cxnSp>
          <p:nvCxnSpPr>
            <p:cNvPr id="11" name="直接连接符 10"/>
            <p:cNvCxnSpPr>
              <a:stCxn id="16" idx="6"/>
            </p:cNvCxnSpPr>
            <p:nvPr/>
          </p:nvCxnSpPr>
          <p:spPr>
            <a:xfrm>
              <a:off x="2239558" y="3994150"/>
              <a:ext cx="7590270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2" idx="2"/>
              <a:endCxn id="13" idx="0"/>
            </p:cNvCxnSpPr>
            <p:nvPr/>
          </p:nvCxnSpPr>
          <p:spPr>
            <a:xfrm>
              <a:off x="2185559" y="3788750"/>
              <a:ext cx="0" cy="41080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Sliḍê"/>
            <p:cNvSpPr/>
            <p:nvPr/>
          </p:nvSpPr>
          <p:spPr>
            <a:xfrm>
              <a:off x="2131558" y="3940150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>
              <a:stCxn id="18" idx="2"/>
              <a:endCxn id="17" idx="0"/>
            </p:cNvCxnSpPr>
            <p:nvPr/>
          </p:nvCxnSpPr>
          <p:spPr>
            <a:xfrm>
              <a:off x="6038681" y="3788750"/>
              <a:ext cx="0" cy="41080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ŝḻide"/>
            <p:cNvSpPr/>
            <p:nvPr/>
          </p:nvSpPr>
          <p:spPr>
            <a:xfrm>
              <a:off x="5984680" y="3940150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>
              <a:stCxn id="22" idx="2"/>
              <a:endCxn id="23" idx="0"/>
            </p:cNvCxnSpPr>
            <p:nvPr/>
          </p:nvCxnSpPr>
          <p:spPr>
            <a:xfrm>
              <a:off x="9891802" y="3788750"/>
              <a:ext cx="0" cy="41080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ï$ľîdè"/>
            <p:cNvSpPr/>
            <p:nvPr/>
          </p:nvSpPr>
          <p:spPr>
            <a:xfrm>
              <a:off x="9837801" y="3940150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年度工作概述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iṩļïḓê"/>
          <p:cNvSpPr/>
          <p:nvPr/>
        </p:nvSpPr>
        <p:spPr>
          <a:xfrm>
            <a:off x="666750" y="2169810"/>
            <a:ext cx="998220" cy="441960"/>
          </a:xfrm>
          <a:prstGeom prst="homePlate">
            <a:avLst/>
          </a:prstGeom>
          <a:solidFill>
            <a:srgbClr val="1F709E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îṧḻídê"/>
          <p:cNvSpPr/>
          <p:nvPr/>
        </p:nvSpPr>
        <p:spPr>
          <a:xfrm>
            <a:off x="3030923" y="1907623"/>
            <a:ext cx="966334" cy="9663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íŝ1íḍè"/>
          <p:cNvSpPr/>
          <p:nvPr/>
        </p:nvSpPr>
        <p:spPr>
          <a:xfrm>
            <a:off x="666750" y="3924005"/>
            <a:ext cx="998220" cy="441960"/>
          </a:xfrm>
          <a:prstGeom prst="homePlate">
            <a:avLst/>
          </a:prstGeom>
          <a:solidFill>
            <a:srgbClr val="1F709E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2018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iŝ1iďè"/>
          <p:cNvSpPr/>
          <p:nvPr/>
        </p:nvSpPr>
        <p:spPr>
          <a:xfrm>
            <a:off x="3030923" y="3661818"/>
            <a:ext cx="966334" cy="9663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42284" y="1643085"/>
            <a:ext cx="180000" cy="5003800"/>
            <a:chOff x="2342284" y="1643085"/>
            <a:chExt cx="180000" cy="5003800"/>
          </a:xfrm>
        </p:grpSpPr>
        <p:sp>
          <p:nvSpPr>
            <p:cNvPr id="11" name="íśļîḍe"/>
            <p:cNvSpPr/>
            <p:nvPr/>
          </p:nvSpPr>
          <p:spPr>
            <a:xfrm>
              <a:off x="2342284" y="1643085"/>
              <a:ext cx="180000" cy="5003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îṡḻîḋé"/>
            <p:cNvSpPr/>
            <p:nvPr/>
          </p:nvSpPr>
          <p:spPr>
            <a:xfrm>
              <a:off x="2348686" y="2307192"/>
              <a:ext cx="167196" cy="167196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íṡļïde"/>
            <p:cNvSpPr/>
            <p:nvPr/>
          </p:nvSpPr>
          <p:spPr>
            <a:xfrm>
              <a:off x="2348686" y="4061387"/>
              <a:ext cx="167196" cy="167196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íSḻíḑè"/>
            <p:cNvSpPr/>
            <p:nvPr/>
          </p:nvSpPr>
          <p:spPr>
            <a:xfrm>
              <a:off x="2348686" y="5815581"/>
              <a:ext cx="167196" cy="167196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iŝḷïḋè"/>
          <p:cNvSpPr/>
          <p:nvPr/>
        </p:nvSpPr>
        <p:spPr>
          <a:xfrm>
            <a:off x="666750" y="5678199"/>
            <a:ext cx="998220" cy="441960"/>
          </a:xfrm>
          <a:prstGeom prst="homePlate">
            <a:avLst/>
          </a:prstGeom>
          <a:solidFill>
            <a:srgbClr val="1F709E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ïSľíḍé"/>
          <p:cNvSpPr/>
          <p:nvPr/>
        </p:nvSpPr>
        <p:spPr>
          <a:xfrm>
            <a:off x="3030923" y="5416012"/>
            <a:ext cx="966334" cy="9663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íSlïḓé"/>
          <p:cNvGrpSpPr/>
          <p:nvPr/>
        </p:nvGrpSpPr>
        <p:grpSpPr>
          <a:xfrm>
            <a:off x="4165932" y="5298006"/>
            <a:ext cx="7359318" cy="1202347"/>
            <a:chOff x="1296567" y="1835355"/>
            <a:chExt cx="6293555" cy="1202347"/>
          </a:xfrm>
        </p:grpSpPr>
        <p:sp>
          <p:nvSpPr>
            <p:cNvPr id="21" name="iṥḻiḑé"/>
            <p:cNvSpPr txBox="1"/>
            <p:nvPr/>
          </p:nvSpPr>
          <p:spPr>
            <a:xfrm>
              <a:off x="1296567" y="1835355"/>
              <a:ext cx="6293555" cy="389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文本标题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ïṣ1iḍê"/>
            <p:cNvSpPr/>
            <p:nvPr/>
          </p:nvSpPr>
          <p:spPr bwMode="auto">
            <a:xfrm>
              <a:off x="1296567" y="2224784"/>
              <a:ext cx="6293555" cy="8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  <a:p>
              <a:pPr>
                <a:spcBef>
                  <a:spcPct val="0"/>
                </a:spcBef>
              </a:pPr>
              <a:endParaRPr kumimoji="1"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</a:pPr>
              <a:r>
                <a:rPr kumimoji="1" lang="en-GB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THE ORIGINAL MATERIAL PACKAGE NETWORK OF THE WHOLE STATION HAS EXCLUSIVE COPYRIGHT OR HAS </a:t>
              </a:r>
            </a:p>
            <a:p>
              <a:pPr>
                <a:spcBef>
                  <a:spcPct val="0"/>
                </a:spcBef>
              </a:pPr>
              <a:r>
                <a:rPr lang="en-US" altLang="zh-CN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	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5932" y="1789617"/>
            <a:ext cx="7359318" cy="1478271"/>
            <a:chOff x="4165932" y="1789617"/>
            <a:chExt cx="7359318" cy="1478271"/>
          </a:xfrm>
        </p:grpSpPr>
        <p:grpSp>
          <p:nvGrpSpPr>
            <p:cNvPr id="32" name="íṧ1îḓe"/>
            <p:cNvGrpSpPr/>
            <p:nvPr/>
          </p:nvGrpSpPr>
          <p:grpSpPr>
            <a:xfrm>
              <a:off x="4165932" y="1789617"/>
              <a:ext cx="7359318" cy="1202347"/>
              <a:chOff x="1296567" y="1835355"/>
              <a:chExt cx="6293555" cy="1202347"/>
            </a:xfrm>
          </p:grpSpPr>
          <p:sp>
            <p:nvSpPr>
              <p:cNvPr id="33" name="íšḷîḋe"/>
              <p:cNvSpPr txBox="1"/>
              <p:nvPr/>
            </p:nvSpPr>
            <p:spPr>
              <a:xfrm>
                <a:off x="1296567" y="1835355"/>
                <a:ext cx="6293555" cy="3894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îšliḍe"/>
              <p:cNvSpPr/>
              <p:nvPr/>
            </p:nvSpPr>
            <p:spPr bwMode="auto">
              <a:xfrm>
                <a:off x="1296567" y="2224784"/>
                <a:ext cx="6293555" cy="812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0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>
                  <a:spcBef>
                    <a:spcPct val="0"/>
                  </a:spcBef>
                </a:pPr>
                <a:endParaRPr kumimoji="1" lang="en-US" altLang="zh-CN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  <a:p>
                <a:pPr>
                  <a:spcBef>
                    <a:spcPct val="0"/>
                  </a:spcBef>
                </a:pPr>
                <a:r>
                  <a:rPr kumimoji="1" lang="en-GB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THE ORIGINAL MATERIAL PACKAGE NETWORK OF THE WHOLE STATION HAS EXCLUSIVE COPYRIGHT OR HAS </a:t>
                </a:r>
              </a:p>
              <a:p>
                <a:pPr>
                  <a:spcBef>
                    <a:spcPct val="0"/>
                  </a:spcBef>
                </a:pPr>
                <a:endParaRPr lang="en-US" altLang="zh-CN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4249876" y="3267888"/>
              <a:ext cx="727537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165932" y="3543812"/>
            <a:ext cx="7359318" cy="1478271"/>
            <a:chOff x="4165932" y="3543812"/>
            <a:chExt cx="7359318" cy="1478271"/>
          </a:xfrm>
        </p:grpSpPr>
        <p:grpSp>
          <p:nvGrpSpPr>
            <p:cNvPr id="26" name="išļîḑé"/>
            <p:cNvGrpSpPr/>
            <p:nvPr/>
          </p:nvGrpSpPr>
          <p:grpSpPr>
            <a:xfrm>
              <a:off x="4165932" y="3543812"/>
              <a:ext cx="7359318" cy="1202347"/>
              <a:chOff x="1296567" y="1835355"/>
              <a:chExt cx="6293555" cy="1202347"/>
            </a:xfrm>
          </p:grpSpPr>
          <p:sp>
            <p:nvSpPr>
              <p:cNvPr id="27" name="íṧlîḋè"/>
              <p:cNvSpPr txBox="1"/>
              <p:nvPr/>
            </p:nvSpPr>
            <p:spPr>
              <a:xfrm>
                <a:off x="1296567" y="1835355"/>
                <a:ext cx="6293555" cy="3894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文本标题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íS1îdè"/>
              <p:cNvSpPr/>
              <p:nvPr/>
            </p:nvSpPr>
            <p:spPr bwMode="auto">
              <a:xfrm>
                <a:off x="1296567" y="2224784"/>
                <a:ext cx="6293555" cy="812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000" spc="13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点击添加主要文字内容点击添加主要文字内容点击添加文字</a:t>
                </a:r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……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1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	</a:t>
                </a:r>
              </a:p>
              <a:p>
                <a:pPr>
                  <a:spcBef>
                    <a:spcPct val="0"/>
                  </a:spcBef>
                </a:pPr>
                <a:r>
                  <a:rPr kumimoji="1" lang="en-GB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THE ORIGINAL MATERIAL PACKAGE NETWORK OF THE WHOLE STATION HAS EXCLUSIVE COPYRIGHT OR HAS </a:t>
                </a:r>
              </a:p>
              <a:p>
                <a:pPr>
                  <a:spcBef>
                    <a:spcPct val="0"/>
                  </a:spcBef>
                </a:pPr>
                <a:endParaRPr lang="en-US" altLang="zh-CN" sz="1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4249876" y="5022083"/>
              <a:ext cx="727537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4" grpId="0" animBg="1"/>
      <p:bldP spid="2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7"/>
          <a:stretch>
            <a:fillRect/>
          </a:stretch>
        </p:blipFill>
        <p:spPr>
          <a:xfrm>
            <a:off x="0" y="0"/>
            <a:ext cx="7713519" cy="7549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7679" y="3674272"/>
            <a:ext cx="42254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500" b="1" dirty="0">
                <a:solidFill>
                  <a:srgbClr val="1F709E"/>
                </a:solidFill>
                <a:latin typeface="字体视界-云梦深几许" panose="02000503000000000000" pitchFamily="2" charset="-122"/>
                <a:ea typeface="字体视界-云梦深几许" panose="02000503000000000000"/>
              </a:rPr>
              <a:t>工作完成情况</a:t>
            </a:r>
            <a:endParaRPr lang="en-US" altLang="zh-CN" sz="4500" b="1" dirty="0">
              <a:solidFill>
                <a:srgbClr val="1F709E"/>
              </a:solidFill>
              <a:latin typeface="字体视界-云梦深几许" panose="02000503000000000000" pitchFamily="2" charset="-122"/>
              <a:ea typeface="字体视界-云梦深几许" panose="0200050300000000000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3611" y="2212323"/>
            <a:ext cx="38380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1F709E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PART 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1946" y="4497970"/>
            <a:ext cx="410119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900" spc="13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zh-CN" altLang="en-US" sz="900" dirty="0">
              <a:solidFill>
                <a:srgbClr val="1F7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55" y="1387536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不忘初心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0559" y="841232"/>
            <a:ext cx="553998" cy="1525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方得始终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10753310" y="2438222"/>
            <a:ext cx="631428" cy="640810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023775" y="1904711"/>
            <a:ext cx="994014" cy="99401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910183" y="2624050"/>
            <a:ext cx="532974" cy="532974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1076447" y="2266826"/>
            <a:ext cx="371737" cy="371738"/>
          </a:xfrm>
          <a:prstGeom prst="line">
            <a:avLst/>
          </a:prstGeom>
          <a:ln>
            <a:solidFill>
              <a:srgbClr val="1F7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7864524" y="1794135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710028" y="2933713"/>
            <a:ext cx="86564" cy="86564"/>
          </a:xfrm>
          <a:prstGeom prst="ellipse">
            <a:avLst/>
          </a:prstGeom>
          <a:noFill/>
          <a:ln>
            <a:solidFill>
              <a:srgbClr val="1F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6 1.11111E-6 L 0.22682 -0.34908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74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-4.81481E-6 L 0.24024 -0.35509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7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125E-6 -1.48148E-6 L 0.35091 -0.71342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5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875E-6 2.22222E-6 L 0.42188 -0.79329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3967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4357" y="2025334"/>
            <a:ext cx="10890586" cy="3135741"/>
            <a:chOff x="644357" y="2025334"/>
            <a:chExt cx="10890586" cy="3135741"/>
          </a:xfrm>
        </p:grpSpPr>
        <p:grpSp>
          <p:nvGrpSpPr>
            <p:cNvPr id="11" name="ïS1îďè"/>
            <p:cNvGrpSpPr/>
            <p:nvPr/>
          </p:nvGrpSpPr>
          <p:grpSpPr>
            <a:xfrm>
              <a:off x="10185025" y="2677900"/>
              <a:ext cx="1349918" cy="1217786"/>
              <a:chOff x="10206449" y="2704534"/>
              <a:chExt cx="1349918" cy="1217786"/>
            </a:xfrm>
          </p:grpSpPr>
          <p:sp>
            <p:nvSpPr>
              <p:cNvPr id="35" name="iś1idè"/>
              <p:cNvSpPr/>
              <p:nvPr/>
            </p:nvSpPr>
            <p:spPr bwMode="auto">
              <a:xfrm>
                <a:off x="10206449" y="2704534"/>
                <a:ext cx="1108075" cy="1111250"/>
              </a:xfrm>
              <a:custGeom>
                <a:avLst/>
                <a:gdLst>
                  <a:gd name="T0" fmla="*/ 11616 w 11616"/>
                  <a:gd name="T1" fmla="*/ 11648 h 11648"/>
                  <a:gd name="T2" fmla="*/ 3925 w 11616"/>
                  <a:gd name="T3" fmla="*/ 11648 h 11648"/>
                  <a:gd name="T4" fmla="*/ 1150 w 11616"/>
                  <a:gd name="T5" fmla="*/ 10499 h 11648"/>
                  <a:gd name="T6" fmla="*/ 0 w 11616"/>
                  <a:gd name="T7" fmla="*/ 7724 h 11648"/>
                  <a:gd name="T8" fmla="*/ 0 w 11616"/>
                  <a:gd name="T9" fmla="*/ 0 h 1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16" h="11648">
                    <a:moveTo>
                      <a:pt x="11616" y="11648"/>
                    </a:moveTo>
                    <a:lnTo>
                      <a:pt x="3925" y="11648"/>
                    </a:lnTo>
                    <a:cubicBezTo>
                      <a:pt x="2842" y="11648"/>
                      <a:pt x="1860" y="11209"/>
                      <a:pt x="1150" y="10499"/>
                    </a:cubicBezTo>
                    <a:cubicBezTo>
                      <a:pt x="439" y="9789"/>
                      <a:pt x="0" y="8808"/>
                      <a:pt x="0" y="7724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 cap="flat">
                <a:solidFill>
                  <a:srgbClr val="1F709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ïşḷiďé"/>
              <p:cNvSpPr/>
              <p:nvPr/>
            </p:nvSpPr>
            <p:spPr>
              <a:xfrm>
                <a:off x="11314524" y="3679611"/>
                <a:ext cx="241843" cy="242709"/>
              </a:xfrm>
              <a:prstGeom prst="donut">
                <a:avLst/>
              </a:prstGeom>
              <a:solidFill>
                <a:schemeClr val="accent1"/>
              </a:solidFill>
              <a:ln w="12700" cap="rnd">
                <a:solidFill>
                  <a:srgbClr val="1F709E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440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îŝ1ïḍe"/>
            <p:cNvGrpSpPr/>
            <p:nvPr/>
          </p:nvGrpSpPr>
          <p:grpSpPr>
            <a:xfrm>
              <a:off x="644357" y="2025334"/>
              <a:ext cx="1078456" cy="1219374"/>
              <a:chOff x="665781" y="2051968"/>
              <a:chExt cx="1078456" cy="1219374"/>
            </a:xfrm>
          </p:grpSpPr>
          <p:sp>
            <p:nvSpPr>
              <p:cNvPr id="33" name="ïṣļiḋe"/>
              <p:cNvSpPr/>
              <p:nvPr/>
            </p:nvSpPr>
            <p:spPr>
              <a:xfrm>
                <a:off x="665781" y="2051968"/>
                <a:ext cx="241843" cy="242709"/>
              </a:xfrm>
              <a:prstGeom prst="donut">
                <a:avLst/>
              </a:prstGeom>
              <a:solidFill>
                <a:schemeClr val="accent1"/>
              </a:solidFill>
              <a:ln w="12700" cap="rnd">
                <a:solidFill>
                  <a:srgbClr val="1F709E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440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î$ļîḋè"/>
              <p:cNvSpPr/>
              <p:nvPr/>
            </p:nvSpPr>
            <p:spPr bwMode="auto">
              <a:xfrm>
                <a:off x="907624" y="2158504"/>
                <a:ext cx="836613" cy="1112838"/>
              </a:xfrm>
              <a:custGeom>
                <a:avLst/>
                <a:gdLst>
                  <a:gd name="T0" fmla="*/ 0 w 8768"/>
                  <a:gd name="T1" fmla="*/ 0 h 11648"/>
                  <a:gd name="T2" fmla="*/ 4837 w 8768"/>
                  <a:gd name="T3" fmla="*/ 0 h 11648"/>
                  <a:gd name="T4" fmla="*/ 7617 w 8768"/>
                  <a:gd name="T5" fmla="*/ 1150 h 11648"/>
                  <a:gd name="T6" fmla="*/ 8768 w 8768"/>
                  <a:gd name="T7" fmla="*/ 3925 h 11648"/>
                  <a:gd name="T8" fmla="*/ 8768 w 8768"/>
                  <a:gd name="T9" fmla="*/ 11648 h 1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68" h="11648">
                    <a:moveTo>
                      <a:pt x="0" y="0"/>
                    </a:moveTo>
                    <a:lnTo>
                      <a:pt x="4837" y="0"/>
                    </a:lnTo>
                    <a:cubicBezTo>
                      <a:pt x="5923" y="0"/>
                      <a:pt x="6906" y="440"/>
                      <a:pt x="7617" y="1150"/>
                    </a:cubicBezTo>
                    <a:cubicBezTo>
                      <a:pt x="8329" y="1860"/>
                      <a:pt x="8768" y="2841"/>
                      <a:pt x="8768" y="3925"/>
                    </a:cubicBezTo>
                    <a:lnTo>
                      <a:pt x="8768" y="11648"/>
                    </a:lnTo>
                  </a:path>
                </a:pathLst>
              </a:custGeom>
              <a:noFill/>
              <a:ln w="38100" cap="flat">
                <a:solidFill>
                  <a:srgbClr val="1F709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" name="íṣḷîḑê"/>
            <p:cNvSpPr/>
            <p:nvPr/>
          </p:nvSpPr>
          <p:spPr bwMode="auto">
            <a:xfrm>
              <a:off x="1722813" y="3106709"/>
              <a:ext cx="2114175" cy="2054366"/>
            </a:xfrm>
            <a:custGeom>
              <a:avLst/>
              <a:gdLst>
                <a:gd name="T0" fmla="*/ 5548 w 5548"/>
                <a:gd name="T1" fmla="*/ 1223 h 5392"/>
                <a:gd name="T2" fmla="*/ 5548 w 5548"/>
                <a:gd name="T3" fmla="*/ 4582 h 5392"/>
                <a:gd name="T4" fmla="*/ 5261 w 5548"/>
                <a:gd name="T5" fmla="*/ 5155 h 5392"/>
                <a:gd name="T6" fmla="*/ 4568 w 5548"/>
                <a:gd name="T7" fmla="*/ 5392 h 5392"/>
                <a:gd name="T8" fmla="*/ 981 w 5548"/>
                <a:gd name="T9" fmla="*/ 5392 h 5392"/>
                <a:gd name="T10" fmla="*/ 288 w 5548"/>
                <a:gd name="T11" fmla="*/ 5155 h 5392"/>
                <a:gd name="T12" fmla="*/ 0 w 5548"/>
                <a:gd name="T13" fmla="*/ 4582 h 5392"/>
                <a:gd name="T14" fmla="*/ 24 w 5548"/>
                <a:gd name="T15" fmla="*/ 0 h 5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8" h="5392">
                  <a:moveTo>
                    <a:pt x="5548" y="1223"/>
                  </a:moveTo>
                  <a:lnTo>
                    <a:pt x="5548" y="4582"/>
                  </a:lnTo>
                  <a:cubicBezTo>
                    <a:pt x="5548" y="4806"/>
                    <a:pt x="5439" y="5008"/>
                    <a:pt x="5261" y="5155"/>
                  </a:cubicBezTo>
                  <a:cubicBezTo>
                    <a:pt x="5084" y="5302"/>
                    <a:pt x="4839" y="5392"/>
                    <a:pt x="4568" y="5392"/>
                  </a:cubicBezTo>
                  <a:lnTo>
                    <a:pt x="981" y="5392"/>
                  </a:lnTo>
                  <a:cubicBezTo>
                    <a:pt x="710" y="5392"/>
                    <a:pt x="465" y="5302"/>
                    <a:pt x="288" y="5155"/>
                  </a:cubicBezTo>
                  <a:cubicBezTo>
                    <a:pt x="110" y="5008"/>
                    <a:pt x="0" y="4806"/>
                    <a:pt x="0" y="4582"/>
                  </a:cubicBezTo>
                  <a:lnTo>
                    <a:pt x="24" y="0"/>
                  </a:lnTo>
                </a:path>
              </a:pathLst>
            </a:custGeom>
            <a:noFill/>
            <a:ln w="38100" cap="flat">
              <a:solidFill>
                <a:srgbClr val="1F709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íś1iḋè"/>
            <p:cNvSpPr/>
            <p:nvPr/>
          </p:nvSpPr>
          <p:spPr bwMode="auto">
            <a:xfrm>
              <a:off x="3836988" y="2130522"/>
              <a:ext cx="2116137" cy="1449388"/>
            </a:xfrm>
            <a:custGeom>
              <a:avLst/>
              <a:gdLst>
                <a:gd name="T0" fmla="*/ 22192 w 22192"/>
                <a:gd name="T1" fmla="*/ 15183 h 15183"/>
                <a:gd name="T2" fmla="*/ 22192 w 22192"/>
                <a:gd name="T3" fmla="*/ 2952 h 15183"/>
                <a:gd name="T4" fmla="*/ 21043 w 22192"/>
                <a:gd name="T5" fmla="*/ 865 h 15183"/>
                <a:gd name="T6" fmla="*/ 18269 w 22192"/>
                <a:gd name="T7" fmla="*/ 0 h 15183"/>
                <a:gd name="T8" fmla="*/ 3923 w 22192"/>
                <a:gd name="T9" fmla="*/ 0 h 15183"/>
                <a:gd name="T10" fmla="*/ 1149 w 22192"/>
                <a:gd name="T11" fmla="*/ 865 h 15183"/>
                <a:gd name="T12" fmla="*/ 0 w 22192"/>
                <a:gd name="T13" fmla="*/ 2952 h 15183"/>
                <a:gd name="T14" fmla="*/ 0 w 22192"/>
                <a:gd name="T15" fmla="*/ 15183 h 15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92" h="15183">
                  <a:moveTo>
                    <a:pt x="22192" y="15183"/>
                  </a:moveTo>
                  <a:lnTo>
                    <a:pt x="22192" y="2952"/>
                  </a:lnTo>
                  <a:cubicBezTo>
                    <a:pt x="22192" y="2137"/>
                    <a:pt x="21753" y="1399"/>
                    <a:pt x="21043" y="865"/>
                  </a:cubicBezTo>
                  <a:cubicBezTo>
                    <a:pt x="20333" y="331"/>
                    <a:pt x="19353" y="0"/>
                    <a:pt x="18269" y="0"/>
                  </a:cubicBezTo>
                  <a:lnTo>
                    <a:pt x="3923" y="0"/>
                  </a:lnTo>
                  <a:cubicBezTo>
                    <a:pt x="2839" y="0"/>
                    <a:pt x="1859" y="331"/>
                    <a:pt x="1149" y="865"/>
                  </a:cubicBezTo>
                  <a:cubicBezTo>
                    <a:pt x="439" y="1399"/>
                    <a:pt x="0" y="2137"/>
                    <a:pt x="0" y="2952"/>
                  </a:cubicBezTo>
                  <a:lnTo>
                    <a:pt x="0" y="15183"/>
                  </a:lnTo>
                </a:path>
              </a:pathLst>
            </a:custGeom>
            <a:noFill/>
            <a:ln w="38100" cap="flat">
              <a:solidFill>
                <a:srgbClr val="1F709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íṡ1îdè"/>
            <p:cNvSpPr/>
            <p:nvPr/>
          </p:nvSpPr>
          <p:spPr bwMode="auto">
            <a:xfrm>
              <a:off x="5953125" y="3106709"/>
              <a:ext cx="2114175" cy="2054366"/>
            </a:xfrm>
            <a:custGeom>
              <a:avLst/>
              <a:gdLst>
                <a:gd name="T0" fmla="*/ 5548 w 5548"/>
                <a:gd name="T1" fmla="*/ 1223 h 5392"/>
                <a:gd name="T2" fmla="*/ 5548 w 5548"/>
                <a:gd name="T3" fmla="*/ 4582 h 5392"/>
                <a:gd name="T4" fmla="*/ 5261 w 5548"/>
                <a:gd name="T5" fmla="*/ 5155 h 5392"/>
                <a:gd name="T6" fmla="*/ 4568 w 5548"/>
                <a:gd name="T7" fmla="*/ 5392 h 5392"/>
                <a:gd name="T8" fmla="*/ 981 w 5548"/>
                <a:gd name="T9" fmla="*/ 5392 h 5392"/>
                <a:gd name="T10" fmla="*/ 288 w 5548"/>
                <a:gd name="T11" fmla="*/ 5155 h 5392"/>
                <a:gd name="T12" fmla="*/ 0 w 5548"/>
                <a:gd name="T13" fmla="*/ 4582 h 5392"/>
                <a:gd name="T14" fmla="*/ 24 w 5548"/>
                <a:gd name="T15" fmla="*/ 0 h 5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8" h="5392">
                  <a:moveTo>
                    <a:pt x="5548" y="1223"/>
                  </a:moveTo>
                  <a:lnTo>
                    <a:pt x="5548" y="4582"/>
                  </a:lnTo>
                  <a:cubicBezTo>
                    <a:pt x="5548" y="4806"/>
                    <a:pt x="5439" y="5008"/>
                    <a:pt x="5261" y="5155"/>
                  </a:cubicBezTo>
                  <a:cubicBezTo>
                    <a:pt x="5084" y="5302"/>
                    <a:pt x="4839" y="5392"/>
                    <a:pt x="4568" y="5392"/>
                  </a:cubicBezTo>
                  <a:lnTo>
                    <a:pt x="981" y="5392"/>
                  </a:lnTo>
                  <a:cubicBezTo>
                    <a:pt x="710" y="5392"/>
                    <a:pt x="465" y="5302"/>
                    <a:pt x="288" y="5155"/>
                  </a:cubicBezTo>
                  <a:cubicBezTo>
                    <a:pt x="110" y="5008"/>
                    <a:pt x="0" y="4806"/>
                    <a:pt x="0" y="4582"/>
                  </a:cubicBezTo>
                  <a:lnTo>
                    <a:pt x="24" y="0"/>
                  </a:lnTo>
                </a:path>
              </a:pathLst>
            </a:custGeom>
            <a:noFill/>
            <a:ln w="38100" cap="flat">
              <a:solidFill>
                <a:srgbClr val="1F709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î$ľidè"/>
            <p:cNvSpPr/>
            <p:nvPr/>
          </p:nvSpPr>
          <p:spPr bwMode="auto">
            <a:xfrm>
              <a:off x="8067300" y="2128935"/>
              <a:ext cx="2117725" cy="1450975"/>
            </a:xfrm>
            <a:custGeom>
              <a:avLst/>
              <a:gdLst>
                <a:gd name="T0" fmla="*/ 22208 w 22208"/>
                <a:gd name="T1" fmla="*/ 6022 h 15215"/>
                <a:gd name="T2" fmla="*/ 22208 w 22208"/>
                <a:gd name="T3" fmla="*/ 2958 h 15215"/>
                <a:gd name="T4" fmla="*/ 21058 w 22208"/>
                <a:gd name="T5" fmla="*/ 867 h 15215"/>
                <a:gd name="T6" fmla="*/ 18282 w 22208"/>
                <a:gd name="T7" fmla="*/ 0 h 15215"/>
                <a:gd name="T8" fmla="*/ 3926 w 22208"/>
                <a:gd name="T9" fmla="*/ 0 h 15215"/>
                <a:gd name="T10" fmla="*/ 1150 w 22208"/>
                <a:gd name="T11" fmla="*/ 867 h 15215"/>
                <a:gd name="T12" fmla="*/ 0 w 22208"/>
                <a:gd name="T13" fmla="*/ 2958 h 15215"/>
                <a:gd name="T14" fmla="*/ 0 w 22208"/>
                <a:gd name="T15" fmla="*/ 15215 h 15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08" h="15215">
                  <a:moveTo>
                    <a:pt x="22208" y="6022"/>
                  </a:moveTo>
                  <a:lnTo>
                    <a:pt x="22208" y="2958"/>
                  </a:lnTo>
                  <a:cubicBezTo>
                    <a:pt x="22208" y="2142"/>
                    <a:pt x="21768" y="1402"/>
                    <a:pt x="21058" y="867"/>
                  </a:cubicBezTo>
                  <a:cubicBezTo>
                    <a:pt x="20348" y="331"/>
                    <a:pt x="19367" y="0"/>
                    <a:pt x="18282" y="0"/>
                  </a:cubicBezTo>
                  <a:lnTo>
                    <a:pt x="3926" y="0"/>
                  </a:lnTo>
                  <a:cubicBezTo>
                    <a:pt x="2841" y="0"/>
                    <a:pt x="1860" y="331"/>
                    <a:pt x="1150" y="867"/>
                  </a:cubicBezTo>
                  <a:cubicBezTo>
                    <a:pt x="439" y="1402"/>
                    <a:pt x="0" y="2142"/>
                    <a:pt x="0" y="2958"/>
                  </a:cubicBezTo>
                  <a:lnTo>
                    <a:pt x="0" y="15215"/>
                  </a:lnTo>
                </a:path>
              </a:pathLst>
            </a:custGeom>
            <a:noFill/>
            <a:ln w="38100" cap="flat">
              <a:solidFill>
                <a:srgbClr val="1F709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3139" y="325090"/>
            <a:ext cx="11617345" cy="646331"/>
            <a:chOff x="5515854" y="1913172"/>
            <a:chExt cx="11617345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6283382" y="2006900"/>
              <a:ext cx="286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工作完成情况</a:t>
              </a:r>
              <a:endParaRPr lang="en-US" altLang="zh-CN" sz="24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5854" y="1913172"/>
              <a:ext cx="732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33120" y="1956050"/>
              <a:ext cx="4300079" cy="2616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rgbClr val="1F7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elit. </a:t>
              </a:r>
              <a:endParaRPr lang="zh-CN" altLang="en-US" sz="1100" dirty="0">
                <a:solidFill>
                  <a:srgbClr val="1F7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平行四边形 8"/>
          <p:cNvSpPr/>
          <p:nvPr/>
        </p:nvSpPr>
        <p:spPr>
          <a:xfrm>
            <a:off x="4300080" y="629206"/>
            <a:ext cx="7524000" cy="108000"/>
          </a:xfrm>
          <a:prstGeom prst="parallelogram">
            <a:avLst>
              <a:gd name="adj" fmla="val 791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ṥ1ïḍê"/>
          <p:cNvSpPr/>
          <p:nvPr/>
        </p:nvSpPr>
        <p:spPr>
          <a:xfrm>
            <a:off x="2325932" y="4688221"/>
            <a:ext cx="907936" cy="9079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isḻídé"/>
          <p:cNvSpPr/>
          <p:nvPr/>
        </p:nvSpPr>
        <p:spPr>
          <a:xfrm>
            <a:off x="4441088" y="1668244"/>
            <a:ext cx="907936" cy="90793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îṣ1îḓé"/>
          <p:cNvSpPr/>
          <p:nvPr/>
        </p:nvSpPr>
        <p:spPr>
          <a:xfrm>
            <a:off x="6556244" y="4688221"/>
            <a:ext cx="907936" cy="907936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îslîďe"/>
          <p:cNvSpPr/>
          <p:nvPr/>
        </p:nvSpPr>
        <p:spPr>
          <a:xfrm>
            <a:off x="8672194" y="1668244"/>
            <a:ext cx="907936" cy="90793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išľîďé"/>
          <p:cNvGrpSpPr/>
          <p:nvPr/>
        </p:nvGrpSpPr>
        <p:grpSpPr>
          <a:xfrm>
            <a:off x="1734483" y="2902528"/>
            <a:ext cx="1898804" cy="1785693"/>
            <a:chOff x="1806822" y="2223350"/>
            <a:chExt cx="1775059" cy="1785693"/>
          </a:xfrm>
        </p:grpSpPr>
        <p:sp>
          <p:nvSpPr>
            <p:cNvPr id="31" name="iṥḻiḍe"/>
            <p:cNvSpPr/>
            <p:nvPr/>
          </p:nvSpPr>
          <p:spPr>
            <a:xfrm>
              <a:off x="1806822" y="2223350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01.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endParaRPr lang="id-ID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íSļiḍe"/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  <a:p>
              <a:pPr>
                <a:spcBef>
                  <a:spcPct val="0"/>
                </a:spcBef>
              </a:pPr>
              <a:endParaRPr kumimoji="1"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ïṣ1idé"/>
          <p:cNvGrpSpPr/>
          <p:nvPr/>
        </p:nvGrpSpPr>
        <p:grpSpPr>
          <a:xfrm>
            <a:off x="3947005" y="2845057"/>
            <a:ext cx="1801436" cy="1737805"/>
            <a:chOff x="1897844" y="2271238"/>
            <a:chExt cx="1684037" cy="1737805"/>
          </a:xfrm>
        </p:grpSpPr>
        <p:sp>
          <p:nvSpPr>
            <p:cNvPr id="29" name="îṩļîdé"/>
            <p:cNvSpPr/>
            <p:nvPr/>
          </p:nvSpPr>
          <p:spPr>
            <a:xfrm>
              <a:off x="1897844" y="2271238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02.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endParaRPr lang="id-ID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ïṣļîḑe"/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3" name="íSlïḑe"/>
          <p:cNvGrpSpPr/>
          <p:nvPr/>
        </p:nvGrpSpPr>
        <p:grpSpPr>
          <a:xfrm>
            <a:off x="6063141" y="2939183"/>
            <a:ext cx="1800456" cy="1749038"/>
            <a:chOff x="1898760" y="2260005"/>
            <a:chExt cx="1683121" cy="1749038"/>
          </a:xfrm>
        </p:grpSpPr>
        <p:sp>
          <p:nvSpPr>
            <p:cNvPr id="27" name="ï$ḻîḑê"/>
            <p:cNvSpPr/>
            <p:nvPr/>
          </p:nvSpPr>
          <p:spPr>
            <a:xfrm>
              <a:off x="1898760" y="2260005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03.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endParaRPr lang="id-ID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íṣľiḍè"/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4" name="iṣḻíḓé"/>
          <p:cNvGrpSpPr/>
          <p:nvPr/>
        </p:nvGrpSpPr>
        <p:grpSpPr>
          <a:xfrm>
            <a:off x="8160984" y="2873235"/>
            <a:ext cx="1818563" cy="1709627"/>
            <a:chOff x="1881833" y="2299416"/>
            <a:chExt cx="1700048" cy="1709627"/>
          </a:xfrm>
        </p:grpSpPr>
        <p:sp>
          <p:nvSpPr>
            <p:cNvPr id="25" name="íṥlïḋé"/>
            <p:cNvSpPr/>
            <p:nvPr/>
          </p:nvSpPr>
          <p:spPr>
            <a:xfrm>
              <a:off x="1881833" y="2299416"/>
              <a:ext cx="1595541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04.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endParaRPr lang="id-ID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ïṡḷiḋé"/>
            <p:cNvSpPr/>
            <p:nvPr/>
          </p:nvSpPr>
          <p:spPr bwMode="auto">
            <a:xfrm>
              <a:off x="1986340" y="2427531"/>
              <a:ext cx="1595541" cy="15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zh-CN" altLang="en-US" sz="1000" spc="13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点击添加主要文字内容点击添加主要文字内容点击添加文字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Microsoft Office PowerPoint</Application>
  <PresentationFormat>宽屏</PresentationFormat>
  <Paragraphs>304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汉仪尚巍手书W</vt:lpstr>
      <vt:lpstr>微软雅黑</vt:lpstr>
      <vt:lpstr>字体视界-云梦深几许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swl520</dc:creator>
  <cp:lastModifiedBy>天 下</cp:lastModifiedBy>
  <cp:revision>37</cp:revision>
  <dcterms:created xsi:type="dcterms:W3CDTF">2019-11-13T07:36:00Z</dcterms:created>
  <dcterms:modified xsi:type="dcterms:W3CDTF">2021-02-25T00:09:19Z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