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339" r:id="rId3"/>
    <p:sldId id="257" r:id="rId4"/>
    <p:sldId id="258" r:id="rId5"/>
    <p:sldId id="259" r:id="rId6"/>
    <p:sldId id="261" r:id="rId7"/>
    <p:sldId id="262" r:id="rId8"/>
    <p:sldId id="260" r:id="rId9"/>
    <p:sldId id="273" r:id="rId10"/>
    <p:sldId id="274" r:id="rId11"/>
    <p:sldId id="263" r:id="rId12"/>
    <p:sldId id="264" r:id="rId13"/>
    <p:sldId id="265" r:id="rId14"/>
    <p:sldId id="276" r:id="rId15"/>
    <p:sldId id="266" r:id="rId16"/>
    <p:sldId id="267" r:id="rId17"/>
    <p:sldId id="268" r:id="rId18"/>
    <p:sldId id="269" r:id="rId19"/>
    <p:sldId id="270" r:id="rId20"/>
    <p:sldId id="275" r:id="rId21"/>
    <p:sldId id="278" r:id="rId22"/>
    <p:sldId id="283" r:id="rId23"/>
    <p:sldId id="290" r:id="rId24"/>
    <p:sldId id="291" r:id="rId25"/>
    <p:sldId id="292" r:id="rId26"/>
    <p:sldId id="307" r:id="rId27"/>
  </p:sldIdLst>
  <p:sldSz cx="24384000" cy="13716000"/>
  <p:notesSz cx="6858000" cy="9144000"/>
  <p:custDataLst>
    <p:tags r:id="rId29"/>
  </p:custDataLst>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defRPr kumimoji="0" sz="2600" b="0" i="0" u="none" strike="noStrike" cap="none" spc="0" normalizeH="0" baseline="0">
        <a:ln>
          <a:noFill/>
        </a:ln>
        <a:solidFill>
          <a:srgbClr val="727574"/>
        </a:solidFill>
        <a:effectLst/>
        <a:uFillTx/>
        <a:latin typeface="Poppins"/>
        <a:ea typeface="Poppins"/>
        <a:cs typeface="Poppins"/>
        <a:sym typeface="Poppins"/>
      </a:defRPr>
    </a:lvl1pPr>
    <a:lvl2pPr marL="0" marR="0" indent="228600" algn="l" defTabSz="825500" rtl="0" fontAlgn="auto" latinLnBrk="0" hangingPunct="0">
      <a:lnSpc>
        <a:spcPct val="100000"/>
      </a:lnSpc>
      <a:spcBef>
        <a:spcPts val="0"/>
      </a:spcBef>
      <a:spcAft>
        <a:spcPts val="0"/>
      </a:spcAft>
      <a:buClrTx/>
      <a:buSzTx/>
      <a:buFontTx/>
      <a:buNone/>
      <a:defRPr kumimoji="0" sz="2600" b="0" i="0" u="none" strike="noStrike" cap="none" spc="0" normalizeH="0" baseline="0">
        <a:ln>
          <a:noFill/>
        </a:ln>
        <a:solidFill>
          <a:srgbClr val="727574"/>
        </a:solidFill>
        <a:effectLst/>
        <a:uFillTx/>
        <a:latin typeface="Poppins"/>
        <a:ea typeface="Poppins"/>
        <a:cs typeface="Poppins"/>
        <a:sym typeface="Poppins"/>
      </a:defRPr>
    </a:lvl2pPr>
    <a:lvl3pPr marL="0" marR="0" indent="457200" algn="l" defTabSz="825500" rtl="0" fontAlgn="auto" latinLnBrk="0" hangingPunct="0">
      <a:lnSpc>
        <a:spcPct val="100000"/>
      </a:lnSpc>
      <a:spcBef>
        <a:spcPts val="0"/>
      </a:spcBef>
      <a:spcAft>
        <a:spcPts val="0"/>
      </a:spcAft>
      <a:buClrTx/>
      <a:buSzTx/>
      <a:buFontTx/>
      <a:buNone/>
      <a:defRPr kumimoji="0" sz="2600" b="0" i="0" u="none" strike="noStrike" cap="none" spc="0" normalizeH="0" baseline="0">
        <a:ln>
          <a:noFill/>
        </a:ln>
        <a:solidFill>
          <a:srgbClr val="727574"/>
        </a:solidFill>
        <a:effectLst/>
        <a:uFillTx/>
        <a:latin typeface="Poppins"/>
        <a:ea typeface="Poppins"/>
        <a:cs typeface="Poppins"/>
        <a:sym typeface="Poppins"/>
      </a:defRPr>
    </a:lvl3pPr>
    <a:lvl4pPr marL="0" marR="0" indent="685800" algn="l" defTabSz="825500" rtl="0" fontAlgn="auto" latinLnBrk="0" hangingPunct="0">
      <a:lnSpc>
        <a:spcPct val="100000"/>
      </a:lnSpc>
      <a:spcBef>
        <a:spcPts val="0"/>
      </a:spcBef>
      <a:spcAft>
        <a:spcPts val="0"/>
      </a:spcAft>
      <a:buClrTx/>
      <a:buSzTx/>
      <a:buFontTx/>
      <a:buNone/>
      <a:defRPr kumimoji="0" sz="2600" b="0" i="0" u="none" strike="noStrike" cap="none" spc="0" normalizeH="0" baseline="0">
        <a:ln>
          <a:noFill/>
        </a:ln>
        <a:solidFill>
          <a:srgbClr val="727574"/>
        </a:solidFill>
        <a:effectLst/>
        <a:uFillTx/>
        <a:latin typeface="Poppins"/>
        <a:ea typeface="Poppins"/>
        <a:cs typeface="Poppins"/>
        <a:sym typeface="Poppins"/>
      </a:defRPr>
    </a:lvl4pPr>
    <a:lvl5pPr marL="0" marR="0" indent="914400" algn="l" defTabSz="825500" rtl="0" fontAlgn="auto" latinLnBrk="0" hangingPunct="0">
      <a:lnSpc>
        <a:spcPct val="100000"/>
      </a:lnSpc>
      <a:spcBef>
        <a:spcPts val="0"/>
      </a:spcBef>
      <a:spcAft>
        <a:spcPts val="0"/>
      </a:spcAft>
      <a:buClrTx/>
      <a:buSzTx/>
      <a:buFontTx/>
      <a:buNone/>
      <a:defRPr kumimoji="0" sz="2600" b="0" i="0" u="none" strike="noStrike" cap="none" spc="0" normalizeH="0" baseline="0">
        <a:ln>
          <a:noFill/>
        </a:ln>
        <a:solidFill>
          <a:srgbClr val="727574"/>
        </a:solidFill>
        <a:effectLst/>
        <a:uFillTx/>
        <a:latin typeface="Poppins"/>
        <a:ea typeface="Poppins"/>
        <a:cs typeface="Poppins"/>
        <a:sym typeface="Poppins"/>
      </a:defRPr>
    </a:lvl5pPr>
    <a:lvl6pPr marL="0" marR="0" indent="1143000" algn="l" defTabSz="825500" rtl="0" fontAlgn="auto" latinLnBrk="0" hangingPunct="0">
      <a:lnSpc>
        <a:spcPct val="100000"/>
      </a:lnSpc>
      <a:spcBef>
        <a:spcPts val="0"/>
      </a:spcBef>
      <a:spcAft>
        <a:spcPts val="0"/>
      </a:spcAft>
      <a:buClrTx/>
      <a:buSzTx/>
      <a:buFontTx/>
      <a:buNone/>
      <a:defRPr kumimoji="0" sz="2600" b="0" i="0" u="none" strike="noStrike" cap="none" spc="0" normalizeH="0" baseline="0">
        <a:ln>
          <a:noFill/>
        </a:ln>
        <a:solidFill>
          <a:srgbClr val="727574"/>
        </a:solidFill>
        <a:effectLst/>
        <a:uFillTx/>
        <a:latin typeface="Poppins"/>
        <a:ea typeface="Poppins"/>
        <a:cs typeface="Poppins"/>
        <a:sym typeface="Poppins"/>
      </a:defRPr>
    </a:lvl6pPr>
    <a:lvl7pPr marL="0" marR="0" indent="1371600" algn="l" defTabSz="825500" rtl="0" fontAlgn="auto" latinLnBrk="0" hangingPunct="0">
      <a:lnSpc>
        <a:spcPct val="100000"/>
      </a:lnSpc>
      <a:spcBef>
        <a:spcPts val="0"/>
      </a:spcBef>
      <a:spcAft>
        <a:spcPts val="0"/>
      </a:spcAft>
      <a:buClrTx/>
      <a:buSzTx/>
      <a:buFontTx/>
      <a:buNone/>
      <a:defRPr kumimoji="0" sz="2600" b="0" i="0" u="none" strike="noStrike" cap="none" spc="0" normalizeH="0" baseline="0">
        <a:ln>
          <a:noFill/>
        </a:ln>
        <a:solidFill>
          <a:srgbClr val="727574"/>
        </a:solidFill>
        <a:effectLst/>
        <a:uFillTx/>
        <a:latin typeface="Poppins"/>
        <a:ea typeface="Poppins"/>
        <a:cs typeface="Poppins"/>
        <a:sym typeface="Poppins"/>
      </a:defRPr>
    </a:lvl7pPr>
    <a:lvl8pPr marL="0" marR="0" indent="1600200" algn="l" defTabSz="825500" rtl="0" fontAlgn="auto" latinLnBrk="0" hangingPunct="0">
      <a:lnSpc>
        <a:spcPct val="100000"/>
      </a:lnSpc>
      <a:spcBef>
        <a:spcPts val="0"/>
      </a:spcBef>
      <a:spcAft>
        <a:spcPts val="0"/>
      </a:spcAft>
      <a:buClrTx/>
      <a:buSzTx/>
      <a:buFontTx/>
      <a:buNone/>
      <a:defRPr kumimoji="0" sz="2600" b="0" i="0" u="none" strike="noStrike" cap="none" spc="0" normalizeH="0" baseline="0">
        <a:ln>
          <a:noFill/>
        </a:ln>
        <a:solidFill>
          <a:srgbClr val="727574"/>
        </a:solidFill>
        <a:effectLst/>
        <a:uFillTx/>
        <a:latin typeface="Poppins"/>
        <a:ea typeface="Poppins"/>
        <a:cs typeface="Poppins"/>
        <a:sym typeface="Poppins"/>
      </a:defRPr>
    </a:lvl8pPr>
    <a:lvl9pPr marL="0" marR="0" indent="1828800" algn="l" defTabSz="825500" rtl="0" fontAlgn="auto" latinLnBrk="0" hangingPunct="0">
      <a:lnSpc>
        <a:spcPct val="100000"/>
      </a:lnSpc>
      <a:spcBef>
        <a:spcPts val="0"/>
      </a:spcBef>
      <a:spcAft>
        <a:spcPts val="0"/>
      </a:spcAft>
      <a:buClrTx/>
      <a:buSzTx/>
      <a:buFontTx/>
      <a:buNone/>
      <a:defRPr kumimoji="0" sz="2600" b="0" i="0" u="none" strike="noStrike" cap="none" spc="0" normalizeH="0" baseline="0">
        <a:ln>
          <a:noFill/>
        </a:ln>
        <a:solidFill>
          <a:srgbClr val="727574"/>
        </a:solidFill>
        <a:effectLst/>
        <a:uFillTx/>
        <a:latin typeface="Poppins"/>
        <a:ea typeface="Poppins"/>
        <a:cs typeface="Poppins"/>
        <a:sym typeface="Poppin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828"/>
    <a:srgbClr val="727574"/>
    <a:srgbClr val="FFE7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C3C2611-4C71-4FC5-86AE-919BDF0F9419}" styleName="">
    <a:wholeTbl>
      <a:tcTxStyle>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Style>
        <a:tcBdr/>
        <a:fill>
          <a:solidFill>
            <a:srgbClr val="E3E5E8"/>
          </a:solidFill>
        </a:fill>
      </a:tcStyle>
    </a:band2H>
    <a:firstCol>
      <a:tcTxStyle b="on">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398CCE"/>
          </a:solidFill>
        </a:fill>
      </a:tcStyle>
    </a:firstCol>
    <a:lastRow>
      <a:tcTxStyle>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41" d="100"/>
          <a:sy n="41" d="100"/>
        </p:scale>
        <p:origin x="58" y="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ECF9E"/>
            </a:solidFill>
            <a:ln w="12700" cap="flat">
              <a:noFill/>
              <a:miter lim="400000"/>
            </a:ln>
            <a:effectLst/>
          </c:spPr>
          <c:dPt>
            <c:idx val="0"/>
            <c:bubble3D val="0"/>
            <c:spPr>
              <a:solidFill>
                <a:schemeClr val="accent1"/>
              </a:solidFill>
              <a:ln w="12700" cap="flat">
                <a:noFill/>
                <a:miter lim="400000"/>
              </a:ln>
              <a:effectLst/>
            </c:spPr>
            <c:extLst>
              <c:ext xmlns:c16="http://schemas.microsoft.com/office/drawing/2014/chart" uri="{C3380CC4-5D6E-409C-BE32-E72D297353CC}">
                <c16:uniqueId val="{00000001-1B3E-4AD3-BAB4-A4C9EB9CE220}"/>
              </c:ext>
            </c:extLst>
          </c:dPt>
          <c:dPt>
            <c:idx val="1"/>
            <c:bubble3D val="0"/>
            <c:spPr>
              <a:solidFill>
                <a:srgbClr val="F4F5F7"/>
              </a:solidFill>
              <a:ln w="12700" cap="flat">
                <a:noFill/>
                <a:miter lim="400000"/>
              </a:ln>
              <a:effectLst/>
            </c:spPr>
            <c:extLst>
              <c:ext xmlns:c16="http://schemas.microsoft.com/office/drawing/2014/chart" uri="{C3380CC4-5D6E-409C-BE32-E72D297353CC}">
                <c16:uniqueId val="{00000003-1B3E-4AD3-BAB4-A4C9EB9CE220}"/>
              </c:ext>
            </c:extLst>
          </c:dPt>
          <c:cat>
            <c:strRef>
              <c:f>Sheet1!$B$1:$C$1</c:f>
              <c:strCache>
                <c:ptCount val="2"/>
                <c:pt idx="0">
                  <c:v>April</c:v>
                </c:pt>
                <c:pt idx="1">
                  <c:v>May</c:v>
                </c:pt>
              </c:strCache>
            </c:strRef>
          </c:cat>
          <c:val>
            <c:numRef>
              <c:f>Sheet1!$B$2:$C$2</c:f>
              <c:numCache>
                <c:formatCode>General</c:formatCode>
                <c:ptCount val="2"/>
                <c:pt idx="0">
                  <c:v>91</c:v>
                </c:pt>
                <c:pt idx="1">
                  <c:v>76</c:v>
                </c:pt>
              </c:numCache>
            </c:numRef>
          </c:val>
          <c:extLst>
            <c:ext xmlns:c16="http://schemas.microsoft.com/office/drawing/2014/chart" uri="{C3380CC4-5D6E-409C-BE32-E72D297353CC}">
              <c16:uniqueId val="{00000004-1B3E-4AD3-BAB4-A4C9EB9CE220}"/>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ECF9E"/>
            </a:solidFill>
            <a:ln w="12700" cap="flat">
              <a:noFill/>
              <a:miter lim="400000"/>
            </a:ln>
            <a:effectLst/>
          </c:spPr>
          <c:dPt>
            <c:idx val="0"/>
            <c:bubble3D val="0"/>
            <c:spPr>
              <a:solidFill>
                <a:schemeClr val="accent1"/>
              </a:solidFill>
              <a:ln w="12700" cap="flat">
                <a:noFill/>
                <a:miter lim="400000"/>
              </a:ln>
              <a:effectLst/>
            </c:spPr>
            <c:extLst>
              <c:ext xmlns:c16="http://schemas.microsoft.com/office/drawing/2014/chart" uri="{C3380CC4-5D6E-409C-BE32-E72D297353CC}">
                <c16:uniqueId val="{00000001-792E-40BC-80BF-E9F9E0DAAA10}"/>
              </c:ext>
            </c:extLst>
          </c:dPt>
          <c:dPt>
            <c:idx val="1"/>
            <c:bubble3D val="0"/>
            <c:spPr>
              <a:solidFill>
                <a:srgbClr val="F4F5F7"/>
              </a:solidFill>
              <a:ln w="12700" cap="flat">
                <a:noFill/>
                <a:miter lim="400000"/>
              </a:ln>
              <a:effectLst/>
            </c:spPr>
            <c:extLst>
              <c:ext xmlns:c16="http://schemas.microsoft.com/office/drawing/2014/chart" uri="{C3380CC4-5D6E-409C-BE32-E72D297353CC}">
                <c16:uniqueId val="{00000003-792E-40BC-80BF-E9F9E0DAAA10}"/>
              </c:ext>
            </c:extLst>
          </c:dPt>
          <c:cat>
            <c:strRef>
              <c:f>Sheet1!$B$1:$C$1</c:f>
              <c:strCache>
                <c:ptCount val="2"/>
                <c:pt idx="0">
                  <c:v>April</c:v>
                </c:pt>
                <c:pt idx="1">
                  <c:v>May</c:v>
                </c:pt>
              </c:strCache>
            </c:strRef>
          </c:cat>
          <c:val>
            <c:numRef>
              <c:f>Sheet1!$B$2:$C$2</c:f>
              <c:numCache>
                <c:formatCode>General</c:formatCode>
                <c:ptCount val="2"/>
                <c:pt idx="0">
                  <c:v>15</c:v>
                </c:pt>
                <c:pt idx="1">
                  <c:v>76</c:v>
                </c:pt>
              </c:numCache>
            </c:numRef>
          </c:val>
          <c:extLst>
            <c:ext xmlns:c16="http://schemas.microsoft.com/office/drawing/2014/chart" uri="{C3380CC4-5D6E-409C-BE32-E72D297353CC}">
              <c16:uniqueId val="{00000004-792E-40BC-80BF-E9F9E0DAAA10}"/>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 name="Shape 33"/>
          <p:cNvSpPr>
            <a:spLocks noGrp="1" noRot="1" noChangeAspect="1"/>
          </p:cNvSpPr>
          <p:nvPr>
            <p:ph type="sldImg"/>
          </p:nvPr>
        </p:nvSpPr>
        <p:spPr>
          <a:xfrm>
            <a:off x="1143000" y="685800"/>
            <a:ext cx="4572000" cy="3429000"/>
          </a:xfrm>
          <a:prstGeom prst="rect">
            <a:avLst/>
          </a:prstGeom>
        </p:spPr>
        <p:txBody>
          <a:bodyPr/>
          <a:lstStyle/>
          <a:p>
            <a:endParaRPr/>
          </a:p>
        </p:txBody>
      </p:sp>
      <p:sp>
        <p:nvSpPr>
          <p:cNvPr id="34" name="Shape 3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8000"/>
      </a:lnSpc>
      <a:defRPr sz="2200">
        <a:latin typeface="Helvetica Neue"/>
        <a:ea typeface="Helvetica Neue"/>
        <a:cs typeface="Helvetica Neue"/>
        <a:sym typeface="Helvetica Neue"/>
      </a:defRPr>
    </a:lvl1pPr>
    <a:lvl2pPr indent="228600" defTabSz="457200" latinLnBrk="0">
      <a:lnSpc>
        <a:spcPct val="118000"/>
      </a:lnSpc>
      <a:defRPr sz="2200">
        <a:latin typeface="Helvetica Neue"/>
        <a:ea typeface="Helvetica Neue"/>
        <a:cs typeface="Helvetica Neue"/>
        <a:sym typeface="Helvetica Neue"/>
      </a:defRPr>
    </a:lvl2pPr>
    <a:lvl3pPr indent="457200" defTabSz="457200" latinLnBrk="0">
      <a:lnSpc>
        <a:spcPct val="118000"/>
      </a:lnSpc>
      <a:defRPr sz="2200">
        <a:latin typeface="Helvetica Neue"/>
        <a:ea typeface="Helvetica Neue"/>
        <a:cs typeface="Helvetica Neue"/>
        <a:sym typeface="Helvetica Neue"/>
      </a:defRPr>
    </a:lvl3pPr>
    <a:lvl4pPr indent="685800" defTabSz="457200" latinLnBrk="0">
      <a:lnSpc>
        <a:spcPct val="118000"/>
      </a:lnSpc>
      <a:defRPr sz="2200">
        <a:latin typeface="Helvetica Neue"/>
        <a:ea typeface="Helvetica Neue"/>
        <a:cs typeface="Helvetica Neue"/>
        <a:sym typeface="Helvetica Neue"/>
      </a:defRPr>
    </a:lvl4pPr>
    <a:lvl5pPr indent="914400" defTabSz="457200" latinLnBrk="0">
      <a:lnSpc>
        <a:spcPct val="118000"/>
      </a:lnSpc>
      <a:defRPr sz="2200">
        <a:latin typeface="Helvetica Neue"/>
        <a:ea typeface="Helvetica Neue"/>
        <a:cs typeface="Helvetica Neue"/>
        <a:sym typeface="Helvetica Neue"/>
      </a:defRPr>
    </a:lvl5pPr>
    <a:lvl6pPr indent="1143000" defTabSz="457200" latinLnBrk="0">
      <a:lnSpc>
        <a:spcPct val="118000"/>
      </a:lnSpc>
      <a:defRPr sz="2200">
        <a:latin typeface="Helvetica Neue"/>
        <a:ea typeface="Helvetica Neue"/>
        <a:cs typeface="Helvetica Neue"/>
        <a:sym typeface="Helvetica Neue"/>
      </a:defRPr>
    </a:lvl6pPr>
    <a:lvl7pPr indent="1371600" defTabSz="457200" latinLnBrk="0">
      <a:lnSpc>
        <a:spcPct val="118000"/>
      </a:lnSpc>
      <a:defRPr sz="2200">
        <a:latin typeface="Helvetica Neue"/>
        <a:ea typeface="Helvetica Neue"/>
        <a:cs typeface="Helvetica Neue"/>
        <a:sym typeface="Helvetica Neue"/>
      </a:defRPr>
    </a:lvl7pPr>
    <a:lvl8pPr indent="1600200" defTabSz="457200" latinLnBrk="0">
      <a:lnSpc>
        <a:spcPct val="118000"/>
      </a:lnSpc>
      <a:defRPr sz="2200">
        <a:latin typeface="Helvetica Neue"/>
        <a:ea typeface="Helvetica Neue"/>
        <a:cs typeface="Helvetica Neue"/>
        <a:sym typeface="Helvetica Neue"/>
      </a:defRPr>
    </a:lvl8pPr>
    <a:lvl9pPr indent="1828800" defTabSz="457200" latinLnBrk="0">
      <a:lnSpc>
        <a:spcPct val="118000"/>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ank with Photo">
    <p:spTree>
      <p:nvGrpSpPr>
        <p:cNvPr id="1" name=""/>
        <p:cNvGrpSpPr/>
        <p:nvPr/>
      </p:nvGrpSpPr>
      <p:grpSpPr>
        <a:xfrm>
          <a:off x="0" y="0"/>
          <a:ext cx="0" cy="0"/>
          <a:chOff x="0" y="0"/>
          <a:chExt cx="0" cy="0"/>
        </a:xfrm>
      </p:grpSpPr>
      <p:sp>
        <p:nvSpPr>
          <p:cNvPr id="18" name="Shape 18"/>
          <p:cNvSpPr>
            <a:spLocks noGrp="1"/>
          </p:cNvSpPr>
          <p:nvPr>
            <p:ph type="sldNum" sz="quarter" idx="2"/>
          </p:nvPr>
        </p:nvSpPr>
        <p:spPr>
          <a:xfrm>
            <a:off x="11971114" y="11525250"/>
            <a:ext cx="432247" cy="482601"/>
          </a:xfrm>
          <a:prstGeom prst="rect">
            <a:avLst/>
          </a:prstGeom>
        </p:spPr>
        <p:txBody>
          <a:bodyPr wrap="none"/>
          <a:lstStyle>
            <a:lvl1pPr>
              <a:defRPr sz="2400" cap="none" spc="0">
                <a:latin typeface="Roboto Regular"/>
                <a:ea typeface="Roboto Regular"/>
                <a:cs typeface="Roboto Regular"/>
                <a:sym typeface="Roboto Regular"/>
              </a:defRPr>
            </a:lvl1pPr>
          </a:lstStyle>
          <a:p>
            <a:fld id="{86CB4B4D-7CA3-9044-876B-883B54F8677D}" type="slidenum">
              <a:rPr/>
              <a:t>‹#›</a:t>
            </a:fld>
            <a:endParaRPr/>
          </a:p>
        </p:txBody>
      </p:sp>
      <p:sp>
        <p:nvSpPr>
          <p:cNvPr id="3" name="Рисунок 2"/>
          <p:cNvSpPr>
            <a:spLocks noGrp="1"/>
          </p:cNvSpPr>
          <p:nvPr>
            <p:ph type="pic" sz="quarter" idx="10"/>
          </p:nvPr>
        </p:nvSpPr>
        <p:spPr>
          <a:xfrm>
            <a:off x="3135721" y="2664097"/>
            <a:ext cx="2219325" cy="2220913"/>
          </a:xfrm>
        </p:spPr>
        <p:txBody>
          <a:bodyPr/>
          <a:lstStyle/>
          <a:p>
            <a:endParaRPr lang="en-US"/>
          </a:p>
        </p:txBody>
      </p:sp>
      <p:sp>
        <p:nvSpPr>
          <p:cNvPr id="5" name="Рисунок 2"/>
          <p:cNvSpPr>
            <a:spLocks noGrp="1"/>
          </p:cNvSpPr>
          <p:nvPr>
            <p:ph type="pic" sz="quarter" idx="11"/>
          </p:nvPr>
        </p:nvSpPr>
        <p:spPr>
          <a:xfrm>
            <a:off x="5836830" y="2664097"/>
            <a:ext cx="2219325" cy="2220913"/>
          </a:xfrm>
        </p:spPr>
        <p:txBody>
          <a:bodyPr/>
          <a:lstStyle/>
          <a:p>
            <a:endParaRPr lang="en-US"/>
          </a:p>
        </p:txBody>
      </p:sp>
      <p:sp>
        <p:nvSpPr>
          <p:cNvPr id="6" name="Рисунок 2"/>
          <p:cNvSpPr>
            <a:spLocks noGrp="1"/>
          </p:cNvSpPr>
          <p:nvPr>
            <p:ph type="pic" sz="quarter" idx="12"/>
          </p:nvPr>
        </p:nvSpPr>
        <p:spPr>
          <a:xfrm>
            <a:off x="8537939" y="2664097"/>
            <a:ext cx="2219325" cy="2220913"/>
          </a:xfrm>
        </p:spPr>
        <p:txBody>
          <a:bodyPr/>
          <a:lstStyle/>
          <a:p>
            <a:endParaRPr lang="en-US"/>
          </a:p>
        </p:txBody>
      </p:sp>
      <p:sp>
        <p:nvSpPr>
          <p:cNvPr id="7" name="Рисунок 2"/>
          <p:cNvSpPr>
            <a:spLocks noGrp="1"/>
          </p:cNvSpPr>
          <p:nvPr>
            <p:ph type="pic" sz="quarter" idx="13"/>
          </p:nvPr>
        </p:nvSpPr>
        <p:spPr>
          <a:xfrm>
            <a:off x="11239048" y="2664097"/>
            <a:ext cx="2219325" cy="2220913"/>
          </a:xfrm>
        </p:spPr>
        <p:txBody>
          <a:bodyPr/>
          <a:lstStyle/>
          <a:p>
            <a:endParaRPr lang="en-US"/>
          </a:p>
        </p:txBody>
      </p:sp>
      <p:sp>
        <p:nvSpPr>
          <p:cNvPr id="8" name="Рисунок 2"/>
          <p:cNvSpPr>
            <a:spLocks noGrp="1"/>
          </p:cNvSpPr>
          <p:nvPr>
            <p:ph type="pic" sz="quarter" idx="14"/>
          </p:nvPr>
        </p:nvSpPr>
        <p:spPr>
          <a:xfrm>
            <a:off x="13940157" y="2664097"/>
            <a:ext cx="2219325" cy="2220913"/>
          </a:xfrm>
        </p:spPr>
        <p:txBody>
          <a:bodyPr/>
          <a:lstStyle/>
          <a:p>
            <a:endParaRPr lang="en-US"/>
          </a:p>
        </p:txBody>
      </p:sp>
      <p:sp>
        <p:nvSpPr>
          <p:cNvPr id="9" name="Рисунок 2"/>
          <p:cNvSpPr>
            <a:spLocks noGrp="1"/>
          </p:cNvSpPr>
          <p:nvPr>
            <p:ph type="pic" sz="quarter" idx="15"/>
          </p:nvPr>
        </p:nvSpPr>
        <p:spPr>
          <a:xfrm>
            <a:off x="16641266" y="2664097"/>
            <a:ext cx="2219325" cy="2220913"/>
          </a:xfrm>
        </p:spPr>
        <p:txBody>
          <a:bodyPr/>
          <a:lstStyle/>
          <a:p>
            <a:endParaRPr lang="en-US"/>
          </a:p>
        </p:txBody>
      </p:sp>
      <p:sp>
        <p:nvSpPr>
          <p:cNvPr id="10" name="Рисунок 2"/>
          <p:cNvSpPr>
            <a:spLocks noGrp="1"/>
          </p:cNvSpPr>
          <p:nvPr>
            <p:ph type="pic" sz="quarter" idx="16"/>
          </p:nvPr>
        </p:nvSpPr>
        <p:spPr>
          <a:xfrm>
            <a:off x="19342374" y="2664097"/>
            <a:ext cx="2219325" cy="2220913"/>
          </a:xfrm>
        </p:spPr>
        <p:txBody>
          <a:bodyPr/>
          <a:lstStyle/>
          <a:p>
            <a:endParaRPr lang="en-US"/>
          </a:p>
        </p:txBody>
      </p:sp>
      <p:sp>
        <p:nvSpPr>
          <p:cNvPr id="11" name="Рисунок 2"/>
          <p:cNvSpPr>
            <a:spLocks noGrp="1"/>
          </p:cNvSpPr>
          <p:nvPr>
            <p:ph type="pic" sz="quarter" idx="17"/>
          </p:nvPr>
        </p:nvSpPr>
        <p:spPr>
          <a:xfrm>
            <a:off x="3135721" y="5402942"/>
            <a:ext cx="2219325" cy="2220913"/>
          </a:xfrm>
        </p:spPr>
        <p:txBody>
          <a:bodyPr/>
          <a:lstStyle/>
          <a:p>
            <a:endParaRPr lang="en-US"/>
          </a:p>
        </p:txBody>
      </p:sp>
      <p:sp>
        <p:nvSpPr>
          <p:cNvPr id="12" name="Рисунок 2"/>
          <p:cNvSpPr>
            <a:spLocks noGrp="1"/>
          </p:cNvSpPr>
          <p:nvPr>
            <p:ph type="pic" sz="quarter" idx="18"/>
          </p:nvPr>
        </p:nvSpPr>
        <p:spPr>
          <a:xfrm>
            <a:off x="5836830" y="5402942"/>
            <a:ext cx="2219325" cy="2220913"/>
          </a:xfrm>
        </p:spPr>
        <p:txBody>
          <a:bodyPr/>
          <a:lstStyle/>
          <a:p>
            <a:endParaRPr lang="en-US"/>
          </a:p>
        </p:txBody>
      </p:sp>
      <p:sp>
        <p:nvSpPr>
          <p:cNvPr id="13" name="Рисунок 2"/>
          <p:cNvSpPr>
            <a:spLocks noGrp="1"/>
          </p:cNvSpPr>
          <p:nvPr>
            <p:ph type="pic" sz="quarter" idx="19"/>
          </p:nvPr>
        </p:nvSpPr>
        <p:spPr>
          <a:xfrm>
            <a:off x="8537939" y="5402942"/>
            <a:ext cx="2219325" cy="2220913"/>
          </a:xfrm>
        </p:spPr>
        <p:txBody>
          <a:bodyPr/>
          <a:lstStyle/>
          <a:p>
            <a:endParaRPr lang="en-US"/>
          </a:p>
        </p:txBody>
      </p:sp>
      <p:sp>
        <p:nvSpPr>
          <p:cNvPr id="14" name="Рисунок 2"/>
          <p:cNvSpPr>
            <a:spLocks noGrp="1"/>
          </p:cNvSpPr>
          <p:nvPr>
            <p:ph type="pic" sz="quarter" idx="20"/>
          </p:nvPr>
        </p:nvSpPr>
        <p:spPr>
          <a:xfrm>
            <a:off x="11239048" y="5402942"/>
            <a:ext cx="2219325" cy="2220913"/>
          </a:xfrm>
        </p:spPr>
        <p:txBody>
          <a:bodyPr/>
          <a:lstStyle/>
          <a:p>
            <a:endParaRPr lang="en-US"/>
          </a:p>
        </p:txBody>
      </p:sp>
      <p:sp>
        <p:nvSpPr>
          <p:cNvPr id="15" name="Рисунок 2"/>
          <p:cNvSpPr>
            <a:spLocks noGrp="1"/>
          </p:cNvSpPr>
          <p:nvPr>
            <p:ph type="pic" sz="quarter" idx="21"/>
          </p:nvPr>
        </p:nvSpPr>
        <p:spPr>
          <a:xfrm>
            <a:off x="13940157" y="5402942"/>
            <a:ext cx="2219325" cy="2220913"/>
          </a:xfrm>
        </p:spPr>
        <p:txBody>
          <a:bodyPr/>
          <a:lstStyle/>
          <a:p>
            <a:endParaRPr lang="en-US"/>
          </a:p>
        </p:txBody>
      </p:sp>
      <p:sp>
        <p:nvSpPr>
          <p:cNvPr id="16" name="Рисунок 2"/>
          <p:cNvSpPr>
            <a:spLocks noGrp="1"/>
          </p:cNvSpPr>
          <p:nvPr>
            <p:ph type="pic" sz="quarter" idx="22"/>
          </p:nvPr>
        </p:nvSpPr>
        <p:spPr>
          <a:xfrm>
            <a:off x="16641266" y="5402942"/>
            <a:ext cx="2219325" cy="2220913"/>
          </a:xfrm>
        </p:spPr>
        <p:txBody>
          <a:bodyPr/>
          <a:lstStyle/>
          <a:p>
            <a:endParaRPr lang="en-US"/>
          </a:p>
        </p:txBody>
      </p:sp>
      <p:sp>
        <p:nvSpPr>
          <p:cNvPr id="17" name="Рисунок 2"/>
          <p:cNvSpPr>
            <a:spLocks noGrp="1"/>
          </p:cNvSpPr>
          <p:nvPr>
            <p:ph type="pic" sz="quarter" idx="23"/>
          </p:nvPr>
        </p:nvSpPr>
        <p:spPr>
          <a:xfrm>
            <a:off x="19342374" y="5402942"/>
            <a:ext cx="2219325" cy="2220913"/>
          </a:xfrm>
        </p:spPr>
        <p:txBody>
          <a:bodyPr/>
          <a:lstStyle/>
          <a:p>
            <a:endParaRPr lang="en-US"/>
          </a:p>
        </p:txBody>
      </p:sp>
      <p:sp>
        <p:nvSpPr>
          <p:cNvPr id="19" name="Рисунок 2"/>
          <p:cNvSpPr>
            <a:spLocks noGrp="1"/>
          </p:cNvSpPr>
          <p:nvPr>
            <p:ph type="pic" sz="quarter" idx="24"/>
          </p:nvPr>
        </p:nvSpPr>
        <p:spPr>
          <a:xfrm>
            <a:off x="3135721" y="8141787"/>
            <a:ext cx="2219325" cy="2220913"/>
          </a:xfrm>
        </p:spPr>
        <p:txBody>
          <a:bodyPr/>
          <a:lstStyle/>
          <a:p>
            <a:endParaRPr lang="en-US"/>
          </a:p>
        </p:txBody>
      </p:sp>
      <p:sp>
        <p:nvSpPr>
          <p:cNvPr id="20" name="Рисунок 2"/>
          <p:cNvSpPr>
            <a:spLocks noGrp="1"/>
          </p:cNvSpPr>
          <p:nvPr>
            <p:ph type="pic" sz="quarter" idx="25"/>
          </p:nvPr>
        </p:nvSpPr>
        <p:spPr>
          <a:xfrm>
            <a:off x="5836830" y="8141787"/>
            <a:ext cx="2219325" cy="2220913"/>
          </a:xfrm>
        </p:spPr>
        <p:txBody>
          <a:bodyPr/>
          <a:lstStyle/>
          <a:p>
            <a:endParaRPr lang="en-US"/>
          </a:p>
        </p:txBody>
      </p:sp>
      <p:sp>
        <p:nvSpPr>
          <p:cNvPr id="21" name="Рисунок 2"/>
          <p:cNvSpPr>
            <a:spLocks noGrp="1"/>
          </p:cNvSpPr>
          <p:nvPr>
            <p:ph type="pic" sz="quarter" idx="26"/>
          </p:nvPr>
        </p:nvSpPr>
        <p:spPr>
          <a:xfrm>
            <a:off x="8537939" y="8141787"/>
            <a:ext cx="2219325" cy="2220913"/>
          </a:xfrm>
        </p:spPr>
        <p:txBody>
          <a:bodyPr/>
          <a:lstStyle/>
          <a:p>
            <a:endParaRPr lang="en-US"/>
          </a:p>
        </p:txBody>
      </p:sp>
      <p:sp>
        <p:nvSpPr>
          <p:cNvPr id="22" name="Рисунок 2"/>
          <p:cNvSpPr>
            <a:spLocks noGrp="1"/>
          </p:cNvSpPr>
          <p:nvPr>
            <p:ph type="pic" sz="quarter" idx="27"/>
          </p:nvPr>
        </p:nvSpPr>
        <p:spPr>
          <a:xfrm>
            <a:off x="11239048" y="8141787"/>
            <a:ext cx="2219325" cy="2220913"/>
          </a:xfrm>
        </p:spPr>
        <p:txBody>
          <a:bodyPr/>
          <a:lstStyle/>
          <a:p>
            <a:endParaRPr lang="en-US"/>
          </a:p>
        </p:txBody>
      </p:sp>
      <p:sp>
        <p:nvSpPr>
          <p:cNvPr id="23" name="Рисунок 2"/>
          <p:cNvSpPr>
            <a:spLocks noGrp="1"/>
          </p:cNvSpPr>
          <p:nvPr>
            <p:ph type="pic" sz="quarter" idx="28"/>
          </p:nvPr>
        </p:nvSpPr>
        <p:spPr>
          <a:xfrm>
            <a:off x="13940157" y="8141787"/>
            <a:ext cx="2219325" cy="2220913"/>
          </a:xfrm>
        </p:spPr>
        <p:txBody>
          <a:bodyPr/>
          <a:lstStyle/>
          <a:p>
            <a:endParaRPr lang="en-US"/>
          </a:p>
        </p:txBody>
      </p:sp>
      <p:sp>
        <p:nvSpPr>
          <p:cNvPr id="24" name="Рисунок 2"/>
          <p:cNvSpPr>
            <a:spLocks noGrp="1"/>
          </p:cNvSpPr>
          <p:nvPr>
            <p:ph type="pic" sz="quarter" idx="29"/>
          </p:nvPr>
        </p:nvSpPr>
        <p:spPr>
          <a:xfrm>
            <a:off x="16641266" y="8141787"/>
            <a:ext cx="2219325" cy="2220913"/>
          </a:xfrm>
        </p:spPr>
        <p:txBody>
          <a:bodyPr/>
          <a:lstStyle/>
          <a:p>
            <a:endParaRPr lang="en-US"/>
          </a:p>
        </p:txBody>
      </p:sp>
      <p:sp>
        <p:nvSpPr>
          <p:cNvPr id="25" name="Рисунок 2"/>
          <p:cNvSpPr>
            <a:spLocks noGrp="1"/>
          </p:cNvSpPr>
          <p:nvPr>
            <p:ph type="pic" sz="quarter" idx="30"/>
          </p:nvPr>
        </p:nvSpPr>
        <p:spPr>
          <a:xfrm>
            <a:off x="19342374" y="8141787"/>
            <a:ext cx="2219325" cy="2220913"/>
          </a:xfrm>
        </p:spPr>
        <p:txBody>
          <a:bodyPr/>
          <a:lstStyle/>
          <a:p>
            <a:endParaRPr lang="en-US"/>
          </a:p>
        </p:txBody>
      </p:sp>
    </p:spTree>
  </p:cSld>
  <p:clrMapOvr>
    <a:masterClrMapping/>
  </p:clrMapOvr>
  <p:transition spd="slow" advClick="0" advTm="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Subtitle copy">
    <p:spTree>
      <p:nvGrpSpPr>
        <p:cNvPr id="1" name=""/>
        <p:cNvGrpSpPr/>
        <p:nvPr/>
      </p:nvGrpSpPr>
      <p:grpSpPr>
        <a:xfrm>
          <a:off x="0" y="0"/>
          <a:ext cx="0" cy="0"/>
          <a:chOff x="0" y="0"/>
          <a:chExt cx="0" cy="0"/>
        </a:xfrm>
      </p:grpSpPr>
      <p:sp>
        <p:nvSpPr>
          <p:cNvPr id="25" name="Shape 25"/>
          <p:cNvSpPr>
            <a:spLocks noGrp="1"/>
          </p:cNvSpPr>
          <p:nvPr>
            <p:ph type="title" hasCustomPrompt="1"/>
          </p:nvPr>
        </p:nvSpPr>
        <p:spPr>
          <a:prstGeom prst="rect">
            <a:avLst/>
          </a:prstGeom>
        </p:spPr>
        <p:txBody>
          <a:bodyPr/>
          <a:lstStyle/>
          <a:p>
            <a:r>
              <a:t>Title Text</a:t>
            </a:r>
          </a:p>
        </p:txBody>
      </p:sp>
      <p:sp>
        <p:nvSpPr>
          <p:cNvPr id="26" name="Shape 26"/>
          <p:cNvSpPr>
            <a:spLocks noGrp="1"/>
          </p:cNvSpPr>
          <p:nvPr>
            <p:ph type="body" idx="1" hasCustomPrompt="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7" name="Shape 27"/>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slow" advClick="0" advTm="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umber slide with Photo">
    <p:spTree>
      <p:nvGrpSpPr>
        <p:cNvPr id="1" name=""/>
        <p:cNvGrpSpPr/>
        <p:nvPr/>
      </p:nvGrpSpPr>
      <p:grpSpPr>
        <a:xfrm>
          <a:off x="0" y="0"/>
          <a:ext cx="0" cy="0"/>
          <a:chOff x="0" y="0"/>
          <a:chExt cx="0" cy="0"/>
        </a:xfrm>
      </p:grpSpPr>
      <p:sp>
        <p:nvSpPr>
          <p:cNvPr id="27" name="Shape 27"/>
          <p:cNvSpPr>
            <a:spLocks noGrp="1"/>
          </p:cNvSpPr>
          <p:nvPr>
            <p:ph type="sldNum" sz="quarter" idx="2"/>
          </p:nvPr>
        </p:nvSpPr>
        <p:spPr>
          <a:prstGeom prst="rect">
            <a:avLst/>
          </a:prstGeom>
        </p:spPr>
        <p:txBody>
          <a:bodyPr/>
          <a:lstStyle/>
          <a:p>
            <a:fld id="{86CB4B4D-7CA3-9044-876B-883B54F8677D}" type="slidenum">
              <a:rPr/>
              <a:t>‹#›</a:t>
            </a:fld>
            <a:endParaRPr/>
          </a:p>
        </p:txBody>
      </p:sp>
      <p:sp>
        <p:nvSpPr>
          <p:cNvPr id="5" name="Рисунок 2"/>
          <p:cNvSpPr>
            <a:spLocks noGrp="1"/>
          </p:cNvSpPr>
          <p:nvPr>
            <p:ph type="pic" sz="quarter" idx="10"/>
          </p:nvPr>
        </p:nvSpPr>
        <p:spPr>
          <a:xfrm>
            <a:off x="3135721" y="2664097"/>
            <a:ext cx="2219325" cy="2220913"/>
          </a:xfrm>
        </p:spPr>
        <p:txBody>
          <a:bodyPr/>
          <a:lstStyle/>
          <a:p>
            <a:endParaRPr lang="en-US"/>
          </a:p>
        </p:txBody>
      </p:sp>
      <p:sp>
        <p:nvSpPr>
          <p:cNvPr id="6" name="Рисунок 2"/>
          <p:cNvSpPr>
            <a:spLocks noGrp="1"/>
          </p:cNvSpPr>
          <p:nvPr>
            <p:ph type="pic" sz="quarter" idx="11"/>
          </p:nvPr>
        </p:nvSpPr>
        <p:spPr>
          <a:xfrm>
            <a:off x="5836830" y="2664097"/>
            <a:ext cx="2219325" cy="2220913"/>
          </a:xfrm>
        </p:spPr>
        <p:txBody>
          <a:bodyPr/>
          <a:lstStyle/>
          <a:p>
            <a:endParaRPr lang="en-US"/>
          </a:p>
        </p:txBody>
      </p:sp>
      <p:sp>
        <p:nvSpPr>
          <p:cNvPr id="7" name="Рисунок 2"/>
          <p:cNvSpPr>
            <a:spLocks noGrp="1"/>
          </p:cNvSpPr>
          <p:nvPr>
            <p:ph type="pic" sz="quarter" idx="12"/>
          </p:nvPr>
        </p:nvSpPr>
        <p:spPr>
          <a:xfrm>
            <a:off x="8537939" y="2664097"/>
            <a:ext cx="2219325" cy="2220913"/>
          </a:xfrm>
        </p:spPr>
        <p:txBody>
          <a:bodyPr/>
          <a:lstStyle/>
          <a:p>
            <a:endParaRPr lang="en-US"/>
          </a:p>
        </p:txBody>
      </p:sp>
      <p:sp>
        <p:nvSpPr>
          <p:cNvPr id="8" name="Рисунок 2"/>
          <p:cNvSpPr>
            <a:spLocks noGrp="1"/>
          </p:cNvSpPr>
          <p:nvPr>
            <p:ph type="pic" sz="quarter" idx="13"/>
          </p:nvPr>
        </p:nvSpPr>
        <p:spPr>
          <a:xfrm>
            <a:off x="11239048" y="2664097"/>
            <a:ext cx="2219325" cy="2220913"/>
          </a:xfrm>
        </p:spPr>
        <p:txBody>
          <a:bodyPr/>
          <a:lstStyle/>
          <a:p>
            <a:endParaRPr lang="en-US"/>
          </a:p>
        </p:txBody>
      </p:sp>
      <p:sp>
        <p:nvSpPr>
          <p:cNvPr id="9" name="Рисунок 2"/>
          <p:cNvSpPr>
            <a:spLocks noGrp="1"/>
          </p:cNvSpPr>
          <p:nvPr>
            <p:ph type="pic" sz="quarter" idx="14"/>
          </p:nvPr>
        </p:nvSpPr>
        <p:spPr>
          <a:xfrm>
            <a:off x="13940157" y="2664097"/>
            <a:ext cx="2219325" cy="2220913"/>
          </a:xfrm>
        </p:spPr>
        <p:txBody>
          <a:bodyPr/>
          <a:lstStyle/>
          <a:p>
            <a:endParaRPr lang="en-US"/>
          </a:p>
        </p:txBody>
      </p:sp>
      <p:sp>
        <p:nvSpPr>
          <p:cNvPr id="10" name="Рисунок 2"/>
          <p:cNvSpPr>
            <a:spLocks noGrp="1"/>
          </p:cNvSpPr>
          <p:nvPr>
            <p:ph type="pic" sz="quarter" idx="15"/>
          </p:nvPr>
        </p:nvSpPr>
        <p:spPr>
          <a:xfrm>
            <a:off x="16641266" y="2664097"/>
            <a:ext cx="2219325" cy="2220913"/>
          </a:xfrm>
        </p:spPr>
        <p:txBody>
          <a:bodyPr/>
          <a:lstStyle/>
          <a:p>
            <a:endParaRPr lang="en-US"/>
          </a:p>
        </p:txBody>
      </p:sp>
      <p:sp>
        <p:nvSpPr>
          <p:cNvPr id="11" name="Рисунок 2"/>
          <p:cNvSpPr>
            <a:spLocks noGrp="1"/>
          </p:cNvSpPr>
          <p:nvPr>
            <p:ph type="pic" sz="quarter" idx="16"/>
          </p:nvPr>
        </p:nvSpPr>
        <p:spPr>
          <a:xfrm>
            <a:off x="19342374" y="2664097"/>
            <a:ext cx="2219325" cy="2220913"/>
          </a:xfrm>
        </p:spPr>
        <p:txBody>
          <a:bodyPr/>
          <a:lstStyle/>
          <a:p>
            <a:endParaRPr lang="en-US"/>
          </a:p>
        </p:txBody>
      </p:sp>
      <p:sp>
        <p:nvSpPr>
          <p:cNvPr id="12" name="Рисунок 2"/>
          <p:cNvSpPr>
            <a:spLocks noGrp="1"/>
          </p:cNvSpPr>
          <p:nvPr>
            <p:ph type="pic" sz="quarter" idx="17"/>
          </p:nvPr>
        </p:nvSpPr>
        <p:spPr>
          <a:xfrm>
            <a:off x="3135721" y="5402942"/>
            <a:ext cx="2219325" cy="2220913"/>
          </a:xfrm>
        </p:spPr>
        <p:txBody>
          <a:bodyPr/>
          <a:lstStyle/>
          <a:p>
            <a:endParaRPr lang="en-US"/>
          </a:p>
        </p:txBody>
      </p:sp>
      <p:sp>
        <p:nvSpPr>
          <p:cNvPr id="13" name="Рисунок 2"/>
          <p:cNvSpPr>
            <a:spLocks noGrp="1"/>
          </p:cNvSpPr>
          <p:nvPr>
            <p:ph type="pic" sz="quarter" idx="18"/>
          </p:nvPr>
        </p:nvSpPr>
        <p:spPr>
          <a:xfrm>
            <a:off x="5836830" y="5402942"/>
            <a:ext cx="2219325" cy="2220913"/>
          </a:xfrm>
        </p:spPr>
        <p:txBody>
          <a:bodyPr/>
          <a:lstStyle/>
          <a:p>
            <a:endParaRPr lang="en-US"/>
          </a:p>
        </p:txBody>
      </p:sp>
      <p:sp>
        <p:nvSpPr>
          <p:cNvPr id="14" name="Рисунок 2"/>
          <p:cNvSpPr>
            <a:spLocks noGrp="1"/>
          </p:cNvSpPr>
          <p:nvPr>
            <p:ph type="pic" sz="quarter" idx="19"/>
          </p:nvPr>
        </p:nvSpPr>
        <p:spPr>
          <a:xfrm>
            <a:off x="8537939" y="5402942"/>
            <a:ext cx="2219325" cy="2220913"/>
          </a:xfrm>
        </p:spPr>
        <p:txBody>
          <a:bodyPr/>
          <a:lstStyle/>
          <a:p>
            <a:endParaRPr lang="en-US"/>
          </a:p>
        </p:txBody>
      </p:sp>
      <p:sp>
        <p:nvSpPr>
          <p:cNvPr id="15" name="Рисунок 2"/>
          <p:cNvSpPr>
            <a:spLocks noGrp="1"/>
          </p:cNvSpPr>
          <p:nvPr>
            <p:ph type="pic" sz="quarter" idx="20"/>
          </p:nvPr>
        </p:nvSpPr>
        <p:spPr>
          <a:xfrm>
            <a:off x="11239048" y="5402942"/>
            <a:ext cx="2219325" cy="2220913"/>
          </a:xfrm>
        </p:spPr>
        <p:txBody>
          <a:bodyPr/>
          <a:lstStyle/>
          <a:p>
            <a:endParaRPr lang="en-US"/>
          </a:p>
        </p:txBody>
      </p:sp>
      <p:sp>
        <p:nvSpPr>
          <p:cNvPr id="16" name="Рисунок 2"/>
          <p:cNvSpPr>
            <a:spLocks noGrp="1"/>
          </p:cNvSpPr>
          <p:nvPr>
            <p:ph type="pic" sz="quarter" idx="21"/>
          </p:nvPr>
        </p:nvSpPr>
        <p:spPr>
          <a:xfrm>
            <a:off x="13940157" y="5402942"/>
            <a:ext cx="2219325" cy="2220913"/>
          </a:xfrm>
        </p:spPr>
        <p:txBody>
          <a:bodyPr/>
          <a:lstStyle/>
          <a:p>
            <a:endParaRPr lang="en-US"/>
          </a:p>
        </p:txBody>
      </p:sp>
      <p:sp>
        <p:nvSpPr>
          <p:cNvPr id="17" name="Рисунок 2"/>
          <p:cNvSpPr>
            <a:spLocks noGrp="1"/>
          </p:cNvSpPr>
          <p:nvPr>
            <p:ph type="pic" sz="quarter" idx="22"/>
          </p:nvPr>
        </p:nvSpPr>
        <p:spPr>
          <a:xfrm>
            <a:off x="16641266" y="5402942"/>
            <a:ext cx="2219325" cy="2220913"/>
          </a:xfrm>
        </p:spPr>
        <p:txBody>
          <a:bodyPr/>
          <a:lstStyle/>
          <a:p>
            <a:endParaRPr lang="en-US"/>
          </a:p>
        </p:txBody>
      </p:sp>
      <p:sp>
        <p:nvSpPr>
          <p:cNvPr id="18" name="Рисунок 2"/>
          <p:cNvSpPr>
            <a:spLocks noGrp="1"/>
          </p:cNvSpPr>
          <p:nvPr>
            <p:ph type="pic" sz="quarter" idx="23"/>
          </p:nvPr>
        </p:nvSpPr>
        <p:spPr>
          <a:xfrm>
            <a:off x="19342374" y="5402942"/>
            <a:ext cx="2219325" cy="2220913"/>
          </a:xfrm>
        </p:spPr>
        <p:txBody>
          <a:bodyPr/>
          <a:lstStyle/>
          <a:p>
            <a:endParaRPr lang="en-US"/>
          </a:p>
        </p:txBody>
      </p:sp>
      <p:sp>
        <p:nvSpPr>
          <p:cNvPr id="19" name="Рисунок 2"/>
          <p:cNvSpPr>
            <a:spLocks noGrp="1"/>
          </p:cNvSpPr>
          <p:nvPr>
            <p:ph type="pic" sz="quarter" idx="24"/>
          </p:nvPr>
        </p:nvSpPr>
        <p:spPr>
          <a:xfrm>
            <a:off x="3135721" y="8141787"/>
            <a:ext cx="2219325" cy="2220913"/>
          </a:xfrm>
        </p:spPr>
        <p:txBody>
          <a:bodyPr/>
          <a:lstStyle/>
          <a:p>
            <a:endParaRPr lang="en-US"/>
          </a:p>
        </p:txBody>
      </p:sp>
      <p:sp>
        <p:nvSpPr>
          <p:cNvPr id="20" name="Рисунок 2"/>
          <p:cNvSpPr>
            <a:spLocks noGrp="1"/>
          </p:cNvSpPr>
          <p:nvPr>
            <p:ph type="pic" sz="quarter" idx="25"/>
          </p:nvPr>
        </p:nvSpPr>
        <p:spPr>
          <a:xfrm>
            <a:off x="5836830" y="8141787"/>
            <a:ext cx="2219325" cy="2220913"/>
          </a:xfrm>
        </p:spPr>
        <p:txBody>
          <a:bodyPr/>
          <a:lstStyle/>
          <a:p>
            <a:endParaRPr lang="en-US"/>
          </a:p>
        </p:txBody>
      </p:sp>
      <p:sp>
        <p:nvSpPr>
          <p:cNvPr id="21" name="Рисунок 2"/>
          <p:cNvSpPr>
            <a:spLocks noGrp="1"/>
          </p:cNvSpPr>
          <p:nvPr>
            <p:ph type="pic" sz="quarter" idx="26"/>
          </p:nvPr>
        </p:nvSpPr>
        <p:spPr>
          <a:xfrm>
            <a:off x="8537939" y="8141787"/>
            <a:ext cx="2219325" cy="2220913"/>
          </a:xfrm>
        </p:spPr>
        <p:txBody>
          <a:bodyPr/>
          <a:lstStyle/>
          <a:p>
            <a:endParaRPr lang="en-US"/>
          </a:p>
        </p:txBody>
      </p:sp>
      <p:sp>
        <p:nvSpPr>
          <p:cNvPr id="22" name="Рисунок 2"/>
          <p:cNvSpPr>
            <a:spLocks noGrp="1"/>
          </p:cNvSpPr>
          <p:nvPr>
            <p:ph type="pic" sz="quarter" idx="27"/>
          </p:nvPr>
        </p:nvSpPr>
        <p:spPr>
          <a:xfrm>
            <a:off x="11239048" y="8141787"/>
            <a:ext cx="2219325" cy="2220913"/>
          </a:xfrm>
        </p:spPr>
        <p:txBody>
          <a:bodyPr/>
          <a:lstStyle/>
          <a:p>
            <a:endParaRPr lang="en-US"/>
          </a:p>
        </p:txBody>
      </p:sp>
      <p:sp>
        <p:nvSpPr>
          <p:cNvPr id="23" name="Рисунок 2"/>
          <p:cNvSpPr>
            <a:spLocks noGrp="1"/>
          </p:cNvSpPr>
          <p:nvPr>
            <p:ph type="pic" sz="quarter" idx="28"/>
          </p:nvPr>
        </p:nvSpPr>
        <p:spPr>
          <a:xfrm>
            <a:off x="13940157" y="8141787"/>
            <a:ext cx="2219325" cy="2220913"/>
          </a:xfrm>
        </p:spPr>
        <p:txBody>
          <a:bodyPr/>
          <a:lstStyle/>
          <a:p>
            <a:endParaRPr lang="en-US"/>
          </a:p>
        </p:txBody>
      </p:sp>
      <p:sp>
        <p:nvSpPr>
          <p:cNvPr id="24" name="Рисунок 2"/>
          <p:cNvSpPr>
            <a:spLocks noGrp="1"/>
          </p:cNvSpPr>
          <p:nvPr>
            <p:ph type="pic" sz="quarter" idx="29"/>
          </p:nvPr>
        </p:nvSpPr>
        <p:spPr>
          <a:xfrm>
            <a:off x="16641266" y="8141787"/>
            <a:ext cx="2219325" cy="2220913"/>
          </a:xfrm>
        </p:spPr>
        <p:txBody>
          <a:bodyPr/>
          <a:lstStyle/>
          <a:p>
            <a:endParaRPr lang="en-US"/>
          </a:p>
        </p:txBody>
      </p:sp>
      <p:sp>
        <p:nvSpPr>
          <p:cNvPr id="28" name="Рисунок 2"/>
          <p:cNvSpPr>
            <a:spLocks noGrp="1"/>
          </p:cNvSpPr>
          <p:nvPr>
            <p:ph type="pic" sz="quarter" idx="30"/>
          </p:nvPr>
        </p:nvSpPr>
        <p:spPr>
          <a:xfrm>
            <a:off x="19342374" y="8141787"/>
            <a:ext cx="2219325" cy="2220913"/>
          </a:xfrm>
        </p:spPr>
        <p:txBody>
          <a:bodyPr/>
          <a:lstStyle/>
          <a:p>
            <a:endParaRPr lang="en-US"/>
          </a:p>
        </p:txBody>
      </p:sp>
    </p:spTree>
  </p:cSld>
  <p:clrMapOvr>
    <a:masterClrMapping/>
  </p:clrMapOvr>
  <p:transition spd="slow" advClick="0" advTm="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1676400" y="12712702"/>
            <a:ext cx="5486400" cy="730249"/>
          </a:xfrm>
          <a:prstGeom prst="rect">
            <a:avLst/>
          </a:prstGeom>
        </p:spPr>
        <p:txBody>
          <a:bodyPr/>
          <a:lstStyle/>
          <a:p>
            <a:fld id="{6F8E7026-63EA-4E95-95C8-913B599A53F8}" type="datetimeFigureOut">
              <a:rPr lang="zh-CN" altLang="en-US" smtClean="0"/>
              <a:t>2021/3/4</a:t>
            </a:fld>
            <a:endParaRPr lang="zh-CN" altLang="en-US"/>
          </a:p>
        </p:txBody>
      </p:sp>
      <p:sp>
        <p:nvSpPr>
          <p:cNvPr id="5" name="Footer Placeholder 4"/>
          <p:cNvSpPr>
            <a:spLocks noGrp="1"/>
          </p:cNvSpPr>
          <p:nvPr>
            <p:ph type="ftr" sz="quarter" idx="11"/>
          </p:nvPr>
        </p:nvSpPr>
        <p:spPr>
          <a:xfrm>
            <a:off x="8077200" y="12712702"/>
            <a:ext cx="8229600" cy="730249"/>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C0B81586-A5D1-45E3-A381-D13370D402A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userDrawn="1"/>
        </p:nvSpPr>
        <p:spPr>
          <a:xfrm>
            <a:off x="0" y="0"/>
            <a:ext cx="24384000" cy="13716000"/>
          </a:xfrm>
          <a:prstGeom prst="rect">
            <a:avLst/>
          </a:prstGeom>
          <a:solidFill>
            <a:srgbClr val="A8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200"/>
          </a:p>
        </p:txBody>
      </p:sp>
      <p:sp>
        <p:nvSpPr>
          <p:cNvPr id="6" name="图文框 5"/>
          <p:cNvSpPr/>
          <p:nvPr userDrawn="1"/>
        </p:nvSpPr>
        <p:spPr>
          <a:xfrm>
            <a:off x="858270" y="9597432"/>
            <a:ext cx="3989750" cy="3556840"/>
          </a:xfrm>
          <a:prstGeom prst="frame">
            <a:avLst/>
          </a:prstGeom>
          <a:solidFill>
            <a:srgbClr val="FFF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200">
              <a:solidFill>
                <a:schemeClr val="tx1"/>
              </a:solidFill>
            </a:endParaRPr>
          </a:p>
        </p:txBody>
      </p:sp>
      <p:grpSp>
        <p:nvGrpSpPr>
          <p:cNvPr id="7" name="组合 6"/>
          <p:cNvGrpSpPr/>
          <p:nvPr userDrawn="1"/>
        </p:nvGrpSpPr>
        <p:grpSpPr>
          <a:xfrm>
            <a:off x="382688" y="404664"/>
            <a:ext cx="23618624" cy="12749608"/>
            <a:chOff x="839416" y="620688"/>
            <a:chExt cx="10441160" cy="5544616"/>
          </a:xfrm>
        </p:grpSpPr>
        <p:sp>
          <p:nvSpPr>
            <p:cNvPr id="8" name="矩形 7"/>
            <p:cNvSpPr/>
            <p:nvPr/>
          </p:nvSpPr>
          <p:spPr>
            <a:xfrm>
              <a:off x="839416" y="620688"/>
              <a:ext cx="10441160" cy="5544616"/>
            </a:xfrm>
            <a:prstGeom prst="rect">
              <a:avLst/>
            </a:prstGeom>
            <a:solidFill>
              <a:srgbClr val="F9DDE6"/>
            </a:solidFill>
            <a:ln>
              <a:noFill/>
            </a:ln>
            <a:effectLst>
              <a:outerShdw blurRad="635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200"/>
            </a:p>
          </p:txBody>
        </p:sp>
        <p:sp>
          <p:nvSpPr>
            <p:cNvPr id="9" name="矩形 8"/>
            <p:cNvSpPr/>
            <p:nvPr/>
          </p:nvSpPr>
          <p:spPr>
            <a:xfrm>
              <a:off x="839416" y="620688"/>
              <a:ext cx="5760640" cy="5544616"/>
            </a:xfrm>
            <a:prstGeom prst="rect">
              <a:avLst/>
            </a:prstGeom>
            <a:solidFill>
              <a:srgbClr val="80C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200"/>
            </a:p>
          </p:txBody>
        </p:sp>
      </p:grpSp>
      <p:sp>
        <p:nvSpPr>
          <p:cNvPr id="12" name="任意多边形: 形状 11"/>
          <p:cNvSpPr/>
          <p:nvPr userDrawn="1"/>
        </p:nvSpPr>
        <p:spPr>
          <a:xfrm rot="16200000" flipH="1" flipV="1">
            <a:off x="1799622" y="-693742"/>
            <a:ext cx="809332" cy="2196814"/>
          </a:xfrm>
          <a:custGeom>
            <a:avLst/>
            <a:gdLst>
              <a:gd name="connsiteX0" fmla="*/ 642645 w 642645"/>
              <a:gd name="connsiteY0" fmla="*/ 803847 h 1607694"/>
              <a:gd name="connsiteX1" fmla="*/ 41097 w 642645"/>
              <a:gd name="connsiteY1" fmla="*/ 1603207 h 1607694"/>
              <a:gd name="connsiteX2" fmla="*/ 0 w 642645"/>
              <a:gd name="connsiteY2" fmla="*/ 1607694 h 1607694"/>
              <a:gd name="connsiteX3" fmla="*/ 0 w 642645"/>
              <a:gd name="connsiteY3" fmla="*/ 1281884 h 1607694"/>
              <a:gd name="connsiteX4" fmla="*/ 58135 w 642645"/>
              <a:gd name="connsiteY4" fmla="*/ 1261236 h 1607694"/>
              <a:gd name="connsiteX5" fmla="*/ 323106 w 642645"/>
              <a:gd name="connsiteY5" fmla="*/ 803847 h 1607694"/>
              <a:gd name="connsiteX6" fmla="*/ 58136 w 642645"/>
              <a:gd name="connsiteY6" fmla="*/ 346459 h 1607694"/>
              <a:gd name="connsiteX7" fmla="*/ 1 w 642645"/>
              <a:gd name="connsiteY7" fmla="*/ 325810 h 1607694"/>
              <a:gd name="connsiteX8" fmla="*/ 1 w 642645"/>
              <a:gd name="connsiteY8" fmla="*/ 0 h 1607694"/>
              <a:gd name="connsiteX9" fmla="*/ 41097 w 642645"/>
              <a:gd name="connsiteY9" fmla="*/ 4487 h 1607694"/>
              <a:gd name="connsiteX10" fmla="*/ 642645 w 642645"/>
              <a:gd name="connsiteY10" fmla="*/ 803847 h 1607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2645" h="1607694">
                <a:moveTo>
                  <a:pt x="642645" y="803847"/>
                </a:moveTo>
                <a:cubicBezTo>
                  <a:pt x="642645" y="1198149"/>
                  <a:pt x="384399" y="1527124"/>
                  <a:pt x="41097" y="1603207"/>
                </a:cubicBezTo>
                <a:lnTo>
                  <a:pt x="0" y="1607694"/>
                </a:lnTo>
                <a:lnTo>
                  <a:pt x="0" y="1281884"/>
                </a:lnTo>
                <a:lnTo>
                  <a:pt x="58135" y="1261236"/>
                </a:lnTo>
                <a:cubicBezTo>
                  <a:pt x="213847" y="1185879"/>
                  <a:pt x="323106" y="1009462"/>
                  <a:pt x="323106" y="803847"/>
                </a:cubicBezTo>
                <a:cubicBezTo>
                  <a:pt x="323106" y="598233"/>
                  <a:pt x="213848" y="421816"/>
                  <a:pt x="58136" y="346459"/>
                </a:cubicBezTo>
                <a:lnTo>
                  <a:pt x="1" y="325810"/>
                </a:lnTo>
                <a:lnTo>
                  <a:pt x="1" y="0"/>
                </a:lnTo>
                <a:lnTo>
                  <a:pt x="41097" y="4487"/>
                </a:lnTo>
                <a:cubicBezTo>
                  <a:pt x="384400" y="80570"/>
                  <a:pt x="642645" y="409546"/>
                  <a:pt x="642645" y="803847"/>
                </a:cubicBezTo>
                <a:close/>
              </a:path>
            </a:pathLst>
          </a:custGeom>
          <a:solidFill>
            <a:srgbClr val="F9DD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5200"/>
          </a:p>
        </p:txBody>
      </p:sp>
      <p:sp>
        <p:nvSpPr>
          <p:cNvPr id="13" name="矩形 12"/>
          <p:cNvSpPr/>
          <p:nvPr userDrawn="1"/>
        </p:nvSpPr>
        <p:spPr>
          <a:xfrm>
            <a:off x="820828" y="809332"/>
            <a:ext cx="22704902" cy="11982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200"/>
          </a:p>
        </p:txBody>
      </p:sp>
      <p:sp>
        <p:nvSpPr>
          <p:cNvPr id="16" name="矩形 15"/>
          <p:cNvSpPr/>
          <p:nvPr userDrawn="1"/>
        </p:nvSpPr>
        <p:spPr>
          <a:xfrm>
            <a:off x="13129332" y="12646736"/>
            <a:ext cx="11032332" cy="645160"/>
          </a:xfrm>
          <a:prstGeom prst="rect">
            <a:avLst/>
          </a:prstGeom>
        </p:spPr>
        <p:txBody>
          <a:bodyPr wrap="square">
            <a:spAutoFit/>
          </a:bodyPr>
          <a:lstStyle/>
          <a:p>
            <a:pPr algn="ctr" defTabSz="1216660" fontAlgn="base">
              <a:lnSpc>
                <a:spcPct val="120000"/>
              </a:lnSpc>
              <a:spcBef>
                <a:spcPct val="20000"/>
              </a:spcBef>
              <a:spcAft>
                <a:spcPct val="0"/>
              </a:spcAft>
              <a:defRPr/>
            </a:pPr>
            <a:r>
              <a:rPr lang="en-US" altLang="zh-CN" sz="3000" b="1" cap="all" dirty="0">
                <a:solidFill>
                  <a:srgbClr val="80C8F1"/>
                </a:solidFill>
                <a:latin typeface="思源宋体 CN ExtraLight" panose="02020200000000000000" pitchFamily="18" charset="-122"/>
                <a:ea typeface="思源宋体 CN ExtraLight" panose="02020200000000000000" pitchFamily="18" charset="-122"/>
                <a:cs typeface="+mn-ea"/>
                <a:sym typeface="+mn-lt"/>
              </a:rPr>
              <a:t>》》》》》》》》》》》》》》》》》》》》》》》》》</a:t>
            </a:r>
            <a:endParaRPr lang="en-US" altLang="zh-CN" sz="3000" b="1" cap="all" dirty="0">
              <a:solidFill>
                <a:srgbClr val="80C8F1"/>
              </a:solidFill>
              <a:uFillTx/>
              <a:latin typeface="思源宋体 CN ExtraLight" panose="02020200000000000000" pitchFamily="18" charset="-122"/>
              <a:ea typeface="思源宋体 CN ExtraLight" panose="02020200000000000000" pitchFamily="18"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8" name="Group 8"/>
          <p:cNvGrpSpPr/>
          <p:nvPr/>
        </p:nvGrpSpPr>
        <p:grpSpPr>
          <a:xfrm>
            <a:off x="22132818" y="11529084"/>
            <a:ext cx="1232514" cy="1232514"/>
            <a:chOff x="0" y="0"/>
            <a:chExt cx="1232513" cy="1232513"/>
          </a:xfrm>
        </p:grpSpPr>
        <p:sp>
          <p:nvSpPr>
            <p:cNvPr id="2" name="Shape 2"/>
            <p:cNvSpPr/>
            <p:nvPr/>
          </p:nvSpPr>
          <p:spPr>
            <a:xfrm rot="2700000">
              <a:off x="267634" y="267634"/>
              <a:ext cx="697244" cy="697245"/>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p>
          </p:txBody>
        </p:sp>
        <p:grpSp>
          <p:nvGrpSpPr>
            <p:cNvPr id="7" name="Group 7"/>
            <p:cNvGrpSpPr/>
            <p:nvPr/>
          </p:nvGrpSpPr>
          <p:grpSpPr>
            <a:xfrm rot="2700000">
              <a:off x="180447" y="180547"/>
              <a:ext cx="871619" cy="871419"/>
              <a:chOff x="0" y="0"/>
              <a:chExt cx="871618" cy="871418"/>
            </a:xfrm>
          </p:grpSpPr>
          <p:sp>
            <p:nvSpPr>
              <p:cNvPr id="3" name="Shape 3"/>
              <p:cNvSpPr/>
              <p:nvPr/>
            </p:nvSpPr>
            <p:spPr>
              <a:xfrm>
                <a:off x="686727" y="0"/>
                <a:ext cx="184320" cy="18546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25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p>
            </p:txBody>
          </p:sp>
          <p:sp>
            <p:nvSpPr>
              <p:cNvPr id="4" name="Shape 4"/>
              <p:cNvSpPr/>
              <p:nvPr/>
            </p:nvSpPr>
            <p:spPr>
              <a:xfrm rot="5400000">
                <a:off x="686727" y="685957"/>
                <a:ext cx="184320" cy="18546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25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p>
            </p:txBody>
          </p:sp>
          <p:sp>
            <p:nvSpPr>
              <p:cNvPr id="5" name="Shape 5"/>
              <p:cNvSpPr/>
              <p:nvPr/>
            </p:nvSpPr>
            <p:spPr>
              <a:xfrm rot="16200000">
                <a:off x="571" y="-1"/>
                <a:ext cx="184320" cy="18546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25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p>
            </p:txBody>
          </p:sp>
          <p:sp>
            <p:nvSpPr>
              <p:cNvPr id="6" name="Shape 6"/>
              <p:cNvSpPr/>
              <p:nvPr/>
            </p:nvSpPr>
            <p:spPr>
              <a:xfrm rot="10800000">
                <a:off x="571" y="685957"/>
                <a:ext cx="184320" cy="18546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25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p>
            </p:txBody>
          </p:sp>
        </p:grpSp>
      </p:grpSp>
      <p:sp>
        <p:nvSpPr>
          <p:cNvPr id="9" name="Shape 9"/>
          <p:cNvSpPr>
            <a:spLocks noGrp="1"/>
          </p:cNvSpPr>
          <p:nvPr>
            <p:ph type="title"/>
          </p:nvPr>
        </p:nvSpPr>
        <p:spPr>
          <a:xfrm>
            <a:off x="2121840" y="2279414"/>
            <a:ext cx="16482720" cy="2176835"/>
          </a:xfrm>
          <a:prstGeom prst="rect">
            <a:avLst/>
          </a:prstGeom>
          <a:ln w="3175">
            <a:miter lim="400000"/>
          </a:ln>
        </p:spPr>
        <p:txBody>
          <a:bodyPr lIns="38100" tIns="38100" rIns="38100" bIns="38100">
            <a:normAutofit/>
          </a:bodyPr>
          <a:lstStyle/>
          <a:p>
            <a:r>
              <a:t>Title Text</a:t>
            </a:r>
          </a:p>
        </p:txBody>
      </p:sp>
      <p:sp>
        <p:nvSpPr>
          <p:cNvPr id="10" name="Shape 10"/>
          <p:cNvSpPr>
            <a:spLocks noGrp="1"/>
          </p:cNvSpPr>
          <p:nvPr>
            <p:ph type="body" idx="1"/>
          </p:nvPr>
        </p:nvSpPr>
        <p:spPr>
          <a:xfrm>
            <a:off x="2167984" y="4630044"/>
            <a:ext cx="20476358" cy="7019293"/>
          </a:xfrm>
          <a:prstGeom prst="rect">
            <a:avLst/>
          </a:prstGeom>
          <a:ln w="3175">
            <a:miter lim="400000"/>
          </a:ln>
        </p:spPr>
        <p:txBody>
          <a:bodyPr lIns="38100" tIns="38100" rIns="38100" bIns="38100">
            <a:normAutofit/>
          </a:bodyPr>
          <a:lstStyle/>
          <a:p>
            <a:r>
              <a:t>Body Level One</a:t>
            </a:r>
          </a:p>
          <a:p>
            <a:pPr lvl="1"/>
            <a:r>
              <a:t>Body Level Two</a:t>
            </a:r>
          </a:p>
          <a:p>
            <a:pPr lvl="2"/>
            <a:r>
              <a:t>Body Level Three</a:t>
            </a:r>
          </a:p>
          <a:p>
            <a:pPr lvl="3"/>
            <a:r>
              <a:t>Body Level Four</a:t>
            </a:r>
          </a:p>
          <a:p>
            <a:pPr lvl="4"/>
            <a:r>
              <a:t>Body Level Five</a:t>
            </a:r>
          </a:p>
        </p:txBody>
      </p:sp>
      <p:sp>
        <p:nvSpPr>
          <p:cNvPr id="11" name="Shape 11"/>
          <p:cNvSpPr>
            <a:spLocks noGrp="1"/>
          </p:cNvSpPr>
          <p:nvPr>
            <p:ph type="sldNum" sz="quarter" idx="2"/>
          </p:nvPr>
        </p:nvSpPr>
        <p:spPr>
          <a:xfrm>
            <a:off x="22445121" y="11967540"/>
            <a:ext cx="607908" cy="355601"/>
          </a:xfrm>
          <a:prstGeom prst="rect">
            <a:avLst/>
          </a:prstGeom>
          <a:ln w="3175">
            <a:miter lim="400000"/>
          </a:ln>
        </p:spPr>
        <p:txBody>
          <a:bodyPr lIns="38100" tIns="38100" rIns="38100" bIns="38100">
            <a:spAutoFit/>
          </a:bodyPr>
          <a:lstStyle>
            <a:lvl1pPr algn="ctr">
              <a:defRPr sz="1800" cap="all" spc="360">
                <a:solidFill>
                  <a:srgbClr val="FFFFFF"/>
                </a:solidFill>
                <a:latin typeface="+mn-lt"/>
                <a:ea typeface="+mn-ea"/>
                <a:cs typeface="+mn-cs"/>
                <a:sym typeface="Montserrat-Regular"/>
              </a:defRPr>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slow" advClick="0" advTm="0">
    <p:push dir="u"/>
  </p:transition>
  <p:txStyles>
    <p:titleStyle>
      <a:lvl1pPr marL="0" marR="0" indent="0" algn="l" defTabSz="825500" rtl="0" latinLnBrk="0">
        <a:lnSpc>
          <a:spcPct val="70000"/>
        </a:lnSpc>
        <a:spcBef>
          <a:spcPts val="0"/>
        </a:spcBef>
        <a:spcAft>
          <a:spcPts val="0"/>
        </a:spcAft>
        <a:buClrTx/>
        <a:buSzTx/>
        <a:buFontTx/>
        <a:buNone/>
        <a:defRPr sz="11000" b="1" i="0" u="none" strike="noStrike" cap="none" spc="0" baseline="0">
          <a:ln>
            <a:noFill/>
          </a:ln>
          <a:solidFill>
            <a:srgbClr val="282828"/>
          </a:solidFill>
          <a:uFillTx/>
          <a:latin typeface="Poppins"/>
          <a:ea typeface="Poppins"/>
          <a:cs typeface="Poppins"/>
          <a:sym typeface="Poppins"/>
        </a:defRPr>
      </a:lvl1pPr>
      <a:lvl2pPr marL="0" marR="0" indent="228600" algn="l" defTabSz="825500" rtl="0" latinLnBrk="0">
        <a:lnSpc>
          <a:spcPct val="70000"/>
        </a:lnSpc>
        <a:spcBef>
          <a:spcPts val="0"/>
        </a:spcBef>
        <a:spcAft>
          <a:spcPts val="0"/>
        </a:spcAft>
        <a:buClrTx/>
        <a:buSzTx/>
        <a:buFontTx/>
        <a:buNone/>
        <a:defRPr sz="11000" b="1" i="0" u="none" strike="noStrike" cap="none" spc="0" baseline="0">
          <a:ln>
            <a:noFill/>
          </a:ln>
          <a:solidFill>
            <a:srgbClr val="282828"/>
          </a:solidFill>
          <a:uFillTx/>
          <a:latin typeface="Poppins"/>
          <a:ea typeface="Poppins"/>
          <a:cs typeface="Poppins"/>
          <a:sym typeface="Poppins"/>
        </a:defRPr>
      </a:lvl2pPr>
      <a:lvl3pPr marL="0" marR="0" indent="457200" algn="l" defTabSz="825500" rtl="0" latinLnBrk="0">
        <a:lnSpc>
          <a:spcPct val="70000"/>
        </a:lnSpc>
        <a:spcBef>
          <a:spcPts val="0"/>
        </a:spcBef>
        <a:spcAft>
          <a:spcPts val="0"/>
        </a:spcAft>
        <a:buClrTx/>
        <a:buSzTx/>
        <a:buFontTx/>
        <a:buNone/>
        <a:defRPr sz="11000" b="1" i="0" u="none" strike="noStrike" cap="none" spc="0" baseline="0">
          <a:ln>
            <a:noFill/>
          </a:ln>
          <a:solidFill>
            <a:srgbClr val="282828"/>
          </a:solidFill>
          <a:uFillTx/>
          <a:latin typeface="Poppins"/>
          <a:ea typeface="Poppins"/>
          <a:cs typeface="Poppins"/>
          <a:sym typeface="Poppins"/>
        </a:defRPr>
      </a:lvl3pPr>
      <a:lvl4pPr marL="0" marR="0" indent="685800" algn="l" defTabSz="825500" rtl="0" latinLnBrk="0">
        <a:lnSpc>
          <a:spcPct val="70000"/>
        </a:lnSpc>
        <a:spcBef>
          <a:spcPts val="0"/>
        </a:spcBef>
        <a:spcAft>
          <a:spcPts val="0"/>
        </a:spcAft>
        <a:buClrTx/>
        <a:buSzTx/>
        <a:buFontTx/>
        <a:buNone/>
        <a:defRPr sz="11000" b="1" i="0" u="none" strike="noStrike" cap="none" spc="0" baseline="0">
          <a:ln>
            <a:noFill/>
          </a:ln>
          <a:solidFill>
            <a:srgbClr val="282828"/>
          </a:solidFill>
          <a:uFillTx/>
          <a:latin typeface="Poppins"/>
          <a:ea typeface="Poppins"/>
          <a:cs typeface="Poppins"/>
          <a:sym typeface="Poppins"/>
        </a:defRPr>
      </a:lvl4pPr>
      <a:lvl5pPr marL="0" marR="0" indent="914400" algn="l" defTabSz="825500" rtl="0" latinLnBrk="0">
        <a:lnSpc>
          <a:spcPct val="70000"/>
        </a:lnSpc>
        <a:spcBef>
          <a:spcPts val="0"/>
        </a:spcBef>
        <a:spcAft>
          <a:spcPts val="0"/>
        </a:spcAft>
        <a:buClrTx/>
        <a:buSzTx/>
        <a:buFontTx/>
        <a:buNone/>
        <a:defRPr sz="11000" b="1" i="0" u="none" strike="noStrike" cap="none" spc="0" baseline="0">
          <a:ln>
            <a:noFill/>
          </a:ln>
          <a:solidFill>
            <a:srgbClr val="282828"/>
          </a:solidFill>
          <a:uFillTx/>
          <a:latin typeface="Poppins"/>
          <a:ea typeface="Poppins"/>
          <a:cs typeface="Poppins"/>
          <a:sym typeface="Poppins"/>
        </a:defRPr>
      </a:lvl5pPr>
      <a:lvl6pPr marL="0" marR="0" indent="1143000" algn="l" defTabSz="825500" rtl="0" latinLnBrk="0">
        <a:lnSpc>
          <a:spcPct val="70000"/>
        </a:lnSpc>
        <a:spcBef>
          <a:spcPts val="0"/>
        </a:spcBef>
        <a:spcAft>
          <a:spcPts val="0"/>
        </a:spcAft>
        <a:buClrTx/>
        <a:buSzTx/>
        <a:buFontTx/>
        <a:buNone/>
        <a:defRPr sz="11000" b="1" i="0" u="none" strike="noStrike" cap="none" spc="0" baseline="0">
          <a:ln>
            <a:noFill/>
          </a:ln>
          <a:solidFill>
            <a:srgbClr val="282828"/>
          </a:solidFill>
          <a:uFillTx/>
          <a:latin typeface="Poppins"/>
          <a:ea typeface="Poppins"/>
          <a:cs typeface="Poppins"/>
          <a:sym typeface="Poppins"/>
        </a:defRPr>
      </a:lvl6pPr>
      <a:lvl7pPr marL="0" marR="0" indent="1371600" algn="l" defTabSz="825500" rtl="0" latinLnBrk="0">
        <a:lnSpc>
          <a:spcPct val="70000"/>
        </a:lnSpc>
        <a:spcBef>
          <a:spcPts val="0"/>
        </a:spcBef>
        <a:spcAft>
          <a:spcPts val="0"/>
        </a:spcAft>
        <a:buClrTx/>
        <a:buSzTx/>
        <a:buFontTx/>
        <a:buNone/>
        <a:defRPr sz="11000" b="1" i="0" u="none" strike="noStrike" cap="none" spc="0" baseline="0">
          <a:ln>
            <a:noFill/>
          </a:ln>
          <a:solidFill>
            <a:srgbClr val="282828"/>
          </a:solidFill>
          <a:uFillTx/>
          <a:latin typeface="Poppins"/>
          <a:ea typeface="Poppins"/>
          <a:cs typeface="Poppins"/>
          <a:sym typeface="Poppins"/>
        </a:defRPr>
      </a:lvl7pPr>
      <a:lvl8pPr marL="0" marR="0" indent="1600200" algn="l" defTabSz="825500" rtl="0" latinLnBrk="0">
        <a:lnSpc>
          <a:spcPct val="70000"/>
        </a:lnSpc>
        <a:spcBef>
          <a:spcPts val="0"/>
        </a:spcBef>
        <a:spcAft>
          <a:spcPts val="0"/>
        </a:spcAft>
        <a:buClrTx/>
        <a:buSzTx/>
        <a:buFontTx/>
        <a:buNone/>
        <a:defRPr sz="11000" b="1" i="0" u="none" strike="noStrike" cap="none" spc="0" baseline="0">
          <a:ln>
            <a:noFill/>
          </a:ln>
          <a:solidFill>
            <a:srgbClr val="282828"/>
          </a:solidFill>
          <a:uFillTx/>
          <a:latin typeface="Poppins"/>
          <a:ea typeface="Poppins"/>
          <a:cs typeface="Poppins"/>
          <a:sym typeface="Poppins"/>
        </a:defRPr>
      </a:lvl8pPr>
      <a:lvl9pPr marL="0" marR="0" indent="1828800" algn="l" defTabSz="825500" rtl="0" latinLnBrk="0">
        <a:lnSpc>
          <a:spcPct val="70000"/>
        </a:lnSpc>
        <a:spcBef>
          <a:spcPts val="0"/>
        </a:spcBef>
        <a:spcAft>
          <a:spcPts val="0"/>
        </a:spcAft>
        <a:buClrTx/>
        <a:buSzTx/>
        <a:buFontTx/>
        <a:buNone/>
        <a:defRPr sz="11000" b="1" i="0" u="none" strike="noStrike" cap="none" spc="0" baseline="0">
          <a:ln>
            <a:noFill/>
          </a:ln>
          <a:solidFill>
            <a:srgbClr val="282828"/>
          </a:solidFill>
          <a:uFillTx/>
          <a:latin typeface="Poppins"/>
          <a:ea typeface="Poppins"/>
          <a:cs typeface="Poppins"/>
          <a:sym typeface="Poppins"/>
        </a:defRPr>
      </a:lvl9pPr>
    </p:titleStyle>
    <p:bodyStyle>
      <a:lvl1pPr marL="0" marR="0" indent="0" algn="l" defTabSz="825500" rtl="0" latinLnBrk="0">
        <a:lnSpc>
          <a:spcPct val="100000"/>
        </a:lnSpc>
        <a:spcBef>
          <a:spcPts val="0"/>
        </a:spcBef>
        <a:spcAft>
          <a:spcPts val="0"/>
        </a:spcAft>
        <a:buClrTx/>
        <a:buSzTx/>
        <a:buFontTx/>
        <a:buNone/>
        <a:defRPr sz="2600" b="0" i="0" u="none" strike="noStrike" cap="none" spc="0" baseline="0">
          <a:ln>
            <a:noFill/>
          </a:ln>
          <a:solidFill>
            <a:srgbClr val="727574"/>
          </a:solidFill>
          <a:uFillTx/>
          <a:latin typeface="Poppins"/>
          <a:ea typeface="Poppins"/>
          <a:cs typeface="Poppins"/>
          <a:sym typeface="Poppins"/>
        </a:defRPr>
      </a:lvl1pPr>
      <a:lvl2pPr marL="0" marR="0" indent="228600" algn="l" defTabSz="825500" rtl="0" latinLnBrk="0">
        <a:lnSpc>
          <a:spcPct val="100000"/>
        </a:lnSpc>
        <a:spcBef>
          <a:spcPts val="0"/>
        </a:spcBef>
        <a:spcAft>
          <a:spcPts val="0"/>
        </a:spcAft>
        <a:buClrTx/>
        <a:buSzTx/>
        <a:buFontTx/>
        <a:buNone/>
        <a:defRPr sz="2600" b="0" i="0" u="none" strike="noStrike" cap="none" spc="0" baseline="0">
          <a:ln>
            <a:noFill/>
          </a:ln>
          <a:solidFill>
            <a:srgbClr val="727574"/>
          </a:solidFill>
          <a:uFillTx/>
          <a:latin typeface="Poppins"/>
          <a:ea typeface="Poppins"/>
          <a:cs typeface="Poppins"/>
          <a:sym typeface="Poppins"/>
        </a:defRPr>
      </a:lvl2pPr>
      <a:lvl3pPr marL="0" marR="0" indent="457200" algn="l" defTabSz="825500" rtl="0" latinLnBrk="0">
        <a:lnSpc>
          <a:spcPct val="100000"/>
        </a:lnSpc>
        <a:spcBef>
          <a:spcPts val="0"/>
        </a:spcBef>
        <a:spcAft>
          <a:spcPts val="0"/>
        </a:spcAft>
        <a:buClrTx/>
        <a:buSzTx/>
        <a:buFontTx/>
        <a:buNone/>
        <a:defRPr sz="2600" b="0" i="0" u="none" strike="noStrike" cap="none" spc="0" baseline="0">
          <a:ln>
            <a:noFill/>
          </a:ln>
          <a:solidFill>
            <a:srgbClr val="727574"/>
          </a:solidFill>
          <a:uFillTx/>
          <a:latin typeface="Poppins"/>
          <a:ea typeface="Poppins"/>
          <a:cs typeface="Poppins"/>
          <a:sym typeface="Poppins"/>
        </a:defRPr>
      </a:lvl3pPr>
      <a:lvl4pPr marL="0" marR="0" indent="685800" algn="l" defTabSz="825500" rtl="0" latinLnBrk="0">
        <a:lnSpc>
          <a:spcPct val="100000"/>
        </a:lnSpc>
        <a:spcBef>
          <a:spcPts val="0"/>
        </a:spcBef>
        <a:spcAft>
          <a:spcPts val="0"/>
        </a:spcAft>
        <a:buClrTx/>
        <a:buSzTx/>
        <a:buFontTx/>
        <a:buNone/>
        <a:defRPr sz="2600" b="0" i="0" u="none" strike="noStrike" cap="none" spc="0" baseline="0">
          <a:ln>
            <a:noFill/>
          </a:ln>
          <a:solidFill>
            <a:srgbClr val="727574"/>
          </a:solidFill>
          <a:uFillTx/>
          <a:latin typeface="Poppins"/>
          <a:ea typeface="Poppins"/>
          <a:cs typeface="Poppins"/>
          <a:sym typeface="Poppins"/>
        </a:defRPr>
      </a:lvl4pPr>
      <a:lvl5pPr marL="0" marR="0" indent="914400" algn="l" defTabSz="825500" rtl="0" latinLnBrk="0">
        <a:lnSpc>
          <a:spcPct val="100000"/>
        </a:lnSpc>
        <a:spcBef>
          <a:spcPts val="0"/>
        </a:spcBef>
        <a:spcAft>
          <a:spcPts val="0"/>
        </a:spcAft>
        <a:buClrTx/>
        <a:buSzTx/>
        <a:buFontTx/>
        <a:buNone/>
        <a:defRPr sz="2600" b="0" i="0" u="none" strike="noStrike" cap="none" spc="0" baseline="0">
          <a:ln>
            <a:noFill/>
          </a:ln>
          <a:solidFill>
            <a:srgbClr val="727574"/>
          </a:solidFill>
          <a:uFillTx/>
          <a:latin typeface="Poppins"/>
          <a:ea typeface="Poppins"/>
          <a:cs typeface="Poppins"/>
          <a:sym typeface="Poppins"/>
        </a:defRPr>
      </a:lvl5pPr>
      <a:lvl6pPr marL="0" marR="0" indent="1143000" algn="l" defTabSz="825500" rtl="0" latinLnBrk="0">
        <a:lnSpc>
          <a:spcPct val="100000"/>
        </a:lnSpc>
        <a:spcBef>
          <a:spcPts val="0"/>
        </a:spcBef>
        <a:spcAft>
          <a:spcPts val="0"/>
        </a:spcAft>
        <a:buClrTx/>
        <a:buSzTx/>
        <a:buFontTx/>
        <a:buNone/>
        <a:defRPr sz="2600" b="0" i="0" u="none" strike="noStrike" cap="none" spc="0" baseline="0">
          <a:ln>
            <a:noFill/>
          </a:ln>
          <a:solidFill>
            <a:srgbClr val="727574"/>
          </a:solidFill>
          <a:uFillTx/>
          <a:latin typeface="Poppins"/>
          <a:ea typeface="Poppins"/>
          <a:cs typeface="Poppins"/>
          <a:sym typeface="Poppins"/>
        </a:defRPr>
      </a:lvl6pPr>
      <a:lvl7pPr marL="0" marR="0" indent="1371600" algn="l" defTabSz="825500" rtl="0" latinLnBrk="0">
        <a:lnSpc>
          <a:spcPct val="100000"/>
        </a:lnSpc>
        <a:spcBef>
          <a:spcPts val="0"/>
        </a:spcBef>
        <a:spcAft>
          <a:spcPts val="0"/>
        </a:spcAft>
        <a:buClrTx/>
        <a:buSzTx/>
        <a:buFontTx/>
        <a:buNone/>
        <a:defRPr sz="2600" b="0" i="0" u="none" strike="noStrike" cap="none" spc="0" baseline="0">
          <a:ln>
            <a:noFill/>
          </a:ln>
          <a:solidFill>
            <a:srgbClr val="727574"/>
          </a:solidFill>
          <a:uFillTx/>
          <a:latin typeface="Poppins"/>
          <a:ea typeface="Poppins"/>
          <a:cs typeface="Poppins"/>
          <a:sym typeface="Poppins"/>
        </a:defRPr>
      </a:lvl7pPr>
      <a:lvl8pPr marL="0" marR="0" indent="1600200" algn="l" defTabSz="825500" rtl="0" latinLnBrk="0">
        <a:lnSpc>
          <a:spcPct val="100000"/>
        </a:lnSpc>
        <a:spcBef>
          <a:spcPts val="0"/>
        </a:spcBef>
        <a:spcAft>
          <a:spcPts val="0"/>
        </a:spcAft>
        <a:buClrTx/>
        <a:buSzTx/>
        <a:buFontTx/>
        <a:buNone/>
        <a:defRPr sz="2600" b="0" i="0" u="none" strike="noStrike" cap="none" spc="0" baseline="0">
          <a:ln>
            <a:noFill/>
          </a:ln>
          <a:solidFill>
            <a:srgbClr val="727574"/>
          </a:solidFill>
          <a:uFillTx/>
          <a:latin typeface="Poppins"/>
          <a:ea typeface="Poppins"/>
          <a:cs typeface="Poppins"/>
          <a:sym typeface="Poppins"/>
        </a:defRPr>
      </a:lvl8pPr>
      <a:lvl9pPr marL="0" marR="0" indent="1828800" algn="l" defTabSz="825500" rtl="0" latinLnBrk="0">
        <a:lnSpc>
          <a:spcPct val="100000"/>
        </a:lnSpc>
        <a:spcBef>
          <a:spcPts val="0"/>
        </a:spcBef>
        <a:spcAft>
          <a:spcPts val="0"/>
        </a:spcAft>
        <a:buClrTx/>
        <a:buSzTx/>
        <a:buFontTx/>
        <a:buNone/>
        <a:defRPr sz="2600" b="0" i="0" u="none" strike="noStrike" cap="none" spc="0" baseline="0">
          <a:ln>
            <a:noFill/>
          </a:ln>
          <a:solidFill>
            <a:srgbClr val="727574"/>
          </a:solidFill>
          <a:uFillTx/>
          <a:latin typeface="Poppins"/>
          <a:ea typeface="Poppins"/>
          <a:cs typeface="Poppins"/>
          <a:sym typeface="Poppins"/>
        </a:defRPr>
      </a:lvl9pPr>
    </p:bodyStyle>
    <p:otherStyle>
      <a:lvl1pPr marL="0" marR="0" indent="0" algn="ctr" defTabSz="825500" latinLnBrk="0">
        <a:lnSpc>
          <a:spcPct val="100000"/>
        </a:lnSpc>
        <a:spcBef>
          <a:spcPts val="0"/>
        </a:spcBef>
        <a:spcAft>
          <a:spcPts val="0"/>
        </a:spcAft>
        <a:buClrTx/>
        <a:buSzTx/>
        <a:buFontTx/>
        <a:buNone/>
        <a:defRPr sz="1800" b="0" i="0" u="none" strike="noStrike" cap="all" spc="360" baseline="0">
          <a:ln>
            <a:noFill/>
          </a:ln>
          <a:solidFill>
            <a:schemeClr val="tx1"/>
          </a:solidFill>
          <a:uFillTx/>
          <a:latin typeface="+mn-lt"/>
          <a:ea typeface="+mn-ea"/>
          <a:cs typeface="+mn-cs"/>
          <a:sym typeface="Montserrat-Regular"/>
        </a:defRPr>
      </a:lvl1pPr>
      <a:lvl2pPr marL="0" marR="0" indent="228600" algn="ctr" defTabSz="825500" latinLnBrk="0">
        <a:lnSpc>
          <a:spcPct val="100000"/>
        </a:lnSpc>
        <a:spcBef>
          <a:spcPts val="0"/>
        </a:spcBef>
        <a:spcAft>
          <a:spcPts val="0"/>
        </a:spcAft>
        <a:buClrTx/>
        <a:buSzTx/>
        <a:buFontTx/>
        <a:buNone/>
        <a:defRPr sz="1800" b="0" i="0" u="none" strike="noStrike" cap="all" spc="360" baseline="0">
          <a:ln>
            <a:noFill/>
          </a:ln>
          <a:solidFill>
            <a:schemeClr val="tx1"/>
          </a:solidFill>
          <a:uFillTx/>
          <a:latin typeface="+mn-lt"/>
          <a:ea typeface="+mn-ea"/>
          <a:cs typeface="+mn-cs"/>
          <a:sym typeface="Montserrat-Regular"/>
        </a:defRPr>
      </a:lvl2pPr>
      <a:lvl3pPr marL="0" marR="0" indent="457200" algn="ctr" defTabSz="825500" latinLnBrk="0">
        <a:lnSpc>
          <a:spcPct val="100000"/>
        </a:lnSpc>
        <a:spcBef>
          <a:spcPts val="0"/>
        </a:spcBef>
        <a:spcAft>
          <a:spcPts val="0"/>
        </a:spcAft>
        <a:buClrTx/>
        <a:buSzTx/>
        <a:buFontTx/>
        <a:buNone/>
        <a:defRPr sz="1800" b="0" i="0" u="none" strike="noStrike" cap="all" spc="360" baseline="0">
          <a:ln>
            <a:noFill/>
          </a:ln>
          <a:solidFill>
            <a:schemeClr val="tx1"/>
          </a:solidFill>
          <a:uFillTx/>
          <a:latin typeface="+mn-lt"/>
          <a:ea typeface="+mn-ea"/>
          <a:cs typeface="+mn-cs"/>
          <a:sym typeface="Montserrat-Regular"/>
        </a:defRPr>
      </a:lvl3pPr>
      <a:lvl4pPr marL="0" marR="0" indent="685800" algn="ctr" defTabSz="825500" latinLnBrk="0">
        <a:lnSpc>
          <a:spcPct val="100000"/>
        </a:lnSpc>
        <a:spcBef>
          <a:spcPts val="0"/>
        </a:spcBef>
        <a:spcAft>
          <a:spcPts val="0"/>
        </a:spcAft>
        <a:buClrTx/>
        <a:buSzTx/>
        <a:buFontTx/>
        <a:buNone/>
        <a:defRPr sz="1800" b="0" i="0" u="none" strike="noStrike" cap="all" spc="360" baseline="0">
          <a:ln>
            <a:noFill/>
          </a:ln>
          <a:solidFill>
            <a:schemeClr val="tx1"/>
          </a:solidFill>
          <a:uFillTx/>
          <a:latin typeface="+mn-lt"/>
          <a:ea typeface="+mn-ea"/>
          <a:cs typeface="+mn-cs"/>
          <a:sym typeface="Montserrat-Regular"/>
        </a:defRPr>
      </a:lvl4pPr>
      <a:lvl5pPr marL="0" marR="0" indent="914400" algn="ctr" defTabSz="825500" latinLnBrk="0">
        <a:lnSpc>
          <a:spcPct val="100000"/>
        </a:lnSpc>
        <a:spcBef>
          <a:spcPts val="0"/>
        </a:spcBef>
        <a:spcAft>
          <a:spcPts val="0"/>
        </a:spcAft>
        <a:buClrTx/>
        <a:buSzTx/>
        <a:buFontTx/>
        <a:buNone/>
        <a:defRPr sz="1800" b="0" i="0" u="none" strike="noStrike" cap="all" spc="360" baseline="0">
          <a:ln>
            <a:noFill/>
          </a:ln>
          <a:solidFill>
            <a:schemeClr val="tx1"/>
          </a:solidFill>
          <a:uFillTx/>
          <a:latin typeface="+mn-lt"/>
          <a:ea typeface="+mn-ea"/>
          <a:cs typeface="+mn-cs"/>
          <a:sym typeface="Montserrat-Regular"/>
        </a:defRPr>
      </a:lvl5pPr>
      <a:lvl6pPr marL="0" marR="0" indent="1143000" algn="ctr" defTabSz="825500" latinLnBrk="0">
        <a:lnSpc>
          <a:spcPct val="100000"/>
        </a:lnSpc>
        <a:spcBef>
          <a:spcPts val="0"/>
        </a:spcBef>
        <a:spcAft>
          <a:spcPts val="0"/>
        </a:spcAft>
        <a:buClrTx/>
        <a:buSzTx/>
        <a:buFontTx/>
        <a:buNone/>
        <a:defRPr sz="1800" b="0" i="0" u="none" strike="noStrike" cap="all" spc="360" baseline="0">
          <a:ln>
            <a:noFill/>
          </a:ln>
          <a:solidFill>
            <a:schemeClr val="tx1"/>
          </a:solidFill>
          <a:uFillTx/>
          <a:latin typeface="+mn-lt"/>
          <a:ea typeface="+mn-ea"/>
          <a:cs typeface="+mn-cs"/>
          <a:sym typeface="Montserrat-Regular"/>
        </a:defRPr>
      </a:lvl6pPr>
      <a:lvl7pPr marL="0" marR="0" indent="1371600" algn="ctr" defTabSz="825500" latinLnBrk="0">
        <a:lnSpc>
          <a:spcPct val="100000"/>
        </a:lnSpc>
        <a:spcBef>
          <a:spcPts val="0"/>
        </a:spcBef>
        <a:spcAft>
          <a:spcPts val="0"/>
        </a:spcAft>
        <a:buClrTx/>
        <a:buSzTx/>
        <a:buFontTx/>
        <a:buNone/>
        <a:defRPr sz="1800" b="0" i="0" u="none" strike="noStrike" cap="all" spc="360" baseline="0">
          <a:ln>
            <a:noFill/>
          </a:ln>
          <a:solidFill>
            <a:schemeClr val="tx1"/>
          </a:solidFill>
          <a:uFillTx/>
          <a:latin typeface="+mn-lt"/>
          <a:ea typeface="+mn-ea"/>
          <a:cs typeface="+mn-cs"/>
          <a:sym typeface="Montserrat-Regular"/>
        </a:defRPr>
      </a:lvl7pPr>
      <a:lvl8pPr marL="0" marR="0" indent="1600200" algn="ctr" defTabSz="825500" latinLnBrk="0">
        <a:lnSpc>
          <a:spcPct val="100000"/>
        </a:lnSpc>
        <a:spcBef>
          <a:spcPts val="0"/>
        </a:spcBef>
        <a:spcAft>
          <a:spcPts val="0"/>
        </a:spcAft>
        <a:buClrTx/>
        <a:buSzTx/>
        <a:buFontTx/>
        <a:buNone/>
        <a:defRPr sz="1800" b="0" i="0" u="none" strike="noStrike" cap="all" spc="360" baseline="0">
          <a:ln>
            <a:noFill/>
          </a:ln>
          <a:solidFill>
            <a:schemeClr val="tx1"/>
          </a:solidFill>
          <a:uFillTx/>
          <a:latin typeface="+mn-lt"/>
          <a:ea typeface="+mn-ea"/>
          <a:cs typeface="+mn-cs"/>
          <a:sym typeface="Montserrat-Regular"/>
        </a:defRPr>
      </a:lvl8pPr>
      <a:lvl9pPr marL="0" marR="0" indent="1828800" algn="ctr" defTabSz="825500" latinLnBrk="0">
        <a:lnSpc>
          <a:spcPct val="100000"/>
        </a:lnSpc>
        <a:spcBef>
          <a:spcPts val="0"/>
        </a:spcBef>
        <a:spcAft>
          <a:spcPts val="0"/>
        </a:spcAft>
        <a:buClrTx/>
        <a:buSzTx/>
        <a:buFontTx/>
        <a:buNone/>
        <a:defRPr sz="1800" b="0" i="0" u="none" strike="noStrike" cap="all" spc="360" baseline="0">
          <a:ln>
            <a:noFill/>
          </a:ln>
          <a:solidFill>
            <a:schemeClr val="tx1"/>
          </a:solidFill>
          <a:uFillTx/>
          <a:latin typeface="+mn-lt"/>
          <a:ea typeface="+mn-ea"/>
          <a:cs typeface="+mn-cs"/>
          <a:sym typeface="Montserrat-Regular"/>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1604866" y="0"/>
            <a:ext cx="20434704" cy="13609513"/>
          </a:xfrm>
          <a:solidFill>
            <a:schemeClr val="bg2"/>
          </a:solidFill>
        </p:spPr>
      </p:pic>
      <p:grpSp>
        <p:nvGrpSpPr>
          <p:cNvPr id="3" name="Группа 2"/>
          <p:cNvGrpSpPr/>
          <p:nvPr/>
        </p:nvGrpSpPr>
        <p:grpSpPr>
          <a:xfrm>
            <a:off x="8102483" y="2793883"/>
            <a:ext cx="8179035" cy="8179034"/>
            <a:chOff x="8102483" y="2793883"/>
            <a:chExt cx="8179035" cy="8179034"/>
          </a:xfrm>
        </p:grpSpPr>
        <p:sp>
          <p:nvSpPr>
            <p:cNvPr id="37" name="Shape 37"/>
            <p:cNvSpPr/>
            <p:nvPr/>
          </p:nvSpPr>
          <p:spPr>
            <a:xfrm>
              <a:off x="8102483" y="2793883"/>
              <a:ext cx="8179035" cy="8179034"/>
            </a:xfrm>
            <a:prstGeom prst="ellipse">
              <a:avLst/>
            </a:prstGeom>
            <a:solidFill>
              <a:schemeClr val="accent1">
                <a:alpha val="90297"/>
              </a:scheme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 name="Shape 38"/>
            <p:cNvSpPr/>
            <p:nvPr/>
          </p:nvSpPr>
          <p:spPr>
            <a:xfrm>
              <a:off x="8586850" y="6436671"/>
              <a:ext cx="7210308" cy="854273"/>
            </a:xfrm>
            <a:prstGeom prst="rect">
              <a:avLst/>
            </a:prstGeom>
            <a:ln w="3175">
              <a:miter lim="400000"/>
            </a:ln>
          </p:spPr>
          <p:txBody>
            <a:bodyPr wrap="none" lIns="38100" tIns="38100" rIns="38100" bIns="38100" anchor="ctr">
              <a:spAutoFit/>
            </a:bodyPr>
            <a:lstStyle>
              <a:lvl1pPr algn="ctr">
                <a:lnSpc>
                  <a:spcPct val="70000"/>
                </a:lnSpc>
                <a:defRPr sz="7000" b="1" cap="all">
                  <a:solidFill>
                    <a:srgbClr val="282828"/>
                  </a:solidFill>
                </a:defRPr>
              </a:lvl1pPr>
            </a:lstStyle>
            <a:p>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建筑方案汇报</a:t>
              </a:r>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ppt</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39" name="Shape 39"/>
            <p:cNvSpPr/>
            <p:nvPr/>
          </p:nvSpPr>
          <p:spPr>
            <a:xfrm>
              <a:off x="9662118" y="7437017"/>
              <a:ext cx="5059764" cy="512961"/>
            </a:xfrm>
            <a:prstGeom prst="rect">
              <a:avLst/>
            </a:prstGeom>
            <a:ln w="3175">
              <a:miter lim="400000"/>
            </a:ln>
          </p:spPr>
          <p:txBody>
            <a:bodyPr lIns="38100" tIns="38100" rIns="38100" bIns="38100" anchor="ctr">
              <a:spAutoFit/>
            </a:bodyPr>
            <a:lstStyle>
              <a:lvl1pPr algn="ctr">
                <a:lnSpc>
                  <a:spcPct val="120000"/>
                </a:lnSpc>
                <a:defRPr cap="all">
                  <a:solidFill>
                    <a:srgbClr val="282828"/>
                  </a:solidFill>
                  <a:latin typeface="Poppins Medium"/>
                  <a:ea typeface="Poppins Medium"/>
                  <a:cs typeface="Poppins Medium"/>
                  <a:sym typeface="Poppins Medium"/>
                </a:defRPr>
              </a:lvl1pPr>
            </a:lstStyle>
            <a:p>
              <a:r>
                <a:rPr 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PowerPoint</a:t>
              </a:r>
              <a:r>
                <a:rPr dirty="0">
                  <a:solidFill>
                    <a:schemeClr val="bg1"/>
                  </a:solidFill>
                  <a:latin typeface="Arial" panose="020B0604020202020204" pitchFamily="34" charset="0"/>
                  <a:ea typeface="微软雅黑" panose="020B0503020204020204" pitchFamily="34" charset="-122"/>
                  <a:sym typeface="Arial" panose="020B0604020202020204" pitchFamily="34" charset="0"/>
                </a:rPr>
                <a:t> template</a:t>
              </a:r>
            </a:p>
          </p:txBody>
        </p:sp>
      </p:grpSp>
      <p:sp>
        <p:nvSpPr>
          <p:cNvPr id="2" name="文本框 1"/>
          <p:cNvSpPr txBox="1"/>
          <p:nvPr/>
        </p:nvSpPr>
        <p:spPr>
          <a:xfrm>
            <a:off x="9640384" y="9232044"/>
            <a:ext cx="5499904" cy="47705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8100" tIns="38100" rIns="38100" bIns="38100" numCol="1" spcCol="38100" rtlCol="0" anchor="ctr">
            <a:spAutoFit/>
          </a:bodyPr>
          <a:lstStyle/>
          <a:p>
            <a:r>
              <a:rPr lang="zh-CN" altLang="en-US">
                <a:solidFill>
                  <a:schemeClr val="bg1"/>
                </a:solidFill>
                <a:latin typeface="微软雅黑" panose="020B0503020204020204" pitchFamily="34" charset="-122"/>
                <a:ea typeface="微软雅黑" panose="020B0503020204020204" pitchFamily="34" charset="-122"/>
              </a:rPr>
              <a:t>汇报人：喜爱</a:t>
            </a:r>
            <a:r>
              <a:rPr lang="en-US" altLang="zh-CN">
                <a:solidFill>
                  <a:schemeClr val="bg1"/>
                </a:solidFill>
                <a:latin typeface="微软雅黑" panose="020B0503020204020204" pitchFamily="34" charset="-122"/>
                <a:ea typeface="微软雅黑" panose="020B0503020204020204" pitchFamily="34" charset="-122"/>
              </a:rPr>
              <a:t>PPT   </a:t>
            </a:r>
            <a:r>
              <a:rPr lang="zh-CN" altLang="en-US">
                <a:solidFill>
                  <a:schemeClr val="bg1"/>
                </a:solidFill>
                <a:latin typeface="微软雅黑" panose="020B0503020204020204" pitchFamily="34" charset="-122"/>
                <a:ea typeface="微软雅黑" panose="020B0503020204020204" pitchFamily="34" charset="-122"/>
              </a:rPr>
              <a:t>时间：</a:t>
            </a:r>
            <a:r>
              <a:rPr lang="en-US" altLang="zh-CN">
                <a:solidFill>
                  <a:schemeClr val="bg1"/>
                </a:solidFill>
                <a:latin typeface="微软雅黑" panose="020B0503020204020204" pitchFamily="34" charset="-122"/>
                <a:ea typeface="微软雅黑" panose="020B0503020204020204" pitchFamily="34" charset="-122"/>
              </a:rPr>
              <a:t>XX</a:t>
            </a:r>
            <a:r>
              <a:rPr lang="zh-CN" altLang="en-US">
                <a:solidFill>
                  <a:schemeClr val="bg1"/>
                </a:solidFill>
                <a:latin typeface="微软雅黑" panose="020B0503020204020204" pitchFamily="34" charset="-122"/>
                <a:ea typeface="微软雅黑" panose="020B0503020204020204" pitchFamily="34" charset="-122"/>
              </a:rPr>
              <a:t>年</a:t>
            </a:r>
            <a:r>
              <a:rPr lang="en-US" altLang="zh-CN">
                <a:solidFill>
                  <a:schemeClr val="bg1"/>
                </a:solidFill>
                <a:latin typeface="微软雅黑" panose="020B0503020204020204" pitchFamily="34" charset="-122"/>
                <a:ea typeface="微软雅黑" panose="020B0503020204020204" pitchFamily="34" charset="-122"/>
              </a:rPr>
              <a:t>XX</a:t>
            </a:r>
            <a:r>
              <a:rPr lang="zh-CN" altLang="en-US">
                <a:solidFill>
                  <a:schemeClr val="bg1"/>
                </a:solidFill>
                <a:latin typeface="微软雅黑" panose="020B0503020204020204" pitchFamily="34" charset="-122"/>
                <a:ea typeface="微软雅黑" panose="020B0503020204020204" pitchFamily="34" charset="-122"/>
              </a:rPr>
              <a:t>月</a:t>
            </a:r>
            <a:endParaRPr kumimoji="0" lang="zh-CN" altLang="en-US" sz="2600" b="0" i="0" u="none" strike="noStrike" cap="none" spc="0" normalizeH="0" baseline="0" dirty="0">
              <a:ln>
                <a:noFill/>
              </a:ln>
              <a:solidFill>
                <a:schemeClr val="bg1"/>
              </a:solidFill>
              <a:effectLst/>
              <a:uFillTx/>
              <a:latin typeface="微软雅黑" panose="020B0503020204020204" pitchFamily="34" charset="-122"/>
              <a:ea typeface="微软雅黑" panose="020B0503020204020204" pitchFamily="34" charset="-122"/>
              <a:sym typeface="Poppins"/>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Shape 426"/>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10</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3" name="Группа 2"/>
          <p:cNvGrpSpPr/>
          <p:nvPr/>
        </p:nvGrpSpPr>
        <p:grpSpPr>
          <a:xfrm>
            <a:off x="1483705" y="2086485"/>
            <a:ext cx="6739439" cy="9589173"/>
            <a:chOff x="1483705" y="2086485"/>
            <a:chExt cx="6739439" cy="9589173"/>
          </a:xfrm>
        </p:grpSpPr>
        <p:sp>
          <p:nvSpPr>
            <p:cNvPr id="428" name="Shape 428"/>
            <p:cNvSpPr/>
            <p:nvPr/>
          </p:nvSpPr>
          <p:spPr>
            <a:xfrm>
              <a:off x="2367461" y="2115283"/>
              <a:ext cx="5855683" cy="523220"/>
            </a:xfrm>
            <a:prstGeom prst="rect">
              <a:avLst/>
            </a:prstGeom>
            <a:noFill/>
            <a:ln w="3175" cap="flat">
              <a:noFill/>
              <a:miter lim="400000"/>
            </a:ln>
            <a:effectLst/>
          </p:spPr>
          <p:txBody>
            <a:bodyPr wrap="square" lIns="38100" tIns="38100" rIns="38100" bIns="38100" numCol="1" anchor="ctr">
              <a:spAutoFit/>
            </a:bodyPr>
            <a:lstStyle>
              <a:lvl1pPr>
                <a:lnSpc>
                  <a:spcPct val="90000"/>
                </a:lnSpc>
                <a:defRPr sz="2900">
                  <a:solidFill>
                    <a:srgbClr val="282828"/>
                  </a:solidFill>
                  <a:latin typeface="Poppins SemiBold"/>
                  <a:ea typeface="Poppins SemiBold"/>
                  <a:cs typeface="Poppins SemiBold"/>
                  <a:sym typeface="Poppins SemiBold"/>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32" name="Shape 432"/>
            <p:cNvSpPr/>
            <p:nvPr/>
          </p:nvSpPr>
          <p:spPr>
            <a:xfrm>
              <a:off x="2367461" y="5595764"/>
              <a:ext cx="5855683" cy="523220"/>
            </a:xfrm>
            <a:prstGeom prst="rect">
              <a:avLst/>
            </a:prstGeom>
            <a:noFill/>
            <a:ln w="3175" cap="flat">
              <a:noFill/>
              <a:miter lim="400000"/>
            </a:ln>
            <a:effectLst/>
          </p:spPr>
          <p:txBody>
            <a:bodyPr wrap="square" lIns="38100" tIns="38100" rIns="38100" bIns="38100" numCol="1" anchor="ctr">
              <a:spAutoFit/>
            </a:bodyPr>
            <a:lstStyle>
              <a:lvl1pPr>
                <a:lnSpc>
                  <a:spcPct val="90000"/>
                </a:lnSpc>
                <a:defRPr sz="2900">
                  <a:solidFill>
                    <a:srgbClr val="282828"/>
                  </a:solidFill>
                  <a:latin typeface="Poppins SemiBold"/>
                  <a:ea typeface="Poppins SemiBold"/>
                  <a:cs typeface="Poppins SemiBold"/>
                  <a:sym typeface="Poppins SemiBold"/>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36" name="Shape 436"/>
            <p:cNvSpPr/>
            <p:nvPr/>
          </p:nvSpPr>
          <p:spPr>
            <a:xfrm>
              <a:off x="2367461" y="9076243"/>
              <a:ext cx="5855683" cy="523220"/>
            </a:xfrm>
            <a:prstGeom prst="rect">
              <a:avLst/>
            </a:prstGeom>
            <a:noFill/>
            <a:ln w="3175" cap="flat">
              <a:noFill/>
              <a:miter lim="400000"/>
            </a:ln>
            <a:effectLst/>
          </p:spPr>
          <p:txBody>
            <a:bodyPr wrap="square" lIns="38100" tIns="38100" rIns="38100" bIns="38100" numCol="1" anchor="ctr">
              <a:spAutoFit/>
            </a:bodyPr>
            <a:lstStyle>
              <a:lvl1pPr>
                <a:lnSpc>
                  <a:spcPct val="90000"/>
                </a:lnSpc>
                <a:defRPr sz="2900">
                  <a:solidFill>
                    <a:srgbClr val="282828"/>
                  </a:solidFill>
                  <a:latin typeface="Poppins SemiBold"/>
                  <a:ea typeface="Poppins SemiBold"/>
                  <a:cs typeface="Poppins SemiBold"/>
                  <a:sym typeface="Poppins SemiBold"/>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2" name="Группа 1"/>
            <p:cNvGrpSpPr/>
            <p:nvPr/>
          </p:nvGrpSpPr>
          <p:grpSpPr>
            <a:xfrm>
              <a:off x="1483705" y="2086485"/>
              <a:ext cx="5808063" cy="9589173"/>
              <a:chOff x="1483705" y="2086485"/>
              <a:chExt cx="5808063" cy="9589173"/>
            </a:xfrm>
          </p:grpSpPr>
          <p:sp>
            <p:nvSpPr>
              <p:cNvPr id="427" name="Shape 427"/>
              <p:cNvSpPr/>
              <p:nvPr/>
            </p:nvSpPr>
            <p:spPr>
              <a:xfrm>
                <a:off x="2367034" y="2771439"/>
                <a:ext cx="4924734" cy="1943257"/>
              </a:xfrm>
              <a:prstGeom prst="rect">
                <a:avLst/>
              </a:prstGeom>
              <a:noFill/>
              <a:ln w="3175" cap="flat">
                <a:noFill/>
                <a:miter lim="400000"/>
              </a:ln>
              <a:effectLst/>
            </p:spPr>
            <p:txBody>
              <a:bodyPr wrap="square" lIns="38100" tIns="38100" rIns="38100" bIns="38100" numCol="1" anchor="t">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unknown printer took scrambled it to make.</a:t>
                </a:r>
              </a:p>
            </p:txBody>
          </p:sp>
          <p:sp>
            <p:nvSpPr>
              <p:cNvPr id="429" name="Shape 429"/>
              <p:cNvSpPr/>
              <p:nvPr/>
            </p:nvSpPr>
            <p:spPr>
              <a:xfrm>
                <a:off x="1483705" y="2086485"/>
                <a:ext cx="607907" cy="607908"/>
              </a:xfrm>
              <a:prstGeom prst="ellipse">
                <a:avLst/>
              </a:prstGeom>
              <a:solidFill>
                <a:schemeClr val="accent2"/>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30" name="Shape 430"/>
              <p:cNvSpPr/>
              <p:nvPr/>
            </p:nvSpPr>
            <p:spPr>
              <a:xfrm>
                <a:off x="1599692" y="2218792"/>
                <a:ext cx="362279" cy="384721"/>
              </a:xfrm>
              <a:prstGeom prst="rect">
                <a:avLst/>
              </a:prstGeom>
              <a:noFill/>
              <a:ln w="3175" cap="flat">
                <a:noFill/>
                <a:miter lim="400000"/>
              </a:ln>
              <a:effectLst/>
            </p:spPr>
            <p:txBody>
              <a:bodyPr wrap="none" lIns="38100" tIns="38100" rIns="38100" bIns="38100" numCol="1" anchor="ctr">
                <a:spAutoFit/>
              </a:bodyPr>
              <a:lstStyle>
                <a:lvl1pPr algn="ctr">
                  <a:defRPr sz="2000">
                    <a:solidFill>
                      <a:srgbClr val="282828"/>
                    </a:solidFill>
                    <a:latin typeface="Poppins SemiBold"/>
                    <a:ea typeface="Poppins SemiBold"/>
                    <a:cs typeface="Poppins SemiBold"/>
                    <a:sym typeface="Poppins SemiBold"/>
                  </a:defRPr>
                </a:lvl1pPr>
              </a:lstStyle>
              <a:p>
                <a:r>
                  <a:rPr>
                    <a:solidFill>
                      <a:schemeClr val="bg1"/>
                    </a:solidFill>
                    <a:latin typeface="Arial" panose="020B0604020202020204" pitchFamily="34" charset="0"/>
                    <a:ea typeface="微软雅黑" panose="020B0503020204020204" pitchFamily="34" charset="-122"/>
                    <a:sym typeface="Arial" panose="020B0604020202020204" pitchFamily="34" charset="0"/>
                  </a:rPr>
                  <a:t>01</a:t>
                </a:r>
              </a:p>
            </p:txBody>
          </p:sp>
          <p:sp>
            <p:nvSpPr>
              <p:cNvPr id="431" name="Shape 431"/>
              <p:cNvSpPr/>
              <p:nvPr/>
            </p:nvSpPr>
            <p:spPr>
              <a:xfrm>
                <a:off x="2367034" y="6251921"/>
                <a:ext cx="4924734" cy="1943256"/>
              </a:xfrm>
              <a:prstGeom prst="rect">
                <a:avLst/>
              </a:prstGeom>
              <a:noFill/>
              <a:ln w="3175" cap="flat">
                <a:noFill/>
                <a:miter lim="400000"/>
              </a:ln>
              <a:effectLst/>
            </p:spPr>
            <p:txBody>
              <a:bodyPr wrap="square" lIns="38100" tIns="38100" rIns="38100" bIns="38100" numCol="1" anchor="t">
                <a:normAutofit/>
              </a:bodyP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unknown printer took scrambled it to make.</a:t>
                </a:r>
              </a:p>
            </p:txBody>
          </p:sp>
          <p:sp>
            <p:nvSpPr>
              <p:cNvPr id="433" name="Shape 433"/>
              <p:cNvSpPr/>
              <p:nvPr/>
            </p:nvSpPr>
            <p:spPr>
              <a:xfrm>
                <a:off x="1483705" y="5566967"/>
                <a:ext cx="607907" cy="607907"/>
              </a:xfrm>
              <a:prstGeom prst="ellipse">
                <a:avLst/>
              </a:prstGeom>
              <a:solidFill>
                <a:schemeClr val="accent2"/>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34" name="Shape 434"/>
              <p:cNvSpPr/>
              <p:nvPr/>
            </p:nvSpPr>
            <p:spPr>
              <a:xfrm>
                <a:off x="1599691" y="5699274"/>
                <a:ext cx="362279" cy="384721"/>
              </a:xfrm>
              <a:prstGeom prst="rect">
                <a:avLst/>
              </a:prstGeom>
              <a:noFill/>
              <a:ln w="3175" cap="flat">
                <a:noFill/>
                <a:miter lim="400000"/>
              </a:ln>
              <a:effectLst/>
            </p:spPr>
            <p:txBody>
              <a:bodyPr wrap="none" lIns="38100" tIns="38100" rIns="38100" bIns="38100" numCol="1" anchor="ctr">
                <a:spAutoFit/>
              </a:bodyPr>
              <a:lstStyle>
                <a:lvl1pPr algn="ctr">
                  <a:defRPr sz="2000">
                    <a:solidFill>
                      <a:srgbClr val="282828"/>
                    </a:solidFill>
                    <a:latin typeface="Poppins SemiBold"/>
                    <a:ea typeface="Poppins SemiBold"/>
                    <a:cs typeface="Poppins SemiBold"/>
                    <a:sym typeface="Poppins SemiBold"/>
                  </a:defRPr>
                </a:lvl1pPr>
              </a:lstStyle>
              <a:p>
                <a:r>
                  <a:rPr>
                    <a:solidFill>
                      <a:schemeClr val="bg1"/>
                    </a:solidFill>
                    <a:latin typeface="Arial" panose="020B0604020202020204" pitchFamily="34" charset="0"/>
                    <a:ea typeface="微软雅黑" panose="020B0503020204020204" pitchFamily="34" charset="-122"/>
                    <a:sym typeface="Arial" panose="020B0604020202020204" pitchFamily="34" charset="0"/>
                  </a:rPr>
                  <a:t>02</a:t>
                </a:r>
              </a:p>
            </p:txBody>
          </p:sp>
          <p:sp>
            <p:nvSpPr>
              <p:cNvPr id="435" name="Shape 435"/>
              <p:cNvSpPr/>
              <p:nvPr/>
            </p:nvSpPr>
            <p:spPr>
              <a:xfrm>
                <a:off x="2367034" y="9732401"/>
                <a:ext cx="4924734" cy="1943257"/>
              </a:xfrm>
              <a:prstGeom prst="rect">
                <a:avLst/>
              </a:prstGeom>
              <a:noFill/>
              <a:ln w="3175" cap="flat">
                <a:noFill/>
                <a:miter lim="400000"/>
              </a:ln>
              <a:effectLst/>
            </p:spPr>
            <p:txBody>
              <a:bodyPr wrap="square" lIns="38100" tIns="38100" rIns="38100" bIns="38100" numCol="1" anchor="t">
                <a:normAutofit/>
              </a:bodyP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unknown printer took scrambled it to make.</a:t>
                </a:r>
              </a:p>
            </p:txBody>
          </p:sp>
          <p:sp>
            <p:nvSpPr>
              <p:cNvPr id="437" name="Shape 437"/>
              <p:cNvSpPr/>
              <p:nvPr/>
            </p:nvSpPr>
            <p:spPr>
              <a:xfrm>
                <a:off x="1483705" y="9047446"/>
                <a:ext cx="607907" cy="607908"/>
              </a:xfrm>
              <a:prstGeom prst="ellipse">
                <a:avLst/>
              </a:prstGeom>
              <a:solidFill>
                <a:schemeClr val="accent2"/>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38" name="Shape 438"/>
              <p:cNvSpPr/>
              <p:nvPr/>
            </p:nvSpPr>
            <p:spPr>
              <a:xfrm>
                <a:off x="1599691" y="9179753"/>
                <a:ext cx="362279" cy="384721"/>
              </a:xfrm>
              <a:prstGeom prst="rect">
                <a:avLst/>
              </a:prstGeom>
              <a:noFill/>
              <a:ln w="3175" cap="flat">
                <a:noFill/>
                <a:miter lim="400000"/>
              </a:ln>
              <a:effectLst/>
            </p:spPr>
            <p:txBody>
              <a:bodyPr wrap="none" lIns="38100" tIns="38100" rIns="38100" bIns="38100" numCol="1" anchor="ctr">
                <a:spAutoFit/>
              </a:bodyPr>
              <a:lstStyle>
                <a:lvl1pPr algn="ctr">
                  <a:defRPr sz="2000">
                    <a:solidFill>
                      <a:srgbClr val="282828"/>
                    </a:solidFill>
                    <a:latin typeface="Poppins SemiBold"/>
                    <a:ea typeface="Poppins SemiBold"/>
                    <a:cs typeface="Poppins SemiBold"/>
                    <a:sym typeface="Poppins SemiBold"/>
                  </a:defRPr>
                </a:lvl1pPr>
              </a:lstStyle>
              <a:p>
                <a:r>
                  <a:rPr>
                    <a:solidFill>
                      <a:schemeClr val="bg1"/>
                    </a:solidFill>
                    <a:latin typeface="Arial" panose="020B0604020202020204" pitchFamily="34" charset="0"/>
                    <a:ea typeface="微软雅黑" panose="020B0503020204020204" pitchFamily="34" charset="-122"/>
                    <a:sym typeface="Arial" panose="020B0604020202020204" pitchFamily="34" charset="0"/>
                  </a:rPr>
                  <a:t>03</a:t>
                </a:r>
              </a:p>
            </p:txBody>
          </p:sp>
        </p:grpSp>
      </p:grpSp>
      <p:grpSp>
        <p:nvGrpSpPr>
          <p:cNvPr id="5" name="Группа 4"/>
          <p:cNvGrpSpPr/>
          <p:nvPr/>
        </p:nvGrpSpPr>
        <p:grpSpPr>
          <a:xfrm>
            <a:off x="8822281" y="2086486"/>
            <a:ext cx="6739440" cy="9589172"/>
            <a:chOff x="8822281" y="2086486"/>
            <a:chExt cx="6739440" cy="9589172"/>
          </a:xfrm>
        </p:grpSpPr>
        <p:sp>
          <p:nvSpPr>
            <p:cNvPr id="440" name="Shape 440"/>
            <p:cNvSpPr/>
            <p:nvPr/>
          </p:nvSpPr>
          <p:spPr>
            <a:xfrm>
              <a:off x="9705610" y="2771440"/>
              <a:ext cx="4924734" cy="1943257"/>
            </a:xfrm>
            <a:prstGeom prst="rect">
              <a:avLst/>
            </a:prstGeom>
            <a:noFill/>
            <a:ln w="3175" cap="flat">
              <a:noFill/>
              <a:miter lim="400000"/>
            </a:ln>
            <a:effectLst/>
          </p:spPr>
          <p:txBody>
            <a:bodyPr wrap="square" lIns="38100" tIns="38100" rIns="38100" bIns="38100" numCol="1" anchor="t">
              <a:normAutofit/>
            </a:bodyP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unknown printer took scrambled it to make.</a:t>
              </a:r>
            </a:p>
          </p:txBody>
        </p:sp>
        <p:sp>
          <p:nvSpPr>
            <p:cNvPr id="441" name="Shape 441"/>
            <p:cNvSpPr/>
            <p:nvPr/>
          </p:nvSpPr>
          <p:spPr>
            <a:xfrm>
              <a:off x="9706037" y="2137598"/>
              <a:ext cx="5855684" cy="478593"/>
            </a:xfrm>
            <a:prstGeom prst="rect">
              <a:avLst/>
            </a:prstGeom>
            <a:noFill/>
            <a:ln w="3175" cap="flat">
              <a:noFill/>
              <a:miter lim="400000"/>
            </a:ln>
            <a:effectLst/>
          </p:spPr>
          <p:txBody>
            <a:bodyPr wrap="square" lIns="38100" tIns="38100" rIns="38100" bIns="38100" numCol="1" anchor="ctr">
              <a:spAutoFit/>
            </a:bodyPr>
            <a:lstStyle>
              <a:lvl1pPr>
                <a:lnSpc>
                  <a:spcPct val="90000"/>
                </a:lnSpc>
                <a:defRPr sz="2900">
                  <a:solidFill>
                    <a:srgbClr val="282828"/>
                  </a:solidFill>
                  <a:latin typeface="Poppins SemiBold"/>
                  <a:ea typeface="Poppins SemiBold"/>
                  <a:cs typeface="Poppins SemiBold"/>
                  <a:sym typeface="Poppins SemiBold"/>
                </a:defRPr>
              </a:lvl1pPr>
            </a:lstStyle>
            <a:p>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42" name="Shape 442"/>
            <p:cNvSpPr/>
            <p:nvPr/>
          </p:nvSpPr>
          <p:spPr>
            <a:xfrm>
              <a:off x="8822281" y="2086486"/>
              <a:ext cx="607907" cy="607908"/>
            </a:xfrm>
            <a:prstGeom prst="ellipse">
              <a:avLst/>
            </a:prstGeom>
            <a:solidFill>
              <a:schemeClr val="accent2"/>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43" name="Shape 443"/>
            <p:cNvSpPr/>
            <p:nvPr/>
          </p:nvSpPr>
          <p:spPr>
            <a:xfrm>
              <a:off x="8938268" y="2218793"/>
              <a:ext cx="362279" cy="384721"/>
            </a:xfrm>
            <a:prstGeom prst="rect">
              <a:avLst/>
            </a:prstGeom>
            <a:noFill/>
            <a:ln w="3175" cap="flat">
              <a:noFill/>
              <a:miter lim="400000"/>
            </a:ln>
            <a:effectLst/>
          </p:spPr>
          <p:txBody>
            <a:bodyPr wrap="none" lIns="38100" tIns="38100" rIns="38100" bIns="38100" numCol="1" anchor="ctr">
              <a:spAutoFit/>
            </a:bodyPr>
            <a:lstStyle>
              <a:lvl1pPr algn="ctr">
                <a:defRPr sz="2000">
                  <a:solidFill>
                    <a:srgbClr val="282828"/>
                  </a:solidFill>
                  <a:latin typeface="Poppins SemiBold"/>
                  <a:ea typeface="Poppins SemiBold"/>
                  <a:cs typeface="Poppins SemiBold"/>
                  <a:sym typeface="Poppins SemiBold"/>
                </a:defRPr>
              </a:lvl1pPr>
            </a:lstStyle>
            <a:p>
              <a:r>
                <a:rPr dirty="0">
                  <a:solidFill>
                    <a:schemeClr val="bg1"/>
                  </a:solidFill>
                  <a:latin typeface="Arial" panose="020B0604020202020204" pitchFamily="34" charset="0"/>
                  <a:ea typeface="微软雅黑" panose="020B0503020204020204" pitchFamily="34" charset="-122"/>
                  <a:sym typeface="Arial" panose="020B0604020202020204" pitchFamily="34" charset="0"/>
                </a:rPr>
                <a:t>04</a:t>
              </a:r>
            </a:p>
          </p:txBody>
        </p:sp>
        <p:sp>
          <p:nvSpPr>
            <p:cNvPr id="444" name="Shape 444"/>
            <p:cNvSpPr/>
            <p:nvPr/>
          </p:nvSpPr>
          <p:spPr>
            <a:xfrm>
              <a:off x="9705610" y="6251920"/>
              <a:ext cx="4924734" cy="1943257"/>
            </a:xfrm>
            <a:prstGeom prst="rect">
              <a:avLst/>
            </a:prstGeom>
            <a:noFill/>
            <a:ln w="3175" cap="flat">
              <a:noFill/>
              <a:miter lim="400000"/>
            </a:ln>
            <a:effectLst/>
          </p:spPr>
          <p:txBody>
            <a:bodyPr wrap="square" lIns="38100" tIns="38100" rIns="38100" bIns="38100" numCol="1" anchor="t">
              <a:normAutofit/>
            </a:bodyP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unknown printer took scrambled it to make.</a:t>
              </a:r>
            </a:p>
          </p:txBody>
        </p:sp>
        <p:sp>
          <p:nvSpPr>
            <p:cNvPr id="445" name="Shape 445"/>
            <p:cNvSpPr/>
            <p:nvPr/>
          </p:nvSpPr>
          <p:spPr>
            <a:xfrm>
              <a:off x="9706037" y="5618077"/>
              <a:ext cx="5855684" cy="478593"/>
            </a:xfrm>
            <a:prstGeom prst="rect">
              <a:avLst/>
            </a:prstGeom>
            <a:noFill/>
            <a:ln w="3175" cap="flat">
              <a:noFill/>
              <a:miter lim="400000"/>
            </a:ln>
            <a:effectLst/>
          </p:spPr>
          <p:txBody>
            <a:bodyPr wrap="square" lIns="38100" tIns="38100" rIns="38100" bIns="38100" numCol="1" anchor="ctr">
              <a:spAutoFit/>
            </a:bodyPr>
            <a:lstStyle>
              <a:lvl1pPr>
                <a:lnSpc>
                  <a:spcPct val="90000"/>
                </a:lnSpc>
                <a:defRPr sz="2900">
                  <a:solidFill>
                    <a:srgbClr val="282828"/>
                  </a:solidFill>
                  <a:latin typeface="Poppins SemiBold"/>
                  <a:ea typeface="Poppins SemiBold"/>
                  <a:cs typeface="Poppins SemiBold"/>
                  <a:sym typeface="Poppins SemiBold"/>
                </a:defRPr>
              </a:lvl1pPr>
            </a:lstStyle>
            <a:p>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46" name="Shape 446"/>
            <p:cNvSpPr/>
            <p:nvPr/>
          </p:nvSpPr>
          <p:spPr>
            <a:xfrm>
              <a:off x="8822281" y="5566966"/>
              <a:ext cx="607907" cy="607908"/>
            </a:xfrm>
            <a:prstGeom prst="ellipse">
              <a:avLst/>
            </a:prstGeom>
            <a:solidFill>
              <a:schemeClr val="accent2"/>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47" name="Shape 447"/>
            <p:cNvSpPr/>
            <p:nvPr/>
          </p:nvSpPr>
          <p:spPr>
            <a:xfrm>
              <a:off x="8938269" y="5699273"/>
              <a:ext cx="362279" cy="384721"/>
            </a:xfrm>
            <a:prstGeom prst="rect">
              <a:avLst/>
            </a:prstGeom>
            <a:noFill/>
            <a:ln w="3175" cap="flat">
              <a:noFill/>
              <a:miter lim="400000"/>
            </a:ln>
            <a:effectLst/>
          </p:spPr>
          <p:txBody>
            <a:bodyPr wrap="none" lIns="38100" tIns="38100" rIns="38100" bIns="38100" numCol="1" anchor="ctr">
              <a:spAutoFit/>
            </a:bodyPr>
            <a:lstStyle>
              <a:lvl1pPr algn="ctr">
                <a:defRPr sz="2000">
                  <a:solidFill>
                    <a:srgbClr val="282828"/>
                  </a:solidFill>
                  <a:latin typeface="Poppins SemiBold"/>
                  <a:ea typeface="Poppins SemiBold"/>
                  <a:cs typeface="Poppins SemiBold"/>
                  <a:sym typeface="Poppins SemiBold"/>
                </a:defRPr>
              </a:lvl1pPr>
            </a:lstStyle>
            <a:p>
              <a:r>
                <a:rPr>
                  <a:solidFill>
                    <a:schemeClr val="bg1"/>
                  </a:solidFill>
                  <a:latin typeface="Arial" panose="020B0604020202020204" pitchFamily="34" charset="0"/>
                  <a:ea typeface="微软雅黑" panose="020B0503020204020204" pitchFamily="34" charset="-122"/>
                  <a:sym typeface="Arial" panose="020B0604020202020204" pitchFamily="34" charset="0"/>
                </a:rPr>
                <a:t>05</a:t>
              </a:r>
            </a:p>
          </p:txBody>
        </p:sp>
        <p:sp>
          <p:nvSpPr>
            <p:cNvPr id="448" name="Shape 448"/>
            <p:cNvSpPr/>
            <p:nvPr/>
          </p:nvSpPr>
          <p:spPr>
            <a:xfrm>
              <a:off x="9705610" y="9732401"/>
              <a:ext cx="4924734" cy="1943257"/>
            </a:xfrm>
            <a:prstGeom prst="rect">
              <a:avLst/>
            </a:prstGeom>
            <a:noFill/>
            <a:ln w="3175" cap="flat">
              <a:noFill/>
              <a:miter lim="400000"/>
            </a:ln>
            <a:effectLst/>
          </p:spPr>
          <p:txBody>
            <a:bodyPr wrap="square" lIns="38100" tIns="38100" rIns="38100" bIns="38100" numCol="1" anchor="t">
              <a:normAutofit/>
            </a:bodyP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unknown printer took scrambled it to make.</a:t>
              </a:r>
            </a:p>
          </p:txBody>
        </p:sp>
        <p:sp>
          <p:nvSpPr>
            <p:cNvPr id="449" name="Shape 449"/>
            <p:cNvSpPr/>
            <p:nvPr/>
          </p:nvSpPr>
          <p:spPr>
            <a:xfrm>
              <a:off x="9706037" y="9098559"/>
              <a:ext cx="5855684" cy="478593"/>
            </a:xfrm>
            <a:prstGeom prst="rect">
              <a:avLst/>
            </a:prstGeom>
            <a:noFill/>
            <a:ln w="3175" cap="flat">
              <a:noFill/>
              <a:miter lim="400000"/>
            </a:ln>
            <a:effectLst/>
          </p:spPr>
          <p:txBody>
            <a:bodyPr wrap="square" lIns="38100" tIns="38100" rIns="38100" bIns="38100" numCol="1" anchor="ctr">
              <a:spAutoFit/>
            </a:bodyPr>
            <a:lstStyle>
              <a:lvl1pPr>
                <a:lnSpc>
                  <a:spcPct val="90000"/>
                </a:lnSpc>
                <a:defRPr sz="2900">
                  <a:solidFill>
                    <a:srgbClr val="282828"/>
                  </a:solidFill>
                  <a:latin typeface="Poppins SemiBold"/>
                  <a:ea typeface="Poppins SemiBold"/>
                  <a:cs typeface="Poppins SemiBold"/>
                  <a:sym typeface="Poppins SemiBold"/>
                </a:defRPr>
              </a:lvl1pPr>
            </a:lstStyle>
            <a:p>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50" name="Shape 450"/>
            <p:cNvSpPr/>
            <p:nvPr/>
          </p:nvSpPr>
          <p:spPr>
            <a:xfrm>
              <a:off x="8822281" y="9047448"/>
              <a:ext cx="607907" cy="607908"/>
            </a:xfrm>
            <a:prstGeom prst="ellipse">
              <a:avLst/>
            </a:prstGeom>
            <a:solidFill>
              <a:schemeClr val="accent2"/>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51" name="Shape 451"/>
            <p:cNvSpPr/>
            <p:nvPr/>
          </p:nvSpPr>
          <p:spPr>
            <a:xfrm>
              <a:off x="8938268" y="9179755"/>
              <a:ext cx="362279" cy="384721"/>
            </a:xfrm>
            <a:prstGeom prst="rect">
              <a:avLst/>
            </a:prstGeom>
            <a:noFill/>
            <a:ln w="3175" cap="flat">
              <a:noFill/>
              <a:miter lim="400000"/>
            </a:ln>
            <a:effectLst/>
          </p:spPr>
          <p:txBody>
            <a:bodyPr wrap="none" lIns="38100" tIns="38100" rIns="38100" bIns="38100" numCol="1" anchor="ctr">
              <a:spAutoFit/>
            </a:bodyPr>
            <a:lstStyle>
              <a:lvl1pPr algn="ctr">
                <a:defRPr sz="2000">
                  <a:solidFill>
                    <a:srgbClr val="282828"/>
                  </a:solidFill>
                  <a:latin typeface="Poppins SemiBold"/>
                  <a:ea typeface="Poppins SemiBold"/>
                  <a:cs typeface="Poppins SemiBold"/>
                  <a:sym typeface="Poppins SemiBold"/>
                </a:defRPr>
              </a:lvl1pPr>
            </a:lstStyle>
            <a:p>
              <a:r>
                <a:rPr>
                  <a:solidFill>
                    <a:schemeClr val="bg1"/>
                  </a:solidFill>
                  <a:latin typeface="Arial" panose="020B0604020202020204" pitchFamily="34" charset="0"/>
                  <a:ea typeface="微软雅黑" panose="020B0503020204020204" pitchFamily="34" charset="-122"/>
                  <a:sym typeface="Arial" panose="020B0604020202020204" pitchFamily="34" charset="0"/>
                </a:rPr>
                <a:t>06</a:t>
              </a:r>
            </a:p>
          </p:txBody>
        </p:sp>
      </p:grpSp>
      <p:grpSp>
        <p:nvGrpSpPr>
          <p:cNvPr id="4" name="Группа 3"/>
          <p:cNvGrpSpPr/>
          <p:nvPr/>
        </p:nvGrpSpPr>
        <p:grpSpPr>
          <a:xfrm>
            <a:off x="16160856" y="2086486"/>
            <a:ext cx="6739440" cy="9589172"/>
            <a:chOff x="16160856" y="2086486"/>
            <a:chExt cx="6739440" cy="9589172"/>
          </a:xfrm>
        </p:grpSpPr>
        <p:sp>
          <p:nvSpPr>
            <p:cNvPr id="453" name="Shape 453"/>
            <p:cNvSpPr/>
            <p:nvPr/>
          </p:nvSpPr>
          <p:spPr>
            <a:xfrm>
              <a:off x="17044186" y="2771440"/>
              <a:ext cx="4924734" cy="1943257"/>
            </a:xfrm>
            <a:prstGeom prst="rect">
              <a:avLst/>
            </a:prstGeom>
            <a:noFill/>
            <a:ln w="3175" cap="flat">
              <a:noFill/>
              <a:miter lim="400000"/>
            </a:ln>
            <a:effectLst/>
          </p:spPr>
          <p:txBody>
            <a:bodyPr wrap="square" lIns="38100" tIns="38100" rIns="38100" bIns="38100" numCol="1" anchor="t">
              <a:normAutofit/>
            </a:bodyP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unknown printer took scrambled it to make.</a:t>
              </a:r>
            </a:p>
          </p:txBody>
        </p:sp>
        <p:sp>
          <p:nvSpPr>
            <p:cNvPr id="454" name="Shape 454"/>
            <p:cNvSpPr/>
            <p:nvPr/>
          </p:nvSpPr>
          <p:spPr>
            <a:xfrm>
              <a:off x="17044612" y="2137598"/>
              <a:ext cx="5855684" cy="478593"/>
            </a:xfrm>
            <a:prstGeom prst="rect">
              <a:avLst/>
            </a:prstGeom>
            <a:noFill/>
            <a:ln w="3175" cap="flat">
              <a:noFill/>
              <a:miter lim="400000"/>
            </a:ln>
            <a:effectLst/>
          </p:spPr>
          <p:txBody>
            <a:bodyPr wrap="square" lIns="38100" tIns="38100" rIns="38100" bIns="38100" numCol="1" anchor="ctr">
              <a:spAutoFit/>
            </a:bodyPr>
            <a:lstStyle>
              <a:lvl1pPr>
                <a:lnSpc>
                  <a:spcPct val="90000"/>
                </a:lnSpc>
                <a:defRPr sz="2900">
                  <a:solidFill>
                    <a:srgbClr val="282828"/>
                  </a:solidFill>
                  <a:latin typeface="Poppins SemiBold"/>
                  <a:ea typeface="Poppins SemiBold"/>
                  <a:cs typeface="Poppins SemiBold"/>
                  <a:sym typeface="Poppins SemiBold"/>
                </a:defRPr>
              </a:lvl1pPr>
            </a:lstStyle>
            <a:p>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55" name="Shape 455"/>
            <p:cNvSpPr/>
            <p:nvPr/>
          </p:nvSpPr>
          <p:spPr>
            <a:xfrm>
              <a:off x="16160856" y="2086486"/>
              <a:ext cx="607907" cy="607908"/>
            </a:xfrm>
            <a:prstGeom prst="ellipse">
              <a:avLst/>
            </a:prstGeom>
            <a:solidFill>
              <a:schemeClr val="accent2"/>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56" name="Shape 456"/>
            <p:cNvSpPr/>
            <p:nvPr/>
          </p:nvSpPr>
          <p:spPr>
            <a:xfrm>
              <a:off x="16276844" y="2218793"/>
              <a:ext cx="362279" cy="384721"/>
            </a:xfrm>
            <a:prstGeom prst="rect">
              <a:avLst/>
            </a:prstGeom>
            <a:noFill/>
            <a:ln w="3175" cap="flat">
              <a:noFill/>
              <a:miter lim="400000"/>
            </a:ln>
            <a:effectLst/>
          </p:spPr>
          <p:txBody>
            <a:bodyPr wrap="none" lIns="38100" tIns="38100" rIns="38100" bIns="38100" numCol="1" anchor="ctr">
              <a:spAutoFit/>
            </a:bodyPr>
            <a:lstStyle>
              <a:lvl1pPr algn="ctr">
                <a:defRPr sz="2000">
                  <a:solidFill>
                    <a:srgbClr val="282828"/>
                  </a:solidFill>
                  <a:latin typeface="Poppins SemiBold"/>
                  <a:ea typeface="Poppins SemiBold"/>
                  <a:cs typeface="Poppins SemiBold"/>
                  <a:sym typeface="Poppins SemiBold"/>
                </a:defRPr>
              </a:lvl1pPr>
            </a:lstStyle>
            <a:p>
              <a:r>
                <a:rPr>
                  <a:solidFill>
                    <a:schemeClr val="bg1"/>
                  </a:solidFill>
                  <a:latin typeface="Arial" panose="020B0604020202020204" pitchFamily="34" charset="0"/>
                  <a:ea typeface="微软雅黑" panose="020B0503020204020204" pitchFamily="34" charset="-122"/>
                  <a:sym typeface="Arial" panose="020B0604020202020204" pitchFamily="34" charset="0"/>
                </a:rPr>
                <a:t>07</a:t>
              </a:r>
            </a:p>
          </p:txBody>
        </p:sp>
        <p:sp>
          <p:nvSpPr>
            <p:cNvPr id="457" name="Shape 457"/>
            <p:cNvSpPr/>
            <p:nvPr/>
          </p:nvSpPr>
          <p:spPr>
            <a:xfrm>
              <a:off x="17044186" y="6251920"/>
              <a:ext cx="4924734" cy="1943257"/>
            </a:xfrm>
            <a:prstGeom prst="rect">
              <a:avLst/>
            </a:prstGeom>
            <a:noFill/>
            <a:ln w="3175" cap="flat">
              <a:noFill/>
              <a:miter lim="400000"/>
            </a:ln>
            <a:effectLst/>
          </p:spPr>
          <p:txBody>
            <a:bodyPr wrap="square" lIns="38100" tIns="38100" rIns="38100" bIns="38100" numCol="1" anchor="t">
              <a:normAutofit/>
            </a:bodyP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unknown printer took scrambled it to make.</a:t>
              </a:r>
            </a:p>
          </p:txBody>
        </p:sp>
        <p:sp>
          <p:nvSpPr>
            <p:cNvPr id="458" name="Shape 458"/>
            <p:cNvSpPr/>
            <p:nvPr/>
          </p:nvSpPr>
          <p:spPr>
            <a:xfrm>
              <a:off x="17044612" y="5618077"/>
              <a:ext cx="5855684" cy="478593"/>
            </a:xfrm>
            <a:prstGeom prst="rect">
              <a:avLst/>
            </a:prstGeom>
            <a:noFill/>
            <a:ln w="3175" cap="flat">
              <a:noFill/>
              <a:miter lim="400000"/>
            </a:ln>
            <a:effectLst/>
          </p:spPr>
          <p:txBody>
            <a:bodyPr wrap="square" lIns="38100" tIns="38100" rIns="38100" bIns="38100" numCol="1" anchor="ctr">
              <a:spAutoFit/>
            </a:bodyPr>
            <a:lstStyle>
              <a:lvl1pPr>
                <a:lnSpc>
                  <a:spcPct val="90000"/>
                </a:lnSpc>
                <a:defRPr sz="2900">
                  <a:solidFill>
                    <a:srgbClr val="282828"/>
                  </a:solidFill>
                  <a:latin typeface="Poppins SemiBold"/>
                  <a:ea typeface="Poppins SemiBold"/>
                  <a:cs typeface="Poppins SemiBold"/>
                  <a:sym typeface="Poppins SemiBold"/>
                </a:defRPr>
              </a:lvl1pPr>
            </a:lstStyle>
            <a:p>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59" name="Shape 459"/>
            <p:cNvSpPr/>
            <p:nvPr/>
          </p:nvSpPr>
          <p:spPr>
            <a:xfrm>
              <a:off x="16160856" y="5566966"/>
              <a:ext cx="607907" cy="607908"/>
            </a:xfrm>
            <a:prstGeom prst="ellipse">
              <a:avLst/>
            </a:prstGeom>
            <a:solidFill>
              <a:schemeClr val="accent2"/>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60" name="Shape 460"/>
            <p:cNvSpPr/>
            <p:nvPr/>
          </p:nvSpPr>
          <p:spPr>
            <a:xfrm>
              <a:off x="16276844" y="5699273"/>
              <a:ext cx="362279" cy="384721"/>
            </a:xfrm>
            <a:prstGeom prst="rect">
              <a:avLst/>
            </a:prstGeom>
            <a:noFill/>
            <a:ln w="3175" cap="flat">
              <a:noFill/>
              <a:miter lim="400000"/>
            </a:ln>
            <a:effectLst/>
          </p:spPr>
          <p:txBody>
            <a:bodyPr wrap="none" lIns="38100" tIns="38100" rIns="38100" bIns="38100" numCol="1" anchor="ctr">
              <a:spAutoFit/>
            </a:bodyPr>
            <a:lstStyle>
              <a:lvl1pPr algn="ctr">
                <a:defRPr sz="2000">
                  <a:solidFill>
                    <a:srgbClr val="282828"/>
                  </a:solidFill>
                  <a:latin typeface="Poppins SemiBold"/>
                  <a:ea typeface="Poppins SemiBold"/>
                  <a:cs typeface="Poppins SemiBold"/>
                  <a:sym typeface="Poppins SemiBold"/>
                </a:defRPr>
              </a:lvl1pPr>
            </a:lstStyle>
            <a:p>
              <a:r>
                <a:rPr>
                  <a:solidFill>
                    <a:schemeClr val="bg1"/>
                  </a:solidFill>
                  <a:latin typeface="Arial" panose="020B0604020202020204" pitchFamily="34" charset="0"/>
                  <a:ea typeface="微软雅黑" panose="020B0503020204020204" pitchFamily="34" charset="-122"/>
                  <a:sym typeface="Arial" panose="020B0604020202020204" pitchFamily="34" charset="0"/>
                </a:rPr>
                <a:t>08</a:t>
              </a:r>
            </a:p>
          </p:txBody>
        </p:sp>
        <p:sp>
          <p:nvSpPr>
            <p:cNvPr id="461" name="Shape 461"/>
            <p:cNvSpPr/>
            <p:nvPr/>
          </p:nvSpPr>
          <p:spPr>
            <a:xfrm>
              <a:off x="17044186" y="9732401"/>
              <a:ext cx="4924734" cy="1943257"/>
            </a:xfrm>
            <a:prstGeom prst="rect">
              <a:avLst/>
            </a:prstGeom>
            <a:noFill/>
            <a:ln w="3175" cap="flat">
              <a:noFill/>
              <a:miter lim="400000"/>
            </a:ln>
            <a:effectLst/>
          </p:spPr>
          <p:txBody>
            <a:bodyPr wrap="square" lIns="38100" tIns="38100" rIns="38100" bIns="38100" numCol="1" anchor="t">
              <a:normAutofit/>
            </a:bodyP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unknown printer took scrambled it to make.</a:t>
              </a:r>
            </a:p>
          </p:txBody>
        </p:sp>
        <p:sp>
          <p:nvSpPr>
            <p:cNvPr id="462" name="Shape 462"/>
            <p:cNvSpPr/>
            <p:nvPr/>
          </p:nvSpPr>
          <p:spPr>
            <a:xfrm>
              <a:off x="17044612" y="9098559"/>
              <a:ext cx="5855684" cy="478593"/>
            </a:xfrm>
            <a:prstGeom prst="rect">
              <a:avLst/>
            </a:prstGeom>
            <a:noFill/>
            <a:ln w="3175" cap="flat">
              <a:noFill/>
              <a:miter lim="400000"/>
            </a:ln>
            <a:effectLst/>
          </p:spPr>
          <p:txBody>
            <a:bodyPr wrap="square" lIns="38100" tIns="38100" rIns="38100" bIns="38100" numCol="1" anchor="ctr">
              <a:spAutoFit/>
            </a:bodyPr>
            <a:lstStyle>
              <a:lvl1pPr>
                <a:lnSpc>
                  <a:spcPct val="90000"/>
                </a:lnSpc>
                <a:defRPr sz="2900">
                  <a:solidFill>
                    <a:srgbClr val="282828"/>
                  </a:solidFill>
                  <a:latin typeface="Poppins SemiBold"/>
                  <a:ea typeface="Poppins SemiBold"/>
                  <a:cs typeface="Poppins SemiBold"/>
                  <a:sym typeface="Poppins SemiBold"/>
                </a:defRPr>
              </a:lvl1pPr>
            </a:lstStyle>
            <a:p>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63" name="Shape 463"/>
            <p:cNvSpPr/>
            <p:nvPr/>
          </p:nvSpPr>
          <p:spPr>
            <a:xfrm>
              <a:off x="16160856" y="9047448"/>
              <a:ext cx="607907" cy="607908"/>
            </a:xfrm>
            <a:prstGeom prst="ellipse">
              <a:avLst/>
            </a:prstGeom>
            <a:solidFill>
              <a:schemeClr val="accent2"/>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64" name="Shape 464"/>
            <p:cNvSpPr/>
            <p:nvPr/>
          </p:nvSpPr>
          <p:spPr>
            <a:xfrm>
              <a:off x="16276843" y="9179755"/>
              <a:ext cx="362279" cy="384721"/>
            </a:xfrm>
            <a:prstGeom prst="rect">
              <a:avLst/>
            </a:prstGeom>
            <a:noFill/>
            <a:ln w="3175" cap="flat">
              <a:noFill/>
              <a:miter lim="400000"/>
            </a:ln>
            <a:effectLst/>
          </p:spPr>
          <p:txBody>
            <a:bodyPr wrap="none" lIns="38100" tIns="38100" rIns="38100" bIns="38100" numCol="1" anchor="ctr">
              <a:spAutoFit/>
            </a:bodyPr>
            <a:lstStyle>
              <a:lvl1pPr algn="ctr">
                <a:defRPr sz="2000">
                  <a:solidFill>
                    <a:srgbClr val="282828"/>
                  </a:solidFill>
                  <a:latin typeface="Poppins SemiBold"/>
                  <a:ea typeface="Poppins SemiBold"/>
                  <a:cs typeface="Poppins SemiBold"/>
                  <a:sym typeface="Poppins SemiBold"/>
                </a:defRPr>
              </a:lvl1pPr>
            </a:lstStyle>
            <a:p>
              <a:r>
                <a:rPr>
                  <a:solidFill>
                    <a:schemeClr val="bg1"/>
                  </a:solidFill>
                  <a:latin typeface="Arial" panose="020B0604020202020204" pitchFamily="34" charset="0"/>
                  <a:ea typeface="微软雅黑" panose="020B0503020204020204" pitchFamily="34" charset="-122"/>
                  <a:sym typeface="Arial" panose="020B0604020202020204" pitchFamily="34" charset="0"/>
                </a:rPr>
                <a:t>09</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占位符 5"/>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14317529" y="-69850"/>
            <a:ext cx="7901255" cy="6921500"/>
          </a:xfrm>
          <a:solidFill>
            <a:schemeClr val="bg2"/>
          </a:solidFill>
        </p:spPr>
      </p:pic>
      <p:pic>
        <p:nvPicPr>
          <p:cNvPr id="7" name="图片占位符 6"/>
          <p:cNvPicPr>
            <a:picLocks noGrp="1" noChangeAspect="1"/>
          </p:cNvPicPr>
          <p:nvPr>
            <p:ph type="pic" sz="quarter" idx="26"/>
          </p:nvPr>
        </p:nvPicPr>
        <p:blipFill>
          <a:blip r:embed="rId4">
            <a:extLst>
              <a:ext uri="{28A0092B-C50C-407E-A947-70E740481C1C}">
                <a14:useLocalDpi xmlns:a14="http://schemas.microsoft.com/office/drawing/2010/main" val="0"/>
              </a:ext>
            </a:extLst>
          </a:blip>
          <a:stretch>
            <a:fillRect/>
          </a:stretch>
        </p:blipFill>
        <p:spPr>
          <a:xfrm>
            <a:off x="962855" y="6865938"/>
            <a:ext cx="10247240" cy="6824662"/>
          </a:xfrm>
          <a:solidFill>
            <a:schemeClr val="bg2"/>
          </a:solidFill>
        </p:spPr>
      </p:pic>
      <p:grpSp>
        <p:nvGrpSpPr>
          <p:cNvPr id="3" name="Группа 2"/>
          <p:cNvGrpSpPr/>
          <p:nvPr/>
        </p:nvGrpSpPr>
        <p:grpSpPr>
          <a:xfrm>
            <a:off x="11515783" y="8197188"/>
            <a:ext cx="12316646" cy="4292886"/>
            <a:chOff x="11515783" y="8197188"/>
            <a:chExt cx="12316646" cy="4292886"/>
          </a:xfrm>
        </p:grpSpPr>
        <p:grpSp>
          <p:nvGrpSpPr>
            <p:cNvPr id="114" name="Group 114"/>
            <p:cNvGrpSpPr/>
            <p:nvPr/>
          </p:nvGrpSpPr>
          <p:grpSpPr>
            <a:xfrm>
              <a:off x="13615440" y="8197188"/>
              <a:ext cx="10216989" cy="4292886"/>
              <a:chOff x="0" y="0"/>
              <a:chExt cx="10216987" cy="4292884"/>
            </a:xfrm>
          </p:grpSpPr>
          <p:sp>
            <p:nvSpPr>
              <p:cNvPr id="112" name="Shape 112"/>
              <p:cNvSpPr/>
              <p:nvPr/>
            </p:nvSpPr>
            <p:spPr>
              <a:xfrm>
                <a:off x="0" y="0"/>
                <a:ext cx="10216988" cy="1212150"/>
              </a:xfrm>
              <a:prstGeom prst="rect">
                <a:avLst/>
              </a:prstGeom>
              <a:noFill/>
              <a:ln w="3175" cap="flat">
                <a:noFill/>
                <a:miter lim="400000"/>
              </a:ln>
              <a:effectLst/>
            </p:spPr>
            <p:txBody>
              <a:bodyPr wrap="square" lIns="38100" tIns="38100" rIns="38100" bIns="38100" numCol="1" anchor="t">
                <a:normAutofit/>
              </a:bodyPr>
              <a:lstStyle>
                <a:lvl1pPr defTabSz="635635">
                  <a:lnSpc>
                    <a:spcPct val="70000"/>
                  </a:lnSpc>
                  <a:defRPr sz="5390" b="1" cap="all">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3" name="Shape 113"/>
              <p:cNvSpPr/>
              <p:nvPr/>
            </p:nvSpPr>
            <p:spPr>
              <a:xfrm>
                <a:off x="2103" y="1282817"/>
                <a:ext cx="9482677" cy="3010068"/>
              </a:xfrm>
              <a:prstGeom prst="rect">
                <a:avLst/>
              </a:prstGeom>
              <a:noFill/>
              <a:ln w="3175" cap="flat">
                <a:noFill/>
                <a:miter lim="400000"/>
              </a:ln>
              <a:effectLst/>
            </p:spPr>
            <p:txBody>
              <a:bodyPr wrap="square" lIns="38100" tIns="38100" rIns="38100" bIns="38100" numCol="1" anchor="t">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industry's unknown printer took a galley of type and scrambled it to make a type specimen book. It has survived not only five dummy text of the printing and typesetting industry. Lorem since the 1500s, when an</a:t>
                </a:r>
              </a:p>
            </p:txBody>
          </p:sp>
        </p:grpSp>
        <p:grpSp>
          <p:nvGrpSpPr>
            <p:cNvPr id="118" name="Group 118"/>
            <p:cNvGrpSpPr/>
            <p:nvPr/>
          </p:nvGrpSpPr>
          <p:grpSpPr>
            <a:xfrm>
              <a:off x="11515783" y="9649067"/>
              <a:ext cx="1353887" cy="1353887"/>
              <a:chOff x="0" y="0"/>
              <a:chExt cx="1353886" cy="1353886"/>
            </a:xfrm>
          </p:grpSpPr>
          <p:sp>
            <p:nvSpPr>
              <p:cNvPr id="116" name="Shape 116"/>
              <p:cNvSpPr/>
              <p:nvPr/>
            </p:nvSpPr>
            <p:spPr>
              <a:xfrm rot="18900000">
                <a:off x="198272" y="198272"/>
                <a:ext cx="957343" cy="957343"/>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17" name="Shape 117"/>
              <p:cNvSpPr/>
              <p:nvPr/>
            </p:nvSpPr>
            <p:spPr>
              <a:xfrm rot="10800000">
                <a:off x="542616" y="486443"/>
                <a:ext cx="217856" cy="355601"/>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2" name="Группа 1"/>
          <p:cNvGrpSpPr/>
          <p:nvPr/>
        </p:nvGrpSpPr>
        <p:grpSpPr>
          <a:xfrm>
            <a:off x="1880345" y="1523689"/>
            <a:ext cx="11000572" cy="4491870"/>
            <a:chOff x="1880345" y="1523689"/>
            <a:chExt cx="11000572" cy="4491870"/>
          </a:xfrm>
        </p:grpSpPr>
        <p:grpSp>
          <p:nvGrpSpPr>
            <p:cNvPr id="123" name="Group 123"/>
            <p:cNvGrpSpPr/>
            <p:nvPr/>
          </p:nvGrpSpPr>
          <p:grpSpPr>
            <a:xfrm rot="10800000">
              <a:off x="11527030" y="2713798"/>
              <a:ext cx="1353887" cy="1353888"/>
              <a:chOff x="0" y="0"/>
              <a:chExt cx="1353886" cy="1353886"/>
            </a:xfrm>
          </p:grpSpPr>
          <p:sp>
            <p:nvSpPr>
              <p:cNvPr id="121" name="Shape 121"/>
              <p:cNvSpPr/>
              <p:nvPr/>
            </p:nvSpPr>
            <p:spPr>
              <a:xfrm rot="18900000">
                <a:off x="198272" y="198272"/>
                <a:ext cx="957343" cy="957343"/>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22" name="Shape 122"/>
              <p:cNvSpPr/>
              <p:nvPr/>
            </p:nvSpPr>
            <p:spPr>
              <a:xfrm rot="10800000">
                <a:off x="542616" y="486443"/>
                <a:ext cx="217856" cy="355601"/>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27" name="Group 127"/>
            <p:cNvGrpSpPr/>
            <p:nvPr/>
          </p:nvGrpSpPr>
          <p:grpSpPr>
            <a:xfrm>
              <a:off x="1880345" y="1523689"/>
              <a:ext cx="8403222" cy="4491870"/>
              <a:chOff x="0" y="0"/>
              <a:chExt cx="8403220" cy="4491868"/>
            </a:xfrm>
          </p:grpSpPr>
          <p:sp>
            <p:nvSpPr>
              <p:cNvPr id="125" name="Shape 125"/>
              <p:cNvSpPr/>
              <p:nvPr/>
            </p:nvSpPr>
            <p:spPr>
              <a:xfrm>
                <a:off x="186293" y="0"/>
                <a:ext cx="8216928" cy="1589559"/>
              </a:xfrm>
              <a:prstGeom prst="rect">
                <a:avLst/>
              </a:prstGeom>
              <a:noFill/>
              <a:ln w="3175" cap="flat">
                <a:noFill/>
                <a:miter lim="400000"/>
              </a:ln>
              <a:effectLst/>
            </p:spPr>
            <p:txBody>
              <a:bodyPr wrap="square" lIns="38100" tIns="38100" rIns="38100" bIns="38100" numCol="1" anchor="t">
                <a:normAutofit/>
              </a:bodyPr>
              <a:lstStyle>
                <a:lvl1pPr algn="r" defTabSz="561340">
                  <a:lnSpc>
                    <a:spcPct val="70000"/>
                  </a:lnSpc>
                  <a:defRPr sz="4760" b="1" cap="all">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6" name="Shape 126"/>
              <p:cNvSpPr/>
              <p:nvPr/>
            </p:nvSpPr>
            <p:spPr>
              <a:xfrm>
                <a:off x="0" y="1244717"/>
                <a:ext cx="8390521" cy="3247152"/>
              </a:xfrm>
              <a:prstGeom prst="rect">
                <a:avLst/>
              </a:prstGeom>
              <a:noFill/>
              <a:ln w="3175" cap="flat">
                <a:noFill/>
                <a:miter lim="400000"/>
              </a:ln>
              <a:effectLst/>
            </p:spPr>
            <p:txBody>
              <a:bodyPr wrap="square" lIns="38100" tIns="38100" rIns="38100" bIns="38100" numCol="1" anchor="t">
                <a:normAutofit/>
              </a:bodyPr>
              <a:lstStyle>
                <a:lvl1pPr algn="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type and scrambled it to make a type specimen book. It has survived not only five dummy text of the printing and typesetting industry. Lorem since the 1500s, when an unknown printer took a galley</a:t>
                </a:r>
              </a:p>
            </p:txBody>
          </p:sp>
        </p:grpSp>
      </p:grpSp>
      <p:sp>
        <p:nvSpPr>
          <p:cNvPr id="4" name="Прямоугольник 3"/>
          <p:cNvSpPr/>
          <p:nvPr/>
        </p:nvSpPr>
        <p:spPr>
          <a:xfrm>
            <a:off x="21788846" y="12022844"/>
            <a:ext cx="1828800" cy="538609"/>
          </a:xfrm>
          <a:prstGeom prst="rect">
            <a:avLst/>
          </a:prstGeom>
          <a:solidFill>
            <a:schemeClr val="tx1"/>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000" b="0" i="0" u="none" strike="noStrike" cap="none" spc="0" normalizeH="0" baseline="0">
              <a:ln>
                <a:noFill/>
              </a:ln>
              <a:solidFill>
                <a:srgbClr val="FFFFFF"/>
              </a:solidFill>
              <a:effectLst/>
              <a:uFillTx/>
              <a:latin typeface="Arial" panose="020B0604020202020204" pitchFamily="34" charset="0"/>
              <a:ea typeface="微软雅黑" panose="020B0503020204020204" pitchFamily="34" charset="-122"/>
              <a:cs typeface="Helvetica Light"/>
              <a:sym typeface="Arial" panose="020B0604020202020204" pitchFamily="34" charset="0"/>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13412240" y="1580488"/>
            <a:ext cx="9058461" cy="9775770"/>
            <a:chOff x="13412240" y="1580488"/>
            <a:chExt cx="9058461" cy="9775770"/>
          </a:xfrm>
        </p:grpSpPr>
        <p:sp>
          <p:nvSpPr>
            <p:cNvPr id="129" name="Shape 129"/>
            <p:cNvSpPr/>
            <p:nvPr/>
          </p:nvSpPr>
          <p:spPr>
            <a:xfrm>
              <a:off x="13412240" y="1580488"/>
              <a:ext cx="9058461" cy="5215910"/>
            </a:xfrm>
            <a:prstGeom prst="rect">
              <a:avLst/>
            </a:prstGeom>
            <a:ln w="3175">
              <a:miter lim="400000"/>
            </a:ln>
          </p:spPr>
          <p:txBody>
            <a:bodyPr lIns="38100" tIns="38100" rIns="38100" bIns="38100">
              <a:normAutofit/>
            </a:bodyPr>
            <a:lstStyle>
              <a:lvl1pPr defTabSz="767715">
                <a:lnSpc>
                  <a:spcPct val="70000"/>
                </a:lnSpc>
                <a:defRPr sz="1023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0" name="Shape 130"/>
            <p:cNvSpPr/>
            <p:nvPr/>
          </p:nvSpPr>
          <p:spPr>
            <a:xfrm>
              <a:off x="13532897" y="6914875"/>
              <a:ext cx="8390522" cy="4441383"/>
            </a:xfrm>
            <a:prstGeom prst="rect">
              <a:avLst/>
            </a:prstGeom>
            <a:ln w="3175">
              <a:miter lim="400000"/>
            </a:ln>
          </p:spPr>
          <p:txBody>
            <a:bodyPr lIns="38100" tIns="38100" rIns="38100" bIns="38100">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in the dummy text of the printing and typesetting industry. Lorem Ipsum has been the industry's standard dummy text ever since the 1500s, when an unknown printer took a</a:t>
              </a:r>
            </a:p>
          </p:txBody>
        </p:sp>
      </p:grpSp>
      <p:sp>
        <p:nvSpPr>
          <p:cNvPr id="131" name="Shape 131"/>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12</a:t>
            </a:fld>
            <a:endParaRPr>
              <a:latin typeface="Arial" panose="020B0604020202020204" pitchFamily="34" charset="0"/>
              <a:ea typeface="微软雅黑" panose="020B0503020204020204" pitchFamily="34" charset="-122"/>
              <a:sym typeface="Arial" panose="020B0604020202020204" pitchFamily="34" charset="0"/>
            </a:endParaRPr>
          </a:p>
        </p:txBody>
      </p:sp>
      <p:sp>
        <p:nvSpPr>
          <p:cNvPr id="132" name="Shape 132"/>
          <p:cNvSpPr/>
          <p:nvPr/>
        </p:nvSpPr>
        <p:spPr>
          <a:xfrm rot="18900000">
            <a:off x="18003870" y="525501"/>
            <a:ext cx="1002066" cy="1002067"/>
          </a:xfrm>
          <a:prstGeom prst="rect">
            <a:avLst/>
          </a:prstGeom>
          <a:solidFill>
            <a:schemeClr val="accent2"/>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139" name="Group 139"/>
          <p:cNvGrpSpPr/>
          <p:nvPr/>
        </p:nvGrpSpPr>
        <p:grpSpPr>
          <a:xfrm>
            <a:off x="1550202" y="1559628"/>
            <a:ext cx="10596744" cy="10596744"/>
            <a:chOff x="0" y="0"/>
            <a:chExt cx="10596743" cy="10596743"/>
          </a:xfrm>
        </p:grpSpPr>
        <p:sp>
          <p:nvSpPr>
            <p:cNvPr id="133" name="Shape 133"/>
            <p:cNvSpPr/>
            <p:nvPr/>
          </p:nvSpPr>
          <p:spPr>
            <a:xfrm rot="2700000">
              <a:off x="2301033" y="2301036"/>
              <a:ext cx="5994671" cy="5994671"/>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138" name="Group 138"/>
            <p:cNvGrpSpPr/>
            <p:nvPr/>
          </p:nvGrpSpPr>
          <p:grpSpPr>
            <a:xfrm rot="2700000">
              <a:off x="1551428" y="1552285"/>
              <a:ext cx="7493887" cy="7492173"/>
              <a:chOff x="0" y="0"/>
              <a:chExt cx="7493885" cy="7492172"/>
            </a:xfrm>
          </p:grpSpPr>
          <p:sp>
            <p:nvSpPr>
              <p:cNvPr id="134" name="Shape 134"/>
              <p:cNvSpPr/>
              <p:nvPr/>
            </p:nvSpPr>
            <p:spPr>
              <a:xfrm>
                <a:off x="5904260" y="0"/>
                <a:ext cx="1584713" cy="15945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35" name="Shape 135"/>
              <p:cNvSpPr/>
              <p:nvPr/>
            </p:nvSpPr>
            <p:spPr>
              <a:xfrm rot="5400000">
                <a:off x="5904260" y="5897634"/>
                <a:ext cx="1584713"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36" name="Shape 136"/>
              <p:cNvSpPr/>
              <p:nvPr/>
            </p:nvSpPr>
            <p:spPr>
              <a:xfrm rot="16200000">
                <a:off x="4912" y="-1"/>
                <a:ext cx="1584714"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37" name="Shape 137"/>
              <p:cNvSpPr/>
              <p:nvPr/>
            </p:nvSpPr>
            <p:spPr>
              <a:xfrm rot="10800000">
                <a:off x="4912" y="5897634"/>
                <a:ext cx="1584714"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141" name="Shape 141"/>
          <p:cNvSpPr/>
          <p:nvPr/>
        </p:nvSpPr>
        <p:spPr>
          <a:xfrm rot="18900000">
            <a:off x="8914407" y="13202273"/>
            <a:ext cx="1002066" cy="1002066"/>
          </a:xfrm>
          <a:prstGeom prst="rect">
            <a:avLst/>
          </a:prstGeom>
          <a:solidFill>
            <a:schemeClr val="accent2"/>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pic>
        <p:nvPicPr>
          <p:cNvPr id="5" name="图片占位符 4"/>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3671888" y="4742922"/>
            <a:ext cx="6351587" cy="4230156"/>
          </a:xfrm>
          <a:solidFill>
            <a:schemeClr val="bg2"/>
          </a:solidFill>
        </p:spPr>
      </p:pic>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9"/>
                                        </p:tgtEl>
                                        <p:attrNameLst>
                                          <p:attrName>style.visibility</p:attrName>
                                        </p:attrNameLst>
                                      </p:cBhvr>
                                      <p:to>
                                        <p:strVal val="visible"/>
                                      </p:to>
                                    </p:set>
                                    <p:anim calcmode="lin" valueType="num">
                                      <p:cBhvr>
                                        <p:cTn id="7" dur="500" fill="hold"/>
                                        <p:tgtEl>
                                          <p:spTgt spid="139"/>
                                        </p:tgtEl>
                                        <p:attrNameLst>
                                          <p:attrName>ppt_w</p:attrName>
                                        </p:attrNameLst>
                                      </p:cBhvr>
                                      <p:tavLst>
                                        <p:tav tm="0">
                                          <p:val>
                                            <p:fltVal val="0"/>
                                          </p:val>
                                        </p:tav>
                                        <p:tav tm="100000">
                                          <p:val>
                                            <p:strVal val="#ppt_w"/>
                                          </p:val>
                                        </p:tav>
                                      </p:tavLst>
                                    </p:anim>
                                    <p:anim calcmode="lin" valueType="num">
                                      <p:cBhvr>
                                        <p:cTn id="8" dur="500" fill="hold"/>
                                        <p:tgtEl>
                                          <p:spTgt spid="139"/>
                                        </p:tgtEl>
                                        <p:attrNameLst>
                                          <p:attrName>ppt_h</p:attrName>
                                        </p:attrNameLst>
                                      </p:cBhvr>
                                      <p:tavLst>
                                        <p:tav tm="0">
                                          <p:val>
                                            <p:fltVal val="0"/>
                                          </p:val>
                                        </p:tav>
                                        <p:tav tm="100000">
                                          <p:val>
                                            <p:strVal val="#ppt_h"/>
                                          </p:val>
                                        </p:tav>
                                      </p:tavLst>
                                    </p:anim>
                                    <p:animEffect transition="in" filter="fade">
                                      <p:cBhvr>
                                        <p:cTn id="9" dur="500"/>
                                        <p:tgtEl>
                                          <p:spTgt spid="13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1+#ppt_w/2"/>
                                          </p:val>
                                        </p:tav>
                                        <p:tav tm="100000">
                                          <p:val>
                                            <p:strVal val="#ppt_x"/>
                                          </p:val>
                                        </p:tav>
                                      </p:tavLst>
                                    </p:anim>
                                    <p:anim calcmode="lin" valueType="num">
                                      <p:cBhvr additive="base">
                                        <p:cTn id="15"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 name="Group 145"/>
          <p:cNvGrpSpPr/>
          <p:nvPr/>
        </p:nvGrpSpPr>
        <p:grpSpPr>
          <a:xfrm>
            <a:off x="2020112" y="1580488"/>
            <a:ext cx="9058463" cy="9516386"/>
            <a:chOff x="0" y="0"/>
            <a:chExt cx="9058461" cy="9516384"/>
          </a:xfrm>
        </p:grpSpPr>
        <p:sp>
          <p:nvSpPr>
            <p:cNvPr id="143" name="Shape 143"/>
            <p:cNvSpPr/>
            <p:nvPr/>
          </p:nvSpPr>
          <p:spPr>
            <a:xfrm>
              <a:off x="0" y="0"/>
              <a:ext cx="9058461" cy="5215909"/>
            </a:xfrm>
            <a:prstGeom prst="rect">
              <a:avLst/>
            </a:prstGeom>
            <a:noFill/>
            <a:ln w="3175" cap="flat">
              <a:noFill/>
              <a:miter lim="400000"/>
            </a:ln>
            <a:effectLst/>
          </p:spPr>
          <p:txBody>
            <a:bodyPr wrap="square" lIns="38100" tIns="38100" rIns="38100" bIns="38100" numCol="1" anchor="t">
              <a:normAutofit/>
            </a:bodyPr>
            <a:lstStyle>
              <a:lvl1pPr defTabSz="767715">
                <a:lnSpc>
                  <a:spcPct val="70000"/>
                </a:lnSpc>
                <a:defRPr sz="1023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44" name="Shape 144"/>
            <p:cNvSpPr/>
            <p:nvPr/>
          </p:nvSpPr>
          <p:spPr>
            <a:xfrm>
              <a:off x="120657" y="5334386"/>
              <a:ext cx="8390522" cy="4181998"/>
            </a:xfrm>
            <a:prstGeom prst="rect">
              <a:avLst/>
            </a:prstGeom>
            <a:noFill/>
            <a:ln w="3175" cap="flat">
              <a:noFill/>
              <a:miter lim="400000"/>
            </a:ln>
            <a:effectLst/>
          </p:spPr>
          <p:txBody>
            <a:bodyPr wrap="square" lIns="38100" tIns="38100" rIns="38100" bIns="38100" numCol="1" anchor="t">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in the dummy text of the printing and typesetting industry. Lorem Ipsum has been the industry's standard dummy text ever since the 1500s, when an unknown printer took a</a:t>
              </a:r>
            </a:p>
          </p:txBody>
        </p:sp>
      </p:grpSp>
      <p:sp>
        <p:nvSpPr>
          <p:cNvPr id="146" name="Shape 146"/>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13</a:t>
            </a:fld>
            <a:endParaRPr>
              <a:latin typeface="Arial" panose="020B0604020202020204" pitchFamily="34" charset="0"/>
              <a:ea typeface="微软雅黑" panose="020B0503020204020204" pitchFamily="34" charset="-122"/>
              <a:sym typeface="Arial" panose="020B0604020202020204" pitchFamily="34" charset="0"/>
            </a:endParaRPr>
          </a:p>
        </p:txBody>
      </p:sp>
      <p:sp>
        <p:nvSpPr>
          <p:cNvPr id="147" name="Shape 147"/>
          <p:cNvSpPr/>
          <p:nvPr/>
        </p:nvSpPr>
        <p:spPr>
          <a:xfrm rot="18900000">
            <a:off x="8914407" y="-492519"/>
            <a:ext cx="1002066" cy="1002067"/>
          </a:xfrm>
          <a:prstGeom prst="rect">
            <a:avLst/>
          </a:prstGeom>
          <a:solidFill>
            <a:schemeClr val="accent2"/>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154" name="Group 154"/>
          <p:cNvGrpSpPr/>
          <p:nvPr/>
        </p:nvGrpSpPr>
        <p:grpSpPr>
          <a:xfrm>
            <a:off x="12651466" y="1559628"/>
            <a:ext cx="10596744" cy="10596744"/>
            <a:chOff x="0" y="0"/>
            <a:chExt cx="10596743" cy="10596743"/>
          </a:xfrm>
        </p:grpSpPr>
        <p:sp>
          <p:nvSpPr>
            <p:cNvPr id="148" name="Shape 148"/>
            <p:cNvSpPr/>
            <p:nvPr/>
          </p:nvSpPr>
          <p:spPr>
            <a:xfrm rot="2700000">
              <a:off x="2301033" y="2301036"/>
              <a:ext cx="5994671" cy="5994671"/>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153" name="Group 153"/>
            <p:cNvGrpSpPr/>
            <p:nvPr/>
          </p:nvGrpSpPr>
          <p:grpSpPr>
            <a:xfrm rot="2700000">
              <a:off x="1551428" y="1552285"/>
              <a:ext cx="7493887" cy="7492173"/>
              <a:chOff x="0" y="0"/>
              <a:chExt cx="7493885" cy="7492172"/>
            </a:xfrm>
          </p:grpSpPr>
          <p:sp>
            <p:nvSpPr>
              <p:cNvPr id="149" name="Shape 149"/>
              <p:cNvSpPr/>
              <p:nvPr/>
            </p:nvSpPr>
            <p:spPr>
              <a:xfrm>
                <a:off x="5904260" y="0"/>
                <a:ext cx="1584713" cy="15945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50" name="Shape 150"/>
              <p:cNvSpPr/>
              <p:nvPr/>
            </p:nvSpPr>
            <p:spPr>
              <a:xfrm rot="5400000">
                <a:off x="5904260" y="5897634"/>
                <a:ext cx="1584713"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51" name="Shape 151"/>
              <p:cNvSpPr/>
              <p:nvPr/>
            </p:nvSpPr>
            <p:spPr>
              <a:xfrm rot="16200000">
                <a:off x="4912" y="-1"/>
                <a:ext cx="1584714"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52" name="Shape 152"/>
              <p:cNvSpPr/>
              <p:nvPr/>
            </p:nvSpPr>
            <p:spPr>
              <a:xfrm rot="10800000">
                <a:off x="4912" y="5897634"/>
                <a:ext cx="1584714"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pic>
        <p:nvPicPr>
          <p:cNvPr id="2" name="图片占位符 1"/>
          <p:cNvPicPr>
            <a:picLocks noGrp="1" noChangeAspect="1"/>
          </p:cNvPicPr>
          <p:nvPr>
            <p:ph type="pic" sz="quarter" idx="30"/>
          </p:nvPr>
        </p:nvPicPr>
        <p:blipFill>
          <a:blip r:embed="rId3">
            <a:extLst>
              <a:ext uri="{28A0092B-C50C-407E-A947-70E740481C1C}">
                <a14:useLocalDpi xmlns:a14="http://schemas.microsoft.com/office/drawing/2010/main" val="0"/>
              </a:ext>
            </a:extLst>
          </a:blip>
          <a:stretch>
            <a:fillRect/>
          </a:stretch>
        </p:blipFill>
        <p:spPr>
          <a:xfrm>
            <a:off x="14774863" y="4743450"/>
            <a:ext cx="6350000" cy="4229100"/>
          </a:xfrm>
          <a:solidFill>
            <a:schemeClr val="bg2"/>
          </a:solidFill>
        </p:spPr>
      </p:pic>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 calcmode="lin" valueType="num">
                                      <p:cBhvr>
                                        <p:cTn id="7" dur="500" fill="hold"/>
                                        <p:tgtEl>
                                          <p:spTgt spid="154"/>
                                        </p:tgtEl>
                                        <p:attrNameLst>
                                          <p:attrName>ppt_w</p:attrName>
                                        </p:attrNameLst>
                                      </p:cBhvr>
                                      <p:tavLst>
                                        <p:tav tm="0">
                                          <p:val>
                                            <p:fltVal val="0"/>
                                          </p:val>
                                        </p:tav>
                                        <p:tav tm="100000">
                                          <p:val>
                                            <p:strVal val="#ppt_w"/>
                                          </p:val>
                                        </p:tav>
                                      </p:tavLst>
                                    </p:anim>
                                    <p:anim calcmode="lin" valueType="num">
                                      <p:cBhvr>
                                        <p:cTn id="8" dur="500" fill="hold"/>
                                        <p:tgtEl>
                                          <p:spTgt spid="154"/>
                                        </p:tgtEl>
                                        <p:attrNameLst>
                                          <p:attrName>ppt_h</p:attrName>
                                        </p:attrNameLst>
                                      </p:cBhvr>
                                      <p:tavLst>
                                        <p:tav tm="0">
                                          <p:val>
                                            <p:fltVal val="0"/>
                                          </p:val>
                                        </p:tav>
                                        <p:tav tm="100000">
                                          <p:val>
                                            <p:strVal val="#ppt_h"/>
                                          </p:val>
                                        </p:tav>
                                      </p:tavLst>
                                    </p:anim>
                                    <p:animEffect transition="in" filter="fade">
                                      <p:cBhvr>
                                        <p:cTn id="9" dur="500"/>
                                        <p:tgtEl>
                                          <p:spTgt spid="15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145"/>
                                        </p:tgtEl>
                                        <p:attrNameLst>
                                          <p:attrName>style.visibility</p:attrName>
                                        </p:attrNameLst>
                                      </p:cBhvr>
                                      <p:to>
                                        <p:strVal val="visible"/>
                                      </p:to>
                                    </p:set>
                                    <p:anim calcmode="lin" valueType="num">
                                      <p:cBhvr additive="base">
                                        <p:cTn id="14" dur="500" fill="hold"/>
                                        <p:tgtEl>
                                          <p:spTgt spid="145"/>
                                        </p:tgtEl>
                                        <p:attrNameLst>
                                          <p:attrName>ppt_x</p:attrName>
                                        </p:attrNameLst>
                                      </p:cBhvr>
                                      <p:tavLst>
                                        <p:tav tm="0">
                                          <p:val>
                                            <p:strVal val="0-#ppt_w/2"/>
                                          </p:val>
                                        </p:tav>
                                        <p:tav tm="100000">
                                          <p:val>
                                            <p:strVal val="#ppt_x"/>
                                          </p:val>
                                        </p:tav>
                                      </p:tavLst>
                                    </p:anim>
                                    <p:anim calcmode="lin" valueType="num">
                                      <p:cBhvr additive="base">
                                        <p:cTn id="15" dur="500" fill="hold"/>
                                        <p:tgtEl>
                                          <p:spTgt spid="145"/>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0" y="0"/>
            <a:ext cx="10344819" cy="13799989"/>
          </a:xfrm>
          <a:solidFill>
            <a:schemeClr val="bg2"/>
          </a:solidFill>
        </p:spPr>
      </p:pic>
      <p:grpSp>
        <p:nvGrpSpPr>
          <p:cNvPr id="4" name="Группа 3"/>
          <p:cNvGrpSpPr/>
          <p:nvPr/>
        </p:nvGrpSpPr>
        <p:grpSpPr>
          <a:xfrm>
            <a:off x="16289163" y="0"/>
            <a:ext cx="8099613" cy="13725665"/>
            <a:chOff x="16289163" y="0"/>
            <a:chExt cx="8099613" cy="13725665"/>
          </a:xfrm>
          <a:solidFill>
            <a:schemeClr val="accent1"/>
          </a:solidFill>
        </p:grpSpPr>
        <p:sp>
          <p:nvSpPr>
            <p:cNvPr id="483" name="Shape 483"/>
            <p:cNvSpPr/>
            <p:nvPr/>
          </p:nvSpPr>
          <p:spPr>
            <a:xfrm>
              <a:off x="16289163" y="0"/>
              <a:ext cx="8099613" cy="13725665"/>
            </a:xfrm>
            <a:prstGeom prst="rect">
              <a:avLst/>
            </a:prstGeom>
            <a:no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84" name="Shape 484"/>
            <p:cNvSpPr/>
            <p:nvPr/>
          </p:nvSpPr>
          <p:spPr>
            <a:xfrm>
              <a:off x="17068587" y="1720188"/>
              <a:ext cx="6398050" cy="5777980"/>
            </a:xfrm>
            <a:prstGeom prst="rect">
              <a:avLst/>
            </a:prstGeom>
            <a:noFill/>
            <a:ln w="3175">
              <a:miter lim="400000"/>
            </a:ln>
          </p:spPr>
          <p:txBody>
            <a:bodyPr lIns="38100" tIns="38100" rIns="38100" bIns="38100">
              <a:normAutofit/>
            </a:bodyPr>
            <a:lstStyle/>
            <a:p>
              <a:pPr>
                <a:defRPr sz="11000" b="1">
                  <a:solidFill>
                    <a:srgbClr val="FFFFFF"/>
                  </a:solidFill>
                </a:defRPr>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方案效果图纸展示</a:t>
              </a:r>
            </a:p>
            <a:p>
              <a:pPr>
                <a:defRPr sz="11000" b="1">
                  <a:solidFill>
                    <a:srgbClr val="FFFFFF"/>
                  </a:solidFill>
                </a:defRPr>
              </a:pP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85" name="Shape 485"/>
            <p:cNvSpPr/>
            <p:nvPr/>
          </p:nvSpPr>
          <p:spPr>
            <a:xfrm>
              <a:off x="17132566" y="7486224"/>
              <a:ext cx="6522034" cy="5012466"/>
            </a:xfrm>
            <a:prstGeom prst="rect">
              <a:avLst/>
            </a:prstGeom>
            <a:noFill/>
            <a:ln w="3175">
              <a:miter lim="400000"/>
            </a:ln>
          </p:spPr>
          <p:txBody>
            <a:bodyPr lIns="38100" tIns="38100" rIns="38100" bIns="38100">
              <a:normAutofit/>
            </a:bodyPr>
            <a:lstStyle>
              <a:lvl1pPr>
                <a:defRPr>
                  <a:solidFill>
                    <a:srgbClr val="FFFFFF"/>
                  </a:solidFill>
                </a:defRPr>
              </a:lvl1pPr>
            </a:lstStyle>
            <a:p>
              <a:r>
                <a:rPr dirty="0">
                  <a:solidFill>
                    <a:schemeClr val="bg1"/>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survived not only five electronic typesetting, remaining popularised in centuries, but also the typesetting industry. Lorem dummy</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30"/>
          </p:nvPr>
        </p:nvPicPr>
        <p:blipFill>
          <a:blip r:embed="rId3">
            <a:extLst>
              <a:ext uri="{28A0092B-C50C-407E-A947-70E740481C1C}">
                <a14:useLocalDpi xmlns:a14="http://schemas.microsoft.com/office/drawing/2010/main" val="0"/>
              </a:ext>
            </a:extLst>
          </a:blip>
          <a:stretch>
            <a:fillRect/>
          </a:stretch>
        </p:blipFill>
        <p:spPr>
          <a:xfrm>
            <a:off x="1402506" y="1063691"/>
            <a:ext cx="10917237" cy="10744054"/>
          </a:xfrm>
          <a:prstGeom prst="ellipse">
            <a:avLst/>
          </a:prstGeom>
          <a:solidFill>
            <a:schemeClr val="bg2"/>
          </a:solidFill>
        </p:spPr>
      </p:pic>
      <p:sp>
        <p:nvSpPr>
          <p:cNvPr id="157" name="Shape 157"/>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15</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 name="Группа 1"/>
          <p:cNvGrpSpPr/>
          <p:nvPr/>
        </p:nvGrpSpPr>
        <p:grpSpPr>
          <a:xfrm>
            <a:off x="13412240" y="1580488"/>
            <a:ext cx="9058461" cy="9657783"/>
            <a:chOff x="13412240" y="1580488"/>
            <a:chExt cx="9058461" cy="9657783"/>
          </a:xfrm>
        </p:grpSpPr>
        <p:sp>
          <p:nvSpPr>
            <p:cNvPr id="159" name="Shape 159"/>
            <p:cNvSpPr/>
            <p:nvPr/>
          </p:nvSpPr>
          <p:spPr>
            <a:xfrm>
              <a:off x="13412240" y="1580488"/>
              <a:ext cx="9058461" cy="5215910"/>
            </a:xfrm>
            <a:prstGeom prst="rect">
              <a:avLst/>
            </a:prstGeom>
            <a:ln w="3175">
              <a:miter lim="400000"/>
            </a:ln>
          </p:spPr>
          <p:txBody>
            <a:bodyPr lIns="38100" tIns="38100" rIns="38100" bIns="38100">
              <a:normAutofit/>
            </a:bodyPr>
            <a:lstStyle>
              <a:lvl1pPr defTabSz="767715">
                <a:lnSpc>
                  <a:spcPct val="70000"/>
                </a:lnSpc>
                <a:defRPr sz="1023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60" name="Shape 160"/>
            <p:cNvSpPr/>
            <p:nvPr/>
          </p:nvSpPr>
          <p:spPr>
            <a:xfrm>
              <a:off x="13532897" y="6914875"/>
              <a:ext cx="8390522" cy="4323396"/>
            </a:xfrm>
            <a:prstGeom prst="rect">
              <a:avLst/>
            </a:prstGeom>
            <a:ln w="3175">
              <a:miter lim="400000"/>
            </a:ln>
          </p:spPr>
          <p:txBody>
            <a:bodyPr lIns="38100" tIns="38100" rIns="38100" bIns="38100">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in the dummy text of the printing and typesetting industry. Lorem Ipsum has been the industry's standard dummy text ever since the 1500s, when an unknown printer took a</a:t>
              </a:r>
            </a:p>
          </p:txBody>
        </p:sp>
      </p:grpSp>
      <p:sp>
        <p:nvSpPr>
          <p:cNvPr id="161" name="Shape 161"/>
          <p:cNvSpPr/>
          <p:nvPr/>
        </p:nvSpPr>
        <p:spPr>
          <a:xfrm>
            <a:off x="1402506" y="1047132"/>
            <a:ext cx="10920407" cy="10920408"/>
          </a:xfrm>
          <a:prstGeom prst="ellipse">
            <a:avLst/>
          </a:prstGeom>
          <a:solidFill>
            <a:schemeClr val="accent1">
              <a:alpha val="46000"/>
            </a:scheme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164" name="Group 164"/>
          <p:cNvGrpSpPr/>
          <p:nvPr/>
        </p:nvGrpSpPr>
        <p:grpSpPr>
          <a:xfrm>
            <a:off x="4181429" y="4154916"/>
            <a:ext cx="5051424" cy="5051424"/>
            <a:chOff x="0" y="0"/>
            <a:chExt cx="5051423" cy="5051423"/>
          </a:xfrm>
        </p:grpSpPr>
        <p:sp>
          <p:nvSpPr>
            <p:cNvPr id="162" name="Shape 162"/>
            <p:cNvSpPr/>
            <p:nvPr/>
          </p:nvSpPr>
          <p:spPr>
            <a:xfrm>
              <a:off x="0" y="0"/>
              <a:ext cx="5051424" cy="5051424"/>
            </a:xfrm>
            <a:prstGeom prst="ellipse">
              <a:avLst/>
            </a:prstGeom>
            <a:solidFill>
              <a:srgbClr val="FFFFF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63" name="Shape 163"/>
            <p:cNvSpPr/>
            <p:nvPr/>
          </p:nvSpPr>
          <p:spPr>
            <a:xfrm>
              <a:off x="649571" y="649571"/>
              <a:ext cx="3752280" cy="3752280"/>
            </a:xfrm>
            <a:prstGeom prst="ellipse">
              <a:avLst/>
            </a:prstGeom>
            <a:solidFill>
              <a:schemeClr val="accent2"/>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64"/>
                                        </p:tgtEl>
                                        <p:attrNameLst>
                                          <p:attrName>style.visibility</p:attrName>
                                        </p:attrNameLst>
                                      </p:cBhvr>
                                      <p:to>
                                        <p:strVal val="visible"/>
                                      </p:to>
                                    </p:set>
                                    <p:anim calcmode="lin" valueType="num">
                                      <p:cBhvr>
                                        <p:cTn id="7" dur="500" fill="hold"/>
                                        <p:tgtEl>
                                          <p:spTgt spid="164"/>
                                        </p:tgtEl>
                                        <p:attrNameLst>
                                          <p:attrName>ppt_w</p:attrName>
                                        </p:attrNameLst>
                                      </p:cBhvr>
                                      <p:tavLst>
                                        <p:tav tm="0">
                                          <p:val>
                                            <p:fltVal val="0"/>
                                          </p:val>
                                        </p:tav>
                                        <p:tav tm="100000">
                                          <p:val>
                                            <p:strVal val="#ppt_w"/>
                                          </p:val>
                                        </p:tav>
                                      </p:tavLst>
                                    </p:anim>
                                    <p:anim calcmode="lin" valueType="num">
                                      <p:cBhvr>
                                        <p:cTn id="8" dur="500" fill="hold"/>
                                        <p:tgtEl>
                                          <p:spTgt spid="164"/>
                                        </p:tgtEl>
                                        <p:attrNameLst>
                                          <p:attrName>ppt_h</p:attrName>
                                        </p:attrNameLst>
                                      </p:cBhvr>
                                      <p:tavLst>
                                        <p:tav tm="0">
                                          <p:val>
                                            <p:fltVal val="0"/>
                                          </p:val>
                                        </p:tav>
                                        <p:tav tm="100000">
                                          <p:val>
                                            <p:strVal val="#ppt_h"/>
                                          </p:val>
                                        </p:tav>
                                      </p:tavLst>
                                    </p:anim>
                                    <p:animEffect transition="in" filter="fade">
                                      <p:cBhvr>
                                        <p:cTn id="9" dur="500"/>
                                        <p:tgtEl>
                                          <p:spTgt spid="16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1+#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61"/>
                                        </p:tgtEl>
                                        <p:attrNameLst>
                                          <p:attrName>style.visibility</p:attrName>
                                        </p:attrNameLst>
                                      </p:cBhvr>
                                      <p:to>
                                        <p:strVal val="visible"/>
                                      </p:to>
                                    </p:set>
                                    <p:animEffect transition="in" filter="fade">
                                      <p:cBhvr>
                                        <p:cTn id="20" dur="1000"/>
                                        <p:tgtEl>
                                          <p:spTgt spid="161"/>
                                        </p:tgtEl>
                                      </p:cBhvr>
                                    </p:animEffect>
                                    <p:anim calcmode="lin" valueType="num">
                                      <p:cBhvr>
                                        <p:cTn id="21" dur="1000" fill="hold"/>
                                        <p:tgtEl>
                                          <p:spTgt spid="161"/>
                                        </p:tgtEl>
                                        <p:attrNameLst>
                                          <p:attrName>ppt_x</p:attrName>
                                        </p:attrNameLst>
                                      </p:cBhvr>
                                      <p:tavLst>
                                        <p:tav tm="0">
                                          <p:val>
                                            <p:strVal val="#ppt_x"/>
                                          </p:val>
                                        </p:tav>
                                        <p:tav tm="100000">
                                          <p:val>
                                            <p:strVal val="#ppt_x"/>
                                          </p:val>
                                        </p:tav>
                                      </p:tavLst>
                                    </p:anim>
                                    <p:anim calcmode="lin" valueType="num">
                                      <p:cBhvr>
                                        <p:cTn id="22" dur="1000" fill="hold"/>
                                        <p:tgtEl>
                                          <p:spTgt spid="1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27"/>
          </p:nvPr>
        </p:nvPicPr>
        <p:blipFill>
          <a:blip r:embed="rId3">
            <a:extLst>
              <a:ext uri="{28A0092B-C50C-407E-A947-70E740481C1C}">
                <a14:useLocalDpi xmlns:a14="http://schemas.microsoft.com/office/drawing/2010/main" val="0"/>
              </a:ext>
            </a:extLst>
          </a:blip>
          <a:stretch>
            <a:fillRect/>
          </a:stretch>
        </p:blipFill>
        <p:spPr>
          <a:xfrm>
            <a:off x="1897469" y="-14288"/>
            <a:ext cx="20616048" cy="13730288"/>
          </a:xfrm>
          <a:solidFill>
            <a:schemeClr val="bg2"/>
          </a:solidFill>
        </p:spPr>
      </p:pic>
      <p:grpSp>
        <p:nvGrpSpPr>
          <p:cNvPr id="170" name="Group 170"/>
          <p:cNvGrpSpPr/>
          <p:nvPr/>
        </p:nvGrpSpPr>
        <p:grpSpPr>
          <a:xfrm rot="2700000">
            <a:off x="10246006" y="11820444"/>
            <a:ext cx="3891987" cy="3891097"/>
            <a:chOff x="0" y="0"/>
            <a:chExt cx="3891985" cy="3891095"/>
          </a:xfrm>
        </p:grpSpPr>
        <p:sp>
          <p:nvSpPr>
            <p:cNvPr id="166" name="Shape 166"/>
            <p:cNvSpPr/>
            <p:nvPr/>
          </p:nvSpPr>
          <p:spPr>
            <a:xfrm>
              <a:off x="3066405" y="0"/>
              <a:ext cx="823029" cy="8281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rgbClr val="FFE7C9"/>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67" name="Shape 167"/>
            <p:cNvSpPr/>
            <p:nvPr/>
          </p:nvSpPr>
          <p:spPr>
            <a:xfrm rot="5400000">
              <a:off x="3066406" y="3062964"/>
              <a:ext cx="823028" cy="82813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rgbClr val="FFE7C9"/>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68" name="Shape 168"/>
            <p:cNvSpPr/>
            <p:nvPr/>
          </p:nvSpPr>
          <p:spPr>
            <a:xfrm rot="16200000">
              <a:off x="2551" y="-1"/>
              <a:ext cx="823029" cy="82813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rgbClr val="FFE7C9"/>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69" name="Shape 169"/>
            <p:cNvSpPr/>
            <p:nvPr/>
          </p:nvSpPr>
          <p:spPr>
            <a:xfrm rot="10800000">
              <a:off x="2551" y="3062964"/>
              <a:ext cx="823029" cy="82813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rgbClr val="FFE7C9"/>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172" name="Shape 172"/>
          <p:cNvSpPr/>
          <p:nvPr/>
        </p:nvSpPr>
        <p:spPr>
          <a:xfrm>
            <a:off x="-13495" y="-14534"/>
            <a:ext cx="24437977" cy="8913843"/>
          </a:xfrm>
          <a:prstGeom prst="rect">
            <a:avLst/>
          </a:prstGeom>
          <a:solidFill>
            <a:schemeClr val="accent1">
              <a:alpha val="46000"/>
            </a:scheme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74" name="Shape 174"/>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16</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 name="Группа 1"/>
          <p:cNvGrpSpPr/>
          <p:nvPr/>
        </p:nvGrpSpPr>
        <p:grpSpPr>
          <a:xfrm>
            <a:off x="3263046" y="3787320"/>
            <a:ext cx="17857907" cy="6535090"/>
            <a:chOff x="3263046" y="3787320"/>
            <a:chExt cx="17857907" cy="6535090"/>
          </a:xfrm>
        </p:grpSpPr>
        <p:sp>
          <p:nvSpPr>
            <p:cNvPr id="173" name="Shape 173"/>
            <p:cNvSpPr/>
            <p:nvPr/>
          </p:nvSpPr>
          <p:spPr>
            <a:xfrm>
              <a:off x="3263046" y="3787320"/>
              <a:ext cx="17857907" cy="6535090"/>
            </a:xfrm>
            <a:prstGeom prst="rect">
              <a:avLst/>
            </a:prstGeom>
            <a:solidFill>
              <a:srgbClr val="FFFFFF"/>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75" name="Shape 175"/>
            <p:cNvSpPr/>
            <p:nvPr/>
          </p:nvSpPr>
          <p:spPr>
            <a:xfrm>
              <a:off x="4606071" y="4869521"/>
              <a:ext cx="15171858" cy="2066491"/>
            </a:xfrm>
            <a:prstGeom prst="rect">
              <a:avLst/>
            </a:prstGeom>
            <a:ln w="3175">
              <a:miter lim="400000"/>
            </a:ln>
          </p:spPr>
          <p:txBody>
            <a:bodyPr lIns="38100" tIns="38100" rIns="38100" bIns="38100">
              <a:normAutofit/>
            </a:bodyPr>
            <a:lstStyle>
              <a:lvl1pPr algn="ctr" defTabSz="709930">
                <a:lnSpc>
                  <a:spcPct val="70000"/>
                </a:lnSpc>
                <a:defRPr sz="946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76" name="Shape 176"/>
            <p:cNvSpPr/>
            <p:nvPr/>
          </p:nvSpPr>
          <p:spPr>
            <a:xfrm>
              <a:off x="5374944" y="7087368"/>
              <a:ext cx="13634112" cy="3153731"/>
            </a:xfrm>
            <a:prstGeom prst="rect">
              <a:avLst/>
            </a:prstGeom>
            <a:ln w="3175">
              <a:miter lim="400000"/>
            </a:ln>
          </p:spPr>
          <p:txBody>
            <a:bodyPr lIns="38100" tIns="38100" rIns="38100" bIns="38100">
              <a:normAutofit/>
            </a:bodyPr>
            <a:lstStyle>
              <a:lvl1pPr algn="ct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scrambled it to make a type typesetting, remaining essentially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dummy text ever since the 1500s, when an specimen book. It has remaining essentially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in the Lorem has survived not only five centuries, but also the dummy text of the printing and typesetting</a:t>
              </a:r>
            </a:p>
          </p:txBody>
        </p:sp>
      </p:grpSp>
      <p:grpSp>
        <p:nvGrpSpPr>
          <p:cNvPr id="180" name="Group 180"/>
          <p:cNvGrpSpPr/>
          <p:nvPr/>
        </p:nvGrpSpPr>
        <p:grpSpPr>
          <a:xfrm>
            <a:off x="10497509" y="10752291"/>
            <a:ext cx="3388983" cy="956037"/>
            <a:chOff x="0" y="0"/>
            <a:chExt cx="3388982" cy="956035"/>
          </a:xfrm>
        </p:grpSpPr>
        <p:sp>
          <p:nvSpPr>
            <p:cNvPr id="177" name="Shape 177"/>
            <p:cNvSpPr/>
            <p:nvPr/>
          </p:nvSpPr>
          <p:spPr>
            <a:xfrm>
              <a:off x="0" y="0"/>
              <a:ext cx="3388982" cy="956035"/>
            </a:xfrm>
            <a:prstGeom prst="roundRect">
              <a:avLst>
                <a:gd name="adj" fmla="val 50000"/>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78" name="Shape 178"/>
            <p:cNvSpPr/>
            <p:nvPr/>
          </p:nvSpPr>
          <p:spPr>
            <a:xfrm>
              <a:off x="203265" y="321545"/>
              <a:ext cx="2753850" cy="395492"/>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2300" cap="all">
                  <a:solidFill>
                    <a:srgbClr val="FFFFFF"/>
                  </a:solidFill>
                  <a:latin typeface="Poppins SemiBold"/>
                  <a:ea typeface="Poppins SemiBold"/>
                  <a:cs typeface="Poppins SemiBold"/>
                  <a:sym typeface="Poppins SemiBold"/>
                </a:defRPr>
              </a:lvl1pPr>
            </a:lstStyle>
            <a:p>
              <a:r>
                <a:rPr dirty="0">
                  <a:latin typeface="Arial" panose="020B0604020202020204" pitchFamily="34" charset="0"/>
                  <a:ea typeface="微软雅黑" panose="020B0503020204020204" pitchFamily="34" charset="-122"/>
                  <a:sym typeface="Arial" panose="020B0604020202020204" pitchFamily="34" charset="0"/>
                </a:rPr>
                <a:t>more info</a:t>
              </a:r>
            </a:p>
          </p:txBody>
        </p:sp>
        <p:sp>
          <p:nvSpPr>
            <p:cNvPr id="179" name="Shape 179"/>
            <p:cNvSpPr/>
            <p:nvPr/>
          </p:nvSpPr>
          <p:spPr>
            <a:xfrm>
              <a:off x="2619092" y="374519"/>
              <a:ext cx="120614" cy="196874"/>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2"/>
                                        </p:tgtEl>
                                        <p:attrNameLst>
                                          <p:attrName>style.visibility</p:attrName>
                                        </p:attrNameLst>
                                      </p:cBhvr>
                                      <p:to>
                                        <p:strVal val="visible"/>
                                      </p:to>
                                    </p:set>
                                    <p:animEffect transition="in" filter="fade">
                                      <p:cBhvr>
                                        <p:cTn id="7" dur="500"/>
                                        <p:tgtEl>
                                          <p:spTgt spid="17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80"/>
                                        </p:tgtEl>
                                        <p:attrNameLst>
                                          <p:attrName>style.visibility</p:attrName>
                                        </p:attrNameLst>
                                      </p:cBhvr>
                                      <p:to>
                                        <p:strVal val="visible"/>
                                      </p:to>
                                    </p:set>
                                    <p:anim calcmode="lin" valueType="num">
                                      <p:cBhvr>
                                        <p:cTn id="18" dur="500" fill="hold"/>
                                        <p:tgtEl>
                                          <p:spTgt spid="180"/>
                                        </p:tgtEl>
                                        <p:attrNameLst>
                                          <p:attrName>ppt_w</p:attrName>
                                        </p:attrNameLst>
                                      </p:cBhvr>
                                      <p:tavLst>
                                        <p:tav tm="0">
                                          <p:val>
                                            <p:fltVal val="0"/>
                                          </p:val>
                                        </p:tav>
                                        <p:tav tm="100000">
                                          <p:val>
                                            <p:strVal val="#ppt_w"/>
                                          </p:val>
                                        </p:tav>
                                      </p:tavLst>
                                    </p:anim>
                                    <p:anim calcmode="lin" valueType="num">
                                      <p:cBhvr>
                                        <p:cTn id="19" dur="500" fill="hold"/>
                                        <p:tgtEl>
                                          <p:spTgt spid="180"/>
                                        </p:tgtEl>
                                        <p:attrNameLst>
                                          <p:attrName>ppt_h</p:attrName>
                                        </p:attrNameLst>
                                      </p:cBhvr>
                                      <p:tavLst>
                                        <p:tav tm="0">
                                          <p:val>
                                            <p:fltVal val="0"/>
                                          </p:val>
                                        </p:tav>
                                        <p:tav tm="100000">
                                          <p:val>
                                            <p:strVal val="#ppt_h"/>
                                          </p:val>
                                        </p:tav>
                                      </p:tavLst>
                                    </p:anim>
                                    <p:animEffect transition="in" filter="fade">
                                      <p:cBhvr>
                                        <p:cTn id="20" dur="500"/>
                                        <p:tgtEl>
                                          <p:spTgt spid="180"/>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2"/>
          </p:nvPr>
        </p:nvPicPr>
        <p:blipFill>
          <a:blip r:embed="rId3">
            <a:extLst>
              <a:ext uri="{28A0092B-C50C-407E-A947-70E740481C1C}">
                <a14:useLocalDpi xmlns:a14="http://schemas.microsoft.com/office/drawing/2010/main" val="0"/>
              </a:ext>
            </a:extLst>
          </a:blip>
          <a:stretch>
            <a:fillRect/>
          </a:stretch>
        </p:blipFill>
        <p:spPr>
          <a:xfrm>
            <a:off x="7750091" y="-42863"/>
            <a:ext cx="8898105" cy="5926138"/>
          </a:xfrm>
          <a:solidFill>
            <a:schemeClr val="bg2"/>
          </a:solidFill>
        </p:spPr>
      </p:pic>
      <p:sp>
        <p:nvSpPr>
          <p:cNvPr id="183" name="Shape 183"/>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17</a:t>
            </a:fld>
            <a:endParaRPr>
              <a:latin typeface="Arial" panose="020B0604020202020204" pitchFamily="34" charset="0"/>
              <a:ea typeface="微软雅黑" panose="020B0503020204020204" pitchFamily="34" charset="-122"/>
              <a:sym typeface="Arial" panose="020B0604020202020204" pitchFamily="34" charset="0"/>
            </a:endParaRPr>
          </a:p>
        </p:txBody>
      </p:sp>
      <p:sp>
        <p:nvSpPr>
          <p:cNvPr id="184" name="Shape 184"/>
          <p:cNvSpPr/>
          <p:nvPr/>
        </p:nvSpPr>
        <p:spPr>
          <a:xfrm>
            <a:off x="375541" y="-91583"/>
            <a:ext cx="24410989" cy="5890536"/>
          </a:xfrm>
          <a:prstGeom prst="rect">
            <a:avLst/>
          </a:prstGeom>
          <a:solidFill>
            <a:schemeClr val="accent1">
              <a:alpha val="46000"/>
            </a:schemeClr>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 name="Группа 1"/>
          <p:cNvGrpSpPr/>
          <p:nvPr/>
        </p:nvGrpSpPr>
        <p:grpSpPr>
          <a:xfrm>
            <a:off x="4606071" y="6808606"/>
            <a:ext cx="15171858" cy="5371579"/>
            <a:chOff x="4606071" y="6808606"/>
            <a:chExt cx="15171858" cy="5371579"/>
          </a:xfrm>
        </p:grpSpPr>
        <p:sp>
          <p:nvSpPr>
            <p:cNvPr id="185" name="Shape 185"/>
            <p:cNvSpPr/>
            <p:nvPr/>
          </p:nvSpPr>
          <p:spPr>
            <a:xfrm>
              <a:off x="4606071" y="6808606"/>
              <a:ext cx="15171858" cy="2066491"/>
            </a:xfrm>
            <a:prstGeom prst="rect">
              <a:avLst/>
            </a:prstGeom>
            <a:ln w="3175">
              <a:miter lim="400000"/>
            </a:ln>
          </p:spPr>
          <p:txBody>
            <a:bodyPr lIns="38100" tIns="38100" rIns="38100" bIns="38100">
              <a:normAutofit/>
            </a:bodyPr>
            <a:lstStyle>
              <a:lvl1pPr algn="ctr" defTabSz="709930">
                <a:lnSpc>
                  <a:spcPct val="70000"/>
                </a:lnSpc>
                <a:defRPr sz="946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86" name="Shape 186"/>
            <p:cNvSpPr/>
            <p:nvPr/>
          </p:nvSpPr>
          <p:spPr>
            <a:xfrm>
              <a:off x="5374944" y="9026454"/>
              <a:ext cx="13634112" cy="3153731"/>
            </a:xfrm>
            <a:prstGeom prst="rect">
              <a:avLst/>
            </a:prstGeom>
            <a:ln w="3175">
              <a:miter lim="400000"/>
            </a:ln>
          </p:spPr>
          <p:txBody>
            <a:bodyPr lIns="38100" tIns="38100" rIns="38100" bIns="38100">
              <a:normAutofit/>
            </a:bodyPr>
            <a:lstStyle>
              <a:lvl1pPr algn="ct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scrambled it to make a type typesetting, remaining essentially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dummy text ever since the 1500s, when an specimen book. It has remaining essentially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in the Lorem has survived not only five centuries, but also the dummy text of the printing and typesetting</a:t>
              </a:r>
            </a:p>
          </p:txBody>
        </p:sp>
      </p:grpSp>
      <p:grpSp>
        <p:nvGrpSpPr>
          <p:cNvPr id="189" name="Group 189"/>
          <p:cNvGrpSpPr/>
          <p:nvPr/>
        </p:nvGrpSpPr>
        <p:grpSpPr>
          <a:xfrm rot="16200000">
            <a:off x="11515056" y="5216178"/>
            <a:ext cx="1353888" cy="1353887"/>
            <a:chOff x="0" y="0"/>
            <a:chExt cx="1353886" cy="1353886"/>
          </a:xfrm>
        </p:grpSpPr>
        <p:sp>
          <p:nvSpPr>
            <p:cNvPr id="187" name="Shape 187"/>
            <p:cNvSpPr/>
            <p:nvPr/>
          </p:nvSpPr>
          <p:spPr>
            <a:xfrm rot="18900000">
              <a:off x="198272" y="198272"/>
              <a:ext cx="957343" cy="957343"/>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88" name="Shape 188"/>
            <p:cNvSpPr/>
            <p:nvPr/>
          </p:nvSpPr>
          <p:spPr>
            <a:xfrm rot="10800000">
              <a:off x="542616" y="486443"/>
              <a:ext cx="217856" cy="355601"/>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94" name="Group 194"/>
          <p:cNvGrpSpPr/>
          <p:nvPr/>
        </p:nvGrpSpPr>
        <p:grpSpPr>
          <a:xfrm rot="2700000">
            <a:off x="10246006" y="-1937494"/>
            <a:ext cx="3891987" cy="3891096"/>
            <a:chOff x="0" y="0"/>
            <a:chExt cx="3891985" cy="3891095"/>
          </a:xfrm>
        </p:grpSpPr>
        <p:sp>
          <p:nvSpPr>
            <p:cNvPr id="190" name="Shape 190"/>
            <p:cNvSpPr/>
            <p:nvPr/>
          </p:nvSpPr>
          <p:spPr>
            <a:xfrm>
              <a:off x="3066405" y="0"/>
              <a:ext cx="823029" cy="8281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1"/>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91" name="Shape 191"/>
            <p:cNvSpPr/>
            <p:nvPr/>
          </p:nvSpPr>
          <p:spPr>
            <a:xfrm rot="5400000">
              <a:off x="3066406" y="3062964"/>
              <a:ext cx="823028" cy="82813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1"/>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92" name="Shape 192"/>
            <p:cNvSpPr/>
            <p:nvPr/>
          </p:nvSpPr>
          <p:spPr>
            <a:xfrm rot="16200000">
              <a:off x="2551" y="-1"/>
              <a:ext cx="823029" cy="82813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1"/>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93" name="Shape 193"/>
            <p:cNvSpPr/>
            <p:nvPr/>
          </p:nvSpPr>
          <p:spPr>
            <a:xfrm rot="10800000">
              <a:off x="2551" y="3062964"/>
              <a:ext cx="823029" cy="82813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1"/>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89"/>
                                        </p:tgtEl>
                                        <p:attrNameLst>
                                          <p:attrName>style.visibility</p:attrName>
                                        </p:attrNameLst>
                                      </p:cBhvr>
                                      <p:to>
                                        <p:strVal val="visible"/>
                                      </p:to>
                                    </p:set>
                                    <p:anim calcmode="lin" valueType="num">
                                      <p:cBhvr>
                                        <p:cTn id="7" dur="500" fill="hold"/>
                                        <p:tgtEl>
                                          <p:spTgt spid="189"/>
                                        </p:tgtEl>
                                        <p:attrNameLst>
                                          <p:attrName>ppt_w</p:attrName>
                                        </p:attrNameLst>
                                      </p:cBhvr>
                                      <p:tavLst>
                                        <p:tav tm="0">
                                          <p:val>
                                            <p:fltVal val="0"/>
                                          </p:val>
                                        </p:tav>
                                        <p:tav tm="100000">
                                          <p:val>
                                            <p:strVal val="#ppt_w"/>
                                          </p:val>
                                        </p:tav>
                                      </p:tavLst>
                                    </p:anim>
                                    <p:anim calcmode="lin" valueType="num">
                                      <p:cBhvr>
                                        <p:cTn id="8" dur="500" fill="hold"/>
                                        <p:tgtEl>
                                          <p:spTgt spid="189"/>
                                        </p:tgtEl>
                                        <p:attrNameLst>
                                          <p:attrName>ppt_h</p:attrName>
                                        </p:attrNameLst>
                                      </p:cBhvr>
                                      <p:tavLst>
                                        <p:tav tm="0">
                                          <p:val>
                                            <p:fltVal val="0"/>
                                          </p:val>
                                        </p:tav>
                                        <p:tav tm="100000">
                                          <p:val>
                                            <p:strVal val="#ppt_h"/>
                                          </p:val>
                                        </p:tav>
                                      </p:tavLst>
                                    </p:anim>
                                    <p:animEffect transition="in" filter="fade">
                                      <p:cBhvr>
                                        <p:cTn id="9" dur="500"/>
                                        <p:tgtEl>
                                          <p:spTgt spid="18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84"/>
                                        </p:tgtEl>
                                        <p:attrNameLst>
                                          <p:attrName>style.visibility</p:attrName>
                                        </p:attrNameLst>
                                      </p:cBhvr>
                                      <p:to>
                                        <p:strVal val="visible"/>
                                      </p:to>
                                    </p:set>
                                    <p:animEffect transition="in" filter="fade">
                                      <p:cBhvr>
                                        <p:cTn id="20" dur="1000"/>
                                        <p:tgtEl>
                                          <p:spTgt spid="184"/>
                                        </p:tgtEl>
                                      </p:cBhvr>
                                    </p:animEffect>
                                    <p:anim calcmode="lin" valueType="num">
                                      <p:cBhvr>
                                        <p:cTn id="21" dur="1000" fill="hold"/>
                                        <p:tgtEl>
                                          <p:spTgt spid="184"/>
                                        </p:tgtEl>
                                        <p:attrNameLst>
                                          <p:attrName>ppt_x</p:attrName>
                                        </p:attrNameLst>
                                      </p:cBhvr>
                                      <p:tavLst>
                                        <p:tav tm="0">
                                          <p:val>
                                            <p:strVal val="#ppt_x"/>
                                          </p:val>
                                        </p:tav>
                                        <p:tav tm="100000">
                                          <p:val>
                                            <p:strVal val="#ppt_x"/>
                                          </p:val>
                                        </p:tav>
                                      </p:tavLst>
                                    </p:anim>
                                    <p:anim calcmode="lin" valueType="num">
                                      <p:cBhvr>
                                        <p:cTn id="22" dur="1000" fill="hold"/>
                                        <p:tgtEl>
                                          <p:spTgt spid="1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p:nvPr/>
        </p:nvSpPr>
        <p:spPr>
          <a:xfrm rot="2700000">
            <a:off x="4000200" y="4009629"/>
            <a:ext cx="5696742" cy="5696742"/>
          </a:xfrm>
          <a:prstGeom prst="rect">
            <a:avLst/>
          </a:prstGeom>
          <a:solidFill>
            <a:schemeClr val="bg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3" name="Группа 2"/>
          <p:cNvGrpSpPr/>
          <p:nvPr/>
        </p:nvGrpSpPr>
        <p:grpSpPr>
          <a:xfrm>
            <a:off x="13412240" y="1580488"/>
            <a:ext cx="9058461" cy="9680535"/>
            <a:chOff x="13412240" y="1580488"/>
            <a:chExt cx="9058461" cy="9680535"/>
          </a:xfrm>
        </p:grpSpPr>
        <p:sp>
          <p:nvSpPr>
            <p:cNvPr id="197" name="Shape 197"/>
            <p:cNvSpPr/>
            <p:nvPr/>
          </p:nvSpPr>
          <p:spPr>
            <a:xfrm>
              <a:off x="13412240" y="1580488"/>
              <a:ext cx="9058461" cy="5215910"/>
            </a:xfrm>
            <a:prstGeom prst="rect">
              <a:avLst/>
            </a:prstGeom>
            <a:ln w="3175">
              <a:miter lim="400000"/>
            </a:ln>
          </p:spPr>
          <p:txBody>
            <a:bodyPr lIns="38100" tIns="38100" rIns="38100" bIns="38100">
              <a:normAutofit/>
            </a:bodyPr>
            <a:lstStyle>
              <a:lvl1pPr defTabSz="767715">
                <a:lnSpc>
                  <a:spcPct val="70000"/>
                </a:lnSpc>
                <a:defRPr sz="1023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98" name="Shape 198"/>
            <p:cNvSpPr/>
            <p:nvPr/>
          </p:nvSpPr>
          <p:spPr>
            <a:xfrm>
              <a:off x="13532897" y="6914875"/>
              <a:ext cx="8390522" cy="4346148"/>
            </a:xfrm>
            <a:prstGeom prst="rect">
              <a:avLst/>
            </a:prstGeom>
            <a:ln w="3175">
              <a:miter lim="400000"/>
            </a:ln>
          </p:spPr>
          <p:txBody>
            <a:bodyPr lIns="38100" tIns="38100" rIns="38100" bIns="38100">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in the dummy text of the printing and typesetting industry. Lorem Ipsum has been the industry's standard dummy text ever since the 1500s, when an unknown printer took a</a:t>
              </a:r>
            </a:p>
          </p:txBody>
        </p:sp>
      </p:grpSp>
      <p:sp>
        <p:nvSpPr>
          <p:cNvPr id="199" name="Shape 199"/>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18</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05" name="Group 205"/>
          <p:cNvGrpSpPr/>
          <p:nvPr/>
        </p:nvGrpSpPr>
        <p:grpSpPr>
          <a:xfrm rot="5400000">
            <a:off x="3101630" y="3111913"/>
            <a:ext cx="7493887" cy="7492174"/>
            <a:chOff x="0" y="0"/>
            <a:chExt cx="7493885" cy="7492172"/>
          </a:xfrm>
        </p:grpSpPr>
        <p:sp>
          <p:nvSpPr>
            <p:cNvPr id="201" name="Shape 201"/>
            <p:cNvSpPr/>
            <p:nvPr/>
          </p:nvSpPr>
          <p:spPr>
            <a:xfrm>
              <a:off x="5904260" y="0"/>
              <a:ext cx="1584713" cy="15945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02" name="Shape 202"/>
            <p:cNvSpPr/>
            <p:nvPr/>
          </p:nvSpPr>
          <p:spPr>
            <a:xfrm rot="5400000">
              <a:off x="5904260" y="5897634"/>
              <a:ext cx="1584713"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03" name="Shape 203"/>
            <p:cNvSpPr/>
            <p:nvPr/>
          </p:nvSpPr>
          <p:spPr>
            <a:xfrm rot="16200000">
              <a:off x="4912" y="-1"/>
              <a:ext cx="1584714"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04" name="Shape 204"/>
            <p:cNvSpPr/>
            <p:nvPr/>
          </p:nvSpPr>
          <p:spPr>
            <a:xfrm rot="10800000">
              <a:off x="4912" y="5897634"/>
              <a:ext cx="1584714"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0" name="Group 210"/>
          <p:cNvGrpSpPr/>
          <p:nvPr/>
        </p:nvGrpSpPr>
        <p:grpSpPr>
          <a:xfrm rot="5400000">
            <a:off x="3101628" y="11261880"/>
            <a:ext cx="7493886" cy="7492173"/>
            <a:chOff x="0" y="0"/>
            <a:chExt cx="7493885" cy="7492172"/>
          </a:xfrm>
        </p:grpSpPr>
        <p:sp>
          <p:nvSpPr>
            <p:cNvPr id="206" name="Shape 206"/>
            <p:cNvSpPr/>
            <p:nvPr/>
          </p:nvSpPr>
          <p:spPr>
            <a:xfrm>
              <a:off x="5904260" y="0"/>
              <a:ext cx="1584713" cy="15945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07" name="Shape 207"/>
            <p:cNvSpPr/>
            <p:nvPr/>
          </p:nvSpPr>
          <p:spPr>
            <a:xfrm rot="5400000">
              <a:off x="5904260" y="5897634"/>
              <a:ext cx="1584713"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08" name="Shape 208"/>
            <p:cNvSpPr/>
            <p:nvPr/>
          </p:nvSpPr>
          <p:spPr>
            <a:xfrm rot="16200000">
              <a:off x="4912" y="-1"/>
              <a:ext cx="1584714"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09" name="Shape 209"/>
            <p:cNvSpPr/>
            <p:nvPr/>
          </p:nvSpPr>
          <p:spPr>
            <a:xfrm rot="10800000">
              <a:off x="4912" y="5897634"/>
              <a:ext cx="1584714"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5" name="Group 215"/>
          <p:cNvGrpSpPr/>
          <p:nvPr/>
        </p:nvGrpSpPr>
        <p:grpSpPr>
          <a:xfrm rot="5400000">
            <a:off x="3101628" y="-5038053"/>
            <a:ext cx="7493886" cy="7492173"/>
            <a:chOff x="0" y="0"/>
            <a:chExt cx="7493885" cy="7492172"/>
          </a:xfrm>
        </p:grpSpPr>
        <p:sp>
          <p:nvSpPr>
            <p:cNvPr id="211" name="Shape 211"/>
            <p:cNvSpPr/>
            <p:nvPr/>
          </p:nvSpPr>
          <p:spPr>
            <a:xfrm>
              <a:off x="5904260" y="0"/>
              <a:ext cx="1584713" cy="15945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12" name="Shape 212"/>
            <p:cNvSpPr/>
            <p:nvPr/>
          </p:nvSpPr>
          <p:spPr>
            <a:xfrm rot="5400000">
              <a:off x="5904260" y="5897634"/>
              <a:ext cx="1584713"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13" name="Shape 213"/>
            <p:cNvSpPr/>
            <p:nvPr/>
          </p:nvSpPr>
          <p:spPr>
            <a:xfrm rot="16200000">
              <a:off x="4912" y="-1"/>
              <a:ext cx="1584714"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14" name="Shape 214"/>
            <p:cNvSpPr/>
            <p:nvPr/>
          </p:nvSpPr>
          <p:spPr>
            <a:xfrm rot="10800000">
              <a:off x="4912" y="5897634"/>
              <a:ext cx="1584714" cy="15945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pic>
        <p:nvPicPr>
          <p:cNvPr id="4" name="图片占位符 3"/>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3851275" y="4867859"/>
            <a:ext cx="5994400" cy="3980281"/>
          </a:xfrm>
          <a:solidFill>
            <a:schemeClr val="bg2"/>
          </a:solidFill>
        </p:spPr>
      </p:pic>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6"/>
                                        </p:tgtEl>
                                        <p:attrNameLst>
                                          <p:attrName>style.visibility</p:attrName>
                                        </p:attrNameLst>
                                      </p:cBhvr>
                                      <p:to>
                                        <p:strVal val="visible"/>
                                      </p:to>
                                    </p:set>
                                    <p:anim calcmode="lin" valueType="num">
                                      <p:cBhvr>
                                        <p:cTn id="7" dur="500" fill="hold"/>
                                        <p:tgtEl>
                                          <p:spTgt spid="196"/>
                                        </p:tgtEl>
                                        <p:attrNameLst>
                                          <p:attrName>ppt_w</p:attrName>
                                        </p:attrNameLst>
                                      </p:cBhvr>
                                      <p:tavLst>
                                        <p:tav tm="0">
                                          <p:val>
                                            <p:fltVal val="0"/>
                                          </p:val>
                                        </p:tav>
                                        <p:tav tm="100000">
                                          <p:val>
                                            <p:strVal val="#ppt_w"/>
                                          </p:val>
                                        </p:tav>
                                      </p:tavLst>
                                    </p:anim>
                                    <p:anim calcmode="lin" valueType="num">
                                      <p:cBhvr>
                                        <p:cTn id="8" dur="500" fill="hold"/>
                                        <p:tgtEl>
                                          <p:spTgt spid="196"/>
                                        </p:tgtEl>
                                        <p:attrNameLst>
                                          <p:attrName>ppt_h</p:attrName>
                                        </p:attrNameLst>
                                      </p:cBhvr>
                                      <p:tavLst>
                                        <p:tav tm="0">
                                          <p:val>
                                            <p:fltVal val="0"/>
                                          </p:val>
                                        </p:tav>
                                        <p:tav tm="100000">
                                          <p:val>
                                            <p:strVal val="#ppt_h"/>
                                          </p:val>
                                        </p:tav>
                                      </p:tavLst>
                                    </p:anim>
                                    <p:animEffect transition="in" filter="fade">
                                      <p:cBhvr>
                                        <p:cTn id="9" dur="500"/>
                                        <p:tgtEl>
                                          <p:spTgt spid="196"/>
                                        </p:tgtEl>
                                      </p:cBhvr>
                                    </p:animEffect>
                                  </p:childTnLst>
                                </p:cTn>
                              </p:par>
                              <p:par>
                                <p:cTn id="10" presetID="53" presetClass="entr" presetSubtype="16" fill="hold" nodeType="withEffect">
                                  <p:stCondLst>
                                    <p:cond delay="0"/>
                                  </p:stCondLst>
                                  <p:childTnLst>
                                    <p:set>
                                      <p:cBhvr>
                                        <p:cTn id="11" dur="1" fill="hold">
                                          <p:stCondLst>
                                            <p:cond delay="0"/>
                                          </p:stCondLst>
                                        </p:cTn>
                                        <p:tgtEl>
                                          <p:spTgt spid="205"/>
                                        </p:tgtEl>
                                        <p:attrNameLst>
                                          <p:attrName>style.visibility</p:attrName>
                                        </p:attrNameLst>
                                      </p:cBhvr>
                                      <p:to>
                                        <p:strVal val="visible"/>
                                      </p:to>
                                    </p:set>
                                    <p:anim calcmode="lin" valueType="num">
                                      <p:cBhvr>
                                        <p:cTn id="12" dur="500" fill="hold"/>
                                        <p:tgtEl>
                                          <p:spTgt spid="205"/>
                                        </p:tgtEl>
                                        <p:attrNameLst>
                                          <p:attrName>ppt_w</p:attrName>
                                        </p:attrNameLst>
                                      </p:cBhvr>
                                      <p:tavLst>
                                        <p:tav tm="0">
                                          <p:val>
                                            <p:fltVal val="0"/>
                                          </p:val>
                                        </p:tav>
                                        <p:tav tm="100000">
                                          <p:val>
                                            <p:strVal val="#ppt_w"/>
                                          </p:val>
                                        </p:tav>
                                      </p:tavLst>
                                    </p:anim>
                                    <p:anim calcmode="lin" valueType="num">
                                      <p:cBhvr>
                                        <p:cTn id="13" dur="500" fill="hold"/>
                                        <p:tgtEl>
                                          <p:spTgt spid="205"/>
                                        </p:tgtEl>
                                        <p:attrNameLst>
                                          <p:attrName>ppt_h</p:attrName>
                                        </p:attrNameLst>
                                      </p:cBhvr>
                                      <p:tavLst>
                                        <p:tav tm="0">
                                          <p:val>
                                            <p:fltVal val="0"/>
                                          </p:val>
                                        </p:tav>
                                        <p:tav tm="100000">
                                          <p:val>
                                            <p:strVal val="#ppt_h"/>
                                          </p:val>
                                        </p:tav>
                                      </p:tavLst>
                                    </p:anim>
                                    <p:animEffect transition="in" filter="fade">
                                      <p:cBhvr>
                                        <p:cTn id="14" dur="500"/>
                                        <p:tgtEl>
                                          <p:spTgt spid="20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215"/>
                                        </p:tgtEl>
                                        <p:attrNameLst>
                                          <p:attrName>style.visibility</p:attrName>
                                        </p:attrNameLst>
                                      </p:cBhvr>
                                      <p:to>
                                        <p:strVal val="visible"/>
                                      </p:to>
                                    </p:set>
                                    <p:anim calcmode="lin" valueType="num">
                                      <p:cBhvr additive="base">
                                        <p:cTn id="19" dur="500" fill="hold"/>
                                        <p:tgtEl>
                                          <p:spTgt spid="215"/>
                                        </p:tgtEl>
                                        <p:attrNameLst>
                                          <p:attrName>ppt_x</p:attrName>
                                        </p:attrNameLst>
                                      </p:cBhvr>
                                      <p:tavLst>
                                        <p:tav tm="0">
                                          <p:val>
                                            <p:strVal val="#ppt_x"/>
                                          </p:val>
                                        </p:tav>
                                        <p:tav tm="100000">
                                          <p:val>
                                            <p:strVal val="#ppt_x"/>
                                          </p:val>
                                        </p:tav>
                                      </p:tavLst>
                                    </p:anim>
                                    <p:anim calcmode="lin" valueType="num">
                                      <p:cBhvr additive="base">
                                        <p:cTn id="20" dur="500" fill="hold"/>
                                        <p:tgtEl>
                                          <p:spTgt spid="215"/>
                                        </p:tgtEl>
                                        <p:attrNameLst>
                                          <p:attrName>ppt_y</p:attrName>
                                        </p:attrNameLst>
                                      </p:cBhvr>
                                      <p:tavLst>
                                        <p:tav tm="0">
                                          <p:val>
                                            <p:strVal val="0-#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0"/>
                                        </p:tgtEl>
                                        <p:attrNameLst>
                                          <p:attrName>style.visibility</p:attrName>
                                        </p:attrNameLst>
                                      </p:cBhvr>
                                      <p:to>
                                        <p:strVal val="visible"/>
                                      </p:to>
                                    </p:set>
                                    <p:anim calcmode="lin" valueType="num">
                                      <p:cBhvr additive="base">
                                        <p:cTn id="23" dur="500" fill="hold"/>
                                        <p:tgtEl>
                                          <p:spTgt spid="210"/>
                                        </p:tgtEl>
                                        <p:attrNameLst>
                                          <p:attrName>ppt_x</p:attrName>
                                        </p:attrNameLst>
                                      </p:cBhvr>
                                      <p:tavLst>
                                        <p:tav tm="0">
                                          <p:val>
                                            <p:strVal val="#ppt_x"/>
                                          </p:val>
                                        </p:tav>
                                        <p:tav tm="100000">
                                          <p:val>
                                            <p:strVal val="#ppt_x"/>
                                          </p:val>
                                        </p:tav>
                                      </p:tavLst>
                                    </p:anim>
                                    <p:anim calcmode="lin" valueType="num">
                                      <p:cBhvr additive="base">
                                        <p:cTn id="24" dur="500" fill="hold"/>
                                        <p:tgtEl>
                                          <p:spTgt spid="2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1+#ppt_w/2"/>
                                          </p:val>
                                        </p:tav>
                                        <p:tav tm="100000">
                                          <p:val>
                                            <p:strVal val="#ppt_x"/>
                                          </p:val>
                                        </p:tav>
                                      </p:tavLst>
                                    </p:anim>
                                    <p:anim calcmode="lin" valueType="num">
                                      <p:cBhvr additive="base">
                                        <p:cTn id="3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19</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 name="Группа 1"/>
          <p:cNvGrpSpPr/>
          <p:nvPr/>
        </p:nvGrpSpPr>
        <p:grpSpPr>
          <a:xfrm>
            <a:off x="1687959" y="7919822"/>
            <a:ext cx="5855683" cy="4369979"/>
            <a:chOff x="1687959" y="7919822"/>
            <a:chExt cx="5855683" cy="4369979"/>
          </a:xfrm>
        </p:grpSpPr>
        <p:sp>
          <p:nvSpPr>
            <p:cNvPr id="218" name="Shape 218"/>
            <p:cNvSpPr/>
            <p:nvPr/>
          </p:nvSpPr>
          <p:spPr>
            <a:xfrm>
              <a:off x="1756714" y="9172458"/>
              <a:ext cx="5718173" cy="3117343"/>
            </a:xfrm>
            <a:prstGeom prst="rect">
              <a:avLst/>
            </a:prstGeom>
            <a:noFill/>
            <a:ln w="3175" cap="flat">
              <a:noFill/>
              <a:miter lim="400000"/>
            </a:ln>
            <a:effectLst/>
          </p:spPr>
          <p:txBody>
            <a:bodyPr wrap="square" lIns="38100" tIns="38100" rIns="38100" bIns="38100" numCol="1" anchor="t">
              <a:normAutofit/>
            </a:bodyPr>
            <a:lstStyle>
              <a:lvl1pPr algn="ct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typesetting industry. Lorem Ipsum has been the industry's unknown printer took a galley of type and.</a:t>
              </a:r>
            </a:p>
          </p:txBody>
        </p:sp>
        <p:sp>
          <p:nvSpPr>
            <p:cNvPr id="219" name="Shape 219"/>
            <p:cNvSpPr/>
            <p:nvPr/>
          </p:nvSpPr>
          <p:spPr>
            <a:xfrm>
              <a:off x="1687959" y="7919822"/>
              <a:ext cx="5855683" cy="800219"/>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4700">
                  <a:solidFill>
                    <a:srgbClr val="282828"/>
                  </a:solidFill>
                  <a:latin typeface="Poppins SemiBold"/>
                  <a:ea typeface="Poppins SemiBold"/>
                  <a:cs typeface="Poppins SemiBold"/>
                  <a:sym typeface="Poppins SemiBold"/>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20" name="Shape 220"/>
          <p:cNvSpPr/>
          <p:nvPr/>
        </p:nvSpPr>
        <p:spPr>
          <a:xfrm rot="5400000">
            <a:off x="3037117" y="2892144"/>
            <a:ext cx="3157366" cy="3157367"/>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26" name="Group 226"/>
          <p:cNvGrpSpPr/>
          <p:nvPr/>
        </p:nvGrpSpPr>
        <p:grpSpPr>
          <a:xfrm rot="2700000">
            <a:off x="2642302" y="2497780"/>
            <a:ext cx="3946996" cy="3946096"/>
            <a:chOff x="0" y="0"/>
            <a:chExt cx="3946992" cy="3946090"/>
          </a:xfrm>
        </p:grpSpPr>
        <p:sp>
          <p:nvSpPr>
            <p:cNvPr id="222" name="Shape 222"/>
            <p:cNvSpPr/>
            <p:nvPr/>
          </p:nvSpPr>
          <p:spPr>
            <a:xfrm>
              <a:off x="3109745" y="0"/>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23" name="Shape 223"/>
            <p:cNvSpPr/>
            <p:nvPr/>
          </p:nvSpPr>
          <p:spPr>
            <a:xfrm rot="5400000">
              <a:off x="3109745"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24" name="Shape 224"/>
            <p:cNvSpPr/>
            <p:nvPr/>
          </p:nvSpPr>
          <p:spPr>
            <a:xfrm rot="16200000">
              <a:off x="2587" y="-1"/>
              <a:ext cx="834661" cy="8398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25" name="Shape 225"/>
            <p:cNvSpPr/>
            <p:nvPr/>
          </p:nvSpPr>
          <p:spPr>
            <a:xfrm rot="10800000">
              <a:off x="2587"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Группа 2"/>
          <p:cNvGrpSpPr/>
          <p:nvPr/>
        </p:nvGrpSpPr>
        <p:grpSpPr>
          <a:xfrm>
            <a:off x="9020126" y="7919822"/>
            <a:ext cx="5855683" cy="4369979"/>
            <a:chOff x="9020126" y="7919822"/>
            <a:chExt cx="5855683" cy="4369979"/>
          </a:xfrm>
        </p:grpSpPr>
        <p:sp>
          <p:nvSpPr>
            <p:cNvPr id="230" name="Shape 230"/>
            <p:cNvSpPr/>
            <p:nvPr/>
          </p:nvSpPr>
          <p:spPr>
            <a:xfrm>
              <a:off x="9088881" y="9172458"/>
              <a:ext cx="5718173" cy="3117343"/>
            </a:xfrm>
            <a:prstGeom prst="rect">
              <a:avLst/>
            </a:prstGeom>
            <a:noFill/>
            <a:ln w="3175" cap="flat">
              <a:noFill/>
              <a:miter lim="400000"/>
            </a:ln>
            <a:effectLst/>
          </p:spPr>
          <p:txBody>
            <a:bodyPr wrap="square" lIns="38100" tIns="38100" rIns="38100" bIns="38100" numCol="1" anchor="t">
              <a:normAutofit/>
            </a:bodyPr>
            <a:lstStyle>
              <a:lvl1pPr algn="ct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typesetting industry. Lorem Ipsum has been the industry's unknown printer took a galley of type and.</a:t>
              </a:r>
            </a:p>
          </p:txBody>
        </p:sp>
        <p:sp>
          <p:nvSpPr>
            <p:cNvPr id="231" name="Shape 231"/>
            <p:cNvSpPr/>
            <p:nvPr/>
          </p:nvSpPr>
          <p:spPr>
            <a:xfrm>
              <a:off x="9020126" y="7919822"/>
              <a:ext cx="5855683" cy="800219"/>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4700">
                  <a:solidFill>
                    <a:srgbClr val="282828"/>
                  </a:solidFill>
                  <a:latin typeface="Poppins SemiBold"/>
                  <a:ea typeface="Poppins SemiBold"/>
                  <a:cs typeface="Poppins SemiBold"/>
                  <a:sym typeface="Poppins SemiBold"/>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p>
          </p:txBody>
        </p:sp>
      </p:grpSp>
      <p:sp>
        <p:nvSpPr>
          <p:cNvPr id="232" name="Shape 232"/>
          <p:cNvSpPr/>
          <p:nvPr/>
        </p:nvSpPr>
        <p:spPr>
          <a:xfrm rot="5400000">
            <a:off x="10369284" y="2892144"/>
            <a:ext cx="3157366" cy="3157367"/>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38" name="Group 238"/>
          <p:cNvGrpSpPr/>
          <p:nvPr/>
        </p:nvGrpSpPr>
        <p:grpSpPr>
          <a:xfrm rot="2700000">
            <a:off x="9974469" y="2497780"/>
            <a:ext cx="3946996" cy="3946096"/>
            <a:chOff x="0" y="0"/>
            <a:chExt cx="3946992" cy="3946090"/>
          </a:xfrm>
        </p:grpSpPr>
        <p:sp>
          <p:nvSpPr>
            <p:cNvPr id="234" name="Shape 234"/>
            <p:cNvSpPr/>
            <p:nvPr/>
          </p:nvSpPr>
          <p:spPr>
            <a:xfrm>
              <a:off x="3109745" y="0"/>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35" name="Shape 235"/>
            <p:cNvSpPr/>
            <p:nvPr/>
          </p:nvSpPr>
          <p:spPr>
            <a:xfrm rot="5400000">
              <a:off x="3109745"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36" name="Shape 236"/>
            <p:cNvSpPr/>
            <p:nvPr/>
          </p:nvSpPr>
          <p:spPr>
            <a:xfrm rot="16200000">
              <a:off x="2587" y="-1"/>
              <a:ext cx="834661" cy="8398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37" name="Shape 237"/>
            <p:cNvSpPr/>
            <p:nvPr/>
          </p:nvSpPr>
          <p:spPr>
            <a:xfrm rot="10800000">
              <a:off x="2587"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 name="Группа 3"/>
          <p:cNvGrpSpPr/>
          <p:nvPr/>
        </p:nvGrpSpPr>
        <p:grpSpPr>
          <a:xfrm>
            <a:off x="16352293" y="7919822"/>
            <a:ext cx="5855683" cy="4369979"/>
            <a:chOff x="16352293" y="7919822"/>
            <a:chExt cx="5855683" cy="4369979"/>
          </a:xfrm>
        </p:grpSpPr>
        <p:sp>
          <p:nvSpPr>
            <p:cNvPr id="242" name="Shape 242"/>
            <p:cNvSpPr/>
            <p:nvPr/>
          </p:nvSpPr>
          <p:spPr>
            <a:xfrm>
              <a:off x="16421048" y="9172458"/>
              <a:ext cx="5718173" cy="3117343"/>
            </a:xfrm>
            <a:prstGeom prst="rect">
              <a:avLst/>
            </a:prstGeom>
            <a:noFill/>
            <a:ln w="3175" cap="flat">
              <a:noFill/>
              <a:miter lim="400000"/>
            </a:ln>
            <a:effectLst/>
          </p:spPr>
          <p:txBody>
            <a:bodyPr wrap="square" lIns="38100" tIns="38100" rIns="38100" bIns="38100" numCol="1" anchor="t">
              <a:normAutofit/>
            </a:bodyPr>
            <a:lstStyle>
              <a:lvl1pPr algn="ct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typesetting industry. Lorem Ipsum has been the industry's unknown printer took a galley of type and.</a:t>
              </a:r>
            </a:p>
          </p:txBody>
        </p:sp>
        <p:sp>
          <p:nvSpPr>
            <p:cNvPr id="243" name="Shape 243"/>
            <p:cNvSpPr/>
            <p:nvPr/>
          </p:nvSpPr>
          <p:spPr>
            <a:xfrm>
              <a:off x="16352293" y="7919822"/>
              <a:ext cx="5855683" cy="800219"/>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4700">
                  <a:solidFill>
                    <a:srgbClr val="282828"/>
                  </a:solidFill>
                  <a:latin typeface="Poppins SemiBold"/>
                  <a:ea typeface="Poppins SemiBold"/>
                  <a:cs typeface="Poppins SemiBold"/>
                  <a:sym typeface="Poppins SemiBold"/>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p>
          </p:txBody>
        </p:sp>
      </p:grpSp>
      <p:sp>
        <p:nvSpPr>
          <p:cNvPr id="244" name="Shape 244"/>
          <p:cNvSpPr/>
          <p:nvPr/>
        </p:nvSpPr>
        <p:spPr>
          <a:xfrm rot="5400000">
            <a:off x="17701451" y="2892144"/>
            <a:ext cx="3157366" cy="3157367"/>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50" name="Group 250"/>
          <p:cNvGrpSpPr/>
          <p:nvPr/>
        </p:nvGrpSpPr>
        <p:grpSpPr>
          <a:xfrm rot="2700000">
            <a:off x="17306636" y="2497780"/>
            <a:ext cx="3946996" cy="3946096"/>
            <a:chOff x="0" y="0"/>
            <a:chExt cx="3946992" cy="3946090"/>
          </a:xfrm>
        </p:grpSpPr>
        <p:sp>
          <p:nvSpPr>
            <p:cNvPr id="246" name="Shape 246"/>
            <p:cNvSpPr/>
            <p:nvPr/>
          </p:nvSpPr>
          <p:spPr>
            <a:xfrm>
              <a:off x="3109745" y="0"/>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47" name="Shape 247"/>
            <p:cNvSpPr/>
            <p:nvPr/>
          </p:nvSpPr>
          <p:spPr>
            <a:xfrm rot="5400000">
              <a:off x="3109745"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48" name="Shape 248"/>
            <p:cNvSpPr/>
            <p:nvPr/>
          </p:nvSpPr>
          <p:spPr>
            <a:xfrm rot="16200000">
              <a:off x="2587" y="-1"/>
              <a:ext cx="834661" cy="8398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49" name="Shape 249"/>
            <p:cNvSpPr/>
            <p:nvPr/>
          </p:nvSpPr>
          <p:spPr>
            <a:xfrm rot="10800000">
              <a:off x="2587"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pic>
        <p:nvPicPr>
          <p:cNvPr id="5" name="图片占位符 4"/>
          <p:cNvPicPr>
            <a:picLocks noGrp="1" noChangeAspect="1"/>
          </p:cNvPicPr>
          <p:nvPr>
            <p:ph type="pic" sz="quarter" idx="17"/>
          </p:nvPr>
        </p:nvPicPr>
        <p:blipFill>
          <a:blip r:embed="rId3">
            <a:extLst>
              <a:ext uri="{28A0092B-C50C-407E-A947-70E740481C1C}">
                <a14:useLocalDpi xmlns:a14="http://schemas.microsoft.com/office/drawing/2010/main" val="0"/>
              </a:ext>
            </a:extLst>
          </a:blip>
          <a:stretch>
            <a:fillRect/>
          </a:stretch>
        </p:blipFill>
        <p:spPr>
          <a:xfrm>
            <a:off x="2296138" y="2514042"/>
            <a:ext cx="4516438" cy="4343958"/>
          </a:xfrm>
          <a:prstGeom prst="diamond">
            <a:avLst/>
          </a:prstGeom>
          <a:solidFill>
            <a:schemeClr val="bg2"/>
          </a:solidFill>
        </p:spPr>
      </p:pic>
      <p:pic>
        <p:nvPicPr>
          <p:cNvPr id="6" name="图片占位符 5"/>
          <p:cNvPicPr>
            <a:picLocks noGrp="1" noChangeAspect="1"/>
          </p:cNvPicPr>
          <p:nvPr>
            <p:ph type="pic" sz="quarter" idx="18"/>
          </p:nvPr>
        </p:nvPicPr>
        <p:blipFill>
          <a:blip r:embed="rId4">
            <a:extLst>
              <a:ext uri="{28A0092B-C50C-407E-A947-70E740481C1C}">
                <a14:useLocalDpi xmlns:a14="http://schemas.microsoft.com/office/drawing/2010/main" val="0"/>
              </a:ext>
            </a:extLst>
          </a:blip>
          <a:stretch>
            <a:fillRect/>
          </a:stretch>
        </p:blipFill>
        <p:spPr>
          <a:xfrm>
            <a:off x="9689430" y="2298530"/>
            <a:ext cx="4516437" cy="4343958"/>
          </a:xfrm>
          <a:prstGeom prst="diamond">
            <a:avLst/>
          </a:prstGeom>
          <a:solidFill>
            <a:schemeClr val="bg2"/>
          </a:solidFill>
        </p:spPr>
      </p:pic>
      <p:pic>
        <p:nvPicPr>
          <p:cNvPr id="7" name="图片占位符 6"/>
          <p:cNvPicPr>
            <a:picLocks noGrp="1" noChangeAspect="1"/>
          </p:cNvPicPr>
          <p:nvPr>
            <p:ph type="pic" sz="quarter" idx="19"/>
          </p:nvPr>
        </p:nvPicPr>
        <p:blipFill>
          <a:blip r:embed="rId5">
            <a:extLst>
              <a:ext uri="{28A0092B-C50C-407E-A947-70E740481C1C}">
                <a14:useLocalDpi xmlns:a14="http://schemas.microsoft.com/office/drawing/2010/main" val="0"/>
              </a:ext>
            </a:extLst>
          </a:blip>
          <a:stretch>
            <a:fillRect/>
          </a:stretch>
        </p:blipFill>
        <p:spPr>
          <a:xfrm>
            <a:off x="17020009" y="2224761"/>
            <a:ext cx="4519613" cy="4266418"/>
          </a:xfrm>
          <a:prstGeom prst="diamond">
            <a:avLst/>
          </a:prstGeom>
          <a:solidFill>
            <a:schemeClr val="bg2"/>
          </a:solidFill>
        </p:spPr>
      </p:pic>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0"/>
                                        </p:tgtEl>
                                        <p:attrNameLst>
                                          <p:attrName>style.visibility</p:attrName>
                                        </p:attrNameLst>
                                      </p:cBhvr>
                                      <p:to>
                                        <p:strVal val="visible"/>
                                      </p:to>
                                    </p:set>
                                    <p:anim calcmode="lin" valueType="num">
                                      <p:cBhvr additive="base">
                                        <p:cTn id="11" dur="500" fill="hold"/>
                                        <p:tgtEl>
                                          <p:spTgt spid="220"/>
                                        </p:tgtEl>
                                        <p:attrNameLst>
                                          <p:attrName>ppt_x</p:attrName>
                                        </p:attrNameLst>
                                      </p:cBhvr>
                                      <p:tavLst>
                                        <p:tav tm="0">
                                          <p:val>
                                            <p:strVal val="#ppt_x"/>
                                          </p:val>
                                        </p:tav>
                                        <p:tav tm="100000">
                                          <p:val>
                                            <p:strVal val="#ppt_x"/>
                                          </p:val>
                                        </p:tav>
                                      </p:tavLst>
                                    </p:anim>
                                    <p:anim calcmode="lin" valueType="num">
                                      <p:cBhvr additive="base">
                                        <p:cTn id="12" dur="500" fill="hold"/>
                                        <p:tgtEl>
                                          <p:spTgt spid="2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26"/>
                                        </p:tgtEl>
                                        <p:attrNameLst>
                                          <p:attrName>style.visibility</p:attrName>
                                        </p:attrNameLst>
                                      </p:cBhvr>
                                      <p:to>
                                        <p:strVal val="visible"/>
                                      </p:to>
                                    </p:set>
                                    <p:anim calcmode="lin" valueType="num">
                                      <p:cBhvr additive="base">
                                        <p:cTn id="15" dur="500" fill="hold"/>
                                        <p:tgtEl>
                                          <p:spTgt spid="226"/>
                                        </p:tgtEl>
                                        <p:attrNameLst>
                                          <p:attrName>ppt_x</p:attrName>
                                        </p:attrNameLst>
                                      </p:cBhvr>
                                      <p:tavLst>
                                        <p:tav tm="0">
                                          <p:val>
                                            <p:strVal val="#ppt_x"/>
                                          </p:val>
                                        </p:tav>
                                        <p:tav tm="100000">
                                          <p:val>
                                            <p:strVal val="#ppt_x"/>
                                          </p:val>
                                        </p:tav>
                                      </p:tavLst>
                                    </p:anim>
                                    <p:anim calcmode="lin" valueType="num">
                                      <p:cBhvr additive="base">
                                        <p:cTn id="16" dur="500" fill="hold"/>
                                        <p:tgtEl>
                                          <p:spTgt spid="22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32"/>
                                        </p:tgtEl>
                                        <p:attrNameLst>
                                          <p:attrName>style.visibility</p:attrName>
                                        </p:attrNameLst>
                                      </p:cBhvr>
                                      <p:to>
                                        <p:strVal val="visible"/>
                                      </p:to>
                                    </p:set>
                                    <p:anim calcmode="lin" valueType="num">
                                      <p:cBhvr additive="base">
                                        <p:cTn id="25" dur="500" fill="hold"/>
                                        <p:tgtEl>
                                          <p:spTgt spid="232"/>
                                        </p:tgtEl>
                                        <p:attrNameLst>
                                          <p:attrName>ppt_x</p:attrName>
                                        </p:attrNameLst>
                                      </p:cBhvr>
                                      <p:tavLst>
                                        <p:tav tm="0">
                                          <p:val>
                                            <p:strVal val="#ppt_x"/>
                                          </p:val>
                                        </p:tav>
                                        <p:tav tm="100000">
                                          <p:val>
                                            <p:strVal val="#ppt_x"/>
                                          </p:val>
                                        </p:tav>
                                      </p:tavLst>
                                    </p:anim>
                                    <p:anim calcmode="lin" valueType="num">
                                      <p:cBhvr additive="base">
                                        <p:cTn id="26" dur="500" fill="hold"/>
                                        <p:tgtEl>
                                          <p:spTgt spid="23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38"/>
                                        </p:tgtEl>
                                        <p:attrNameLst>
                                          <p:attrName>style.visibility</p:attrName>
                                        </p:attrNameLst>
                                      </p:cBhvr>
                                      <p:to>
                                        <p:strVal val="visible"/>
                                      </p:to>
                                    </p:set>
                                    <p:anim calcmode="lin" valueType="num">
                                      <p:cBhvr additive="base">
                                        <p:cTn id="29" dur="500" fill="hold"/>
                                        <p:tgtEl>
                                          <p:spTgt spid="238"/>
                                        </p:tgtEl>
                                        <p:attrNameLst>
                                          <p:attrName>ppt_x</p:attrName>
                                        </p:attrNameLst>
                                      </p:cBhvr>
                                      <p:tavLst>
                                        <p:tav tm="0">
                                          <p:val>
                                            <p:strVal val="#ppt_x"/>
                                          </p:val>
                                        </p:tav>
                                        <p:tav tm="100000">
                                          <p:val>
                                            <p:strVal val="#ppt_x"/>
                                          </p:val>
                                        </p:tav>
                                      </p:tavLst>
                                    </p:anim>
                                    <p:anim calcmode="lin" valueType="num">
                                      <p:cBhvr additive="base">
                                        <p:cTn id="30" dur="500" fill="hold"/>
                                        <p:tgtEl>
                                          <p:spTgt spid="23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44"/>
                                        </p:tgtEl>
                                        <p:attrNameLst>
                                          <p:attrName>style.visibility</p:attrName>
                                        </p:attrNameLst>
                                      </p:cBhvr>
                                      <p:to>
                                        <p:strVal val="visible"/>
                                      </p:to>
                                    </p:set>
                                    <p:anim calcmode="lin" valueType="num">
                                      <p:cBhvr additive="base">
                                        <p:cTn id="35" dur="500" fill="hold"/>
                                        <p:tgtEl>
                                          <p:spTgt spid="244"/>
                                        </p:tgtEl>
                                        <p:attrNameLst>
                                          <p:attrName>ppt_x</p:attrName>
                                        </p:attrNameLst>
                                      </p:cBhvr>
                                      <p:tavLst>
                                        <p:tav tm="0">
                                          <p:val>
                                            <p:strVal val="#ppt_x"/>
                                          </p:val>
                                        </p:tav>
                                        <p:tav tm="100000">
                                          <p:val>
                                            <p:strVal val="#ppt_x"/>
                                          </p:val>
                                        </p:tav>
                                      </p:tavLst>
                                    </p:anim>
                                    <p:anim calcmode="lin" valueType="num">
                                      <p:cBhvr additive="base">
                                        <p:cTn id="36" dur="500" fill="hold"/>
                                        <p:tgtEl>
                                          <p:spTgt spid="24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50"/>
                                        </p:tgtEl>
                                        <p:attrNameLst>
                                          <p:attrName>style.visibility</p:attrName>
                                        </p:attrNameLst>
                                      </p:cBhvr>
                                      <p:to>
                                        <p:strVal val="visible"/>
                                      </p:to>
                                    </p:set>
                                    <p:anim calcmode="lin" valueType="num">
                                      <p:cBhvr additive="base">
                                        <p:cTn id="39" dur="500" fill="hold"/>
                                        <p:tgtEl>
                                          <p:spTgt spid="250"/>
                                        </p:tgtEl>
                                        <p:attrNameLst>
                                          <p:attrName>ppt_x</p:attrName>
                                        </p:attrNameLst>
                                      </p:cBhvr>
                                      <p:tavLst>
                                        <p:tav tm="0">
                                          <p:val>
                                            <p:strVal val="#ppt_x"/>
                                          </p:val>
                                        </p:tav>
                                        <p:tav tm="100000">
                                          <p:val>
                                            <p:strVal val="#ppt_x"/>
                                          </p:val>
                                        </p:tav>
                                      </p:tavLst>
                                    </p:anim>
                                    <p:anim calcmode="lin" valueType="num">
                                      <p:cBhvr additive="base">
                                        <p:cTn id="40" dur="500" fill="hold"/>
                                        <p:tgtEl>
                                          <p:spTgt spid="250"/>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1000"/>
                                        <p:tgtEl>
                                          <p:spTgt spid="7"/>
                                        </p:tgtEl>
                                      </p:cBhvr>
                                    </p:animEffect>
                                    <p:anim calcmode="lin" valueType="num">
                                      <p:cBhvr>
                                        <p:cTn id="64" dur="1000" fill="hold"/>
                                        <p:tgtEl>
                                          <p:spTgt spid="7"/>
                                        </p:tgtEl>
                                        <p:attrNameLst>
                                          <p:attrName>ppt_x</p:attrName>
                                        </p:attrNameLst>
                                      </p:cBhvr>
                                      <p:tavLst>
                                        <p:tav tm="0">
                                          <p:val>
                                            <p:strVal val="#ppt_x"/>
                                          </p:val>
                                        </p:tav>
                                        <p:tav tm="100000">
                                          <p:val>
                                            <p:strVal val="#ppt_x"/>
                                          </p:val>
                                        </p:tav>
                                      </p:tavLst>
                                    </p:anim>
                                    <p:anim calcmode="lin" valueType="num">
                                      <p:cBhvr>
                                        <p:cTn id="6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animBg="1"/>
      <p:bldP spid="232" grpId="0" animBg="1"/>
      <p:bldP spid="2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2568" y="-13"/>
            <a:ext cx="11496510" cy="10937656"/>
            <a:chOff x="-448" y="-5"/>
            <a:chExt cx="4312522" cy="4102887"/>
          </a:xfrm>
          <a:blipFill dpi="0" rotWithShape="1">
            <a:blip r:embed="rId3">
              <a:extLst>
                <a:ext uri="{28A0092B-C50C-407E-A947-70E740481C1C}">
                  <a14:useLocalDpi xmlns:a14="http://schemas.microsoft.com/office/drawing/2010/main" val="0"/>
                </a:ext>
              </a:extLst>
            </a:blip>
            <a:srcRect/>
            <a:stretch>
              <a:fillRect/>
            </a:stretch>
          </a:blipFill>
        </p:grpSpPr>
        <p:sp>
          <p:nvSpPr>
            <p:cNvPr id="23" name="直角三角形 22"/>
            <p:cNvSpPr/>
            <p:nvPr/>
          </p:nvSpPr>
          <p:spPr>
            <a:xfrm flipV="1">
              <a:off x="-448" y="-5"/>
              <a:ext cx="4312522" cy="410288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930">
                <a:latin typeface="Arial" panose="020B0604020202020204" pitchFamily="34" charset="0"/>
                <a:ea typeface="微软雅黑" panose="020B0503020204020204" pitchFamily="34" charset="-122"/>
                <a:sym typeface="Arial" panose="020B0604020202020204" pitchFamily="34" charset="0"/>
              </a:endParaRPr>
            </a:p>
          </p:txBody>
        </p:sp>
        <p:sp>
          <p:nvSpPr>
            <p:cNvPr id="5" name="直角三角形 4"/>
            <p:cNvSpPr/>
            <p:nvPr/>
          </p:nvSpPr>
          <p:spPr>
            <a:xfrm flipV="1">
              <a:off x="0" y="-3"/>
              <a:ext cx="4158114" cy="3955985"/>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930">
                <a:latin typeface="Arial" panose="020B0604020202020204" pitchFamily="34" charset="0"/>
                <a:ea typeface="微软雅黑" panose="020B0503020204020204" pitchFamily="34" charset="-122"/>
                <a:sym typeface="Arial" panose="020B0604020202020204" pitchFamily="34" charset="0"/>
              </a:endParaRPr>
            </a:p>
          </p:txBody>
        </p:sp>
      </p:grpSp>
      <p:sp>
        <p:nvSpPr>
          <p:cNvPr id="6" name="任意多边形: 形状 5"/>
          <p:cNvSpPr/>
          <p:nvPr/>
        </p:nvSpPr>
        <p:spPr>
          <a:xfrm>
            <a:off x="-6112" y="6543160"/>
            <a:ext cx="12352070" cy="7287284"/>
          </a:xfrm>
          <a:custGeom>
            <a:avLst/>
            <a:gdLst>
              <a:gd name="connsiteX0" fmla="*/ 3704 w 4633456"/>
              <a:gd name="connsiteY0" fmla="*/ 1761423 h 2733575"/>
              <a:gd name="connsiteX1" fmla="*/ 1832504 w 4633456"/>
              <a:gd name="connsiteY1" fmla="*/ 0 h 2733575"/>
              <a:gd name="connsiteX2" fmla="*/ 4633456 w 4633456"/>
              <a:gd name="connsiteY2" fmla="*/ 2733575 h 2733575"/>
              <a:gd name="connsiteX3" fmla="*/ 3704 w 4633456"/>
              <a:gd name="connsiteY3" fmla="*/ 2723950 h 2733575"/>
              <a:gd name="connsiteX4" fmla="*/ 3704 w 4633456"/>
              <a:gd name="connsiteY4" fmla="*/ 1761423 h 2733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33456" h="2733575">
                <a:moveTo>
                  <a:pt x="3704" y="1761423"/>
                </a:moveTo>
                <a:lnTo>
                  <a:pt x="1832504" y="0"/>
                </a:lnTo>
                <a:lnTo>
                  <a:pt x="4633456" y="2733575"/>
                </a:lnTo>
                <a:lnTo>
                  <a:pt x="3704" y="2723950"/>
                </a:lnTo>
                <a:cubicBezTo>
                  <a:pt x="496" y="2406316"/>
                  <a:pt x="-2713" y="2088683"/>
                  <a:pt x="3704" y="176142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930">
              <a:latin typeface="Arial" panose="020B0604020202020204" pitchFamily="34" charset="0"/>
              <a:ea typeface="微软雅黑" panose="020B0503020204020204" pitchFamily="34" charset="-122"/>
              <a:sym typeface="Arial" panose="020B0604020202020204" pitchFamily="34" charset="0"/>
            </a:endParaRPr>
          </a:p>
        </p:txBody>
      </p:sp>
      <p:sp>
        <p:nvSpPr>
          <p:cNvPr id="7" name="TextBox 4"/>
          <p:cNvSpPr txBox="1"/>
          <p:nvPr/>
        </p:nvSpPr>
        <p:spPr bwMode="auto">
          <a:xfrm>
            <a:off x="4012920" y="9081744"/>
            <a:ext cx="2816797" cy="1733231"/>
          </a:xfrm>
          <a:prstGeom prst="rect">
            <a:avLst/>
          </a:prstGeom>
          <a:noFill/>
        </p:spPr>
        <p:txBody>
          <a:bodyPr wrap="none">
            <a:spAutoFit/>
          </a:bodyPr>
          <a:lstStyle/>
          <a:p>
            <a:pPr>
              <a:defRPr/>
            </a:pPr>
            <a:r>
              <a:rPr lang="zh-CN" altLang="en-US" sz="10665" spc="-400" noProof="1">
                <a:ln w="1905">
                  <a:noFill/>
                </a:ln>
                <a:solidFill>
                  <a:schemeClr val="tx2"/>
                </a:solidFill>
                <a:latin typeface="Arial" panose="020B0604020202020204" pitchFamily="34" charset="0"/>
                <a:ea typeface="微软雅黑" panose="020B0503020204020204" pitchFamily="34" charset="-122"/>
                <a:sym typeface="Arial" panose="020B0604020202020204" pitchFamily="34" charset="0"/>
              </a:rPr>
              <a:t>目录</a:t>
            </a:r>
          </a:p>
        </p:txBody>
      </p:sp>
      <p:sp>
        <p:nvSpPr>
          <p:cNvPr id="8" name="TextBox 5"/>
          <p:cNvSpPr txBox="1">
            <a:spLocks noChangeArrowheads="1"/>
          </p:cNvSpPr>
          <p:nvPr/>
        </p:nvSpPr>
        <p:spPr bwMode="auto">
          <a:xfrm>
            <a:off x="3687454" y="10609979"/>
            <a:ext cx="4023857" cy="912879"/>
          </a:xfrm>
          <a:prstGeom prst="rect">
            <a:avLst/>
          </a:prstGeom>
          <a:noFill/>
          <a:ln w="9525">
            <a:noFill/>
            <a:miter lim="800000"/>
          </a:ln>
        </p:spPr>
        <p:txBody>
          <a:bodyPr wrap="none">
            <a:spAutoFit/>
          </a:bodyPr>
          <a:lstStyle/>
          <a:p>
            <a:pPr algn="ctr"/>
            <a:r>
              <a:rPr lang="en-US" altLang="zh-CN" sz="5330" b="1" dirty="0">
                <a:solidFill>
                  <a:schemeClr val="tx2"/>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5330" b="1" dirty="0">
              <a:solidFill>
                <a:schemeClr val="tx2"/>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7"/>
          <p:cNvSpPr txBox="1"/>
          <p:nvPr/>
        </p:nvSpPr>
        <p:spPr bwMode="auto">
          <a:xfrm>
            <a:off x="10023583" y="3550458"/>
            <a:ext cx="3736920" cy="1158907"/>
          </a:xfrm>
          <a:prstGeom prst="rect">
            <a:avLst/>
          </a:prstGeom>
          <a:noFill/>
        </p:spPr>
        <p:txBody>
          <a:bodyPr wrap="none">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a:defRPr sz="6930">
                <a:solidFill>
                  <a:schemeClr val="tx2"/>
                </a:solidFill>
                <a:latin typeface="微软雅黑" panose="020B0503020204020204" pitchFamily="34" charset="-122"/>
                <a:ea typeface="微软雅黑" panose="020B0503020204020204" pitchFamily="34" charset="-122"/>
              </a:defRPr>
            </a:lvl1pPr>
          </a:lstStyle>
          <a:p>
            <a:r>
              <a:rPr lang="zh-CN" altLang="en-US" dirty="0">
                <a:latin typeface="Arial" panose="020B0604020202020204" pitchFamily="34" charset="0"/>
                <a:sym typeface="Arial" panose="020B0604020202020204" pitchFamily="34" charset="0"/>
              </a:rPr>
              <a:t>项目介绍</a:t>
            </a:r>
          </a:p>
        </p:txBody>
      </p:sp>
      <p:sp>
        <p:nvSpPr>
          <p:cNvPr id="12" name="TextBox 8"/>
          <p:cNvSpPr txBox="1"/>
          <p:nvPr/>
        </p:nvSpPr>
        <p:spPr bwMode="auto">
          <a:xfrm>
            <a:off x="10049802" y="4591083"/>
            <a:ext cx="6965368" cy="543547"/>
          </a:xfrm>
          <a:prstGeom prst="rect">
            <a:avLst/>
          </a:prstGeom>
          <a:noFill/>
        </p:spPr>
        <p:txBody>
          <a:bodyPr wrap="none">
            <a:spAutoFit/>
          </a:bodyPr>
          <a:lstStyle/>
          <a:p>
            <a:pPr>
              <a:defRPr/>
            </a:pPr>
            <a:r>
              <a:rPr lang="zh-CN" altLang="en-US" sz="293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在此录入此部分的内容及说明，简单扼要</a:t>
            </a:r>
          </a:p>
        </p:txBody>
      </p:sp>
      <p:sp>
        <p:nvSpPr>
          <p:cNvPr id="13" name="TextBox 9"/>
          <p:cNvSpPr txBox="1"/>
          <p:nvPr/>
        </p:nvSpPr>
        <p:spPr bwMode="auto">
          <a:xfrm>
            <a:off x="13190812" y="8326327"/>
            <a:ext cx="6401111" cy="1158907"/>
          </a:xfrm>
          <a:prstGeom prst="rect">
            <a:avLst/>
          </a:prstGeom>
          <a:noFill/>
        </p:spPr>
        <p:txBody>
          <a:bodyPr wrap="none">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a:defRPr sz="6930">
                <a:solidFill>
                  <a:schemeClr val="tx2"/>
                </a:solidFill>
                <a:latin typeface="微软雅黑" panose="020B0503020204020204" pitchFamily="34" charset="-122"/>
                <a:ea typeface="微软雅黑" panose="020B0503020204020204" pitchFamily="34" charset="-122"/>
              </a:defRPr>
            </a:lvl1pPr>
          </a:lstStyle>
          <a:p>
            <a:r>
              <a:rPr lang="zh-CN" altLang="en-US" dirty="0">
                <a:latin typeface="Arial" panose="020B0604020202020204" pitchFamily="34" charset="0"/>
                <a:sym typeface="Arial" panose="020B0604020202020204" pitchFamily="34" charset="0"/>
              </a:rPr>
              <a:t>方案效果图展示</a:t>
            </a:r>
          </a:p>
        </p:txBody>
      </p:sp>
      <p:sp>
        <p:nvSpPr>
          <p:cNvPr id="15" name="TextBox 11"/>
          <p:cNvSpPr txBox="1"/>
          <p:nvPr/>
        </p:nvSpPr>
        <p:spPr bwMode="auto">
          <a:xfrm>
            <a:off x="11516750" y="6242446"/>
            <a:ext cx="2371162" cy="748666"/>
          </a:xfrm>
          <a:prstGeom prst="rect">
            <a:avLst/>
          </a:prstGeom>
          <a:noFill/>
        </p:spPr>
        <p:txBody>
          <a:bodyPr wrap="none">
            <a:spAutoFit/>
          </a:bodyPr>
          <a:lstStyle/>
          <a:p>
            <a:r>
              <a:rPr lang="zh-CN" altLang="en-US" sz="4265"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自我评价</a:t>
            </a:r>
            <a:endParaRPr lang="zh-CN" altLang="en-US" sz="693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TextBox 12"/>
          <p:cNvSpPr txBox="1"/>
          <p:nvPr/>
        </p:nvSpPr>
        <p:spPr bwMode="auto">
          <a:xfrm>
            <a:off x="11367084" y="6117895"/>
            <a:ext cx="3736920" cy="1158907"/>
          </a:xfrm>
          <a:prstGeom prst="rect">
            <a:avLst/>
          </a:prstGeom>
          <a:noFill/>
        </p:spPr>
        <p:txBody>
          <a:bodyPr wrap="none">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a:defRPr sz="6930">
                <a:solidFill>
                  <a:schemeClr val="tx2"/>
                </a:solidFill>
                <a:latin typeface="微软雅黑" panose="020B0503020204020204" pitchFamily="34" charset="-122"/>
                <a:ea typeface="微软雅黑" panose="020B0503020204020204" pitchFamily="34" charset="-122"/>
              </a:defRPr>
            </a:lvl1pPr>
          </a:lstStyle>
          <a:p>
            <a:r>
              <a:rPr lang="zh-CN" altLang="en-US" dirty="0">
                <a:latin typeface="Arial" panose="020B0604020202020204" pitchFamily="34" charset="0"/>
                <a:sym typeface="Arial" panose="020B0604020202020204" pitchFamily="34" charset="0"/>
              </a:rPr>
              <a:t>项目预算</a:t>
            </a:r>
          </a:p>
        </p:txBody>
      </p:sp>
      <p:sp>
        <p:nvSpPr>
          <p:cNvPr id="17" name="TextBox 13"/>
          <p:cNvSpPr txBox="1"/>
          <p:nvPr/>
        </p:nvSpPr>
        <p:spPr bwMode="auto">
          <a:xfrm>
            <a:off x="14400686" y="10707687"/>
            <a:ext cx="6401111" cy="1158907"/>
          </a:xfrm>
          <a:prstGeom prst="rect">
            <a:avLst/>
          </a:prstGeom>
          <a:noFill/>
        </p:spPr>
        <p:txBody>
          <a:bodyPr wrap="none">
            <a:spAutoFit/>
          </a:bodyPr>
          <a:lstStyle/>
          <a:p>
            <a:r>
              <a:rPr lang="zh-CN" altLang="en-US" sz="6930" dirty="0">
                <a:solidFill>
                  <a:schemeClr val="tx2"/>
                </a:solidFill>
                <a:latin typeface="Arial" panose="020B0604020202020204" pitchFamily="34" charset="0"/>
                <a:ea typeface="微软雅黑" panose="020B0503020204020204" pitchFamily="34" charset="-122"/>
                <a:sym typeface="Arial" panose="020B0604020202020204" pitchFamily="34" charset="0"/>
              </a:rPr>
              <a:t>方案工程图展示</a:t>
            </a:r>
          </a:p>
        </p:txBody>
      </p:sp>
      <p:sp>
        <p:nvSpPr>
          <p:cNvPr id="19" name="TextBox 15"/>
          <p:cNvSpPr txBox="1">
            <a:spLocks noChangeArrowheads="1"/>
          </p:cNvSpPr>
          <p:nvPr/>
        </p:nvSpPr>
        <p:spPr bwMode="auto">
          <a:xfrm>
            <a:off x="8289812" y="3593568"/>
            <a:ext cx="1098378" cy="1076898"/>
          </a:xfrm>
          <a:prstGeom prst="rect">
            <a:avLst/>
          </a:prstGeom>
          <a:noFill/>
          <a:ln w="9525">
            <a:noFill/>
            <a:miter lim="800000"/>
          </a:ln>
        </p:spPr>
        <p:txBody>
          <a:bodyPr wrap="none">
            <a:spAutoFit/>
          </a:bodyPr>
          <a:lstStyle/>
          <a:p>
            <a:r>
              <a:rPr lang="en-US" altLang="zh-CN" sz="6400" dirty="0">
                <a:solidFill>
                  <a:schemeClr val="accent1"/>
                </a:solidFill>
                <a:latin typeface="Arial" panose="020B0604020202020204" pitchFamily="34" charset="0"/>
                <a:ea typeface="微软雅黑" panose="020B0503020204020204" pitchFamily="34" charset="-122"/>
                <a:sym typeface="Arial" panose="020B0604020202020204" pitchFamily="34" charset="0"/>
              </a:rPr>
              <a:t>01</a:t>
            </a:r>
            <a:endParaRPr lang="zh-CN" altLang="en-US" sz="6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TextBox 16"/>
          <p:cNvSpPr txBox="1">
            <a:spLocks noChangeArrowheads="1"/>
          </p:cNvSpPr>
          <p:nvPr/>
        </p:nvSpPr>
        <p:spPr bwMode="auto">
          <a:xfrm>
            <a:off x="9790616" y="6196098"/>
            <a:ext cx="1098378" cy="1076898"/>
          </a:xfrm>
          <a:prstGeom prst="rect">
            <a:avLst/>
          </a:prstGeom>
          <a:noFill/>
          <a:ln w="9525">
            <a:noFill/>
            <a:miter lim="800000"/>
          </a:ln>
        </p:spPr>
        <p:txBody>
          <a:bodyPr wrap="none">
            <a:spAutoFit/>
          </a:bodyPr>
          <a:lstStyle/>
          <a:p>
            <a:r>
              <a:rPr lang="en-US" altLang="zh-CN" sz="6400" dirty="0">
                <a:solidFill>
                  <a:schemeClr val="accent1"/>
                </a:solidFill>
                <a:latin typeface="Arial" panose="020B0604020202020204" pitchFamily="34" charset="0"/>
                <a:ea typeface="微软雅黑" panose="020B0503020204020204" pitchFamily="34" charset="-122"/>
                <a:sym typeface="Arial" panose="020B0604020202020204" pitchFamily="34" charset="0"/>
              </a:rPr>
              <a:t>02</a:t>
            </a:r>
            <a:endParaRPr lang="zh-CN" altLang="en-US" sz="6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TextBox 17"/>
          <p:cNvSpPr txBox="1">
            <a:spLocks noChangeArrowheads="1"/>
          </p:cNvSpPr>
          <p:nvPr/>
        </p:nvSpPr>
        <p:spPr bwMode="auto">
          <a:xfrm>
            <a:off x="11600103" y="8427497"/>
            <a:ext cx="1098378" cy="1076898"/>
          </a:xfrm>
          <a:prstGeom prst="rect">
            <a:avLst/>
          </a:prstGeom>
          <a:noFill/>
          <a:ln w="9525">
            <a:noFill/>
            <a:miter lim="800000"/>
          </a:ln>
        </p:spPr>
        <p:txBody>
          <a:bodyPr wrap="none">
            <a:spAutoFit/>
          </a:bodyPr>
          <a:lstStyle/>
          <a:p>
            <a:r>
              <a:rPr lang="en-US" altLang="zh-CN" sz="6400">
                <a:solidFill>
                  <a:schemeClr val="accent1"/>
                </a:solidFill>
                <a:latin typeface="Arial" panose="020B0604020202020204" pitchFamily="34" charset="0"/>
                <a:ea typeface="微软雅黑" panose="020B0503020204020204" pitchFamily="34" charset="-122"/>
                <a:sym typeface="Arial" panose="020B0604020202020204" pitchFamily="34" charset="0"/>
              </a:rPr>
              <a:t>03</a:t>
            </a:r>
            <a:endParaRPr lang="zh-CN" altLang="en-US" sz="640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TextBox 18"/>
          <p:cNvSpPr txBox="1">
            <a:spLocks noChangeArrowheads="1"/>
          </p:cNvSpPr>
          <p:nvPr/>
        </p:nvSpPr>
        <p:spPr bwMode="auto">
          <a:xfrm>
            <a:off x="12909928" y="10789696"/>
            <a:ext cx="1098378" cy="1076898"/>
          </a:xfrm>
          <a:prstGeom prst="rect">
            <a:avLst/>
          </a:prstGeom>
          <a:noFill/>
          <a:ln w="9525">
            <a:noFill/>
            <a:miter lim="800000"/>
          </a:ln>
        </p:spPr>
        <p:txBody>
          <a:bodyPr wrap="none">
            <a:spAutoFit/>
          </a:bodyPr>
          <a:lstStyle/>
          <a:p>
            <a:r>
              <a:rPr lang="en-US" altLang="zh-CN" sz="6400" dirty="0">
                <a:solidFill>
                  <a:schemeClr val="accent1"/>
                </a:solidFill>
                <a:latin typeface="Arial" panose="020B0604020202020204" pitchFamily="34" charset="0"/>
                <a:ea typeface="微软雅黑" panose="020B0503020204020204" pitchFamily="34" charset="-122"/>
                <a:sym typeface="Arial" panose="020B0604020202020204" pitchFamily="34" charset="0"/>
              </a:rPr>
              <a:t>04</a:t>
            </a:r>
            <a:endParaRPr lang="zh-CN" altLang="en-US" sz="64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anim calcmode="lin" valueType="num">
                                      <p:cBhvr>
                                        <p:cTn id="18" dur="500" fill="hold"/>
                                        <p:tgtEl>
                                          <p:spTgt spid="7"/>
                                        </p:tgtEl>
                                        <p:attrNameLst>
                                          <p:attrName>ppt_x</p:attrName>
                                        </p:attrNameLst>
                                      </p:cBhvr>
                                      <p:tavLst>
                                        <p:tav tm="0">
                                          <p:val>
                                            <p:strVal val="#ppt_x"/>
                                          </p:val>
                                        </p:tav>
                                        <p:tav tm="100000">
                                          <p:val>
                                            <p:strVal val="#ppt_x"/>
                                          </p:val>
                                        </p:tav>
                                      </p:tavLst>
                                    </p:anim>
                                    <p:anim calcmode="lin" valueType="num">
                                      <p:cBhvr>
                                        <p:cTn id="19" dur="5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50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anim calcmode="lin" valueType="num">
                                      <p:cBhvr>
                                        <p:cTn id="23" dur="500" fill="hold"/>
                                        <p:tgtEl>
                                          <p:spTgt spid="8"/>
                                        </p:tgtEl>
                                        <p:attrNameLst>
                                          <p:attrName>ppt_x</p:attrName>
                                        </p:attrNameLst>
                                      </p:cBhvr>
                                      <p:tavLst>
                                        <p:tav tm="0">
                                          <p:val>
                                            <p:strVal val="#ppt_x"/>
                                          </p:val>
                                        </p:tav>
                                        <p:tav tm="100000">
                                          <p:val>
                                            <p:strVal val="#ppt_x"/>
                                          </p:val>
                                        </p:tav>
                                      </p:tavLst>
                                    </p:anim>
                                    <p:anim calcmode="lin" valueType="num">
                                      <p:cBhvr>
                                        <p:cTn id="24" dur="5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49" presetClass="entr" presetSubtype="0" decel="100000"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 calcmode="lin" valueType="num">
                                      <p:cBhvr>
                                        <p:cTn id="30" dur="500" fill="hold"/>
                                        <p:tgtEl>
                                          <p:spTgt spid="19"/>
                                        </p:tgtEl>
                                        <p:attrNameLst>
                                          <p:attrName>style.rotation</p:attrName>
                                        </p:attrNameLst>
                                      </p:cBhvr>
                                      <p:tavLst>
                                        <p:tav tm="0">
                                          <p:val>
                                            <p:fltVal val="360"/>
                                          </p:val>
                                        </p:tav>
                                        <p:tav tm="100000">
                                          <p:val>
                                            <p:fltVal val="0"/>
                                          </p:val>
                                        </p:tav>
                                      </p:tavLst>
                                    </p:anim>
                                    <p:animEffect transition="in" filter="fade">
                                      <p:cBhvr>
                                        <p:cTn id="31" dur="500"/>
                                        <p:tgtEl>
                                          <p:spTgt spid="19"/>
                                        </p:tgtEl>
                                      </p:cBhvr>
                                    </p:animEffect>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anim calcmode="lin" valueType="num">
                                      <p:cBhvr>
                                        <p:cTn id="36" dur="500" fill="hold"/>
                                        <p:tgtEl>
                                          <p:spTgt spid="11"/>
                                        </p:tgtEl>
                                        <p:attrNameLst>
                                          <p:attrName>ppt_x</p:attrName>
                                        </p:attrNameLst>
                                      </p:cBhvr>
                                      <p:tavLst>
                                        <p:tav tm="0">
                                          <p:val>
                                            <p:strVal val="#ppt_x"/>
                                          </p:val>
                                        </p:tav>
                                        <p:tav tm="100000">
                                          <p:val>
                                            <p:strVal val="#ppt_x"/>
                                          </p:val>
                                        </p:tav>
                                      </p:tavLst>
                                    </p:anim>
                                    <p:anim calcmode="lin" valueType="num">
                                      <p:cBhvr>
                                        <p:cTn id="37" dur="500" fill="hold"/>
                                        <p:tgtEl>
                                          <p:spTgt spid="11"/>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10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anim calcmode="lin" valueType="num">
                                      <p:cBhvr>
                                        <p:cTn id="41" dur="500" fill="hold"/>
                                        <p:tgtEl>
                                          <p:spTgt spid="12"/>
                                        </p:tgtEl>
                                        <p:attrNameLst>
                                          <p:attrName>ppt_x</p:attrName>
                                        </p:attrNameLst>
                                      </p:cBhvr>
                                      <p:tavLst>
                                        <p:tav tm="0">
                                          <p:val>
                                            <p:strVal val="#ppt_x"/>
                                          </p:val>
                                        </p:tav>
                                        <p:tav tm="100000">
                                          <p:val>
                                            <p:strVal val="#ppt_x"/>
                                          </p:val>
                                        </p:tav>
                                      </p:tavLst>
                                    </p:anim>
                                    <p:anim calcmode="lin" valueType="num">
                                      <p:cBhvr>
                                        <p:cTn id="42" dur="500" fill="hold"/>
                                        <p:tgtEl>
                                          <p:spTgt spid="12"/>
                                        </p:tgtEl>
                                        <p:attrNameLst>
                                          <p:attrName>ppt_y</p:attrName>
                                        </p:attrNameLst>
                                      </p:cBhvr>
                                      <p:tavLst>
                                        <p:tav tm="0">
                                          <p:val>
                                            <p:strVal val="#ppt_y+.1"/>
                                          </p:val>
                                        </p:tav>
                                        <p:tav tm="100000">
                                          <p:val>
                                            <p:strVal val="#ppt_y"/>
                                          </p:val>
                                        </p:tav>
                                      </p:tavLst>
                                    </p:anim>
                                  </p:childTnLst>
                                </p:cTn>
                              </p:par>
                            </p:childTnLst>
                          </p:cTn>
                        </p:par>
                        <p:par>
                          <p:cTn id="43" fill="hold">
                            <p:stCondLst>
                              <p:cond delay="2500"/>
                            </p:stCondLst>
                            <p:childTnLst>
                              <p:par>
                                <p:cTn id="44" presetID="49" presetClass="entr" presetSubtype="0" decel="10000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 calcmode="lin" valueType="num">
                                      <p:cBhvr>
                                        <p:cTn id="48" dur="500" fill="hold"/>
                                        <p:tgtEl>
                                          <p:spTgt spid="20"/>
                                        </p:tgtEl>
                                        <p:attrNameLst>
                                          <p:attrName>style.rotation</p:attrName>
                                        </p:attrNameLst>
                                      </p:cBhvr>
                                      <p:tavLst>
                                        <p:tav tm="0">
                                          <p:val>
                                            <p:fltVal val="360"/>
                                          </p:val>
                                        </p:tav>
                                        <p:tav tm="100000">
                                          <p:val>
                                            <p:fltVal val="0"/>
                                          </p:val>
                                        </p:tav>
                                      </p:tavLst>
                                    </p:anim>
                                    <p:animEffect transition="in" filter="fade">
                                      <p:cBhvr>
                                        <p:cTn id="49" dur="500"/>
                                        <p:tgtEl>
                                          <p:spTgt spid="20"/>
                                        </p:tgtEl>
                                      </p:cBhvr>
                                    </p:animEffect>
                                  </p:childTnLst>
                                </p:cTn>
                              </p:par>
                              <p:par>
                                <p:cTn id="50" presetID="42" presetClass="entr" presetSubtype="0" fill="hold" grpId="0" nodeType="withEffect">
                                  <p:stCondLst>
                                    <p:cond delay="20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anim calcmode="lin" valueType="num">
                                      <p:cBhvr>
                                        <p:cTn id="53" dur="500" fill="hold"/>
                                        <p:tgtEl>
                                          <p:spTgt spid="15"/>
                                        </p:tgtEl>
                                        <p:attrNameLst>
                                          <p:attrName>ppt_x</p:attrName>
                                        </p:attrNameLst>
                                      </p:cBhvr>
                                      <p:tavLst>
                                        <p:tav tm="0">
                                          <p:val>
                                            <p:strVal val="#ppt_x"/>
                                          </p:val>
                                        </p:tav>
                                        <p:tav tm="100000">
                                          <p:val>
                                            <p:strVal val="#ppt_x"/>
                                          </p:val>
                                        </p:tav>
                                      </p:tavLst>
                                    </p:anim>
                                    <p:anim calcmode="lin" valueType="num">
                                      <p:cBhvr>
                                        <p:cTn id="54" dur="500" fill="hold"/>
                                        <p:tgtEl>
                                          <p:spTgt spid="1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30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anim calcmode="lin" valueType="num">
                                      <p:cBhvr>
                                        <p:cTn id="58" dur="500" fill="hold"/>
                                        <p:tgtEl>
                                          <p:spTgt spid="16"/>
                                        </p:tgtEl>
                                        <p:attrNameLst>
                                          <p:attrName>ppt_x</p:attrName>
                                        </p:attrNameLst>
                                      </p:cBhvr>
                                      <p:tavLst>
                                        <p:tav tm="0">
                                          <p:val>
                                            <p:strVal val="#ppt_x"/>
                                          </p:val>
                                        </p:tav>
                                        <p:tav tm="100000">
                                          <p:val>
                                            <p:strVal val="#ppt_x"/>
                                          </p:val>
                                        </p:tav>
                                      </p:tavLst>
                                    </p:anim>
                                    <p:anim calcmode="lin" valueType="num">
                                      <p:cBhvr>
                                        <p:cTn id="59" dur="500" fill="hold"/>
                                        <p:tgtEl>
                                          <p:spTgt spid="16"/>
                                        </p:tgtEl>
                                        <p:attrNameLst>
                                          <p:attrName>ppt_y</p:attrName>
                                        </p:attrNameLst>
                                      </p:cBhvr>
                                      <p:tavLst>
                                        <p:tav tm="0">
                                          <p:val>
                                            <p:strVal val="#ppt_y+.1"/>
                                          </p:val>
                                        </p:tav>
                                        <p:tav tm="100000">
                                          <p:val>
                                            <p:strVal val="#ppt_y"/>
                                          </p:val>
                                        </p:tav>
                                      </p:tavLst>
                                    </p:anim>
                                  </p:childTnLst>
                                </p:cTn>
                              </p:par>
                            </p:childTnLst>
                          </p:cTn>
                        </p:par>
                        <p:par>
                          <p:cTn id="60" fill="hold">
                            <p:stCondLst>
                              <p:cond delay="3000"/>
                            </p:stCondLst>
                            <p:childTnLst>
                              <p:par>
                                <p:cTn id="61" presetID="49" presetClass="entr" presetSubtype="0" decel="100000"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ppt_w</p:attrName>
                                        </p:attrNameLst>
                                      </p:cBhvr>
                                      <p:tavLst>
                                        <p:tav tm="0">
                                          <p:val>
                                            <p:fltVal val="0"/>
                                          </p:val>
                                        </p:tav>
                                        <p:tav tm="100000">
                                          <p:val>
                                            <p:strVal val="#ppt_w"/>
                                          </p:val>
                                        </p:tav>
                                      </p:tavLst>
                                    </p:anim>
                                    <p:anim calcmode="lin" valueType="num">
                                      <p:cBhvr>
                                        <p:cTn id="64" dur="500" fill="hold"/>
                                        <p:tgtEl>
                                          <p:spTgt spid="21"/>
                                        </p:tgtEl>
                                        <p:attrNameLst>
                                          <p:attrName>ppt_h</p:attrName>
                                        </p:attrNameLst>
                                      </p:cBhvr>
                                      <p:tavLst>
                                        <p:tav tm="0">
                                          <p:val>
                                            <p:fltVal val="0"/>
                                          </p:val>
                                        </p:tav>
                                        <p:tav tm="100000">
                                          <p:val>
                                            <p:strVal val="#ppt_h"/>
                                          </p:val>
                                        </p:tav>
                                      </p:tavLst>
                                    </p:anim>
                                    <p:anim calcmode="lin" valueType="num">
                                      <p:cBhvr>
                                        <p:cTn id="65" dur="500" fill="hold"/>
                                        <p:tgtEl>
                                          <p:spTgt spid="21"/>
                                        </p:tgtEl>
                                        <p:attrNameLst>
                                          <p:attrName>style.rotation</p:attrName>
                                        </p:attrNameLst>
                                      </p:cBhvr>
                                      <p:tavLst>
                                        <p:tav tm="0">
                                          <p:val>
                                            <p:fltVal val="360"/>
                                          </p:val>
                                        </p:tav>
                                        <p:tav tm="100000">
                                          <p:val>
                                            <p:fltVal val="0"/>
                                          </p:val>
                                        </p:tav>
                                      </p:tavLst>
                                    </p:anim>
                                    <p:animEffect transition="in" filter="fade">
                                      <p:cBhvr>
                                        <p:cTn id="66" dur="500"/>
                                        <p:tgtEl>
                                          <p:spTgt spid="21"/>
                                        </p:tgtEl>
                                      </p:cBhvr>
                                    </p:animEffect>
                                  </p:childTnLst>
                                </p:cTn>
                              </p:par>
                              <p:par>
                                <p:cTn id="67" presetID="42" presetClass="entr" presetSubtype="0" fill="hold" grpId="0" nodeType="withEffect">
                                  <p:stCondLst>
                                    <p:cond delay="40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500"/>
                                        <p:tgtEl>
                                          <p:spTgt spid="13"/>
                                        </p:tgtEl>
                                      </p:cBhvr>
                                    </p:animEffect>
                                    <p:anim calcmode="lin" valueType="num">
                                      <p:cBhvr>
                                        <p:cTn id="70" dur="500" fill="hold"/>
                                        <p:tgtEl>
                                          <p:spTgt spid="13"/>
                                        </p:tgtEl>
                                        <p:attrNameLst>
                                          <p:attrName>ppt_x</p:attrName>
                                        </p:attrNameLst>
                                      </p:cBhvr>
                                      <p:tavLst>
                                        <p:tav tm="0">
                                          <p:val>
                                            <p:strVal val="#ppt_x"/>
                                          </p:val>
                                        </p:tav>
                                        <p:tav tm="100000">
                                          <p:val>
                                            <p:strVal val="#ppt_x"/>
                                          </p:val>
                                        </p:tav>
                                      </p:tavLst>
                                    </p:anim>
                                    <p:anim calcmode="lin" valueType="num">
                                      <p:cBhvr>
                                        <p:cTn id="71" dur="500" fill="hold"/>
                                        <p:tgtEl>
                                          <p:spTgt spid="13"/>
                                        </p:tgtEl>
                                        <p:attrNameLst>
                                          <p:attrName>ppt_y</p:attrName>
                                        </p:attrNameLst>
                                      </p:cBhvr>
                                      <p:tavLst>
                                        <p:tav tm="0">
                                          <p:val>
                                            <p:strVal val="#ppt_y+.1"/>
                                          </p:val>
                                        </p:tav>
                                        <p:tav tm="100000">
                                          <p:val>
                                            <p:strVal val="#ppt_y"/>
                                          </p:val>
                                        </p:tav>
                                      </p:tavLst>
                                    </p:anim>
                                  </p:childTnLst>
                                </p:cTn>
                              </p:par>
                            </p:childTnLst>
                          </p:cTn>
                        </p:par>
                        <p:par>
                          <p:cTn id="72" fill="hold">
                            <p:stCondLst>
                              <p:cond delay="3500"/>
                            </p:stCondLst>
                            <p:childTnLst>
                              <p:par>
                                <p:cTn id="73" presetID="49" presetClass="entr" presetSubtype="0" decel="100000" fill="hold" grpId="0" nodeType="afterEffect">
                                  <p:stCondLst>
                                    <p:cond delay="0"/>
                                  </p:stCondLst>
                                  <p:childTnLst>
                                    <p:set>
                                      <p:cBhvr>
                                        <p:cTn id="74" dur="1" fill="hold">
                                          <p:stCondLst>
                                            <p:cond delay="0"/>
                                          </p:stCondLst>
                                        </p:cTn>
                                        <p:tgtEl>
                                          <p:spTgt spid="22"/>
                                        </p:tgtEl>
                                        <p:attrNameLst>
                                          <p:attrName>style.visibility</p:attrName>
                                        </p:attrNameLst>
                                      </p:cBhvr>
                                      <p:to>
                                        <p:strVal val="visible"/>
                                      </p:to>
                                    </p:set>
                                    <p:anim calcmode="lin" valueType="num">
                                      <p:cBhvr>
                                        <p:cTn id="75" dur="500" fill="hold"/>
                                        <p:tgtEl>
                                          <p:spTgt spid="22"/>
                                        </p:tgtEl>
                                        <p:attrNameLst>
                                          <p:attrName>ppt_w</p:attrName>
                                        </p:attrNameLst>
                                      </p:cBhvr>
                                      <p:tavLst>
                                        <p:tav tm="0">
                                          <p:val>
                                            <p:fltVal val="0"/>
                                          </p:val>
                                        </p:tav>
                                        <p:tav tm="100000">
                                          <p:val>
                                            <p:strVal val="#ppt_w"/>
                                          </p:val>
                                        </p:tav>
                                      </p:tavLst>
                                    </p:anim>
                                    <p:anim calcmode="lin" valueType="num">
                                      <p:cBhvr>
                                        <p:cTn id="76" dur="500" fill="hold"/>
                                        <p:tgtEl>
                                          <p:spTgt spid="22"/>
                                        </p:tgtEl>
                                        <p:attrNameLst>
                                          <p:attrName>ppt_h</p:attrName>
                                        </p:attrNameLst>
                                      </p:cBhvr>
                                      <p:tavLst>
                                        <p:tav tm="0">
                                          <p:val>
                                            <p:fltVal val="0"/>
                                          </p:val>
                                        </p:tav>
                                        <p:tav tm="100000">
                                          <p:val>
                                            <p:strVal val="#ppt_h"/>
                                          </p:val>
                                        </p:tav>
                                      </p:tavLst>
                                    </p:anim>
                                    <p:anim calcmode="lin" valueType="num">
                                      <p:cBhvr>
                                        <p:cTn id="77" dur="500" fill="hold"/>
                                        <p:tgtEl>
                                          <p:spTgt spid="22"/>
                                        </p:tgtEl>
                                        <p:attrNameLst>
                                          <p:attrName>style.rotation</p:attrName>
                                        </p:attrNameLst>
                                      </p:cBhvr>
                                      <p:tavLst>
                                        <p:tav tm="0">
                                          <p:val>
                                            <p:fltVal val="360"/>
                                          </p:val>
                                        </p:tav>
                                        <p:tav tm="100000">
                                          <p:val>
                                            <p:fltVal val="0"/>
                                          </p:val>
                                        </p:tav>
                                      </p:tavLst>
                                    </p:anim>
                                    <p:animEffect transition="in" filter="fade">
                                      <p:cBhvr>
                                        <p:cTn id="78" dur="500"/>
                                        <p:tgtEl>
                                          <p:spTgt spid="22"/>
                                        </p:tgtEl>
                                      </p:cBhvr>
                                    </p:animEffect>
                                  </p:childTnLst>
                                </p:cTn>
                              </p:par>
                              <p:par>
                                <p:cTn id="79" presetID="42" presetClass="entr" presetSubtype="0" fill="hold" grpId="0" nodeType="withEffect">
                                  <p:stCondLst>
                                    <p:cond delay="60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500"/>
                                        <p:tgtEl>
                                          <p:spTgt spid="17"/>
                                        </p:tgtEl>
                                      </p:cBhvr>
                                    </p:animEffect>
                                    <p:anim calcmode="lin" valueType="num">
                                      <p:cBhvr>
                                        <p:cTn id="82" dur="500" fill="hold"/>
                                        <p:tgtEl>
                                          <p:spTgt spid="17"/>
                                        </p:tgtEl>
                                        <p:attrNameLst>
                                          <p:attrName>ppt_x</p:attrName>
                                        </p:attrNameLst>
                                      </p:cBhvr>
                                      <p:tavLst>
                                        <p:tav tm="0">
                                          <p:val>
                                            <p:strVal val="#ppt_x"/>
                                          </p:val>
                                        </p:tav>
                                        <p:tav tm="100000">
                                          <p:val>
                                            <p:strVal val="#ppt_x"/>
                                          </p:val>
                                        </p:tav>
                                      </p:tavLst>
                                    </p:anim>
                                    <p:anim calcmode="lin" valueType="num">
                                      <p:cBhvr>
                                        <p:cTn id="83" dur="5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1" grpId="0"/>
      <p:bldP spid="12" grpId="0"/>
      <p:bldP spid="13" grpId="0"/>
      <p:bldP spid="15" grpId="0"/>
      <p:bldP spid="16" grpId="0"/>
      <p:bldP spid="17" grpId="0"/>
      <p:bldP spid="19" grpId="0"/>
      <p:bldP spid="20" grpId="0"/>
      <p:bldP spid="21" grpId="0"/>
      <p:bldP spid="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12332" y="9664"/>
            <a:ext cx="8502279" cy="13716001"/>
            <a:chOff x="-12332" y="9664"/>
            <a:chExt cx="8502279" cy="13716001"/>
          </a:xfrm>
          <a:solidFill>
            <a:schemeClr val="accent1"/>
          </a:solidFill>
        </p:grpSpPr>
        <p:sp>
          <p:nvSpPr>
            <p:cNvPr id="468" name="Shape 468"/>
            <p:cNvSpPr/>
            <p:nvPr/>
          </p:nvSpPr>
          <p:spPr>
            <a:xfrm>
              <a:off x="-12332" y="9664"/>
              <a:ext cx="8502279" cy="13716001"/>
            </a:xfrm>
            <a:prstGeom prst="rect">
              <a:avLst/>
            </a:prstGeom>
            <a:grp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69" name="Shape 469"/>
            <p:cNvSpPr/>
            <p:nvPr/>
          </p:nvSpPr>
          <p:spPr>
            <a:xfrm>
              <a:off x="855991" y="1720188"/>
              <a:ext cx="7004203" cy="5026016"/>
            </a:xfrm>
            <a:prstGeom prst="rect">
              <a:avLst/>
            </a:prstGeom>
            <a:grpFill/>
            <a:ln w="3175">
              <a:miter lim="400000"/>
            </a:ln>
          </p:spPr>
          <p:txBody>
            <a:bodyPr lIns="38100" tIns="38100" rIns="38100" bIns="38100">
              <a:normAutofit/>
            </a:bodyPr>
            <a:lstStyle/>
            <a:p>
              <a:pPr defTabSz="742950">
                <a:defRPr sz="9900" b="1">
                  <a:solidFill>
                    <a:srgbClr val="FFFFFF"/>
                  </a:solidFill>
                </a:defRPr>
              </a:pPr>
              <a:r>
                <a:rPr lang="zh-CN" altLang="en-US" dirty="0">
                  <a:latin typeface="Arial" panose="020B0604020202020204" pitchFamily="34" charset="0"/>
                  <a:ea typeface="微软雅黑" panose="020B0503020204020204" pitchFamily="34" charset="-122"/>
                  <a:sym typeface="Arial" panose="020B0604020202020204" pitchFamily="34" charset="0"/>
                </a:rPr>
                <a:t>点此替换文本</a:t>
              </a:r>
              <a:endParaRPr dirty="0">
                <a:latin typeface="Arial" panose="020B0604020202020204" pitchFamily="34" charset="0"/>
                <a:ea typeface="微软雅黑" panose="020B0503020204020204" pitchFamily="34" charset="-122"/>
                <a:sym typeface="Arial" panose="020B0604020202020204" pitchFamily="34" charset="0"/>
              </a:endParaRPr>
            </a:p>
          </p:txBody>
        </p:sp>
        <p:sp>
          <p:nvSpPr>
            <p:cNvPr id="470" name="Shape 470"/>
            <p:cNvSpPr/>
            <p:nvPr/>
          </p:nvSpPr>
          <p:spPr>
            <a:xfrm>
              <a:off x="925538" y="7569420"/>
              <a:ext cx="6522034" cy="4199872"/>
            </a:xfrm>
            <a:prstGeom prst="rect">
              <a:avLst/>
            </a:prstGeom>
            <a:grpFill/>
            <a:ln w="3175">
              <a:miter lim="400000"/>
            </a:ln>
          </p:spPr>
          <p:txBody>
            <a:bodyPr lIns="38100" tIns="38100" rIns="38100" bIns="38100">
              <a:normAutofit/>
            </a:bodyPr>
            <a:lstStyle>
              <a:lvl1pPr>
                <a:defRPr>
                  <a:solidFill>
                    <a:srgbClr val="FFFFFF"/>
                  </a:solidFill>
                </a:defRPr>
              </a:lvl1pPr>
            </a:lstStyle>
            <a:p>
              <a:r>
                <a:rPr dirty="0">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survived not only five centuries, but also the leap into electronic typesetting, remaining essentially unchanged. It was</a:t>
              </a:r>
            </a:p>
          </p:txBody>
        </p:sp>
      </p:grpSp>
      <p:sp>
        <p:nvSpPr>
          <p:cNvPr id="471" name="Shape 471"/>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20</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4" name="Группа 3"/>
          <p:cNvGrpSpPr/>
          <p:nvPr/>
        </p:nvGrpSpPr>
        <p:grpSpPr>
          <a:xfrm>
            <a:off x="10972503" y="1809748"/>
            <a:ext cx="12253514" cy="5560860"/>
            <a:chOff x="10972503" y="1809748"/>
            <a:chExt cx="12253514" cy="5560860"/>
          </a:xfrm>
        </p:grpSpPr>
        <p:sp>
          <p:nvSpPr>
            <p:cNvPr id="467" name="Shape 467"/>
            <p:cNvSpPr/>
            <p:nvPr/>
          </p:nvSpPr>
          <p:spPr>
            <a:xfrm>
              <a:off x="12789552" y="1809748"/>
              <a:ext cx="7657529" cy="5546608"/>
            </a:xfrm>
            <a:custGeom>
              <a:avLst/>
              <a:gdLst>
                <a:gd name="connsiteX0" fmla="*/ 74 w 21600"/>
                <a:gd name="connsiteY0" fmla="*/ 3837 h 21600"/>
                <a:gd name="connsiteX1" fmla="*/ 21600 w 21600"/>
                <a:gd name="connsiteY1" fmla="*/ 0 h 21600"/>
                <a:gd name="connsiteX2" fmla="*/ 21600 w 21600"/>
                <a:gd name="connsiteY2" fmla="*/ 21600 h 21600"/>
                <a:gd name="connsiteX3" fmla="*/ 0 w 21600"/>
                <a:gd name="connsiteY3" fmla="*/ 17834 h 21600"/>
                <a:gd name="connsiteX4" fmla="*/ 74 w 21600"/>
                <a:gd name="connsiteY4" fmla="*/ 3837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0" extrusionOk="0">
                  <a:moveTo>
                    <a:pt x="74" y="3837"/>
                  </a:moveTo>
                  <a:lnTo>
                    <a:pt x="21600" y="0"/>
                  </a:lnTo>
                  <a:lnTo>
                    <a:pt x="21600" y="21600"/>
                  </a:lnTo>
                  <a:lnTo>
                    <a:pt x="0" y="17834"/>
                  </a:lnTo>
                  <a:cubicBezTo>
                    <a:pt x="25" y="13168"/>
                    <a:pt x="49" y="8503"/>
                    <a:pt x="74" y="3837"/>
                  </a:cubicBezTo>
                  <a:close/>
                </a:path>
              </a:pathLst>
            </a:custGeom>
            <a:gradFill>
              <a:gsLst>
                <a:gs pos="0">
                  <a:srgbClr val="E1E2E4"/>
                </a:gs>
                <a:gs pos="16944">
                  <a:srgbClr val="F0F1F2"/>
                </a:gs>
                <a:gs pos="73731">
                  <a:srgbClr val="FFFFFF"/>
                </a:gs>
              </a:gsLst>
            </a:gra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474" name="Group 474"/>
            <p:cNvGrpSpPr/>
            <p:nvPr/>
          </p:nvGrpSpPr>
          <p:grpSpPr>
            <a:xfrm>
              <a:off x="10972503" y="2800006"/>
              <a:ext cx="3610159" cy="3610158"/>
              <a:chOff x="0" y="0"/>
              <a:chExt cx="3610157" cy="3610157"/>
            </a:xfrm>
          </p:grpSpPr>
          <p:graphicFrame>
            <p:nvGraphicFramePr>
              <p:cNvPr id="472" name="Chart 472"/>
              <p:cNvGraphicFramePr/>
              <p:nvPr/>
            </p:nvGraphicFramePr>
            <p:xfrm>
              <a:off x="0" y="0"/>
              <a:ext cx="3610158" cy="3610158"/>
            </p:xfrm>
            <a:graphic>
              <a:graphicData uri="http://schemas.openxmlformats.org/drawingml/2006/chart">
                <c:chart xmlns:c="http://schemas.openxmlformats.org/drawingml/2006/chart" xmlns:r="http://schemas.openxmlformats.org/officeDocument/2006/relationships" r:id="rId3"/>
              </a:graphicData>
            </a:graphic>
          </p:graphicFrame>
          <p:sp>
            <p:nvSpPr>
              <p:cNvPr id="473" name="Shape 473"/>
              <p:cNvSpPr/>
              <p:nvPr/>
            </p:nvSpPr>
            <p:spPr>
              <a:xfrm>
                <a:off x="391628" y="391628"/>
                <a:ext cx="2826901" cy="2826901"/>
              </a:xfrm>
              <a:prstGeom prst="ellipse">
                <a:avLst/>
              </a:prstGeom>
              <a:solidFill>
                <a:srgbClr val="FFFFF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77" name="Group 477"/>
            <p:cNvGrpSpPr/>
            <p:nvPr/>
          </p:nvGrpSpPr>
          <p:grpSpPr>
            <a:xfrm>
              <a:off x="17694971" y="1839561"/>
              <a:ext cx="5531046" cy="5531047"/>
              <a:chOff x="0" y="0"/>
              <a:chExt cx="5531045" cy="5531045"/>
            </a:xfrm>
          </p:grpSpPr>
          <p:graphicFrame>
            <p:nvGraphicFramePr>
              <p:cNvPr id="475" name="Chart 475"/>
              <p:cNvGraphicFramePr/>
              <p:nvPr/>
            </p:nvGraphicFramePr>
            <p:xfrm>
              <a:off x="0" y="0"/>
              <a:ext cx="5531046" cy="5531046"/>
            </p:xfrm>
            <a:graphic>
              <a:graphicData uri="http://schemas.openxmlformats.org/drawingml/2006/chart">
                <c:chart xmlns:c="http://schemas.openxmlformats.org/drawingml/2006/chart" xmlns:r="http://schemas.openxmlformats.org/officeDocument/2006/relationships" r:id="rId4"/>
              </a:graphicData>
            </a:graphic>
          </p:graphicFrame>
          <p:sp>
            <p:nvSpPr>
              <p:cNvPr id="476" name="Shape 476"/>
              <p:cNvSpPr/>
              <p:nvPr/>
            </p:nvSpPr>
            <p:spPr>
              <a:xfrm>
                <a:off x="478902" y="478902"/>
                <a:ext cx="4573241" cy="4573241"/>
              </a:xfrm>
              <a:prstGeom prst="ellipse">
                <a:avLst/>
              </a:prstGeom>
              <a:solidFill>
                <a:srgbClr val="FFFFFF"/>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479" name="Shape 479"/>
            <p:cNvSpPr/>
            <p:nvPr/>
          </p:nvSpPr>
          <p:spPr>
            <a:xfrm>
              <a:off x="11988440" y="4337807"/>
              <a:ext cx="1489190" cy="838691"/>
            </a:xfrm>
            <a:prstGeom prst="rect">
              <a:avLst/>
            </a:prstGeom>
            <a:ln w="3175">
              <a:miter lim="400000"/>
            </a:ln>
          </p:spPr>
          <p:txBody>
            <a:bodyPr wrap="none" lIns="38100" tIns="38100" rIns="38100" bIns="38100" anchor="ctr">
              <a:spAutoFit/>
            </a:bodyPr>
            <a:lstStyle>
              <a:lvl1pPr algn="ctr">
                <a:lnSpc>
                  <a:spcPct val="90000"/>
                </a:lnSpc>
                <a:defRPr sz="5500" b="1">
                  <a:solidFill>
                    <a:srgbClr val="282828"/>
                  </a:solidFill>
                </a:defRPr>
              </a:lvl1pPr>
            </a:lstStyle>
            <a:p>
              <a:r>
                <a:rPr dirty="0">
                  <a:solidFill>
                    <a:schemeClr val="bg1"/>
                  </a:solidFill>
                  <a:latin typeface="Arial" panose="020B0604020202020204" pitchFamily="34" charset="0"/>
                  <a:ea typeface="微软雅黑" panose="020B0503020204020204" pitchFamily="34" charset="-122"/>
                  <a:sym typeface="Arial" panose="020B0604020202020204" pitchFamily="34" charset="0"/>
                </a:rPr>
                <a:t>65%</a:t>
              </a:r>
            </a:p>
          </p:txBody>
        </p:sp>
        <p:sp>
          <p:nvSpPr>
            <p:cNvPr id="480" name="Shape 480"/>
            <p:cNvSpPr/>
            <p:nvPr/>
          </p:nvSpPr>
          <p:spPr>
            <a:xfrm>
              <a:off x="19074879" y="3952250"/>
              <a:ext cx="2898230" cy="1769715"/>
            </a:xfrm>
            <a:prstGeom prst="rect">
              <a:avLst/>
            </a:prstGeom>
            <a:ln w="3175">
              <a:miter lim="400000"/>
            </a:ln>
          </p:spPr>
          <p:txBody>
            <a:bodyPr wrap="none" lIns="38100" tIns="38100" rIns="38100" bIns="38100" anchor="ctr">
              <a:spAutoFit/>
            </a:bodyPr>
            <a:lstStyle>
              <a:lvl1pPr algn="ctr">
                <a:lnSpc>
                  <a:spcPct val="70000"/>
                </a:lnSpc>
                <a:defRPr sz="11000" b="1">
                  <a:solidFill>
                    <a:srgbClr val="282828"/>
                  </a:solidFill>
                </a:defRPr>
              </a:lvl1pPr>
            </a:lstStyle>
            <a:p>
              <a:pPr>
                <a:lnSpc>
                  <a:spcPct val="100000"/>
                </a:lnSpc>
              </a:pPr>
              <a:r>
                <a:rPr dirty="0">
                  <a:solidFill>
                    <a:schemeClr val="bg1"/>
                  </a:solidFill>
                  <a:latin typeface="Arial" panose="020B0604020202020204" pitchFamily="34" charset="0"/>
                  <a:ea typeface="微软雅黑" panose="020B0503020204020204" pitchFamily="34" charset="-122"/>
                  <a:sym typeface="Arial" panose="020B0604020202020204" pitchFamily="34" charset="0"/>
                </a:rPr>
                <a:t>12%</a:t>
              </a:r>
            </a:p>
          </p:txBody>
        </p:sp>
      </p:grpSp>
      <p:grpSp>
        <p:nvGrpSpPr>
          <p:cNvPr id="3" name="Группа 2"/>
          <p:cNvGrpSpPr/>
          <p:nvPr/>
        </p:nvGrpSpPr>
        <p:grpSpPr>
          <a:xfrm>
            <a:off x="9862224" y="8751522"/>
            <a:ext cx="13550284" cy="3610158"/>
            <a:chOff x="9862224" y="8751522"/>
            <a:chExt cx="13550284" cy="3610158"/>
          </a:xfrm>
        </p:grpSpPr>
        <p:sp>
          <p:nvSpPr>
            <p:cNvPr id="478" name="Shape 478"/>
            <p:cNvSpPr/>
            <p:nvPr/>
          </p:nvSpPr>
          <p:spPr>
            <a:xfrm>
              <a:off x="9862224" y="8751522"/>
              <a:ext cx="6151496" cy="3610158"/>
            </a:xfrm>
            <a:prstGeom prst="rect">
              <a:avLst/>
            </a:prstGeom>
            <a:ln w="3175">
              <a:miter lim="400000"/>
            </a:ln>
          </p:spPr>
          <p:txBody>
            <a:bodyPr lIns="38100" tIns="38100" rIns="38100" bIns="38100">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it printer took a galley of type and scrambled it survived not only five centuries, but</a:t>
              </a:r>
            </a:p>
          </p:txBody>
        </p:sp>
        <p:sp>
          <p:nvSpPr>
            <p:cNvPr id="481" name="Shape 481"/>
            <p:cNvSpPr/>
            <p:nvPr/>
          </p:nvSpPr>
          <p:spPr>
            <a:xfrm>
              <a:off x="17261013" y="8751522"/>
              <a:ext cx="6151495" cy="3486125"/>
            </a:xfrm>
            <a:prstGeom prst="rect">
              <a:avLst/>
            </a:prstGeom>
            <a:ln w="3175">
              <a:miter lim="400000"/>
            </a:ln>
          </p:spPr>
          <p:txBody>
            <a:bodyPr lIns="38100" tIns="38100" rIns="38100" bIns="38100">
              <a:normAutofit/>
            </a:bodyP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it printer took a galley of type and scrambled it survived not only five centuries</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21"/>
          </p:nvPr>
        </p:nvPicPr>
        <p:blipFill>
          <a:blip r:embed="rId3">
            <a:extLst>
              <a:ext uri="{28A0092B-C50C-407E-A947-70E740481C1C}">
                <a14:useLocalDpi xmlns:a14="http://schemas.microsoft.com/office/drawing/2010/main" val="0"/>
              </a:ext>
            </a:extLst>
          </a:blip>
          <a:stretch>
            <a:fillRect/>
          </a:stretch>
        </p:blipFill>
        <p:spPr>
          <a:xfrm>
            <a:off x="14111662" y="-50054"/>
            <a:ext cx="10272338" cy="13703300"/>
          </a:xfrm>
          <a:solidFill>
            <a:schemeClr val="bg2"/>
          </a:solidFill>
        </p:spPr>
      </p:pic>
      <p:grpSp>
        <p:nvGrpSpPr>
          <p:cNvPr id="2" name="Группа 1"/>
          <p:cNvGrpSpPr/>
          <p:nvPr/>
        </p:nvGrpSpPr>
        <p:grpSpPr>
          <a:xfrm>
            <a:off x="-13383" y="-50054"/>
            <a:ext cx="12155114" cy="13766054"/>
            <a:chOff x="-13383" y="-50054"/>
            <a:chExt cx="12155114" cy="13766054"/>
          </a:xfrm>
        </p:grpSpPr>
        <p:sp>
          <p:nvSpPr>
            <p:cNvPr id="501" name="Shape 501"/>
            <p:cNvSpPr/>
            <p:nvPr/>
          </p:nvSpPr>
          <p:spPr>
            <a:xfrm>
              <a:off x="-13383" y="-50054"/>
              <a:ext cx="12155114" cy="13766054"/>
            </a:xfrm>
            <a:prstGeom prst="rect">
              <a:avLst/>
            </a:prstGeom>
            <a:no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503" name="Shape 503"/>
            <p:cNvSpPr/>
            <p:nvPr/>
          </p:nvSpPr>
          <p:spPr>
            <a:xfrm>
              <a:off x="744468" y="1749025"/>
              <a:ext cx="9222492" cy="5777980"/>
            </a:xfrm>
            <a:prstGeom prst="rect">
              <a:avLst/>
            </a:prstGeom>
            <a:ln w="3175">
              <a:miter lim="400000"/>
            </a:ln>
          </p:spPr>
          <p:txBody>
            <a:bodyPr lIns="38100" tIns="38100" rIns="38100" bIns="38100">
              <a:normAutofit/>
            </a:bodyPr>
            <a:lstStyle/>
            <a:p>
              <a:pPr>
                <a:defRPr sz="11000" b="1">
                  <a:solidFill>
                    <a:srgbClr val="FFFFFF"/>
                  </a:solidFill>
                </a:defRPr>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方案施工图纸展示</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04" name="Shape 504"/>
            <p:cNvSpPr/>
            <p:nvPr/>
          </p:nvSpPr>
          <p:spPr>
            <a:xfrm>
              <a:off x="744468" y="6361492"/>
              <a:ext cx="9901721" cy="4909855"/>
            </a:xfrm>
            <a:prstGeom prst="rect">
              <a:avLst/>
            </a:prstGeom>
            <a:ln w="3175">
              <a:miter lim="400000"/>
            </a:ln>
          </p:spPr>
          <p:txBody>
            <a:bodyPr lIns="38100" tIns="38100" rIns="38100" bIns="38100">
              <a:normAutofit/>
            </a:bodyPr>
            <a:lstStyle>
              <a:lvl1pPr>
                <a:defRPr>
                  <a:solidFill>
                    <a:srgbClr val="FFFFFF"/>
                  </a:solidFill>
                </a:defRPr>
              </a:lvl1pPr>
            </a:lstStyle>
            <a:p>
              <a:r>
                <a:rPr dirty="0">
                  <a:solidFill>
                    <a:schemeClr val="bg1"/>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unchanged. It was popularised in the dummy text of the printing and typesetting industry. Lorem Ipsum has been the industry's standard dummy text ever since the 1500s, when an</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0" y="1871003"/>
            <a:ext cx="14826563" cy="9904144"/>
          </a:xfrm>
          <a:solidFill>
            <a:schemeClr val="bg2"/>
          </a:solidFill>
        </p:spPr>
      </p:pic>
      <p:sp>
        <p:nvSpPr>
          <p:cNvPr id="535" name="Shape 535"/>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22</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542" name="Group 542"/>
          <p:cNvGrpSpPr/>
          <p:nvPr/>
        </p:nvGrpSpPr>
        <p:grpSpPr>
          <a:xfrm>
            <a:off x="14826563" y="1575992"/>
            <a:ext cx="9058461" cy="10046584"/>
            <a:chOff x="0" y="0"/>
            <a:chExt cx="9058460" cy="10046582"/>
          </a:xfrm>
        </p:grpSpPr>
        <p:sp>
          <p:nvSpPr>
            <p:cNvPr id="540" name="Shape 540"/>
            <p:cNvSpPr/>
            <p:nvPr/>
          </p:nvSpPr>
          <p:spPr>
            <a:xfrm>
              <a:off x="0" y="0"/>
              <a:ext cx="9058461" cy="5215909"/>
            </a:xfrm>
            <a:prstGeom prst="rect">
              <a:avLst/>
            </a:prstGeom>
            <a:noFill/>
            <a:ln w="3175" cap="flat">
              <a:noFill/>
              <a:miter lim="400000"/>
            </a:ln>
            <a:effectLst/>
          </p:spPr>
          <p:txBody>
            <a:bodyPr wrap="square" lIns="38100" tIns="38100" rIns="38100" bIns="38100" numCol="1" anchor="t">
              <a:normAutofit/>
            </a:bodyPr>
            <a:lstStyle>
              <a:lvl1pPr defTabSz="767715">
                <a:lnSpc>
                  <a:spcPct val="70000"/>
                </a:lnSpc>
                <a:defRPr sz="1023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41" name="Shape 541"/>
            <p:cNvSpPr/>
            <p:nvPr/>
          </p:nvSpPr>
          <p:spPr>
            <a:xfrm>
              <a:off x="120657" y="5334386"/>
              <a:ext cx="8390522" cy="4712197"/>
            </a:xfrm>
            <a:prstGeom prst="rect">
              <a:avLst/>
            </a:prstGeom>
            <a:noFill/>
            <a:ln w="3175" cap="flat">
              <a:noFill/>
              <a:miter lim="400000"/>
            </a:ln>
            <a:effectLst/>
          </p:spPr>
          <p:txBody>
            <a:bodyPr wrap="square" lIns="38100" tIns="38100" rIns="38100" bIns="38100" numCol="1" anchor="t">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in the industry. Lorem Ipsum has been the industry's standard dummy text ever since the 1500s, when</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42"/>
                                        </p:tgtEl>
                                        <p:attrNameLst>
                                          <p:attrName>style.visibility</p:attrName>
                                        </p:attrNameLst>
                                      </p:cBhvr>
                                      <p:to>
                                        <p:strVal val="visible"/>
                                      </p:to>
                                    </p:set>
                                    <p:anim calcmode="lin" valueType="num">
                                      <p:cBhvr additive="base">
                                        <p:cTn id="7" dur="500" fill="hold"/>
                                        <p:tgtEl>
                                          <p:spTgt spid="542"/>
                                        </p:tgtEl>
                                        <p:attrNameLst>
                                          <p:attrName>ppt_x</p:attrName>
                                        </p:attrNameLst>
                                      </p:cBhvr>
                                      <p:tavLst>
                                        <p:tav tm="0">
                                          <p:val>
                                            <p:strVal val="1+#ppt_w/2"/>
                                          </p:val>
                                        </p:tav>
                                        <p:tav tm="100000">
                                          <p:val>
                                            <p:strVal val="#ppt_x"/>
                                          </p:val>
                                        </p:tav>
                                      </p:tavLst>
                                    </p:anim>
                                    <p:anim calcmode="lin" valueType="num">
                                      <p:cBhvr additive="base">
                                        <p:cTn id="8" dur="500" fill="hold"/>
                                        <p:tgtEl>
                                          <p:spTgt spid="5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占位符 10"/>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6989726" y="-69850"/>
            <a:ext cx="10390259" cy="6919913"/>
          </a:xfrm>
          <a:solidFill>
            <a:schemeClr val="bg2"/>
          </a:solidFill>
        </p:spPr>
      </p:pic>
      <p:grpSp>
        <p:nvGrpSpPr>
          <p:cNvPr id="5" name="Группа 4"/>
          <p:cNvGrpSpPr/>
          <p:nvPr/>
        </p:nvGrpSpPr>
        <p:grpSpPr>
          <a:xfrm>
            <a:off x="393042" y="5695254"/>
            <a:ext cx="7286542" cy="7054057"/>
            <a:chOff x="393042" y="5695254"/>
            <a:chExt cx="7286542" cy="7054057"/>
          </a:xfrm>
        </p:grpSpPr>
        <p:sp>
          <p:nvSpPr>
            <p:cNvPr id="651" name="Shape 651"/>
            <p:cNvSpPr/>
            <p:nvPr/>
          </p:nvSpPr>
          <p:spPr>
            <a:xfrm>
              <a:off x="1028662" y="9434485"/>
              <a:ext cx="6015299" cy="3314826"/>
            </a:xfrm>
            <a:prstGeom prst="rect">
              <a:avLst/>
            </a:prstGeom>
            <a:noFill/>
            <a:ln w="3175" cap="flat">
              <a:noFill/>
              <a:miter lim="400000"/>
            </a:ln>
            <a:effectLst/>
          </p:spPr>
          <p:txBody>
            <a:bodyPr wrap="square" lIns="38100" tIns="38100" rIns="38100" bIns="38100" numCol="1" anchor="t">
              <a:normAutofit/>
            </a:bodyPr>
            <a:lstStyle>
              <a:lvl1pPr algn="ct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industry. Lorem Ipsum has been the industry's unknown.</a:t>
              </a:r>
            </a:p>
          </p:txBody>
        </p:sp>
        <p:sp>
          <p:nvSpPr>
            <p:cNvPr id="652" name="Shape 652"/>
            <p:cNvSpPr/>
            <p:nvPr/>
          </p:nvSpPr>
          <p:spPr>
            <a:xfrm>
              <a:off x="393042" y="8285110"/>
              <a:ext cx="7286542" cy="923330"/>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550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659" name="Group 659"/>
            <p:cNvGrpSpPr/>
            <p:nvPr/>
          </p:nvGrpSpPr>
          <p:grpSpPr>
            <a:xfrm>
              <a:off x="2873568" y="5695254"/>
              <a:ext cx="2325489" cy="2325491"/>
              <a:chOff x="0" y="0"/>
              <a:chExt cx="2325488" cy="2325488"/>
            </a:xfrm>
          </p:grpSpPr>
          <p:sp>
            <p:nvSpPr>
              <p:cNvPr id="653" name="Shape 653"/>
              <p:cNvSpPr/>
              <p:nvPr/>
            </p:nvSpPr>
            <p:spPr>
              <a:xfrm rot="2700000">
                <a:off x="504969" y="504969"/>
                <a:ext cx="1315550" cy="1315550"/>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658" name="Group 658"/>
              <p:cNvGrpSpPr/>
              <p:nvPr/>
            </p:nvGrpSpPr>
            <p:grpSpPr>
              <a:xfrm rot="2700000">
                <a:off x="340465" y="340653"/>
                <a:ext cx="1644558" cy="1644182"/>
                <a:chOff x="0" y="0"/>
                <a:chExt cx="1644556" cy="1644180"/>
              </a:xfrm>
            </p:grpSpPr>
            <p:sp>
              <p:nvSpPr>
                <p:cNvPr id="654" name="Shape 654"/>
                <p:cNvSpPr/>
                <p:nvPr/>
              </p:nvSpPr>
              <p:spPr>
                <a:xfrm>
                  <a:off x="1295708" y="0"/>
                  <a:ext cx="347771" cy="34992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55" name="Shape 655"/>
                <p:cNvSpPr/>
                <p:nvPr/>
              </p:nvSpPr>
              <p:spPr>
                <a:xfrm rot="5400000">
                  <a:off x="1295708" y="1294254"/>
                  <a:ext cx="347771" cy="34992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56" name="Shape 656"/>
                <p:cNvSpPr/>
                <p:nvPr/>
              </p:nvSpPr>
              <p:spPr>
                <a:xfrm rot="16200000">
                  <a:off x="1078" y="-1"/>
                  <a:ext cx="347771" cy="34992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57" name="Shape 657"/>
                <p:cNvSpPr/>
                <p:nvPr/>
              </p:nvSpPr>
              <p:spPr>
                <a:xfrm rot="10800000">
                  <a:off x="1078" y="1294254"/>
                  <a:ext cx="347771" cy="34992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660" name="Shape 660"/>
            <p:cNvSpPr/>
            <p:nvPr/>
          </p:nvSpPr>
          <p:spPr>
            <a:xfrm>
              <a:off x="3420055" y="6644103"/>
              <a:ext cx="1232514" cy="478593"/>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2900">
                  <a:solidFill>
                    <a:srgbClr val="FFFFFF"/>
                  </a:solidFill>
                  <a:latin typeface="Poppins SemiBold"/>
                  <a:ea typeface="Poppins SemiBold"/>
                  <a:cs typeface="Poppins SemiBold"/>
                  <a:sym typeface="Poppins SemiBold"/>
                </a:defRPr>
              </a:lvl1pPr>
            </a:lstStyle>
            <a:p>
              <a:r>
                <a:rPr>
                  <a:latin typeface="Arial" panose="020B0604020202020204" pitchFamily="34" charset="0"/>
                  <a:ea typeface="微软雅黑" panose="020B0503020204020204" pitchFamily="34" charset="-122"/>
                  <a:sym typeface="Arial" panose="020B0604020202020204" pitchFamily="34" charset="0"/>
                </a:rPr>
                <a:t>01</a:t>
              </a:r>
            </a:p>
          </p:txBody>
        </p:sp>
      </p:grpSp>
      <p:grpSp>
        <p:nvGrpSpPr>
          <p:cNvPr id="6" name="Группа 5"/>
          <p:cNvGrpSpPr/>
          <p:nvPr/>
        </p:nvGrpSpPr>
        <p:grpSpPr>
          <a:xfrm>
            <a:off x="8548730" y="5695254"/>
            <a:ext cx="7286542" cy="7054057"/>
            <a:chOff x="8548730" y="5695254"/>
            <a:chExt cx="7286542" cy="7054057"/>
          </a:xfrm>
        </p:grpSpPr>
        <p:sp>
          <p:nvSpPr>
            <p:cNvPr id="662" name="Shape 662"/>
            <p:cNvSpPr/>
            <p:nvPr/>
          </p:nvSpPr>
          <p:spPr>
            <a:xfrm>
              <a:off x="9184350" y="9434485"/>
              <a:ext cx="6015299" cy="3314826"/>
            </a:xfrm>
            <a:prstGeom prst="rect">
              <a:avLst/>
            </a:prstGeom>
            <a:noFill/>
            <a:ln w="3175" cap="flat">
              <a:noFill/>
              <a:miter lim="400000"/>
            </a:ln>
            <a:effectLst/>
          </p:spPr>
          <p:txBody>
            <a:bodyPr wrap="square" lIns="38100" tIns="38100" rIns="38100" bIns="38100" numCol="1" anchor="t">
              <a:normAutofit/>
            </a:bodyPr>
            <a:lstStyle>
              <a:lvl1pPr algn="ct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industry. Lorem Ipsum has been the industry's unknown.</a:t>
              </a:r>
            </a:p>
          </p:txBody>
        </p:sp>
        <p:sp>
          <p:nvSpPr>
            <p:cNvPr id="663" name="Shape 663"/>
            <p:cNvSpPr/>
            <p:nvPr/>
          </p:nvSpPr>
          <p:spPr>
            <a:xfrm>
              <a:off x="8548730" y="8285110"/>
              <a:ext cx="7286542" cy="923330"/>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550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670" name="Group 670"/>
            <p:cNvGrpSpPr/>
            <p:nvPr/>
          </p:nvGrpSpPr>
          <p:grpSpPr>
            <a:xfrm>
              <a:off x="11029256" y="5695254"/>
              <a:ext cx="2325489" cy="2325491"/>
              <a:chOff x="0" y="0"/>
              <a:chExt cx="2325488" cy="2325488"/>
            </a:xfrm>
          </p:grpSpPr>
          <p:sp>
            <p:nvSpPr>
              <p:cNvPr id="664" name="Shape 664"/>
              <p:cNvSpPr/>
              <p:nvPr/>
            </p:nvSpPr>
            <p:spPr>
              <a:xfrm rot="2700000">
                <a:off x="504969" y="504969"/>
                <a:ext cx="1315550" cy="1315550"/>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669" name="Group 669"/>
              <p:cNvGrpSpPr/>
              <p:nvPr/>
            </p:nvGrpSpPr>
            <p:grpSpPr>
              <a:xfrm rot="2700000">
                <a:off x="340465" y="340653"/>
                <a:ext cx="1644558" cy="1644182"/>
                <a:chOff x="0" y="0"/>
                <a:chExt cx="1644556" cy="1644180"/>
              </a:xfrm>
            </p:grpSpPr>
            <p:sp>
              <p:nvSpPr>
                <p:cNvPr id="665" name="Shape 665"/>
                <p:cNvSpPr/>
                <p:nvPr/>
              </p:nvSpPr>
              <p:spPr>
                <a:xfrm>
                  <a:off x="1295708" y="0"/>
                  <a:ext cx="347771" cy="34992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66" name="Shape 666"/>
                <p:cNvSpPr/>
                <p:nvPr/>
              </p:nvSpPr>
              <p:spPr>
                <a:xfrm rot="5400000">
                  <a:off x="1295708" y="1294254"/>
                  <a:ext cx="347771" cy="34992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67" name="Shape 667"/>
                <p:cNvSpPr/>
                <p:nvPr/>
              </p:nvSpPr>
              <p:spPr>
                <a:xfrm rot="16200000">
                  <a:off x="1078" y="-1"/>
                  <a:ext cx="347771" cy="34992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68" name="Shape 668"/>
                <p:cNvSpPr/>
                <p:nvPr/>
              </p:nvSpPr>
              <p:spPr>
                <a:xfrm rot="10800000">
                  <a:off x="1078" y="1294254"/>
                  <a:ext cx="347771" cy="34992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671" name="Shape 671"/>
            <p:cNvSpPr/>
            <p:nvPr/>
          </p:nvSpPr>
          <p:spPr>
            <a:xfrm>
              <a:off x="11575743" y="6644103"/>
              <a:ext cx="1232514" cy="478593"/>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2900">
                  <a:solidFill>
                    <a:srgbClr val="FFFFFF"/>
                  </a:solidFill>
                  <a:latin typeface="Poppins SemiBold"/>
                  <a:ea typeface="Poppins SemiBold"/>
                  <a:cs typeface="Poppins SemiBold"/>
                  <a:sym typeface="Poppins SemiBold"/>
                </a:defRPr>
              </a:lvl1pPr>
            </a:lstStyle>
            <a:p>
              <a:r>
                <a:rPr>
                  <a:latin typeface="Arial" panose="020B0604020202020204" pitchFamily="34" charset="0"/>
                  <a:ea typeface="微软雅黑" panose="020B0503020204020204" pitchFamily="34" charset="-122"/>
                  <a:sym typeface="Arial" panose="020B0604020202020204" pitchFamily="34" charset="0"/>
                </a:rPr>
                <a:t>02</a:t>
              </a:r>
            </a:p>
          </p:txBody>
        </p:sp>
      </p:grpSp>
      <p:grpSp>
        <p:nvGrpSpPr>
          <p:cNvPr id="7" name="Группа 6"/>
          <p:cNvGrpSpPr/>
          <p:nvPr/>
        </p:nvGrpSpPr>
        <p:grpSpPr>
          <a:xfrm>
            <a:off x="16704417" y="5695254"/>
            <a:ext cx="7286543" cy="7054057"/>
            <a:chOff x="16704417" y="5695254"/>
            <a:chExt cx="7286543" cy="7054057"/>
          </a:xfrm>
        </p:grpSpPr>
        <p:sp>
          <p:nvSpPr>
            <p:cNvPr id="673" name="Shape 673"/>
            <p:cNvSpPr/>
            <p:nvPr/>
          </p:nvSpPr>
          <p:spPr>
            <a:xfrm>
              <a:off x="17340037" y="9434485"/>
              <a:ext cx="6015300" cy="3314826"/>
            </a:xfrm>
            <a:prstGeom prst="rect">
              <a:avLst/>
            </a:prstGeom>
            <a:noFill/>
            <a:ln w="3175" cap="flat">
              <a:noFill/>
              <a:miter lim="400000"/>
            </a:ln>
            <a:effectLst/>
          </p:spPr>
          <p:txBody>
            <a:bodyPr wrap="square" lIns="38100" tIns="38100" rIns="38100" bIns="38100" numCol="1" anchor="t">
              <a:normAutofit/>
            </a:bodyPr>
            <a:lstStyle>
              <a:lvl1pPr algn="ct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industry. Lorem Ipsum has been the industry's unknown.</a:t>
              </a:r>
            </a:p>
          </p:txBody>
        </p:sp>
        <p:sp>
          <p:nvSpPr>
            <p:cNvPr id="674" name="Shape 674"/>
            <p:cNvSpPr/>
            <p:nvPr/>
          </p:nvSpPr>
          <p:spPr>
            <a:xfrm>
              <a:off x="16704417" y="8285110"/>
              <a:ext cx="7286543" cy="923330"/>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550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681" name="Group 681"/>
            <p:cNvGrpSpPr/>
            <p:nvPr/>
          </p:nvGrpSpPr>
          <p:grpSpPr>
            <a:xfrm>
              <a:off x="19184944" y="5695254"/>
              <a:ext cx="2325490" cy="2325491"/>
              <a:chOff x="0" y="0"/>
              <a:chExt cx="2325488" cy="2325488"/>
            </a:xfrm>
          </p:grpSpPr>
          <p:sp>
            <p:nvSpPr>
              <p:cNvPr id="675" name="Shape 675"/>
              <p:cNvSpPr/>
              <p:nvPr/>
            </p:nvSpPr>
            <p:spPr>
              <a:xfrm rot="2700000">
                <a:off x="504969" y="504969"/>
                <a:ext cx="1315550" cy="1315550"/>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dirty="0">
                  <a:latin typeface="Arial" panose="020B0604020202020204" pitchFamily="34" charset="0"/>
                  <a:ea typeface="微软雅黑" panose="020B0503020204020204" pitchFamily="34" charset="-122"/>
                  <a:sym typeface="Arial" panose="020B0604020202020204" pitchFamily="34" charset="0"/>
                </a:endParaRPr>
              </a:p>
            </p:txBody>
          </p:sp>
          <p:grpSp>
            <p:nvGrpSpPr>
              <p:cNvPr id="680" name="Group 680"/>
              <p:cNvGrpSpPr/>
              <p:nvPr/>
            </p:nvGrpSpPr>
            <p:grpSpPr>
              <a:xfrm rot="2700000">
                <a:off x="340465" y="340653"/>
                <a:ext cx="1644558" cy="1644182"/>
                <a:chOff x="0" y="0"/>
                <a:chExt cx="1644556" cy="1644180"/>
              </a:xfrm>
            </p:grpSpPr>
            <p:sp>
              <p:nvSpPr>
                <p:cNvPr id="676" name="Shape 676"/>
                <p:cNvSpPr/>
                <p:nvPr/>
              </p:nvSpPr>
              <p:spPr>
                <a:xfrm>
                  <a:off x="1295708" y="0"/>
                  <a:ext cx="347771" cy="34992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77" name="Shape 677"/>
                <p:cNvSpPr/>
                <p:nvPr/>
              </p:nvSpPr>
              <p:spPr>
                <a:xfrm rot="5400000">
                  <a:off x="1295708" y="1294254"/>
                  <a:ext cx="347771" cy="34992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78" name="Shape 678"/>
                <p:cNvSpPr/>
                <p:nvPr/>
              </p:nvSpPr>
              <p:spPr>
                <a:xfrm rot="16200000">
                  <a:off x="1078" y="-1"/>
                  <a:ext cx="347771" cy="34992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79" name="Shape 679"/>
                <p:cNvSpPr/>
                <p:nvPr/>
              </p:nvSpPr>
              <p:spPr>
                <a:xfrm rot="10800000">
                  <a:off x="1078" y="1294254"/>
                  <a:ext cx="347771" cy="34992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76200" cap="flat">
                  <a:solidFill>
                    <a:schemeClr val="accent2"/>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682" name="Shape 682"/>
            <p:cNvSpPr/>
            <p:nvPr/>
          </p:nvSpPr>
          <p:spPr>
            <a:xfrm>
              <a:off x="19731431" y="6644103"/>
              <a:ext cx="1232514" cy="478593"/>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2900">
                  <a:solidFill>
                    <a:srgbClr val="FFFFFF"/>
                  </a:solidFill>
                  <a:latin typeface="Poppins SemiBold"/>
                  <a:ea typeface="Poppins SemiBold"/>
                  <a:cs typeface="Poppins SemiBold"/>
                  <a:sym typeface="Poppins SemiBold"/>
                </a:defRPr>
              </a:lvl1pPr>
            </a:lstStyle>
            <a:p>
              <a:r>
                <a:rPr>
                  <a:latin typeface="Arial" panose="020B0604020202020204" pitchFamily="34" charset="0"/>
                  <a:ea typeface="微软雅黑" panose="020B0503020204020204" pitchFamily="34" charset="-122"/>
                  <a:sym typeface="Arial" panose="020B0604020202020204" pitchFamily="34" charset="0"/>
                </a:rPr>
                <a:t>03</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7"/>
          </p:nvPr>
        </p:nvPicPr>
        <p:blipFill>
          <a:blip r:embed="rId3">
            <a:extLst>
              <a:ext uri="{28A0092B-C50C-407E-A947-70E740481C1C}">
                <a14:useLocalDpi xmlns:a14="http://schemas.microsoft.com/office/drawing/2010/main" val="0"/>
              </a:ext>
            </a:extLst>
          </a:blip>
          <a:stretch>
            <a:fillRect/>
          </a:stretch>
        </p:blipFill>
        <p:spPr>
          <a:xfrm>
            <a:off x="2660650" y="3076966"/>
            <a:ext cx="4346575" cy="2894818"/>
          </a:xfrm>
          <a:prstGeom prst="diamond">
            <a:avLst/>
          </a:prstGeom>
          <a:solidFill>
            <a:schemeClr val="bg2"/>
          </a:solidFill>
        </p:spPr>
      </p:pic>
      <p:pic>
        <p:nvPicPr>
          <p:cNvPr id="6" name="图片占位符 5"/>
          <p:cNvPicPr>
            <a:picLocks noGrp="1" noChangeAspect="1"/>
          </p:cNvPicPr>
          <p:nvPr>
            <p:ph type="pic" sz="quarter" idx="18"/>
          </p:nvPr>
        </p:nvPicPr>
        <p:blipFill>
          <a:blip r:embed="rId3">
            <a:extLst>
              <a:ext uri="{28A0092B-C50C-407E-A947-70E740481C1C}">
                <a14:useLocalDpi xmlns:a14="http://schemas.microsoft.com/office/drawing/2010/main" val="0"/>
              </a:ext>
            </a:extLst>
          </a:blip>
          <a:stretch>
            <a:fillRect/>
          </a:stretch>
        </p:blipFill>
        <p:spPr>
          <a:xfrm>
            <a:off x="10010775" y="3076966"/>
            <a:ext cx="4346575" cy="2894818"/>
          </a:xfrm>
          <a:prstGeom prst="diamond">
            <a:avLst/>
          </a:prstGeom>
          <a:solidFill>
            <a:schemeClr val="bg2"/>
          </a:solidFill>
        </p:spPr>
      </p:pic>
      <p:pic>
        <p:nvPicPr>
          <p:cNvPr id="7" name="图片占位符 6"/>
          <p:cNvPicPr>
            <a:picLocks noGrp="1" noChangeAspect="1"/>
          </p:cNvPicPr>
          <p:nvPr>
            <p:ph type="pic" sz="quarter" idx="19"/>
          </p:nvPr>
        </p:nvPicPr>
        <p:blipFill>
          <a:blip r:embed="rId3">
            <a:extLst>
              <a:ext uri="{28A0092B-C50C-407E-A947-70E740481C1C}">
                <a14:useLocalDpi xmlns:a14="http://schemas.microsoft.com/office/drawing/2010/main" val="0"/>
              </a:ext>
            </a:extLst>
          </a:blip>
          <a:stretch>
            <a:fillRect/>
          </a:stretch>
        </p:blipFill>
        <p:spPr>
          <a:xfrm>
            <a:off x="17362488" y="3076966"/>
            <a:ext cx="4346575" cy="2894818"/>
          </a:xfrm>
          <a:prstGeom prst="diamond">
            <a:avLst/>
          </a:prstGeom>
          <a:solidFill>
            <a:schemeClr val="bg2"/>
          </a:solidFill>
        </p:spPr>
      </p:pic>
      <p:sp>
        <p:nvSpPr>
          <p:cNvPr id="685" name="Shape 685"/>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24</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 name="Группа 1"/>
          <p:cNvGrpSpPr/>
          <p:nvPr/>
        </p:nvGrpSpPr>
        <p:grpSpPr>
          <a:xfrm>
            <a:off x="1196878" y="8261193"/>
            <a:ext cx="7286544" cy="4464200"/>
            <a:chOff x="1196878" y="8261193"/>
            <a:chExt cx="7286544" cy="4464200"/>
          </a:xfrm>
        </p:grpSpPr>
        <p:sp>
          <p:nvSpPr>
            <p:cNvPr id="686" name="Shape 686"/>
            <p:cNvSpPr/>
            <p:nvPr/>
          </p:nvSpPr>
          <p:spPr>
            <a:xfrm>
              <a:off x="1832498" y="9410567"/>
              <a:ext cx="6015300" cy="3314826"/>
            </a:xfrm>
            <a:prstGeom prst="rect">
              <a:avLst/>
            </a:prstGeom>
            <a:noFill/>
            <a:ln w="3175" cap="flat">
              <a:noFill/>
              <a:miter lim="400000"/>
            </a:ln>
            <a:effectLst/>
          </p:spPr>
          <p:txBody>
            <a:bodyPr wrap="square" lIns="38100" tIns="38100" rIns="38100" bIns="38100" numCol="1" anchor="t">
              <a:normAutofit/>
            </a:bodyPr>
            <a:lstStyle>
              <a:lvl1pPr algn="ct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industry. Lorem Ipsum has been the industry's unknown.</a:t>
              </a:r>
            </a:p>
          </p:txBody>
        </p:sp>
        <p:sp>
          <p:nvSpPr>
            <p:cNvPr id="687" name="Shape 687"/>
            <p:cNvSpPr/>
            <p:nvPr/>
          </p:nvSpPr>
          <p:spPr>
            <a:xfrm>
              <a:off x="1196878" y="8261193"/>
              <a:ext cx="7286544" cy="923330"/>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550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94" name="Group 694"/>
          <p:cNvGrpSpPr/>
          <p:nvPr/>
        </p:nvGrpSpPr>
        <p:grpSpPr>
          <a:xfrm rot="2700000">
            <a:off x="2866650" y="2557070"/>
            <a:ext cx="3946996" cy="3946095"/>
            <a:chOff x="0" y="0"/>
            <a:chExt cx="3946992" cy="3946090"/>
          </a:xfrm>
        </p:grpSpPr>
        <p:sp>
          <p:nvSpPr>
            <p:cNvPr id="690" name="Shape 690"/>
            <p:cNvSpPr/>
            <p:nvPr/>
          </p:nvSpPr>
          <p:spPr>
            <a:xfrm>
              <a:off x="3109745" y="0"/>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91" name="Shape 691"/>
            <p:cNvSpPr/>
            <p:nvPr/>
          </p:nvSpPr>
          <p:spPr>
            <a:xfrm rot="5400000">
              <a:off x="3109745"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92" name="Shape 692"/>
            <p:cNvSpPr/>
            <p:nvPr/>
          </p:nvSpPr>
          <p:spPr>
            <a:xfrm rot="16200000">
              <a:off x="2587" y="-1"/>
              <a:ext cx="834661" cy="8398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93" name="Shape 693"/>
            <p:cNvSpPr/>
            <p:nvPr/>
          </p:nvSpPr>
          <p:spPr>
            <a:xfrm rot="10800000">
              <a:off x="2587"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697" name="Shape 697"/>
          <p:cNvSpPr/>
          <p:nvPr/>
        </p:nvSpPr>
        <p:spPr>
          <a:xfrm>
            <a:off x="4223892" y="4110770"/>
            <a:ext cx="1232515" cy="838691"/>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5500" b="1">
                <a:solidFill>
                  <a:srgbClr val="282828"/>
                </a:solidFill>
              </a:defRPr>
            </a:lvl1pPr>
          </a:lstStyle>
          <a:p>
            <a:r>
              <a:rPr dirty="0">
                <a:solidFill>
                  <a:schemeClr val="bg1"/>
                </a:solidFill>
                <a:latin typeface="Arial" panose="020B0604020202020204" pitchFamily="34" charset="0"/>
                <a:ea typeface="微软雅黑" panose="020B0503020204020204" pitchFamily="34" charset="-122"/>
                <a:sym typeface="Arial" panose="020B0604020202020204" pitchFamily="34" charset="0"/>
              </a:rPr>
              <a:t>01</a:t>
            </a:r>
          </a:p>
        </p:txBody>
      </p:sp>
      <p:grpSp>
        <p:nvGrpSpPr>
          <p:cNvPr id="4" name="Группа 3"/>
          <p:cNvGrpSpPr/>
          <p:nvPr/>
        </p:nvGrpSpPr>
        <p:grpSpPr>
          <a:xfrm>
            <a:off x="15900581" y="8261193"/>
            <a:ext cx="7286543" cy="4464200"/>
            <a:chOff x="15900581" y="8261193"/>
            <a:chExt cx="7286543" cy="4464200"/>
          </a:xfrm>
        </p:grpSpPr>
        <p:sp>
          <p:nvSpPr>
            <p:cNvPr id="700" name="Shape 700"/>
            <p:cNvSpPr/>
            <p:nvPr/>
          </p:nvSpPr>
          <p:spPr>
            <a:xfrm>
              <a:off x="16536201" y="9410567"/>
              <a:ext cx="6015300" cy="3314826"/>
            </a:xfrm>
            <a:prstGeom prst="rect">
              <a:avLst/>
            </a:prstGeom>
            <a:noFill/>
            <a:ln w="3175" cap="flat">
              <a:noFill/>
              <a:miter lim="400000"/>
            </a:ln>
            <a:effectLst/>
          </p:spPr>
          <p:txBody>
            <a:bodyPr wrap="square" lIns="38100" tIns="38100" rIns="38100" bIns="38100" numCol="1" anchor="t">
              <a:normAutofit/>
            </a:bodyPr>
            <a:lstStyle>
              <a:lvl1pPr algn="ct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industry. Lorem Ipsum has been the industry's unknown.</a:t>
              </a:r>
            </a:p>
          </p:txBody>
        </p:sp>
        <p:sp>
          <p:nvSpPr>
            <p:cNvPr id="701" name="Shape 701"/>
            <p:cNvSpPr/>
            <p:nvPr/>
          </p:nvSpPr>
          <p:spPr>
            <a:xfrm>
              <a:off x="15900581" y="8261193"/>
              <a:ext cx="7286543" cy="923330"/>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550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08" name="Group 708"/>
          <p:cNvGrpSpPr/>
          <p:nvPr/>
        </p:nvGrpSpPr>
        <p:grpSpPr>
          <a:xfrm rot="2700000">
            <a:off x="17570352" y="2557070"/>
            <a:ext cx="3946996" cy="3946095"/>
            <a:chOff x="0" y="0"/>
            <a:chExt cx="3946992" cy="3946090"/>
          </a:xfrm>
        </p:grpSpPr>
        <p:sp>
          <p:nvSpPr>
            <p:cNvPr id="704" name="Shape 704"/>
            <p:cNvSpPr/>
            <p:nvPr/>
          </p:nvSpPr>
          <p:spPr>
            <a:xfrm>
              <a:off x="3109745" y="0"/>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05" name="Shape 705"/>
            <p:cNvSpPr/>
            <p:nvPr/>
          </p:nvSpPr>
          <p:spPr>
            <a:xfrm rot="5400000">
              <a:off x="3109745"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06" name="Shape 706"/>
            <p:cNvSpPr/>
            <p:nvPr/>
          </p:nvSpPr>
          <p:spPr>
            <a:xfrm rot="16200000">
              <a:off x="2587" y="-1"/>
              <a:ext cx="834661" cy="8398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07" name="Shape 707"/>
            <p:cNvSpPr/>
            <p:nvPr/>
          </p:nvSpPr>
          <p:spPr>
            <a:xfrm rot="10800000">
              <a:off x="2587"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711" name="Shape 711"/>
          <p:cNvSpPr/>
          <p:nvPr/>
        </p:nvSpPr>
        <p:spPr>
          <a:xfrm>
            <a:off x="18927594" y="4110770"/>
            <a:ext cx="1232515" cy="838691"/>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5500" b="1">
                <a:solidFill>
                  <a:srgbClr val="282828"/>
                </a:solidFill>
              </a:defRPr>
            </a:lvl1pPr>
          </a:lstStyle>
          <a:p>
            <a:r>
              <a:rPr dirty="0">
                <a:solidFill>
                  <a:schemeClr val="bg1"/>
                </a:solidFill>
                <a:latin typeface="Arial" panose="020B0604020202020204" pitchFamily="34" charset="0"/>
                <a:ea typeface="微软雅黑" panose="020B0503020204020204" pitchFamily="34" charset="-122"/>
                <a:sym typeface="Arial" panose="020B0604020202020204" pitchFamily="34" charset="0"/>
              </a:rPr>
              <a:t>03</a:t>
            </a:r>
          </a:p>
        </p:txBody>
      </p:sp>
      <p:grpSp>
        <p:nvGrpSpPr>
          <p:cNvPr id="3" name="Группа 2"/>
          <p:cNvGrpSpPr/>
          <p:nvPr/>
        </p:nvGrpSpPr>
        <p:grpSpPr>
          <a:xfrm>
            <a:off x="8548729" y="8261193"/>
            <a:ext cx="7286543" cy="4464200"/>
            <a:chOff x="8548729" y="8261193"/>
            <a:chExt cx="7286543" cy="4464200"/>
          </a:xfrm>
        </p:grpSpPr>
        <p:sp>
          <p:nvSpPr>
            <p:cNvPr id="714" name="Shape 714"/>
            <p:cNvSpPr/>
            <p:nvPr/>
          </p:nvSpPr>
          <p:spPr>
            <a:xfrm>
              <a:off x="9184349" y="9410567"/>
              <a:ext cx="6015300" cy="3314826"/>
            </a:xfrm>
            <a:prstGeom prst="rect">
              <a:avLst/>
            </a:prstGeom>
            <a:noFill/>
            <a:ln w="3175" cap="flat">
              <a:noFill/>
              <a:miter lim="400000"/>
            </a:ln>
            <a:effectLst/>
          </p:spPr>
          <p:txBody>
            <a:bodyPr wrap="square" lIns="38100" tIns="38100" rIns="38100" bIns="38100" numCol="1" anchor="t">
              <a:normAutofit/>
            </a:bodyPr>
            <a:lstStyle>
              <a:lvl1pPr algn="ctr"/>
            </a:lstStyle>
            <a:p>
              <a:r>
                <a:rPr>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industry. Lorem Ipsum has been the industry's unknown.</a:t>
              </a:r>
            </a:p>
          </p:txBody>
        </p:sp>
        <p:sp>
          <p:nvSpPr>
            <p:cNvPr id="715" name="Shape 715"/>
            <p:cNvSpPr/>
            <p:nvPr/>
          </p:nvSpPr>
          <p:spPr>
            <a:xfrm>
              <a:off x="8548729" y="8261193"/>
              <a:ext cx="7286543" cy="923330"/>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550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22" name="Group 722"/>
          <p:cNvGrpSpPr/>
          <p:nvPr/>
        </p:nvGrpSpPr>
        <p:grpSpPr>
          <a:xfrm rot="2700000">
            <a:off x="10218501" y="2557070"/>
            <a:ext cx="3946996" cy="3946095"/>
            <a:chOff x="0" y="0"/>
            <a:chExt cx="3946992" cy="3946090"/>
          </a:xfrm>
        </p:grpSpPr>
        <p:sp>
          <p:nvSpPr>
            <p:cNvPr id="718" name="Shape 718"/>
            <p:cNvSpPr/>
            <p:nvPr/>
          </p:nvSpPr>
          <p:spPr>
            <a:xfrm>
              <a:off x="3109745" y="0"/>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19" name="Shape 719"/>
            <p:cNvSpPr/>
            <p:nvPr/>
          </p:nvSpPr>
          <p:spPr>
            <a:xfrm rot="5400000">
              <a:off x="3109745"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20" name="Shape 720"/>
            <p:cNvSpPr/>
            <p:nvPr/>
          </p:nvSpPr>
          <p:spPr>
            <a:xfrm rot="16200000">
              <a:off x="2587" y="-1"/>
              <a:ext cx="834661" cy="8398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21" name="Shape 721"/>
            <p:cNvSpPr/>
            <p:nvPr/>
          </p:nvSpPr>
          <p:spPr>
            <a:xfrm rot="10800000">
              <a:off x="2587" y="3106255"/>
              <a:ext cx="834661" cy="839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152400" cap="flat">
              <a:solidFill>
                <a:schemeClr val="bg1"/>
              </a:solidFill>
              <a:prstDash val="solid"/>
              <a:miter lim="400000"/>
            </a:ln>
            <a:effectLst/>
          </p:spPr>
          <p:txBody>
            <a:bodyPr wrap="square" lIns="38100" tIns="38100" rIns="38100" bIns="38100" numCol="1" anchor="ctr">
              <a:noAutofit/>
            </a:bodyPr>
            <a:lstStyle/>
            <a:p>
              <a:pPr algn="ctr">
                <a:defRPr sz="2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725" name="Shape 725"/>
          <p:cNvSpPr/>
          <p:nvPr/>
        </p:nvSpPr>
        <p:spPr>
          <a:xfrm>
            <a:off x="11575743" y="4110770"/>
            <a:ext cx="1232515" cy="838691"/>
          </a:xfrm>
          <a:prstGeom prst="rect">
            <a:avLst/>
          </a:prstGeom>
          <a:noFill/>
          <a:ln w="3175" cap="flat">
            <a:noFill/>
            <a:miter lim="400000"/>
          </a:ln>
          <a:effectLst/>
        </p:spPr>
        <p:txBody>
          <a:bodyPr wrap="square" lIns="38100" tIns="38100" rIns="38100" bIns="38100" numCol="1" anchor="ctr">
            <a:spAutoFit/>
          </a:bodyPr>
          <a:lstStyle>
            <a:lvl1pPr algn="ctr">
              <a:lnSpc>
                <a:spcPct val="90000"/>
              </a:lnSpc>
              <a:defRPr sz="5500" b="1">
                <a:solidFill>
                  <a:srgbClr val="282828"/>
                </a:solidFill>
              </a:defRPr>
            </a:lvl1pPr>
          </a:lstStyle>
          <a:p>
            <a:r>
              <a:rPr dirty="0">
                <a:solidFill>
                  <a:schemeClr val="bg1"/>
                </a:solidFill>
                <a:latin typeface="Arial" panose="020B0604020202020204" pitchFamily="34" charset="0"/>
                <a:ea typeface="微软雅黑" panose="020B0503020204020204" pitchFamily="34" charset="-122"/>
                <a:sym typeface="Arial" panose="020B0604020202020204" pitchFamily="34" charset="0"/>
              </a:rPr>
              <a:t>02</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94"/>
                                        </p:tgtEl>
                                        <p:attrNameLst>
                                          <p:attrName>style.visibility</p:attrName>
                                        </p:attrNameLst>
                                      </p:cBhvr>
                                      <p:to>
                                        <p:strVal val="visible"/>
                                      </p:to>
                                    </p:set>
                                    <p:animEffect transition="in" filter="fade">
                                      <p:cBhvr>
                                        <p:cTn id="7" dur="500"/>
                                        <p:tgtEl>
                                          <p:spTgt spid="6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7"/>
                                        </p:tgtEl>
                                        <p:attrNameLst>
                                          <p:attrName>style.visibility</p:attrName>
                                        </p:attrNameLst>
                                      </p:cBhvr>
                                      <p:to>
                                        <p:strVal val="visible"/>
                                      </p:to>
                                    </p:set>
                                    <p:animEffect transition="in" filter="fade">
                                      <p:cBhvr>
                                        <p:cTn id="10" dur="500"/>
                                        <p:tgtEl>
                                          <p:spTgt spid="69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722"/>
                                        </p:tgtEl>
                                        <p:attrNameLst>
                                          <p:attrName>style.visibility</p:attrName>
                                        </p:attrNameLst>
                                      </p:cBhvr>
                                      <p:to>
                                        <p:strVal val="visible"/>
                                      </p:to>
                                    </p:set>
                                    <p:animEffect transition="in" filter="fade">
                                      <p:cBhvr>
                                        <p:cTn id="19" dur="500"/>
                                        <p:tgtEl>
                                          <p:spTgt spid="72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25"/>
                                        </p:tgtEl>
                                        <p:attrNameLst>
                                          <p:attrName>style.visibility</p:attrName>
                                        </p:attrNameLst>
                                      </p:cBhvr>
                                      <p:to>
                                        <p:strVal val="visible"/>
                                      </p:to>
                                    </p:set>
                                    <p:animEffect transition="in" filter="fade">
                                      <p:cBhvr>
                                        <p:cTn id="22" dur="500"/>
                                        <p:tgtEl>
                                          <p:spTgt spid="72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par>
                                <p:cTn id="29" presetID="10" presetClass="entr" presetSubtype="0" fill="hold" nodeType="withEffect">
                                  <p:stCondLst>
                                    <p:cond delay="0"/>
                                  </p:stCondLst>
                                  <p:childTnLst>
                                    <p:set>
                                      <p:cBhvr>
                                        <p:cTn id="30" dur="1" fill="hold">
                                          <p:stCondLst>
                                            <p:cond delay="0"/>
                                          </p:stCondLst>
                                        </p:cTn>
                                        <p:tgtEl>
                                          <p:spTgt spid="708"/>
                                        </p:tgtEl>
                                        <p:attrNameLst>
                                          <p:attrName>style.visibility</p:attrName>
                                        </p:attrNameLst>
                                      </p:cBhvr>
                                      <p:to>
                                        <p:strVal val="visible"/>
                                      </p:to>
                                    </p:set>
                                    <p:animEffect transition="in" filter="fade">
                                      <p:cBhvr>
                                        <p:cTn id="31" dur="500"/>
                                        <p:tgtEl>
                                          <p:spTgt spid="70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11"/>
                                        </p:tgtEl>
                                        <p:attrNameLst>
                                          <p:attrName>style.visibility</p:attrName>
                                        </p:attrNameLst>
                                      </p:cBhvr>
                                      <p:to>
                                        <p:strVal val="visible"/>
                                      </p:to>
                                    </p:set>
                                    <p:animEffect transition="in" filter="fade">
                                      <p:cBhvr>
                                        <p:cTn id="34" dur="500"/>
                                        <p:tgtEl>
                                          <p:spTgt spid="711"/>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7" grpId="0"/>
      <p:bldP spid="711" grpId="0"/>
      <p:bldP spid="7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占位符 1"/>
          <p:cNvPicPr>
            <a:picLocks noGrp="1" noChangeAspect="1"/>
          </p:cNvPicPr>
          <p:nvPr>
            <p:ph type="pic" sz="quarter" idx="24"/>
          </p:nvPr>
        </p:nvPicPr>
        <p:blipFill>
          <a:blip r:embed="rId3">
            <a:extLst>
              <a:ext uri="{28A0092B-C50C-407E-A947-70E740481C1C}">
                <a14:useLocalDpi xmlns:a14="http://schemas.microsoft.com/office/drawing/2010/main" val="0"/>
              </a:ext>
            </a:extLst>
          </a:blip>
          <a:stretch>
            <a:fillRect/>
          </a:stretch>
        </p:blipFill>
        <p:spPr>
          <a:xfrm>
            <a:off x="6537890" y="4998721"/>
            <a:ext cx="11308219" cy="9906000"/>
          </a:xfrm>
          <a:solidFill>
            <a:schemeClr val="bg2"/>
          </a:solidFill>
        </p:spPr>
      </p:pic>
      <p:sp>
        <p:nvSpPr>
          <p:cNvPr id="732" name="Shape 732"/>
          <p:cNvSpPr/>
          <p:nvPr/>
        </p:nvSpPr>
        <p:spPr>
          <a:xfrm>
            <a:off x="1436944" y="2211168"/>
            <a:ext cx="10055902" cy="6414699"/>
          </a:xfrm>
          <a:prstGeom prst="rect">
            <a:avLst/>
          </a:prstGeom>
          <a:ln w="3175">
            <a:miter lim="400000"/>
          </a:ln>
        </p:spPr>
        <p:txBody>
          <a:bodyPr lIns="38100" tIns="38100" rIns="38100" bIns="38100">
            <a:normAutofit/>
          </a:bodyPr>
          <a:lstStyle>
            <a:lvl1pPr>
              <a:lnSpc>
                <a:spcPct val="70000"/>
              </a:lnSpc>
              <a:defRPr sz="1100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733" name="Shape 733"/>
          <p:cNvSpPr/>
          <p:nvPr/>
        </p:nvSpPr>
        <p:spPr>
          <a:xfrm>
            <a:off x="11994530" y="2127600"/>
            <a:ext cx="10840245" cy="4914200"/>
          </a:xfrm>
          <a:prstGeom prst="rect">
            <a:avLst/>
          </a:prstGeom>
          <a:ln w="3175">
            <a:miter lim="400000"/>
          </a:ln>
        </p:spPr>
        <p:txBody>
          <a:bodyPr lIns="38100" tIns="38100" rIns="38100" bIns="38100">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survived not only five centuries, but also the leap into electronic typesetting, remaining essentially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dummy text ever since the 1500s, when an specimen book. It has survived not only five centuries, but also the leap into electronic typesetting, remaining</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2"/>
                                        </p:tgtEl>
                                        <p:attrNameLst>
                                          <p:attrName>style.visibility</p:attrName>
                                        </p:attrNameLst>
                                      </p:cBhvr>
                                      <p:to>
                                        <p:strVal val="visible"/>
                                      </p:to>
                                    </p:set>
                                    <p:anim calcmode="lin" valueType="num">
                                      <p:cBhvr additive="base">
                                        <p:cTn id="7" dur="500" fill="hold"/>
                                        <p:tgtEl>
                                          <p:spTgt spid="732"/>
                                        </p:tgtEl>
                                        <p:attrNameLst>
                                          <p:attrName>ppt_x</p:attrName>
                                        </p:attrNameLst>
                                      </p:cBhvr>
                                      <p:tavLst>
                                        <p:tav tm="0">
                                          <p:val>
                                            <p:strVal val="0-#ppt_w/2"/>
                                          </p:val>
                                        </p:tav>
                                        <p:tav tm="100000">
                                          <p:val>
                                            <p:strVal val="#ppt_x"/>
                                          </p:val>
                                        </p:tav>
                                      </p:tavLst>
                                    </p:anim>
                                    <p:anim calcmode="lin" valueType="num">
                                      <p:cBhvr additive="base">
                                        <p:cTn id="8" dur="500" fill="hold"/>
                                        <p:tgtEl>
                                          <p:spTgt spid="73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3"/>
                                        </p:tgtEl>
                                        <p:attrNameLst>
                                          <p:attrName>style.visibility</p:attrName>
                                        </p:attrNameLst>
                                      </p:cBhvr>
                                      <p:to>
                                        <p:strVal val="visible"/>
                                      </p:to>
                                    </p:set>
                                    <p:anim calcmode="lin" valueType="num">
                                      <p:cBhvr additive="base">
                                        <p:cTn id="11" dur="500" fill="hold"/>
                                        <p:tgtEl>
                                          <p:spTgt spid="733"/>
                                        </p:tgtEl>
                                        <p:attrNameLst>
                                          <p:attrName>ppt_x</p:attrName>
                                        </p:attrNameLst>
                                      </p:cBhvr>
                                      <p:tavLst>
                                        <p:tav tm="0">
                                          <p:val>
                                            <p:strVal val="1+#ppt_w/2"/>
                                          </p:val>
                                        </p:tav>
                                        <p:tav tm="100000">
                                          <p:val>
                                            <p:strVal val="#ppt_x"/>
                                          </p:val>
                                        </p:tav>
                                      </p:tavLst>
                                    </p:anim>
                                    <p:anim calcmode="lin" valueType="num">
                                      <p:cBhvr additive="base">
                                        <p:cTn id="12" dur="500" fill="hold"/>
                                        <p:tgtEl>
                                          <p:spTgt spid="73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 grpId="0" animBg="1"/>
      <p:bldP spid="73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3442014" y="1976438"/>
            <a:ext cx="14204321" cy="9488487"/>
          </a:xfrm>
          <a:solidFill>
            <a:schemeClr val="bg2"/>
          </a:solidFill>
        </p:spPr>
      </p:pic>
      <p:sp>
        <p:nvSpPr>
          <p:cNvPr id="875" name="Shape 875"/>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26</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3" name="Группа 2"/>
          <p:cNvGrpSpPr/>
          <p:nvPr/>
        </p:nvGrpSpPr>
        <p:grpSpPr>
          <a:xfrm>
            <a:off x="15698325" y="4248867"/>
            <a:ext cx="6937319" cy="5179844"/>
            <a:chOff x="15698325" y="4248867"/>
            <a:chExt cx="6937319" cy="5179844"/>
          </a:xfrm>
        </p:grpSpPr>
        <p:sp>
          <p:nvSpPr>
            <p:cNvPr id="878" name="Shape 878"/>
            <p:cNvSpPr/>
            <p:nvPr/>
          </p:nvSpPr>
          <p:spPr>
            <a:xfrm>
              <a:off x="15698325" y="4248867"/>
              <a:ext cx="4900146" cy="5179844"/>
            </a:xfrm>
            <a:prstGeom prst="rect">
              <a:avLst/>
            </a:prstGeom>
            <a:solidFill>
              <a:srgbClr val="FFFFFF"/>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881" name="Group 881"/>
            <p:cNvGrpSpPr/>
            <p:nvPr/>
          </p:nvGrpSpPr>
          <p:grpSpPr>
            <a:xfrm>
              <a:off x="16247691" y="4774429"/>
              <a:ext cx="6387953" cy="4000108"/>
              <a:chOff x="-372654" y="-738904"/>
              <a:chExt cx="6387952" cy="4000107"/>
            </a:xfrm>
          </p:grpSpPr>
          <p:sp>
            <p:nvSpPr>
              <p:cNvPr id="879" name="Shape 879"/>
              <p:cNvSpPr/>
              <p:nvPr/>
            </p:nvSpPr>
            <p:spPr>
              <a:xfrm>
                <a:off x="0" y="1297310"/>
                <a:ext cx="6015298" cy="1963893"/>
              </a:xfrm>
              <a:prstGeom prst="rect">
                <a:avLst/>
              </a:prstGeom>
              <a:noFill/>
              <a:ln w="3175" cap="flat">
                <a:noFill/>
                <a:miter lim="400000"/>
              </a:ln>
              <a:effectLst/>
            </p:spPr>
            <p:txBody>
              <a:bodyPr wrap="square" lIns="38100" tIns="38100" rIns="38100" bIns="38100" numCol="1" anchor="t">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industry. Lorem Ipsum has been the industry's unknown.</a:t>
                </a:r>
              </a:p>
            </p:txBody>
          </p:sp>
          <p:sp>
            <p:nvSpPr>
              <p:cNvPr id="880" name="Shape 880"/>
              <p:cNvSpPr/>
              <p:nvPr/>
            </p:nvSpPr>
            <p:spPr>
              <a:xfrm>
                <a:off x="-372654" y="-738904"/>
                <a:ext cx="5909416" cy="1769714"/>
              </a:xfrm>
              <a:prstGeom prst="rect">
                <a:avLst/>
              </a:prstGeom>
              <a:noFill/>
              <a:ln w="3175" cap="flat">
                <a:noFill/>
                <a:miter lim="400000"/>
              </a:ln>
              <a:effectLst/>
            </p:spPr>
            <p:txBody>
              <a:bodyPr wrap="square" lIns="38100" tIns="38100" rIns="38100" bIns="38100" numCol="1" anchor="ctr">
                <a:spAutoFit/>
              </a:bodyPr>
              <a:lstStyle>
                <a:lvl1pPr>
                  <a:lnSpc>
                    <a:spcPct val="90000"/>
                  </a:lnSpc>
                  <a:defRPr sz="5500" b="1">
                    <a:solidFill>
                      <a:srgbClr val="282828"/>
                    </a:solidFill>
                  </a:defRPr>
                </a:lvl1pPr>
              </a:lstStyle>
              <a:p>
                <a:pPr>
                  <a:lnSpc>
                    <a:spcPct val="100000"/>
                  </a:lnSpc>
                </a:pPr>
                <a:r>
                  <a:rPr 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Thank you for watching…</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603820" y="2861293"/>
            <a:ext cx="12674600" cy="8441283"/>
          </a:xfrm>
          <a:solidFill>
            <a:schemeClr val="bg2"/>
          </a:solidFill>
          <a:effectLst>
            <a:outerShdw blurRad="50800" dist="50800" dir="5400000" algn="ctr" rotWithShape="0">
              <a:srgbClr val="000000"/>
            </a:outerShdw>
          </a:effectLst>
        </p:spPr>
      </p:pic>
      <p:grpSp>
        <p:nvGrpSpPr>
          <p:cNvPr id="3" name="Группа 2"/>
          <p:cNvGrpSpPr/>
          <p:nvPr/>
        </p:nvGrpSpPr>
        <p:grpSpPr>
          <a:xfrm>
            <a:off x="2766990" y="5265032"/>
            <a:ext cx="5980657" cy="1600887"/>
            <a:chOff x="2766990" y="5265032"/>
            <a:chExt cx="5980657" cy="1600887"/>
          </a:xfrm>
        </p:grpSpPr>
        <p:sp>
          <p:nvSpPr>
            <p:cNvPr id="43" name="Shape 43"/>
            <p:cNvSpPr/>
            <p:nvPr/>
          </p:nvSpPr>
          <p:spPr>
            <a:xfrm>
              <a:off x="2766990" y="5265032"/>
              <a:ext cx="3667671" cy="1600887"/>
            </a:xfrm>
            <a:prstGeom prst="rect">
              <a:avLst/>
            </a:prstGeom>
            <a:ln w="3175">
              <a:miter lim="400000"/>
            </a:ln>
          </p:spPr>
          <p:txBody>
            <a:bodyPr wrap="none" lIns="38100" tIns="38100" rIns="38100" bIns="38100" anchor="ctr">
              <a:spAutoFit/>
            </a:bodyPr>
            <a:lstStyle>
              <a:lvl1pPr>
                <a:lnSpc>
                  <a:spcPct val="70000"/>
                </a:lnSpc>
                <a:defRPr sz="7000" b="1" cap="all">
                  <a:solidFill>
                    <a:srgbClr val="282828"/>
                  </a:solidFill>
                </a:defRPr>
              </a:lvl1pPr>
            </a:lstStyle>
            <a:p>
              <a:r>
                <a:rPr lang="zh-CN" altLang="en-US" dirty="0">
                  <a:latin typeface="Arial" panose="020B0604020202020204" pitchFamily="34" charset="0"/>
                  <a:ea typeface="微软雅黑" panose="020B0503020204020204" pitchFamily="34" charset="-122"/>
                  <a:sym typeface="Arial" panose="020B0604020202020204" pitchFamily="34" charset="0"/>
                </a:rPr>
                <a:t>项目介绍</a:t>
              </a:r>
            </a:p>
            <a:p>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Shape 44"/>
            <p:cNvSpPr/>
            <p:nvPr/>
          </p:nvSpPr>
          <p:spPr>
            <a:xfrm>
              <a:off x="2792235" y="6200850"/>
              <a:ext cx="5955412" cy="512961"/>
            </a:xfrm>
            <a:prstGeom prst="rect">
              <a:avLst/>
            </a:prstGeom>
            <a:ln w="3175">
              <a:miter lim="400000"/>
            </a:ln>
          </p:spPr>
          <p:txBody>
            <a:bodyPr lIns="38100" tIns="38100" rIns="38100" bIns="38100" anchor="ctr">
              <a:spAutoFit/>
            </a:bodyPr>
            <a:lstStyle>
              <a:lvl1pPr>
                <a:lnSpc>
                  <a:spcPct val="120000"/>
                </a:lnSpc>
                <a:defRPr cap="all">
                  <a:solidFill>
                    <a:srgbClr val="282828"/>
                  </a:solidFill>
                  <a:latin typeface="Poppins Medium"/>
                  <a:ea typeface="Poppins Medium"/>
                  <a:cs typeface="Poppins Medium"/>
                  <a:sym typeface="Poppins Medium"/>
                </a:defRPr>
              </a:lvl1pPr>
            </a:lstStyle>
            <a:p>
              <a:r>
                <a:rPr 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PowerPoint</a:t>
              </a:r>
              <a:r>
                <a:rPr dirty="0">
                  <a:solidFill>
                    <a:schemeClr val="bg1"/>
                  </a:solidFill>
                  <a:latin typeface="Arial" panose="020B0604020202020204" pitchFamily="34" charset="0"/>
                  <a:ea typeface="微软雅黑" panose="020B0503020204020204" pitchFamily="34" charset="-122"/>
                  <a:sym typeface="Arial" panose="020B0604020202020204" pitchFamily="34" charset="0"/>
                </a:rPr>
                <a:t> template</a:t>
              </a:r>
            </a:p>
          </p:txBody>
        </p:sp>
      </p:grpSp>
      <p:grpSp>
        <p:nvGrpSpPr>
          <p:cNvPr id="2" name="Группа 1"/>
          <p:cNvGrpSpPr/>
          <p:nvPr/>
        </p:nvGrpSpPr>
        <p:grpSpPr>
          <a:xfrm>
            <a:off x="2835428" y="7218322"/>
            <a:ext cx="4105691" cy="819354"/>
            <a:chOff x="2835428" y="7218322"/>
            <a:chExt cx="4105691" cy="819354"/>
          </a:xfrm>
        </p:grpSpPr>
        <p:grpSp>
          <p:nvGrpSpPr>
            <p:cNvPr id="47" name="Group 47"/>
            <p:cNvGrpSpPr/>
            <p:nvPr/>
          </p:nvGrpSpPr>
          <p:grpSpPr>
            <a:xfrm>
              <a:off x="6137249" y="7226063"/>
              <a:ext cx="803870" cy="803871"/>
              <a:chOff x="0" y="0"/>
              <a:chExt cx="803869" cy="803869"/>
            </a:xfrm>
          </p:grpSpPr>
          <p:sp>
            <p:nvSpPr>
              <p:cNvPr id="45" name="Shape 45"/>
              <p:cNvSpPr/>
              <p:nvPr/>
            </p:nvSpPr>
            <p:spPr>
              <a:xfrm>
                <a:off x="0" y="0"/>
                <a:ext cx="803870" cy="803870"/>
              </a:xfrm>
              <a:prstGeom prst="ellipse">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6" name="Shape 46"/>
              <p:cNvSpPr/>
              <p:nvPr/>
            </p:nvSpPr>
            <p:spPr>
              <a:xfrm>
                <a:off x="310236" y="312000"/>
                <a:ext cx="225653" cy="179869"/>
              </a:xfrm>
              <a:custGeom>
                <a:avLst/>
                <a:gdLst/>
                <a:ahLst/>
                <a:cxnLst>
                  <a:cxn ang="0">
                    <a:pos x="wd2" y="hd2"/>
                  </a:cxn>
                  <a:cxn ang="5400000">
                    <a:pos x="wd2" y="hd2"/>
                  </a:cxn>
                  <a:cxn ang="10800000">
                    <a:pos x="wd2" y="hd2"/>
                  </a:cxn>
                  <a:cxn ang="16200000">
                    <a:pos x="wd2" y="hd2"/>
                  </a:cxn>
                </a:cxnLst>
                <a:rect l="0" t="0" r="r" b="b"/>
                <a:pathLst>
                  <a:path w="21600" h="21600" extrusionOk="0">
                    <a:moveTo>
                      <a:pt x="19238" y="5082"/>
                    </a:moveTo>
                    <a:cubicBezTo>
                      <a:pt x="19238" y="5506"/>
                      <a:pt x="19238" y="5929"/>
                      <a:pt x="19238" y="5929"/>
                    </a:cubicBezTo>
                    <a:cubicBezTo>
                      <a:pt x="19238" y="13129"/>
                      <a:pt x="14850" y="21600"/>
                      <a:pt x="6750" y="21600"/>
                    </a:cubicBezTo>
                    <a:cubicBezTo>
                      <a:pt x="4387" y="21600"/>
                      <a:pt x="2025" y="20753"/>
                      <a:pt x="0" y="19059"/>
                    </a:cubicBezTo>
                    <a:cubicBezTo>
                      <a:pt x="337" y="19059"/>
                      <a:pt x="675" y="19059"/>
                      <a:pt x="1012" y="19059"/>
                    </a:cubicBezTo>
                    <a:cubicBezTo>
                      <a:pt x="3037" y="19059"/>
                      <a:pt x="5062" y="18212"/>
                      <a:pt x="6412" y="16941"/>
                    </a:cubicBezTo>
                    <a:cubicBezTo>
                      <a:pt x="4725" y="16941"/>
                      <a:pt x="3037" y="15247"/>
                      <a:pt x="2362" y="13129"/>
                    </a:cubicBezTo>
                    <a:cubicBezTo>
                      <a:pt x="2700" y="13129"/>
                      <a:pt x="3037" y="13129"/>
                      <a:pt x="3375" y="13129"/>
                    </a:cubicBezTo>
                    <a:cubicBezTo>
                      <a:pt x="3712" y="13129"/>
                      <a:pt x="4050" y="13129"/>
                      <a:pt x="4387" y="13129"/>
                    </a:cubicBezTo>
                    <a:cubicBezTo>
                      <a:pt x="2362" y="12282"/>
                      <a:pt x="1012" y="10165"/>
                      <a:pt x="1012" y="7624"/>
                    </a:cubicBezTo>
                    <a:cubicBezTo>
                      <a:pt x="1012" y="7624"/>
                      <a:pt x="1012" y="7624"/>
                      <a:pt x="1012" y="7624"/>
                    </a:cubicBezTo>
                    <a:cubicBezTo>
                      <a:pt x="1687" y="8047"/>
                      <a:pt x="2362" y="8047"/>
                      <a:pt x="3037" y="8047"/>
                    </a:cubicBezTo>
                    <a:cubicBezTo>
                      <a:pt x="1687" y="7200"/>
                      <a:pt x="1012" y="5506"/>
                      <a:pt x="1012" y="3812"/>
                    </a:cubicBezTo>
                    <a:cubicBezTo>
                      <a:pt x="1012" y="2541"/>
                      <a:pt x="1350" y="1694"/>
                      <a:pt x="1687" y="847"/>
                    </a:cubicBezTo>
                    <a:cubicBezTo>
                      <a:pt x="3712" y="4235"/>
                      <a:pt x="7087" y="6353"/>
                      <a:pt x="10462" y="6776"/>
                    </a:cubicBezTo>
                    <a:cubicBezTo>
                      <a:pt x="10462" y="6353"/>
                      <a:pt x="10462" y="5929"/>
                      <a:pt x="10462" y="5506"/>
                    </a:cubicBezTo>
                    <a:cubicBezTo>
                      <a:pt x="10462" y="2118"/>
                      <a:pt x="12488" y="0"/>
                      <a:pt x="14850" y="0"/>
                    </a:cubicBezTo>
                    <a:cubicBezTo>
                      <a:pt x="16200" y="0"/>
                      <a:pt x="17213" y="424"/>
                      <a:pt x="18225" y="1694"/>
                    </a:cubicBezTo>
                    <a:cubicBezTo>
                      <a:pt x="18900" y="1271"/>
                      <a:pt x="19913" y="847"/>
                      <a:pt x="20925" y="424"/>
                    </a:cubicBezTo>
                    <a:cubicBezTo>
                      <a:pt x="20588" y="1694"/>
                      <a:pt x="19913" y="2541"/>
                      <a:pt x="18900" y="3388"/>
                    </a:cubicBezTo>
                    <a:cubicBezTo>
                      <a:pt x="19913" y="2965"/>
                      <a:pt x="20588" y="2965"/>
                      <a:pt x="21600" y="2541"/>
                    </a:cubicBezTo>
                    <a:cubicBezTo>
                      <a:pt x="20925" y="3388"/>
                      <a:pt x="20250" y="4659"/>
                      <a:pt x="19238" y="5082"/>
                    </a:cubicBezTo>
                    <a:close/>
                  </a:path>
                </a:pathLst>
              </a:custGeom>
              <a:solidFill>
                <a:srgbClr val="FFFFFF"/>
              </a:solidFill>
              <a:ln w="3175" cap="flat">
                <a:noFill/>
                <a:miter lim="400000"/>
              </a:ln>
              <a:effectLst/>
            </p:spPr>
            <p:txBody>
              <a:bodyPr wrap="square" lIns="45719" tIns="45719" rIns="45719" bIns="45719" numCol="1" anchor="t">
                <a:noAutofit/>
              </a:bodyPr>
              <a:lstStyle/>
              <a:p>
                <a:pPr defTabSz="457200">
                  <a:defRPr sz="2400">
                    <a:solidFill>
                      <a:srgbClr val="000000"/>
                    </a:solidFill>
                    <a:latin typeface="Calibri" panose="020F0502020204030204"/>
                    <a:ea typeface="Calibri" panose="020F0502020204030204"/>
                    <a:cs typeface="Calibri" panose="020F0502020204030204"/>
                    <a:sym typeface="Calibri" panose="020F0502020204030204"/>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0" name="Group 50"/>
            <p:cNvGrpSpPr/>
            <p:nvPr/>
          </p:nvGrpSpPr>
          <p:grpSpPr>
            <a:xfrm>
              <a:off x="5030667" y="7218322"/>
              <a:ext cx="819354" cy="819354"/>
              <a:chOff x="0" y="0"/>
              <a:chExt cx="819353" cy="819353"/>
            </a:xfrm>
          </p:grpSpPr>
          <p:sp>
            <p:nvSpPr>
              <p:cNvPr id="48" name="Shape 48"/>
              <p:cNvSpPr/>
              <p:nvPr/>
            </p:nvSpPr>
            <p:spPr>
              <a:xfrm>
                <a:off x="0" y="0"/>
                <a:ext cx="819353" cy="819353"/>
              </a:xfrm>
              <a:prstGeom prst="ellipse">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9" name="Shape 49"/>
              <p:cNvSpPr/>
              <p:nvPr/>
            </p:nvSpPr>
            <p:spPr>
              <a:xfrm>
                <a:off x="324824" y="296517"/>
                <a:ext cx="143114" cy="22631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FFFFFF"/>
              </a:solidFill>
              <a:ln w="3175" cap="flat">
                <a:noFill/>
                <a:miter lim="400000"/>
              </a:ln>
              <a:effectLst/>
            </p:spPr>
            <p:txBody>
              <a:bodyPr wrap="square" lIns="45719" tIns="45719" rIns="45719" bIns="45719" numCol="1" anchor="t">
                <a:noAutofit/>
              </a:bodyPr>
              <a:lstStyle/>
              <a:p>
                <a:pPr defTabSz="457200">
                  <a:defRPr sz="2400">
                    <a:solidFill>
                      <a:srgbClr val="000000"/>
                    </a:solidFill>
                    <a:latin typeface="Calibri" panose="020F0502020204030204"/>
                    <a:ea typeface="Calibri" panose="020F0502020204030204"/>
                    <a:cs typeface="Calibri" panose="020F0502020204030204"/>
                    <a:sym typeface="Calibri" panose="020F0502020204030204"/>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3" name="Group 53"/>
            <p:cNvGrpSpPr/>
            <p:nvPr/>
          </p:nvGrpSpPr>
          <p:grpSpPr>
            <a:xfrm>
              <a:off x="2835428" y="7220763"/>
              <a:ext cx="814470" cy="814470"/>
              <a:chOff x="0" y="0"/>
              <a:chExt cx="814468" cy="814468"/>
            </a:xfrm>
          </p:grpSpPr>
          <p:sp>
            <p:nvSpPr>
              <p:cNvPr id="51" name="Shape 51"/>
              <p:cNvSpPr/>
              <p:nvPr/>
            </p:nvSpPr>
            <p:spPr>
              <a:xfrm>
                <a:off x="0" y="0"/>
                <a:ext cx="814469" cy="814469"/>
              </a:xfrm>
              <a:prstGeom prst="ellipse">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52" name="Shape 52"/>
              <p:cNvSpPr/>
              <p:nvPr/>
            </p:nvSpPr>
            <p:spPr>
              <a:xfrm>
                <a:off x="299704" y="319562"/>
                <a:ext cx="243164" cy="175344"/>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FFFFFF"/>
              </a:solidFill>
              <a:ln w="3175" cap="flat">
                <a:noFill/>
                <a:miter lim="400000"/>
              </a:ln>
              <a:effectLst/>
            </p:spPr>
            <p:txBody>
              <a:bodyPr wrap="square" lIns="45719" tIns="45719" rIns="45719" bIns="45719" numCol="1" anchor="t">
                <a:noAutofit/>
              </a:bodyPr>
              <a:lstStyle/>
              <a:p>
                <a:pPr defTabSz="457200">
                  <a:defRPr sz="2400">
                    <a:solidFill>
                      <a:srgbClr val="000000"/>
                    </a:solidFill>
                    <a:latin typeface="Calibri" panose="020F0502020204030204"/>
                    <a:ea typeface="Calibri" panose="020F0502020204030204"/>
                    <a:cs typeface="Calibri" panose="020F0502020204030204"/>
                    <a:sym typeface="Calibri" panose="020F0502020204030204"/>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6" name="Group 56"/>
            <p:cNvGrpSpPr/>
            <p:nvPr/>
          </p:nvGrpSpPr>
          <p:grpSpPr>
            <a:xfrm>
              <a:off x="3932528" y="7219023"/>
              <a:ext cx="817951" cy="817951"/>
              <a:chOff x="0" y="0"/>
              <a:chExt cx="817949" cy="817949"/>
            </a:xfrm>
          </p:grpSpPr>
          <p:sp>
            <p:nvSpPr>
              <p:cNvPr id="54" name="Shape 54"/>
              <p:cNvSpPr/>
              <p:nvPr/>
            </p:nvSpPr>
            <p:spPr>
              <a:xfrm>
                <a:off x="0" y="0"/>
                <a:ext cx="817950" cy="817950"/>
              </a:xfrm>
              <a:prstGeom prst="ellipse">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55" name="Shape 55"/>
              <p:cNvSpPr/>
              <p:nvPr/>
            </p:nvSpPr>
            <p:spPr>
              <a:xfrm>
                <a:off x="345750" y="288349"/>
                <a:ext cx="126450" cy="241252"/>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FFFFFF"/>
              </a:solidFill>
              <a:ln w="3175" cap="flat">
                <a:noFill/>
                <a:miter lim="400000"/>
              </a:ln>
              <a:effectLst/>
            </p:spPr>
            <p:txBody>
              <a:bodyPr wrap="square" lIns="45719" tIns="45719" rIns="45719" bIns="45719" numCol="1" anchor="t">
                <a:noAutofit/>
              </a:bodyPr>
              <a:lstStyle/>
              <a:p>
                <a:pPr defTabSz="457200">
                  <a:defRPr sz="2400">
                    <a:solidFill>
                      <a:srgbClr val="000000"/>
                    </a:solidFill>
                    <a:latin typeface="Calibri" panose="020F0502020204030204"/>
                    <a:ea typeface="Calibri" panose="020F0502020204030204"/>
                    <a:cs typeface="Calibri" panose="020F0502020204030204"/>
                    <a:sym typeface="Calibri" panose="020F0502020204030204"/>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22" name="Shape 80"/>
          <p:cNvSpPr/>
          <p:nvPr/>
        </p:nvSpPr>
        <p:spPr>
          <a:xfrm>
            <a:off x="13704230" y="3468436"/>
            <a:ext cx="8390521" cy="8560379"/>
          </a:xfrm>
          <a:prstGeom prst="rect">
            <a:avLst/>
          </a:prstGeom>
          <a:ln w="3175">
            <a:miter lim="400000"/>
          </a:ln>
        </p:spPr>
        <p:txBody>
          <a:bodyPr lIns="38100" tIns="38100" rIns="38100" bIns="38100">
            <a:normAutofit/>
          </a:bodyPr>
          <a:lstStyle/>
          <a:p>
            <a:r>
              <a:rPr dirty="0">
                <a:solidFill>
                  <a:schemeClr val="bg1"/>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unchanged. It was popularised in the dummy text of the printing and typesetting industry. Lorem Ipsum has been the industry's standard dummy text ever since the 1500s, when an unknown printer took a</a:t>
            </a:r>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Lorem </a:t>
            </a:r>
          </a:p>
          <a:p>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Ipsum is simply dummy text of the printing and typesetting industry. Lorem Ipsum has been the industry's unknown printer took a galley of type and scrambled it to make a type specimen book. It has unchanged. It was popularised in the dummy text of the printing and typesetting industry. Lorem Ipsum has been the industry's standard dummy text ever since the 1500s, when an unknown printer took a</a:t>
            </a:r>
          </a:p>
          <a:p>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11419073" y="1354035"/>
            <a:ext cx="10779006" cy="10525033"/>
            <a:chOff x="11419073" y="1354035"/>
            <a:chExt cx="10779006" cy="10525033"/>
          </a:xfrm>
        </p:grpSpPr>
        <p:sp>
          <p:nvSpPr>
            <p:cNvPr id="58" name="Shape 58"/>
            <p:cNvSpPr/>
            <p:nvPr/>
          </p:nvSpPr>
          <p:spPr>
            <a:xfrm>
              <a:off x="11419073" y="1354035"/>
              <a:ext cx="10139312" cy="6280689"/>
            </a:xfrm>
            <a:prstGeom prst="rect">
              <a:avLst/>
            </a:prstGeom>
            <a:ln w="3175">
              <a:miter lim="400000"/>
            </a:ln>
          </p:spPr>
          <p:txBody>
            <a:bodyPr lIns="38100" tIns="38100" rIns="38100" bIns="38100">
              <a:normAutofit/>
            </a:bodyPr>
            <a:lstStyle/>
            <a:p>
              <a:pPr>
                <a:defRPr sz="11000" b="1">
                  <a:solidFill>
                    <a:srgbClr val="282828"/>
                  </a:solidFill>
                </a:defRPr>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9" name="Shape 59"/>
            <p:cNvSpPr/>
            <p:nvPr/>
          </p:nvSpPr>
          <p:spPr>
            <a:xfrm>
              <a:off x="11508396" y="6839690"/>
              <a:ext cx="10689683" cy="5039378"/>
            </a:xfrm>
            <a:prstGeom prst="rect">
              <a:avLst/>
            </a:prstGeom>
            <a:ln w="3175">
              <a:miter lim="400000"/>
            </a:ln>
          </p:spPr>
          <p:txBody>
            <a:bodyPr lIns="38100" tIns="38100" rIns="38100" bIns="38100">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typesetting, remaining essentially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in the Lorem has survived not only five centuries, but also the leap into electronic typesetting. Lorem Ipsum is simply dummy text of the printing and typesetting industry. Lorem Ipsum has been the industry's</a:t>
              </a:r>
            </a:p>
          </p:txBody>
        </p:sp>
      </p:grpSp>
      <p:sp>
        <p:nvSpPr>
          <p:cNvPr id="60" name="Shape 60"/>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4</a:t>
            </a:fld>
            <a:endParaRPr>
              <a:latin typeface="Arial" panose="020B0604020202020204" pitchFamily="34" charset="0"/>
              <a:ea typeface="微软雅黑" panose="020B0503020204020204" pitchFamily="34" charset="-122"/>
              <a:sym typeface="Arial" panose="020B0604020202020204" pitchFamily="34" charset="0"/>
            </a:endParaRPr>
          </a:p>
        </p:txBody>
      </p:sp>
      <p:sp>
        <p:nvSpPr>
          <p:cNvPr id="61" name="Shape 61"/>
          <p:cNvSpPr/>
          <p:nvPr/>
        </p:nvSpPr>
        <p:spPr>
          <a:xfrm rot="18900000">
            <a:off x="17168049" y="12238789"/>
            <a:ext cx="2942819" cy="2942819"/>
          </a:xfrm>
          <a:prstGeom prst="rect">
            <a:avLst/>
          </a:prstGeom>
          <a:solidFill>
            <a:schemeClr val="accent2"/>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264" y="3634375"/>
            <a:ext cx="10191115" cy="6807664"/>
          </a:xfrm>
          <a:prstGeom prst="rect">
            <a:avLst/>
          </a:prstGeom>
        </p:spPr>
      </p:pic>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7"/>
          </p:nvPr>
        </p:nvPicPr>
        <p:blipFill>
          <a:blip r:embed="rId3">
            <a:extLst>
              <a:ext uri="{28A0092B-C50C-407E-A947-70E740481C1C}">
                <a14:useLocalDpi xmlns:a14="http://schemas.microsoft.com/office/drawing/2010/main" val="0"/>
              </a:ext>
            </a:extLst>
          </a:blip>
          <a:stretch>
            <a:fillRect/>
          </a:stretch>
        </p:blipFill>
        <p:spPr>
          <a:xfrm>
            <a:off x="0" y="1526248"/>
            <a:ext cx="12172950" cy="10663504"/>
          </a:xfrm>
          <a:solidFill>
            <a:schemeClr val="bg2"/>
          </a:solidFill>
        </p:spPr>
      </p:pic>
      <p:grpSp>
        <p:nvGrpSpPr>
          <p:cNvPr id="2" name="Группа 1"/>
          <p:cNvGrpSpPr/>
          <p:nvPr/>
        </p:nvGrpSpPr>
        <p:grpSpPr>
          <a:xfrm>
            <a:off x="13412240" y="1580488"/>
            <a:ext cx="9058461" cy="12151601"/>
            <a:chOff x="13412240" y="1580488"/>
            <a:chExt cx="9058461" cy="12151601"/>
          </a:xfrm>
        </p:grpSpPr>
        <p:sp>
          <p:nvSpPr>
            <p:cNvPr id="63" name="Shape 63"/>
            <p:cNvSpPr/>
            <p:nvPr/>
          </p:nvSpPr>
          <p:spPr>
            <a:xfrm>
              <a:off x="13412240" y="1580488"/>
              <a:ext cx="9058461" cy="5215910"/>
            </a:xfrm>
            <a:prstGeom prst="rect">
              <a:avLst/>
            </a:prstGeom>
            <a:ln w="3175">
              <a:miter lim="400000"/>
            </a:ln>
          </p:spPr>
          <p:txBody>
            <a:bodyPr lIns="38100" tIns="38100" rIns="38100" bIns="38100">
              <a:normAutofit/>
            </a:bodyPr>
            <a:lstStyle>
              <a:lvl1pPr defTabSz="767715">
                <a:lnSpc>
                  <a:spcPct val="70000"/>
                </a:lnSpc>
                <a:defRPr sz="1023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4" name="Shape 64"/>
            <p:cNvSpPr/>
            <p:nvPr/>
          </p:nvSpPr>
          <p:spPr>
            <a:xfrm>
              <a:off x="13532897" y="6914875"/>
              <a:ext cx="8390522" cy="6817214"/>
            </a:xfrm>
            <a:prstGeom prst="rect">
              <a:avLst/>
            </a:prstGeom>
            <a:ln w="3175">
              <a:miter lim="400000"/>
            </a:ln>
          </p:spPr>
          <p:txBody>
            <a:bodyPr lIns="38100" tIns="38100" rIns="38100" bIns="38100">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in the dummy text of the printing and typesetting industry. Lorem Ipsum has been the industry's standard dummy text ever since the 1500s, when an unknown printer took a</a:t>
              </a:r>
            </a:p>
          </p:txBody>
        </p:sp>
      </p:grpSp>
      <p:sp>
        <p:nvSpPr>
          <p:cNvPr id="65" name="Shape 65"/>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5</a:t>
            </a:fld>
            <a:endParaRPr>
              <a:latin typeface="Arial" panose="020B0604020202020204" pitchFamily="34" charset="0"/>
              <a:ea typeface="微软雅黑" panose="020B0503020204020204" pitchFamily="34" charset="-122"/>
              <a:sym typeface="Arial" panose="020B0604020202020204" pitchFamily="34" charset="0"/>
            </a:endParaRPr>
          </a:p>
        </p:txBody>
      </p:sp>
      <p:sp>
        <p:nvSpPr>
          <p:cNvPr id="67" name="Shape 67"/>
          <p:cNvSpPr/>
          <p:nvPr/>
        </p:nvSpPr>
        <p:spPr>
          <a:xfrm rot="18900000">
            <a:off x="17168049" y="-1468702"/>
            <a:ext cx="2942819" cy="2942819"/>
          </a:xfrm>
          <a:prstGeom prst="rect">
            <a:avLst/>
          </a:prstGeom>
          <a:solidFill>
            <a:schemeClr val="accent2"/>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8" name="Shape 68"/>
          <p:cNvSpPr/>
          <p:nvPr/>
        </p:nvSpPr>
        <p:spPr>
          <a:xfrm rot="18900000">
            <a:off x="12113897" y="11481334"/>
            <a:ext cx="1002067" cy="1002067"/>
          </a:xfrm>
          <a:prstGeom prst="rect">
            <a:avLst/>
          </a:prstGeom>
          <a:solidFill>
            <a:schemeClr val="accent2"/>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7"/>
          </p:nvPr>
        </p:nvPicPr>
        <p:blipFill>
          <a:blip r:embed="rId3">
            <a:extLst>
              <a:ext uri="{28A0092B-C50C-407E-A947-70E740481C1C}">
                <a14:useLocalDpi xmlns:a14="http://schemas.microsoft.com/office/drawing/2010/main" val="0"/>
              </a:ext>
            </a:extLst>
          </a:blip>
          <a:stretch>
            <a:fillRect/>
          </a:stretch>
        </p:blipFill>
        <p:spPr>
          <a:xfrm>
            <a:off x="-7938" y="2705137"/>
            <a:ext cx="6235701" cy="8318425"/>
          </a:xfrm>
          <a:solidFill>
            <a:schemeClr val="bg2"/>
          </a:solidFill>
        </p:spPr>
      </p:pic>
      <p:sp>
        <p:nvSpPr>
          <p:cNvPr id="83" name="Shape 83"/>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6</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 name="Группа 1"/>
          <p:cNvGrpSpPr/>
          <p:nvPr/>
        </p:nvGrpSpPr>
        <p:grpSpPr>
          <a:xfrm>
            <a:off x="10199015" y="1661082"/>
            <a:ext cx="11935464" cy="9986294"/>
            <a:chOff x="10199015" y="1661082"/>
            <a:chExt cx="11935464" cy="9986294"/>
          </a:xfrm>
        </p:grpSpPr>
        <p:sp>
          <p:nvSpPr>
            <p:cNvPr id="85" name="Shape 85"/>
            <p:cNvSpPr/>
            <p:nvPr/>
          </p:nvSpPr>
          <p:spPr>
            <a:xfrm>
              <a:off x="10199015" y="1661082"/>
              <a:ext cx="10139312" cy="5460365"/>
            </a:xfrm>
            <a:prstGeom prst="rect">
              <a:avLst/>
            </a:prstGeom>
            <a:ln w="3175">
              <a:miter lim="400000"/>
            </a:ln>
          </p:spPr>
          <p:txBody>
            <a:bodyPr lIns="38100" tIns="38100" rIns="38100" bIns="38100">
              <a:normAutofit/>
            </a:bodyPr>
            <a:lstStyle/>
            <a:p>
              <a:pPr defTabSz="800735">
                <a:defRPr sz="10670" b="1">
                  <a:solidFill>
                    <a:srgbClr val="282828"/>
                  </a:solidFill>
                </a:defRPr>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6" name="Shape 86"/>
            <p:cNvSpPr/>
            <p:nvPr/>
          </p:nvSpPr>
          <p:spPr>
            <a:xfrm>
              <a:off x="10252561" y="6971196"/>
              <a:ext cx="11881918" cy="4676180"/>
            </a:xfrm>
            <a:prstGeom prst="rect">
              <a:avLst/>
            </a:prstGeom>
            <a:ln w="3175">
              <a:miter lim="400000"/>
            </a:ln>
          </p:spPr>
          <p:txBody>
            <a:bodyPr lIns="38100" tIns="38100" rIns="38100" bIns="38100">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survived not only five centuries, but also the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in the Lorem has survived not only five centuries, but also the leap into typesetting industry. Lorem Ipsum has been the industry's standard dummy text ever since the 1500s, when an unknown printer took a galley of type and scrambled it to make a type specimen book. It has survived not</a:t>
              </a:r>
            </a:p>
          </p:txBody>
        </p:sp>
      </p:grpSp>
      <p:grpSp>
        <p:nvGrpSpPr>
          <p:cNvPr id="3" name="Группа 2"/>
          <p:cNvGrpSpPr/>
          <p:nvPr/>
        </p:nvGrpSpPr>
        <p:grpSpPr>
          <a:xfrm>
            <a:off x="4757902" y="5386590"/>
            <a:ext cx="2942819" cy="2942820"/>
            <a:chOff x="4757902" y="5386590"/>
            <a:chExt cx="2942819" cy="2942820"/>
          </a:xfrm>
        </p:grpSpPr>
        <p:sp>
          <p:nvSpPr>
            <p:cNvPr id="87" name="Shape 87"/>
            <p:cNvSpPr/>
            <p:nvPr/>
          </p:nvSpPr>
          <p:spPr>
            <a:xfrm rot="18900000">
              <a:off x="4757902" y="5386590"/>
              <a:ext cx="2942819" cy="2942820"/>
            </a:xfrm>
            <a:prstGeom prst="rect">
              <a:avLst/>
            </a:prstGeom>
            <a:solidFill>
              <a:schemeClr val="bg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88" name="Shape 88"/>
            <p:cNvSpPr/>
            <p:nvPr/>
          </p:nvSpPr>
          <p:spPr>
            <a:xfrm>
              <a:off x="5763639" y="6258942"/>
              <a:ext cx="931345" cy="1102866"/>
            </a:xfrm>
            <a:prstGeom prst="rect">
              <a:avLst/>
            </a:prstGeom>
            <a:ln w="3175">
              <a:miter lim="400000"/>
            </a:ln>
          </p:spPr>
          <p:txBody>
            <a:bodyPr wrap="none" lIns="38100" tIns="38100" rIns="38100" bIns="38100" anchor="ctr">
              <a:spAutoFit/>
            </a:bodyPr>
            <a:lstStyle>
              <a:lvl1pPr defTabSz="642620">
                <a:spcBef>
                  <a:spcPts val="4300"/>
                </a:spcBef>
                <a:tabLst>
                  <a:tab pos="495300" algn="l"/>
                  <a:tab pos="990600" algn="l"/>
                  <a:tab pos="1498600" algn="l"/>
                  <a:tab pos="1993900" algn="l"/>
                  <a:tab pos="2489200" algn="l"/>
                  <a:tab pos="2997200" algn="l"/>
                  <a:tab pos="3492500" algn="l"/>
                  <a:tab pos="4000500" algn="l"/>
                  <a:tab pos="4495800" algn="l"/>
                  <a:tab pos="4991100" algn="l"/>
                  <a:tab pos="5499100" algn="l"/>
                  <a:tab pos="5994400" algn="l"/>
                </a:tabLst>
                <a:defRPr sz="10000" baseline="-2000">
                  <a:solidFill>
                    <a:srgbClr val="FFFFFF"/>
                  </a:solidFill>
                  <a:latin typeface="et-line"/>
                  <a:ea typeface="et-line"/>
                  <a:cs typeface="et-line"/>
                  <a:sym typeface="et-line"/>
                </a:defRPr>
              </a:lvl1pPr>
            </a:lstStyle>
            <a:p>
              <a:pPr algn="ctr"/>
              <a:r>
                <a:rPr dirty="0">
                  <a:latin typeface="Arial" panose="020B0604020202020204" pitchFamily="34" charset="0"/>
                  <a:ea typeface="微软雅黑" panose="020B0503020204020204" pitchFamily="34" charset="-122"/>
                  <a:sym typeface="Arial" panose="020B0604020202020204" pitchFamily="34" charset="0"/>
                </a:rPr>
                <a:t></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27"/>
          </p:nvPr>
        </p:nvPicPr>
        <p:blipFill>
          <a:blip r:embed="rId3">
            <a:extLst>
              <a:ext uri="{28A0092B-C50C-407E-A947-70E740481C1C}">
                <a14:useLocalDpi xmlns:a14="http://schemas.microsoft.com/office/drawing/2010/main" val="0"/>
              </a:ext>
            </a:extLst>
          </a:blip>
          <a:stretch>
            <a:fillRect/>
          </a:stretch>
        </p:blipFill>
        <p:spPr>
          <a:xfrm>
            <a:off x="818146" y="-69850"/>
            <a:ext cx="10423945" cy="6921500"/>
          </a:xfrm>
          <a:solidFill>
            <a:schemeClr val="bg2"/>
          </a:solidFill>
        </p:spPr>
      </p:pic>
      <p:pic>
        <p:nvPicPr>
          <p:cNvPr id="5" name="图片占位符 4"/>
          <p:cNvPicPr>
            <a:picLocks noGrp="1" noChangeAspect="1"/>
          </p:cNvPicPr>
          <p:nvPr>
            <p:ph type="pic" sz="quarter" idx="28"/>
          </p:nvPr>
        </p:nvPicPr>
        <p:blipFill>
          <a:blip r:embed="rId4">
            <a:extLst>
              <a:ext uri="{28A0092B-C50C-407E-A947-70E740481C1C}">
                <a14:useLocalDpi xmlns:a14="http://schemas.microsoft.com/office/drawing/2010/main" val="0"/>
              </a:ext>
            </a:extLst>
          </a:blip>
          <a:stretch>
            <a:fillRect/>
          </a:stretch>
        </p:blipFill>
        <p:spPr>
          <a:xfrm>
            <a:off x="14404551" y="6891338"/>
            <a:ext cx="7790710" cy="6824662"/>
          </a:xfrm>
          <a:solidFill>
            <a:schemeClr val="bg2"/>
          </a:solidFill>
        </p:spPr>
      </p:pic>
      <p:grpSp>
        <p:nvGrpSpPr>
          <p:cNvPr id="2" name="Группа 1"/>
          <p:cNvGrpSpPr/>
          <p:nvPr/>
        </p:nvGrpSpPr>
        <p:grpSpPr>
          <a:xfrm>
            <a:off x="11489656" y="1466188"/>
            <a:ext cx="12342773" cy="4292886"/>
            <a:chOff x="11489656" y="1466188"/>
            <a:chExt cx="12342773" cy="4292886"/>
          </a:xfrm>
        </p:grpSpPr>
        <p:sp>
          <p:nvSpPr>
            <p:cNvPr id="100" name="Shape 100"/>
            <p:cNvSpPr/>
            <p:nvPr/>
          </p:nvSpPr>
          <p:spPr>
            <a:xfrm>
              <a:off x="13615440" y="1466188"/>
              <a:ext cx="10216989" cy="1212151"/>
            </a:xfrm>
            <a:prstGeom prst="rect">
              <a:avLst/>
            </a:prstGeom>
            <a:ln w="3175">
              <a:miter lim="400000"/>
            </a:ln>
          </p:spPr>
          <p:txBody>
            <a:bodyPr lIns="38100" tIns="38100" rIns="38100" bIns="38100">
              <a:normAutofit/>
            </a:bodyPr>
            <a:lstStyle>
              <a:lvl1pPr defTabSz="635635">
                <a:lnSpc>
                  <a:spcPct val="70000"/>
                </a:lnSpc>
                <a:defRPr sz="5390" b="1" cap="all">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1" name="Shape 101"/>
            <p:cNvSpPr/>
            <p:nvPr/>
          </p:nvSpPr>
          <p:spPr>
            <a:xfrm>
              <a:off x="13617543" y="2749006"/>
              <a:ext cx="9482678" cy="3010068"/>
            </a:xfrm>
            <a:prstGeom prst="rect">
              <a:avLst/>
            </a:prstGeom>
            <a:ln w="3175">
              <a:miter lim="400000"/>
            </a:ln>
          </p:spPr>
          <p:txBody>
            <a:bodyPr lIns="38100" tIns="38100" rIns="38100" bIns="38100">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industry's unknown printer took a galley of type and scrambled it to make a type specimen book. It has survived not only five dummy text of the printing and typesetting industry. Lorem since the 1500s, when an</a:t>
              </a:r>
            </a:p>
          </p:txBody>
        </p:sp>
        <p:grpSp>
          <p:nvGrpSpPr>
            <p:cNvPr id="104" name="Group 104"/>
            <p:cNvGrpSpPr/>
            <p:nvPr/>
          </p:nvGrpSpPr>
          <p:grpSpPr>
            <a:xfrm>
              <a:off x="11489656" y="2713798"/>
              <a:ext cx="1353887" cy="1353888"/>
              <a:chOff x="0" y="0"/>
              <a:chExt cx="1353886" cy="1353886"/>
            </a:xfrm>
          </p:grpSpPr>
          <p:sp>
            <p:nvSpPr>
              <p:cNvPr id="102" name="Shape 102"/>
              <p:cNvSpPr/>
              <p:nvPr/>
            </p:nvSpPr>
            <p:spPr>
              <a:xfrm rot="18900000">
                <a:off x="198272" y="198272"/>
                <a:ext cx="957343" cy="957343"/>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03" name="Shape 103"/>
              <p:cNvSpPr/>
              <p:nvPr/>
            </p:nvSpPr>
            <p:spPr>
              <a:xfrm rot="10800000">
                <a:off x="542616" y="486443"/>
                <a:ext cx="217856" cy="355601"/>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 name="Группа 2"/>
          <p:cNvGrpSpPr/>
          <p:nvPr/>
        </p:nvGrpSpPr>
        <p:grpSpPr>
          <a:xfrm>
            <a:off x="1880345" y="8106202"/>
            <a:ext cx="11026699" cy="4491870"/>
            <a:chOff x="1880345" y="8106202"/>
            <a:chExt cx="11026699" cy="4491870"/>
          </a:xfrm>
        </p:grpSpPr>
        <p:grpSp>
          <p:nvGrpSpPr>
            <p:cNvPr id="107" name="Group 107"/>
            <p:cNvGrpSpPr/>
            <p:nvPr/>
          </p:nvGrpSpPr>
          <p:grpSpPr>
            <a:xfrm rot="10800000">
              <a:off x="11553156" y="9675194"/>
              <a:ext cx="1353888" cy="1353887"/>
              <a:chOff x="0" y="0"/>
              <a:chExt cx="1353886" cy="1353886"/>
            </a:xfrm>
          </p:grpSpPr>
          <p:sp>
            <p:nvSpPr>
              <p:cNvPr id="105" name="Shape 105"/>
              <p:cNvSpPr/>
              <p:nvPr/>
            </p:nvSpPr>
            <p:spPr>
              <a:xfrm rot="18900000">
                <a:off x="198272" y="198272"/>
                <a:ext cx="957343" cy="957343"/>
              </a:xfrm>
              <a:prstGeom prst="rect">
                <a:avLst/>
              </a:prstGeom>
              <a:solidFill>
                <a:schemeClr val="bg1"/>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06" name="Shape 106"/>
              <p:cNvSpPr/>
              <p:nvPr/>
            </p:nvSpPr>
            <p:spPr>
              <a:xfrm rot="10800000">
                <a:off x="542616" y="486443"/>
                <a:ext cx="217856" cy="355601"/>
              </a:xfrm>
              <a:custGeom>
                <a:avLst/>
                <a:gdLst/>
                <a:ahLst/>
                <a:cxnLst>
                  <a:cxn ang="0">
                    <a:pos x="wd2" y="hd2"/>
                  </a:cxn>
                  <a:cxn ang="5400000">
                    <a:pos x="wd2" y="hd2"/>
                  </a:cxn>
                  <a:cxn ang="10800000">
                    <a:pos x="wd2" y="hd2"/>
                  </a:cxn>
                  <a:cxn ang="16200000">
                    <a:pos x="wd2" y="hd2"/>
                  </a:cxn>
                </a:cxnLst>
                <a:rect l="0" t="0" r="r" b="b"/>
                <a:pathLst>
                  <a:path w="21600" h="21600" extrusionOk="0">
                    <a:moveTo>
                      <a:pt x="4010" y="0"/>
                    </a:moveTo>
                    <a:lnTo>
                      <a:pt x="0" y="2462"/>
                    </a:lnTo>
                    <a:lnTo>
                      <a:pt x="13671" y="10800"/>
                    </a:lnTo>
                    <a:lnTo>
                      <a:pt x="0" y="19194"/>
                    </a:lnTo>
                    <a:lnTo>
                      <a:pt x="4010" y="21600"/>
                    </a:lnTo>
                    <a:lnTo>
                      <a:pt x="21600" y="10800"/>
                    </a:lnTo>
                    <a:lnTo>
                      <a:pt x="4010" y="0"/>
                    </a:lnTo>
                  </a:path>
                </a:pathLst>
              </a:custGeom>
              <a:solidFill>
                <a:srgbClr val="FFFFFF"/>
              </a:solidFill>
              <a:ln w="3175" cap="flat">
                <a:noFill/>
                <a:miter lim="400000"/>
              </a:ln>
              <a:effectLst/>
            </p:spPr>
            <p:txBody>
              <a:bodyPr wrap="square" lIns="45719" tIns="45719" rIns="45719" bIns="45719" numCol="1" anchor="ctr">
                <a:noAutofit/>
              </a:bodyPr>
              <a:lstStyle/>
              <a:p>
                <a:pPr defTabSz="914400">
                  <a:defRPr sz="1800">
                    <a:solidFill>
                      <a:srgbClr val="000000"/>
                    </a:solidFill>
                    <a:latin typeface="Roboto Regular"/>
                    <a:ea typeface="Roboto Regular"/>
                    <a:cs typeface="Roboto Regular"/>
                    <a:sym typeface="Roboto Regular"/>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0" name="Group 110"/>
            <p:cNvGrpSpPr/>
            <p:nvPr/>
          </p:nvGrpSpPr>
          <p:grpSpPr>
            <a:xfrm>
              <a:off x="1880345" y="8106202"/>
              <a:ext cx="8403222" cy="4491870"/>
              <a:chOff x="0" y="0"/>
              <a:chExt cx="8403220" cy="4491868"/>
            </a:xfrm>
          </p:grpSpPr>
          <p:sp>
            <p:nvSpPr>
              <p:cNvPr id="108" name="Shape 108"/>
              <p:cNvSpPr/>
              <p:nvPr/>
            </p:nvSpPr>
            <p:spPr>
              <a:xfrm>
                <a:off x="186293" y="0"/>
                <a:ext cx="8216928" cy="1589559"/>
              </a:xfrm>
              <a:prstGeom prst="rect">
                <a:avLst/>
              </a:prstGeom>
              <a:noFill/>
              <a:ln w="3175" cap="flat">
                <a:noFill/>
                <a:miter lim="400000"/>
              </a:ln>
              <a:effectLst/>
            </p:spPr>
            <p:txBody>
              <a:bodyPr wrap="square" lIns="38100" tIns="38100" rIns="38100" bIns="38100" numCol="1" anchor="t">
                <a:normAutofit/>
              </a:bodyPr>
              <a:lstStyle>
                <a:lvl1pPr algn="r" defTabSz="561340">
                  <a:lnSpc>
                    <a:spcPct val="70000"/>
                  </a:lnSpc>
                  <a:defRPr sz="4760" b="1" cap="all">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点此替换文本</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9" name="Shape 109"/>
              <p:cNvSpPr/>
              <p:nvPr/>
            </p:nvSpPr>
            <p:spPr>
              <a:xfrm>
                <a:off x="0" y="1244717"/>
                <a:ext cx="8390521" cy="3247152"/>
              </a:xfrm>
              <a:prstGeom prst="rect">
                <a:avLst/>
              </a:prstGeom>
              <a:noFill/>
              <a:ln w="3175" cap="flat">
                <a:noFill/>
                <a:miter lim="400000"/>
              </a:ln>
              <a:effectLst/>
            </p:spPr>
            <p:txBody>
              <a:bodyPr wrap="square" lIns="38100" tIns="38100" rIns="38100" bIns="38100" numCol="1" anchor="t">
                <a:normAutofit/>
              </a:bodyPr>
              <a:lstStyle>
                <a:lvl1pPr algn="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type and scrambled it to make a type specimen book. It has survived not only five dummy text of the printing and typesetting industry. Lorem since the 1500s, when an unknown printer took a galley</a:t>
                </a:r>
              </a:p>
            </p:txBody>
          </p:sp>
        </p:gr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23"/>
          </p:nvPr>
        </p:nvPicPr>
        <p:blipFill>
          <a:blip r:embed="rId3">
            <a:extLst>
              <a:ext uri="{28A0092B-C50C-407E-A947-70E740481C1C}">
                <a14:useLocalDpi xmlns:a14="http://schemas.microsoft.com/office/drawing/2010/main" val="0"/>
              </a:ext>
            </a:extLst>
          </a:blip>
          <a:stretch>
            <a:fillRect/>
          </a:stretch>
        </p:blipFill>
        <p:spPr>
          <a:xfrm>
            <a:off x="12199938" y="2801236"/>
            <a:ext cx="12182475" cy="8113528"/>
          </a:xfrm>
          <a:solidFill>
            <a:schemeClr val="bg2"/>
          </a:solidFill>
        </p:spPr>
      </p:pic>
      <p:grpSp>
        <p:nvGrpSpPr>
          <p:cNvPr id="77" name="Group 77"/>
          <p:cNvGrpSpPr/>
          <p:nvPr/>
        </p:nvGrpSpPr>
        <p:grpSpPr>
          <a:xfrm>
            <a:off x="22132818" y="11529084"/>
            <a:ext cx="1232514" cy="1232514"/>
            <a:chOff x="0" y="0"/>
            <a:chExt cx="1232513" cy="1232513"/>
          </a:xfrm>
        </p:grpSpPr>
        <p:sp>
          <p:nvSpPr>
            <p:cNvPr id="71" name="Shape 71"/>
            <p:cNvSpPr/>
            <p:nvPr/>
          </p:nvSpPr>
          <p:spPr>
            <a:xfrm rot="2700000">
              <a:off x="267634" y="267634"/>
              <a:ext cx="697244" cy="697245"/>
            </a:xfrm>
            <a:prstGeom prst="rect">
              <a:avLst/>
            </a:prstGeom>
            <a:solidFill>
              <a:srgbClr val="282828"/>
            </a:solidFill>
            <a:ln w="3175" cap="flat">
              <a:noFill/>
              <a:miter lim="400000"/>
            </a:ln>
            <a:effectLst/>
          </p:spPr>
          <p:txBody>
            <a:bodyPr wrap="square" lIns="38100" tIns="38100" rIns="38100" bIns="38100" numCol="1" anchor="ctr">
              <a:noAutofit/>
            </a:bodyP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76" name="Group 76"/>
            <p:cNvGrpSpPr/>
            <p:nvPr/>
          </p:nvGrpSpPr>
          <p:grpSpPr>
            <a:xfrm rot="2700000">
              <a:off x="180447" y="180547"/>
              <a:ext cx="871619" cy="871419"/>
              <a:chOff x="0" y="0"/>
              <a:chExt cx="871618" cy="871418"/>
            </a:xfrm>
          </p:grpSpPr>
          <p:sp>
            <p:nvSpPr>
              <p:cNvPr id="72" name="Shape 72"/>
              <p:cNvSpPr/>
              <p:nvPr/>
            </p:nvSpPr>
            <p:spPr>
              <a:xfrm>
                <a:off x="686727" y="0"/>
                <a:ext cx="184320" cy="18546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25400" cap="flat">
                <a:solidFill>
                  <a:srgbClr val="FFE7C9"/>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3" name="Shape 73"/>
              <p:cNvSpPr/>
              <p:nvPr/>
            </p:nvSpPr>
            <p:spPr>
              <a:xfrm rot="5400000">
                <a:off x="686727" y="685957"/>
                <a:ext cx="184320" cy="18546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25400" cap="flat">
                <a:solidFill>
                  <a:srgbClr val="FFE7C9"/>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4" name="Shape 74"/>
              <p:cNvSpPr/>
              <p:nvPr/>
            </p:nvSpPr>
            <p:spPr>
              <a:xfrm rot="16200000">
                <a:off x="571" y="-1"/>
                <a:ext cx="184320" cy="18546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25400" cap="flat">
                <a:solidFill>
                  <a:srgbClr val="FFE7C9"/>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5" name="Shape 75"/>
              <p:cNvSpPr/>
              <p:nvPr/>
            </p:nvSpPr>
            <p:spPr>
              <a:xfrm rot="10800000">
                <a:off x="571" y="685957"/>
                <a:ext cx="184320" cy="18546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25400" cap="flat">
                <a:solidFill>
                  <a:srgbClr val="FFE7C9"/>
                </a:solidFill>
                <a:prstDash val="solid"/>
                <a:miter lim="400000"/>
              </a:ln>
              <a:effectLst/>
            </p:spPr>
            <p:txBody>
              <a:bodyPr wrap="square" lIns="38100" tIns="38100" rIns="38100" bIns="38100" numCol="1" anchor="ctr">
                <a:noAutofit/>
              </a:bodyPr>
              <a:lstStyle/>
              <a:p>
                <a:pPr algn="ctr">
                  <a:defRPr sz="3000">
                    <a:solidFill>
                      <a:srgbClr val="000000"/>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79" name="Shape 79"/>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8</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 name="Группа 1"/>
          <p:cNvGrpSpPr/>
          <p:nvPr/>
        </p:nvGrpSpPr>
        <p:grpSpPr>
          <a:xfrm>
            <a:off x="1512184" y="3833469"/>
            <a:ext cx="8992089" cy="8134071"/>
            <a:chOff x="1512184" y="3833469"/>
            <a:chExt cx="8992089" cy="8134071"/>
          </a:xfrm>
        </p:grpSpPr>
        <p:sp>
          <p:nvSpPr>
            <p:cNvPr id="78" name="Shape 78"/>
            <p:cNvSpPr/>
            <p:nvPr/>
          </p:nvSpPr>
          <p:spPr>
            <a:xfrm>
              <a:off x="1512184" y="3833469"/>
              <a:ext cx="8992089" cy="1805332"/>
            </a:xfrm>
            <a:prstGeom prst="rect">
              <a:avLst/>
            </a:prstGeom>
            <a:ln w="3175">
              <a:miter lim="400000"/>
            </a:ln>
          </p:spPr>
          <p:txBody>
            <a:bodyPr lIns="38100" tIns="38100" rIns="38100" bIns="38100">
              <a:normAutofit/>
            </a:bodyPr>
            <a:lstStyle>
              <a:lvl1pPr defTabSz="817245">
                <a:lnSpc>
                  <a:spcPct val="70000"/>
                </a:lnSpc>
                <a:defRPr sz="10890" b="1">
                  <a:solidFill>
                    <a:srgbClr val="282828"/>
                  </a:solidFill>
                </a:defRPr>
              </a:lvl1pPr>
            </a:lstStyle>
            <a:p>
              <a:pPr>
                <a:lnSpc>
                  <a:spcPct val="100000"/>
                </a:lnSpc>
              </a:pPr>
              <a:r>
                <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rPr>
                <a:t>项目预算</a:t>
              </a:r>
              <a:endParaRPr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0" name="Shape 80"/>
            <p:cNvSpPr/>
            <p:nvPr/>
          </p:nvSpPr>
          <p:spPr>
            <a:xfrm>
              <a:off x="1590241" y="6002463"/>
              <a:ext cx="8390521" cy="5965077"/>
            </a:xfrm>
            <a:prstGeom prst="rect">
              <a:avLst/>
            </a:prstGeom>
            <a:ln w="3175">
              <a:miter lim="400000"/>
            </a:ln>
          </p:spPr>
          <p:txBody>
            <a:bodyPr lIns="38100" tIns="38100" rIns="38100" bIns="38100">
              <a:normAutofit/>
            </a:bodyPr>
            <a:lstStyle/>
            <a:p>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Lorem Ipsum is simply dummy text of the printing and typesetting industry. Lorem Ipsum has been the industry's unknown printer took a galley of type and scrambled it to make a type specimen book. It has unchanged. It was </a:t>
              </a:r>
              <a:r>
                <a:rPr dirty="0" err="1">
                  <a:solidFill>
                    <a:schemeClr val="tx2"/>
                  </a:solidFill>
                  <a:latin typeface="Arial" panose="020B0604020202020204" pitchFamily="34" charset="0"/>
                  <a:ea typeface="微软雅黑" panose="020B0503020204020204" pitchFamily="34" charset="-122"/>
                  <a:sym typeface="Arial" panose="020B0604020202020204" pitchFamily="34" charset="0"/>
                </a:rPr>
                <a:t>popularised</a:t>
              </a:r>
              <a:r>
                <a:rPr dirty="0">
                  <a:solidFill>
                    <a:schemeClr val="tx2"/>
                  </a:solidFill>
                  <a:latin typeface="Arial" panose="020B0604020202020204" pitchFamily="34" charset="0"/>
                  <a:ea typeface="微软雅黑" panose="020B0503020204020204" pitchFamily="34" charset="-122"/>
                  <a:sym typeface="Arial" panose="020B0604020202020204" pitchFamily="34" charset="0"/>
                </a:rPr>
                <a:t> in the dummy text of the printing and typesetting industry. Lorem Ipsum has been the industry's standard dummy text ever since the 1500s, when an unknown printer took a</a:t>
              </a:r>
            </a:p>
          </p:txBody>
        </p:sp>
      </p:grpSp>
      <p:sp>
        <p:nvSpPr>
          <p:cNvPr id="81" name="Shape 81"/>
          <p:cNvSpPr/>
          <p:nvPr/>
        </p:nvSpPr>
        <p:spPr>
          <a:xfrm rot="18900000">
            <a:off x="11690967" y="11644308"/>
            <a:ext cx="1002066" cy="1002066"/>
          </a:xfrm>
          <a:prstGeom prst="rect">
            <a:avLst/>
          </a:prstGeom>
          <a:solidFill>
            <a:schemeClr val="accent2"/>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 name="图片占位符 3"/>
          <p:cNvSpPr>
            <a:spLocks noGrp="1"/>
          </p:cNvSpPr>
          <p:nvPr>
            <p:ph type="pic" sz="quarter" idx="23"/>
          </p:nvPr>
        </p:nvSpPr>
        <p:spPr/>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3" name="Table 353"/>
          <p:cNvGraphicFramePr/>
          <p:nvPr/>
        </p:nvGraphicFramePr>
        <p:xfrm>
          <a:off x="2241658" y="1779976"/>
          <a:ext cx="19900671" cy="9491657"/>
        </p:xfrm>
        <a:graphic>
          <a:graphicData uri="http://schemas.openxmlformats.org/drawingml/2006/table">
            <a:tbl>
              <a:tblPr firstRow="1" firstCol="1" bandRow="1">
                <a:tableStyleId>{4C3C2611-4C71-4FC5-86AE-919BDF0F9419}</a:tableStyleId>
              </a:tblPr>
              <a:tblGrid>
                <a:gridCol w="5459991">
                  <a:extLst>
                    <a:ext uri="{9D8B030D-6E8A-4147-A177-3AD203B41FA5}">
                      <a16:colId xmlns:a16="http://schemas.microsoft.com/office/drawing/2014/main" val="20000"/>
                    </a:ext>
                  </a:extLst>
                </a:gridCol>
                <a:gridCol w="1203390">
                  <a:extLst>
                    <a:ext uri="{9D8B030D-6E8A-4147-A177-3AD203B41FA5}">
                      <a16:colId xmlns:a16="http://schemas.microsoft.com/office/drawing/2014/main" val="20001"/>
                    </a:ext>
                  </a:extLst>
                </a:gridCol>
                <a:gridCol w="1203390">
                  <a:extLst>
                    <a:ext uri="{9D8B030D-6E8A-4147-A177-3AD203B41FA5}">
                      <a16:colId xmlns:a16="http://schemas.microsoft.com/office/drawing/2014/main" val="20002"/>
                    </a:ext>
                  </a:extLst>
                </a:gridCol>
                <a:gridCol w="1203390">
                  <a:extLst>
                    <a:ext uri="{9D8B030D-6E8A-4147-A177-3AD203B41FA5}">
                      <a16:colId xmlns:a16="http://schemas.microsoft.com/office/drawing/2014/main" val="20003"/>
                    </a:ext>
                  </a:extLst>
                </a:gridCol>
                <a:gridCol w="1203390">
                  <a:extLst>
                    <a:ext uri="{9D8B030D-6E8A-4147-A177-3AD203B41FA5}">
                      <a16:colId xmlns:a16="http://schemas.microsoft.com/office/drawing/2014/main" val="20004"/>
                    </a:ext>
                  </a:extLst>
                </a:gridCol>
                <a:gridCol w="1203390">
                  <a:extLst>
                    <a:ext uri="{9D8B030D-6E8A-4147-A177-3AD203B41FA5}">
                      <a16:colId xmlns:a16="http://schemas.microsoft.com/office/drawing/2014/main" val="20005"/>
                    </a:ext>
                  </a:extLst>
                </a:gridCol>
                <a:gridCol w="1203390">
                  <a:extLst>
                    <a:ext uri="{9D8B030D-6E8A-4147-A177-3AD203B41FA5}">
                      <a16:colId xmlns:a16="http://schemas.microsoft.com/office/drawing/2014/main" val="20006"/>
                    </a:ext>
                  </a:extLst>
                </a:gridCol>
                <a:gridCol w="1203390">
                  <a:extLst>
                    <a:ext uri="{9D8B030D-6E8A-4147-A177-3AD203B41FA5}">
                      <a16:colId xmlns:a16="http://schemas.microsoft.com/office/drawing/2014/main" val="20007"/>
                    </a:ext>
                  </a:extLst>
                </a:gridCol>
                <a:gridCol w="1203390">
                  <a:extLst>
                    <a:ext uri="{9D8B030D-6E8A-4147-A177-3AD203B41FA5}">
                      <a16:colId xmlns:a16="http://schemas.microsoft.com/office/drawing/2014/main" val="20008"/>
                    </a:ext>
                  </a:extLst>
                </a:gridCol>
                <a:gridCol w="1203390">
                  <a:extLst>
                    <a:ext uri="{9D8B030D-6E8A-4147-A177-3AD203B41FA5}">
                      <a16:colId xmlns:a16="http://schemas.microsoft.com/office/drawing/2014/main" val="20009"/>
                    </a:ext>
                  </a:extLst>
                </a:gridCol>
                <a:gridCol w="1203390">
                  <a:extLst>
                    <a:ext uri="{9D8B030D-6E8A-4147-A177-3AD203B41FA5}">
                      <a16:colId xmlns:a16="http://schemas.microsoft.com/office/drawing/2014/main" val="20010"/>
                    </a:ext>
                  </a:extLst>
                </a:gridCol>
                <a:gridCol w="1203390">
                  <a:extLst>
                    <a:ext uri="{9D8B030D-6E8A-4147-A177-3AD203B41FA5}">
                      <a16:colId xmlns:a16="http://schemas.microsoft.com/office/drawing/2014/main" val="20011"/>
                    </a:ext>
                  </a:extLst>
                </a:gridCol>
                <a:gridCol w="1203390">
                  <a:extLst>
                    <a:ext uri="{9D8B030D-6E8A-4147-A177-3AD203B41FA5}">
                      <a16:colId xmlns:a16="http://schemas.microsoft.com/office/drawing/2014/main" val="20012"/>
                    </a:ext>
                  </a:extLst>
                </a:gridCol>
              </a:tblGrid>
              <a:tr h="1474787">
                <a:tc>
                  <a:txBody>
                    <a:bodyPr/>
                    <a:lstStyle/>
                    <a:p>
                      <a:pPr>
                        <a:lnSpc>
                          <a:spcPct val="90000"/>
                        </a:lnSpc>
                        <a:defRPr b="0" cap="none" spc="0">
                          <a:solidFill>
                            <a:srgbClr val="000000"/>
                          </a:solidFill>
                        </a:defRPr>
                      </a:pPr>
                      <a:r>
                        <a:rPr sz="2900" dirty="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Step Plan</a:t>
                      </a:r>
                    </a:p>
                  </a:txBody>
                  <a:tcPr marL="50800" marR="50800" marT="50800" marB="50800" anchor="ctr" horzOverflow="overflow">
                    <a:solidFill>
                      <a:schemeClr val="bg1"/>
                    </a:solidFill>
                  </a:tcPr>
                </a:tc>
                <a:tc>
                  <a:txBody>
                    <a:bodyPr/>
                    <a:lstStyle/>
                    <a:p>
                      <a:pPr>
                        <a:lnSpc>
                          <a:spcPct val="90000"/>
                        </a:lnSpc>
                        <a:defRPr b="0" cap="none" spc="0">
                          <a:solidFill>
                            <a:srgbClr val="000000"/>
                          </a:solidFill>
                        </a:defRPr>
                      </a:pPr>
                      <a:r>
                        <a:rPr sz="290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JAN</a:t>
                      </a:r>
                    </a:p>
                  </a:txBody>
                  <a:tcPr marL="50800" marR="50800" marT="50800" marB="50800" anchor="ctr" horzOverflow="overflow">
                    <a:lnB w="0">
                      <a:miter lim="400000"/>
                    </a:lnB>
                    <a:solidFill>
                      <a:schemeClr val="bg1"/>
                    </a:solidFill>
                  </a:tcPr>
                </a:tc>
                <a:tc>
                  <a:txBody>
                    <a:bodyPr/>
                    <a:lstStyle/>
                    <a:p>
                      <a:pPr>
                        <a:lnSpc>
                          <a:spcPct val="90000"/>
                        </a:lnSpc>
                        <a:defRPr b="0" cap="none" spc="0">
                          <a:solidFill>
                            <a:srgbClr val="000000"/>
                          </a:solidFill>
                        </a:defRPr>
                      </a:pPr>
                      <a:r>
                        <a:rPr sz="290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FEB</a:t>
                      </a:r>
                    </a:p>
                  </a:txBody>
                  <a:tcPr marL="50800" marR="50800" marT="50800" marB="50800" anchor="ctr" horzOverflow="overflow">
                    <a:lnB w="0">
                      <a:miter lim="400000"/>
                    </a:lnB>
                    <a:solidFill>
                      <a:schemeClr val="bg1"/>
                    </a:solidFill>
                  </a:tcPr>
                </a:tc>
                <a:tc>
                  <a:txBody>
                    <a:bodyPr/>
                    <a:lstStyle/>
                    <a:p>
                      <a:pPr>
                        <a:lnSpc>
                          <a:spcPct val="90000"/>
                        </a:lnSpc>
                        <a:defRPr b="0" cap="none" spc="0">
                          <a:solidFill>
                            <a:srgbClr val="000000"/>
                          </a:solidFill>
                        </a:defRPr>
                      </a:pPr>
                      <a:r>
                        <a:rPr sz="290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MAR</a:t>
                      </a:r>
                    </a:p>
                  </a:txBody>
                  <a:tcPr marL="50800" marR="50800" marT="50800" marB="50800" anchor="ctr" horzOverflow="overflow">
                    <a:lnB w="0">
                      <a:miter lim="400000"/>
                    </a:lnB>
                    <a:solidFill>
                      <a:schemeClr val="bg1"/>
                    </a:solidFill>
                  </a:tcPr>
                </a:tc>
                <a:tc>
                  <a:txBody>
                    <a:bodyPr/>
                    <a:lstStyle/>
                    <a:p>
                      <a:pPr>
                        <a:lnSpc>
                          <a:spcPct val="90000"/>
                        </a:lnSpc>
                        <a:defRPr b="0" cap="none" spc="0">
                          <a:solidFill>
                            <a:srgbClr val="000000"/>
                          </a:solidFill>
                        </a:defRPr>
                      </a:pPr>
                      <a:r>
                        <a:rPr sz="290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APR</a:t>
                      </a:r>
                    </a:p>
                  </a:txBody>
                  <a:tcPr marL="50800" marR="50800" marT="50800" marB="50800" anchor="ctr" horzOverflow="overflow">
                    <a:lnB w="0">
                      <a:miter lim="400000"/>
                    </a:lnB>
                    <a:solidFill>
                      <a:schemeClr val="bg1"/>
                    </a:solidFill>
                  </a:tcPr>
                </a:tc>
                <a:tc>
                  <a:txBody>
                    <a:bodyPr/>
                    <a:lstStyle/>
                    <a:p>
                      <a:pPr>
                        <a:lnSpc>
                          <a:spcPct val="90000"/>
                        </a:lnSpc>
                        <a:defRPr b="0" cap="none" spc="0">
                          <a:solidFill>
                            <a:srgbClr val="000000"/>
                          </a:solidFill>
                        </a:defRPr>
                      </a:pPr>
                      <a:r>
                        <a:rPr sz="290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MAY</a:t>
                      </a:r>
                    </a:p>
                  </a:txBody>
                  <a:tcPr marL="50800" marR="50800" marT="50800" marB="50800" anchor="ctr" horzOverflow="overflow">
                    <a:lnB w="0">
                      <a:miter lim="400000"/>
                    </a:lnB>
                    <a:solidFill>
                      <a:schemeClr val="bg1"/>
                    </a:solidFill>
                  </a:tcPr>
                </a:tc>
                <a:tc>
                  <a:txBody>
                    <a:bodyPr/>
                    <a:lstStyle/>
                    <a:p>
                      <a:pPr>
                        <a:lnSpc>
                          <a:spcPct val="90000"/>
                        </a:lnSpc>
                        <a:defRPr b="0" cap="none" spc="0">
                          <a:solidFill>
                            <a:srgbClr val="000000"/>
                          </a:solidFill>
                        </a:defRPr>
                      </a:pPr>
                      <a:r>
                        <a:rPr sz="290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JUN</a:t>
                      </a:r>
                    </a:p>
                  </a:txBody>
                  <a:tcPr marL="50800" marR="50800" marT="50800" marB="50800" anchor="ctr" horzOverflow="overflow">
                    <a:lnB w="0">
                      <a:miter lim="400000"/>
                    </a:lnB>
                    <a:solidFill>
                      <a:schemeClr val="bg1"/>
                    </a:solidFill>
                  </a:tcPr>
                </a:tc>
                <a:tc>
                  <a:txBody>
                    <a:bodyPr/>
                    <a:lstStyle/>
                    <a:p>
                      <a:pPr>
                        <a:lnSpc>
                          <a:spcPct val="90000"/>
                        </a:lnSpc>
                        <a:defRPr b="0" cap="none" spc="0">
                          <a:solidFill>
                            <a:srgbClr val="000000"/>
                          </a:solidFill>
                        </a:defRPr>
                      </a:pPr>
                      <a:r>
                        <a:rPr sz="2900" dirty="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JUL</a:t>
                      </a:r>
                    </a:p>
                  </a:txBody>
                  <a:tcPr marL="50800" marR="50800" marT="50800" marB="50800" anchor="ctr" horzOverflow="overflow">
                    <a:lnB w="0">
                      <a:miter lim="400000"/>
                    </a:lnB>
                    <a:solidFill>
                      <a:schemeClr val="bg1"/>
                    </a:solidFill>
                  </a:tcPr>
                </a:tc>
                <a:tc>
                  <a:txBody>
                    <a:bodyPr/>
                    <a:lstStyle/>
                    <a:p>
                      <a:pPr>
                        <a:lnSpc>
                          <a:spcPct val="90000"/>
                        </a:lnSpc>
                        <a:defRPr b="0" cap="none" spc="0">
                          <a:solidFill>
                            <a:srgbClr val="000000"/>
                          </a:solidFill>
                        </a:defRPr>
                      </a:pPr>
                      <a:r>
                        <a:rPr sz="2900" dirty="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AUG</a:t>
                      </a:r>
                    </a:p>
                  </a:txBody>
                  <a:tcPr marL="50800" marR="50800" marT="50800" marB="50800" anchor="ctr" horzOverflow="overflow">
                    <a:lnB w="0">
                      <a:miter lim="400000"/>
                    </a:lnB>
                    <a:solidFill>
                      <a:schemeClr val="bg1"/>
                    </a:solidFill>
                  </a:tcPr>
                </a:tc>
                <a:tc>
                  <a:txBody>
                    <a:bodyPr/>
                    <a:lstStyle/>
                    <a:p>
                      <a:pPr>
                        <a:lnSpc>
                          <a:spcPct val="90000"/>
                        </a:lnSpc>
                        <a:defRPr b="0" cap="none" spc="0">
                          <a:solidFill>
                            <a:srgbClr val="000000"/>
                          </a:solidFill>
                        </a:defRPr>
                      </a:pPr>
                      <a:r>
                        <a:rPr sz="2900" dirty="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SEP</a:t>
                      </a:r>
                    </a:p>
                  </a:txBody>
                  <a:tcPr marL="50800" marR="50800" marT="50800" marB="50800" anchor="ctr" horzOverflow="overflow">
                    <a:lnB w="0">
                      <a:miter lim="400000"/>
                    </a:lnB>
                    <a:solidFill>
                      <a:schemeClr val="bg1"/>
                    </a:solidFill>
                  </a:tcPr>
                </a:tc>
                <a:tc>
                  <a:txBody>
                    <a:bodyPr/>
                    <a:lstStyle/>
                    <a:p>
                      <a:pPr>
                        <a:lnSpc>
                          <a:spcPct val="90000"/>
                        </a:lnSpc>
                        <a:defRPr b="0" cap="none" spc="0">
                          <a:solidFill>
                            <a:srgbClr val="000000"/>
                          </a:solidFill>
                        </a:defRPr>
                      </a:pPr>
                      <a:r>
                        <a:rPr sz="2900" dirty="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OCT</a:t>
                      </a:r>
                    </a:p>
                  </a:txBody>
                  <a:tcPr marL="50800" marR="50800" marT="50800" marB="50800" anchor="ctr" horzOverflow="overflow">
                    <a:lnB w="0">
                      <a:miter lim="400000"/>
                    </a:lnB>
                    <a:solidFill>
                      <a:schemeClr val="bg1"/>
                    </a:solidFill>
                  </a:tcPr>
                </a:tc>
                <a:tc>
                  <a:txBody>
                    <a:bodyPr/>
                    <a:lstStyle/>
                    <a:p>
                      <a:pPr>
                        <a:lnSpc>
                          <a:spcPct val="90000"/>
                        </a:lnSpc>
                        <a:defRPr b="0" cap="none" spc="0">
                          <a:solidFill>
                            <a:srgbClr val="000000"/>
                          </a:solidFill>
                        </a:defRPr>
                      </a:pPr>
                      <a:r>
                        <a:rPr sz="290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NOV</a:t>
                      </a:r>
                    </a:p>
                  </a:txBody>
                  <a:tcPr marL="50800" marR="50800" marT="50800" marB="50800" anchor="ctr" horzOverflow="overflow">
                    <a:lnB w="0">
                      <a:miter lim="400000"/>
                    </a:lnB>
                    <a:solidFill>
                      <a:schemeClr val="bg1"/>
                    </a:solidFill>
                  </a:tcPr>
                </a:tc>
                <a:tc>
                  <a:txBody>
                    <a:bodyPr/>
                    <a:lstStyle/>
                    <a:p>
                      <a:pPr>
                        <a:lnSpc>
                          <a:spcPct val="90000"/>
                        </a:lnSpc>
                        <a:defRPr b="0" cap="none" spc="0">
                          <a:solidFill>
                            <a:srgbClr val="000000"/>
                          </a:solidFill>
                        </a:defRPr>
                      </a:pPr>
                      <a:r>
                        <a:rPr sz="2900" dirty="0">
                          <a:solidFill>
                            <a:srgbClr val="FFFFFF"/>
                          </a:solidFill>
                          <a:latin typeface="Arial" panose="020B0604020202020204" pitchFamily="34" charset="0"/>
                          <a:ea typeface="微软雅黑" panose="020B0503020204020204" pitchFamily="34" charset="-122"/>
                          <a:cs typeface="Poppins SemiBold"/>
                          <a:sym typeface="Arial" panose="020B0604020202020204" pitchFamily="34" charset="0"/>
                        </a:rPr>
                        <a:t>DEC</a:t>
                      </a:r>
                    </a:p>
                  </a:txBody>
                  <a:tcPr marL="50800" marR="50800" marT="50800" marB="50800" anchor="ctr" horzOverflow="overflow">
                    <a:lnB w="0">
                      <a:miter lim="400000"/>
                    </a:lnB>
                    <a:solidFill>
                      <a:schemeClr val="bg1"/>
                    </a:solidFill>
                  </a:tcPr>
                </a:tc>
                <a:extLst>
                  <a:ext uri="{0D108BD9-81ED-4DB2-BD59-A6C34878D82A}">
                    <a16:rowId xmlns:a16="http://schemas.microsoft.com/office/drawing/2014/main" val="10000"/>
                  </a:ext>
                </a:extLst>
              </a:tr>
              <a:tr h="801687">
                <a:tc>
                  <a:txBody>
                    <a:bodyPr/>
                    <a:lstStyle/>
                    <a:p>
                      <a:pPr algn="l">
                        <a:defRPr b="0" cap="none" spc="0">
                          <a:solidFill>
                            <a:srgbClr val="000000"/>
                          </a:solidFill>
                        </a:defRPr>
                      </a:pPr>
                      <a:r>
                        <a:rPr sz="2600" dirty="0">
                          <a:solidFill>
                            <a:schemeClr val="tx2"/>
                          </a:solidFill>
                          <a:latin typeface="Arial" panose="020B0604020202020204" pitchFamily="34" charset="0"/>
                          <a:ea typeface="微软雅黑" panose="020B0503020204020204" pitchFamily="34" charset="-122"/>
                          <a:cs typeface="Poppins"/>
                          <a:sym typeface="Arial" panose="020B0604020202020204" pitchFamily="34" charset="0"/>
                        </a:rPr>
                        <a:t>   Planning marketing activities</a:t>
                      </a:r>
                    </a:p>
                  </a:txBody>
                  <a:tcPr marL="50800" marR="50800" marT="50800" marB="50800" anchor="ctr" horzOverflow="overflow">
                    <a:lnR w="0">
                      <a:miter lim="400000"/>
                    </a:lnR>
                    <a:solidFill>
                      <a:srgbClr val="FFFFFF"/>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extLst>
                  <a:ext uri="{0D108BD9-81ED-4DB2-BD59-A6C34878D82A}">
                    <a16:rowId xmlns:a16="http://schemas.microsoft.com/office/drawing/2014/main" val="10001"/>
                  </a:ext>
                </a:extLst>
              </a:tr>
              <a:tr h="801687">
                <a:tc>
                  <a:txBody>
                    <a:bodyPr/>
                    <a:lstStyle/>
                    <a:p>
                      <a:pPr algn="l">
                        <a:defRPr b="0" cap="none" spc="0">
                          <a:solidFill>
                            <a:srgbClr val="000000"/>
                          </a:solidFill>
                        </a:defRPr>
                      </a:pPr>
                      <a:r>
                        <a:rPr sz="2600">
                          <a:solidFill>
                            <a:schemeClr val="tx2"/>
                          </a:solidFill>
                          <a:latin typeface="Arial" panose="020B0604020202020204" pitchFamily="34" charset="0"/>
                          <a:ea typeface="微软雅黑" panose="020B0503020204020204" pitchFamily="34" charset="-122"/>
                          <a:cs typeface="Poppins"/>
                          <a:sym typeface="Arial" panose="020B0604020202020204" pitchFamily="34" charset="0"/>
                        </a:rPr>
                        <a:t>   Design of promotional mate</a:t>
                      </a:r>
                    </a:p>
                  </a:txBody>
                  <a:tcPr marL="50800" marR="50800" marT="50800" marB="50800" anchor="ctr" horzOverflow="overflow">
                    <a:lnR w="0">
                      <a:miter lim="400000"/>
                    </a:lnR>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extLst>
                  <a:ext uri="{0D108BD9-81ED-4DB2-BD59-A6C34878D82A}">
                    <a16:rowId xmlns:a16="http://schemas.microsoft.com/office/drawing/2014/main" val="10002"/>
                  </a:ext>
                </a:extLst>
              </a:tr>
              <a:tr h="801687">
                <a:tc>
                  <a:txBody>
                    <a:bodyPr/>
                    <a:lstStyle/>
                    <a:p>
                      <a:pPr algn="l">
                        <a:defRPr b="0" cap="none" spc="0">
                          <a:solidFill>
                            <a:srgbClr val="000000"/>
                          </a:solidFill>
                        </a:defRPr>
                      </a:pPr>
                      <a:r>
                        <a:rPr sz="2600">
                          <a:solidFill>
                            <a:schemeClr val="tx2"/>
                          </a:solidFill>
                          <a:latin typeface="Arial" panose="020B0604020202020204" pitchFamily="34" charset="0"/>
                          <a:ea typeface="微软雅黑" panose="020B0503020204020204" pitchFamily="34" charset="-122"/>
                          <a:cs typeface="Poppins"/>
                          <a:sym typeface="Arial" panose="020B0604020202020204" pitchFamily="34" charset="0"/>
                        </a:rPr>
                        <a:t>   Production of promotional</a:t>
                      </a:r>
                    </a:p>
                  </a:txBody>
                  <a:tcPr marL="50800" marR="50800" marT="50800" marB="50800" anchor="ctr" horzOverflow="overflow">
                    <a:lnR w="0">
                      <a:miter lim="400000"/>
                    </a:lnR>
                    <a:solidFill>
                      <a:srgbClr val="FFFFFF"/>
                    </a:solidFill>
                  </a:tcPr>
                </a:tc>
                <a:tc>
                  <a:txBody>
                    <a:bodyPr/>
                    <a:lstStyle/>
                    <a:p>
                      <a:pPr>
                        <a:defRPr sz="2300" cap="none" spc="0">
                          <a:solidFill>
                            <a:srgbClr val="282828"/>
                          </a:solidFill>
                          <a:latin typeface="Poppins"/>
                          <a:ea typeface="Poppins"/>
                          <a:cs typeface="Poppins"/>
                          <a:sym typeface="Poppins"/>
                        </a:defRPr>
                      </a:pPr>
                      <a:endParaRPr dirty="0">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extLst>
                  <a:ext uri="{0D108BD9-81ED-4DB2-BD59-A6C34878D82A}">
                    <a16:rowId xmlns:a16="http://schemas.microsoft.com/office/drawing/2014/main" val="10003"/>
                  </a:ext>
                </a:extLst>
              </a:tr>
              <a:tr h="801687">
                <a:tc>
                  <a:txBody>
                    <a:bodyPr/>
                    <a:lstStyle/>
                    <a:p>
                      <a:pPr algn="l">
                        <a:defRPr b="0" cap="none" spc="0">
                          <a:solidFill>
                            <a:srgbClr val="000000"/>
                          </a:solidFill>
                        </a:defRPr>
                      </a:pPr>
                      <a:r>
                        <a:rPr sz="2600">
                          <a:solidFill>
                            <a:schemeClr val="tx2"/>
                          </a:solidFill>
                          <a:latin typeface="Arial" panose="020B0604020202020204" pitchFamily="34" charset="0"/>
                          <a:ea typeface="微软雅黑" panose="020B0503020204020204" pitchFamily="34" charset="-122"/>
                          <a:cs typeface="Poppins"/>
                          <a:sym typeface="Arial" panose="020B0604020202020204" pitchFamily="34" charset="0"/>
                        </a:rPr>
                        <a:t>   Outdoor advertising</a:t>
                      </a:r>
                    </a:p>
                  </a:txBody>
                  <a:tcPr marL="50800" marR="50800" marT="50800" marB="50800" anchor="ctr" horzOverflow="overflow">
                    <a:lnR w="0">
                      <a:miter lim="400000"/>
                    </a:lnR>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extLst>
                  <a:ext uri="{0D108BD9-81ED-4DB2-BD59-A6C34878D82A}">
                    <a16:rowId xmlns:a16="http://schemas.microsoft.com/office/drawing/2014/main" val="10004"/>
                  </a:ext>
                </a:extLst>
              </a:tr>
              <a:tr h="801687">
                <a:tc>
                  <a:txBody>
                    <a:bodyPr/>
                    <a:lstStyle/>
                    <a:p>
                      <a:pPr algn="l">
                        <a:defRPr b="0" cap="none" spc="0">
                          <a:solidFill>
                            <a:srgbClr val="000000"/>
                          </a:solidFill>
                        </a:defRPr>
                      </a:pPr>
                      <a:r>
                        <a:rPr sz="2600">
                          <a:solidFill>
                            <a:schemeClr val="tx2"/>
                          </a:solidFill>
                          <a:latin typeface="Arial" panose="020B0604020202020204" pitchFamily="34" charset="0"/>
                          <a:ea typeface="微软雅黑" panose="020B0503020204020204" pitchFamily="34" charset="-122"/>
                          <a:cs typeface="Poppins"/>
                          <a:sym typeface="Arial" panose="020B0604020202020204" pitchFamily="34" charset="0"/>
                        </a:rPr>
                        <a:t>   Presentation</a:t>
                      </a:r>
                    </a:p>
                  </a:txBody>
                  <a:tcPr marL="50800" marR="50800" marT="50800" marB="50800" anchor="ctr" horzOverflow="overflow">
                    <a:lnR w="0">
                      <a:miter lim="400000"/>
                    </a:lnR>
                    <a:solidFill>
                      <a:srgbClr val="FFFFFF"/>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extLst>
                  <a:ext uri="{0D108BD9-81ED-4DB2-BD59-A6C34878D82A}">
                    <a16:rowId xmlns:a16="http://schemas.microsoft.com/office/drawing/2014/main" val="10005"/>
                  </a:ext>
                </a:extLst>
              </a:tr>
              <a:tr h="801687">
                <a:tc>
                  <a:txBody>
                    <a:bodyPr/>
                    <a:lstStyle/>
                    <a:p>
                      <a:pPr algn="l">
                        <a:defRPr b="0" cap="none" spc="0">
                          <a:solidFill>
                            <a:srgbClr val="000000"/>
                          </a:solidFill>
                        </a:defRPr>
                      </a:pPr>
                      <a:r>
                        <a:rPr sz="2600">
                          <a:solidFill>
                            <a:schemeClr val="tx2"/>
                          </a:solidFill>
                          <a:latin typeface="Arial" panose="020B0604020202020204" pitchFamily="34" charset="0"/>
                          <a:ea typeface="微软雅黑" panose="020B0503020204020204" pitchFamily="34" charset="-122"/>
                          <a:cs typeface="Poppins"/>
                          <a:sym typeface="Arial" panose="020B0604020202020204" pitchFamily="34" charset="0"/>
                        </a:rPr>
                        <a:t>   Sales promotion</a:t>
                      </a:r>
                    </a:p>
                  </a:txBody>
                  <a:tcPr marL="50800" marR="50800" marT="50800" marB="50800" anchor="ctr" horzOverflow="overflow">
                    <a:lnR w="0">
                      <a:miter lim="400000"/>
                    </a:lnR>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extLst>
                  <a:ext uri="{0D108BD9-81ED-4DB2-BD59-A6C34878D82A}">
                    <a16:rowId xmlns:a16="http://schemas.microsoft.com/office/drawing/2014/main" val="10006"/>
                  </a:ext>
                </a:extLst>
              </a:tr>
              <a:tr h="801687">
                <a:tc>
                  <a:txBody>
                    <a:bodyPr/>
                    <a:lstStyle/>
                    <a:p>
                      <a:pPr algn="l">
                        <a:defRPr b="0" cap="none" spc="0">
                          <a:solidFill>
                            <a:srgbClr val="000000"/>
                          </a:solidFill>
                        </a:defRPr>
                      </a:pPr>
                      <a:r>
                        <a:rPr sz="2600">
                          <a:solidFill>
                            <a:schemeClr val="tx2"/>
                          </a:solidFill>
                          <a:latin typeface="Arial" panose="020B0604020202020204" pitchFamily="34" charset="0"/>
                          <a:ea typeface="微软雅黑" panose="020B0503020204020204" pitchFamily="34" charset="-122"/>
                          <a:cs typeface="Poppins"/>
                          <a:sym typeface="Arial" panose="020B0604020202020204" pitchFamily="34" charset="0"/>
                        </a:rPr>
                        <a:t>   Google advertising</a:t>
                      </a:r>
                    </a:p>
                  </a:txBody>
                  <a:tcPr marL="50800" marR="50800" marT="50800" marB="50800" anchor="ctr" horzOverflow="overflow">
                    <a:lnR w="0">
                      <a:miter lim="400000"/>
                    </a:lnR>
                    <a:solidFill>
                      <a:srgbClr val="FFFFFF"/>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extLst>
                  <a:ext uri="{0D108BD9-81ED-4DB2-BD59-A6C34878D82A}">
                    <a16:rowId xmlns:a16="http://schemas.microsoft.com/office/drawing/2014/main" val="10007"/>
                  </a:ext>
                </a:extLst>
              </a:tr>
              <a:tr h="801687">
                <a:tc>
                  <a:txBody>
                    <a:bodyPr/>
                    <a:lstStyle/>
                    <a:p>
                      <a:pPr algn="l">
                        <a:defRPr b="0" cap="none" spc="0">
                          <a:solidFill>
                            <a:srgbClr val="000000"/>
                          </a:solidFill>
                        </a:defRPr>
                      </a:pPr>
                      <a:r>
                        <a:rPr sz="2600">
                          <a:solidFill>
                            <a:schemeClr val="tx2"/>
                          </a:solidFill>
                          <a:latin typeface="Arial" panose="020B0604020202020204" pitchFamily="34" charset="0"/>
                          <a:ea typeface="微软雅黑" panose="020B0503020204020204" pitchFamily="34" charset="-122"/>
                          <a:cs typeface="Poppins"/>
                          <a:sym typeface="Arial" panose="020B0604020202020204" pitchFamily="34" charset="0"/>
                        </a:rPr>
                        <a:t>   Promoters</a:t>
                      </a:r>
                    </a:p>
                  </a:txBody>
                  <a:tcPr marL="50800" marR="50800" marT="50800" marB="50800" anchor="ctr" horzOverflow="overflow">
                    <a:lnR w="0">
                      <a:miter lim="400000"/>
                    </a:lnR>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extLst>
                  <a:ext uri="{0D108BD9-81ED-4DB2-BD59-A6C34878D82A}">
                    <a16:rowId xmlns:a16="http://schemas.microsoft.com/office/drawing/2014/main" val="10008"/>
                  </a:ext>
                </a:extLst>
              </a:tr>
              <a:tr h="801687">
                <a:tc>
                  <a:txBody>
                    <a:bodyPr/>
                    <a:lstStyle/>
                    <a:p>
                      <a:pPr algn="l">
                        <a:defRPr b="0" cap="none" spc="0">
                          <a:solidFill>
                            <a:srgbClr val="000000"/>
                          </a:solidFill>
                        </a:defRPr>
                      </a:pPr>
                      <a:r>
                        <a:rPr sz="2600">
                          <a:solidFill>
                            <a:schemeClr val="tx2"/>
                          </a:solidFill>
                          <a:latin typeface="Arial" panose="020B0604020202020204" pitchFamily="34" charset="0"/>
                          <a:ea typeface="微软雅黑" panose="020B0503020204020204" pitchFamily="34" charset="-122"/>
                          <a:cs typeface="Poppins"/>
                          <a:sym typeface="Arial" panose="020B0604020202020204" pitchFamily="34" charset="0"/>
                        </a:rPr>
                        <a:t>   Evaluation of the effectiveness</a:t>
                      </a:r>
                    </a:p>
                  </a:txBody>
                  <a:tcPr marL="50800" marR="50800" marT="50800" marB="50800" anchor="ctr" horzOverflow="overflow">
                    <a:lnR w="0">
                      <a:miter lim="400000"/>
                    </a:lnR>
                    <a:solidFill>
                      <a:srgbClr val="FFFFFF"/>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tcPr>
                </a:tc>
                <a:extLst>
                  <a:ext uri="{0D108BD9-81ED-4DB2-BD59-A6C34878D82A}">
                    <a16:rowId xmlns:a16="http://schemas.microsoft.com/office/drawing/2014/main" val="10009"/>
                  </a:ext>
                </a:extLst>
              </a:tr>
              <a:tr h="801687">
                <a:tc>
                  <a:txBody>
                    <a:bodyPr/>
                    <a:lstStyle/>
                    <a:p>
                      <a:pPr algn="l">
                        <a:defRPr b="0" cap="none" spc="0">
                          <a:solidFill>
                            <a:srgbClr val="000000"/>
                          </a:solidFill>
                        </a:defRPr>
                      </a:pPr>
                      <a:r>
                        <a:rPr sz="2600" dirty="0">
                          <a:solidFill>
                            <a:schemeClr val="tx2"/>
                          </a:solidFill>
                          <a:latin typeface="Arial" panose="020B0604020202020204" pitchFamily="34" charset="0"/>
                          <a:ea typeface="微软雅黑" panose="020B0503020204020204" pitchFamily="34" charset="-122"/>
                          <a:cs typeface="Poppins"/>
                          <a:sym typeface="Arial" panose="020B0604020202020204" pitchFamily="34" charset="0"/>
                        </a:rPr>
                        <a:t>   Presentation of the new plan</a:t>
                      </a:r>
                    </a:p>
                  </a:txBody>
                  <a:tcPr marL="50800" marR="50800" marT="50800" marB="50800" anchor="ctr" horzOverflow="overflow">
                    <a:lnR w="0">
                      <a:miter lim="400000"/>
                    </a:lnR>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tc>
                  <a:txBody>
                    <a:bodyPr/>
                    <a:lstStyle/>
                    <a:p>
                      <a:pPr>
                        <a:defRPr sz="2300" cap="none" spc="0">
                          <a:solidFill>
                            <a:srgbClr val="282828"/>
                          </a:solidFill>
                          <a:latin typeface="Poppins"/>
                          <a:ea typeface="Poppins"/>
                          <a:cs typeface="Poppins"/>
                          <a:sym typeface="Poppins"/>
                        </a:defRPr>
                      </a:pPr>
                      <a:endParaRPr dirty="0">
                        <a:latin typeface="Arial" panose="020B0604020202020204" pitchFamily="34" charset="0"/>
                        <a:ea typeface="微软雅黑" panose="020B0503020204020204" pitchFamily="34" charset="-122"/>
                        <a:sym typeface="Arial" panose="020B0604020202020204" pitchFamily="34" charset="0"/>
                      </a:endParaRPr>
                    </a:p>
                  </a:txBody>
                  <a:tcPr marL="50800" marR="50800" marT="50800" marB="50800" anchor="ctr" horzOverflow="overflow">
                    <a:lnL w="0">
                      <a:miter lim="400000"/>
                    </a:lnL>
                    <a:lnR w="0">
                      <a:miter lim="400000"/>
                    </a:lnR>
                    <a:lnT w="0">
                      <a:miter lim="400000"/>
                    </a:lnT>
                    <a:lnB w="0">
                      <a:miter lim="400000"/>
                    </a:lnB>
                    <a:solidFill>
                      <a:srgbClr val="F3F3F3"/>
                    </a:solidFill>
                  </a:tcPr>
                </a:tc>
                <a:extLst>
                  <a:ext uri="{0D108BD9-81ED-4DB2-BD59-A6C34878D82A}">
                    <a16:rowId xmlns:a16="http://schemas.microsoft.com/office/drawing/2014/main" val="10010"/>
                  </a:ext>
                </a:extLst>
              </a:tr>
            </a:tbl>
          </a:graphicData>
        </a:graphic>
      </p:graphicFrame>
      <p:sp>
        <p:nvSpPr>
          <p:cNvPr id="354" name="Shape 354"/>
          <p:cNvSpPr>
            <a:spLocks noGrp="1"/>
          </p:cNvSpPr>
          <p:nvPr>
            <p:ph type="sldNum" sz="quarter" idx="2"/>
          </p:nvPr>
        </p:nvSpPr>
        <p:spPr>
          <a:prstGeom prst="rect">
            <a:avLst/>
          </a:prstGeom>
        </p:spPr>
        <p:txBody>
          <a:bodyPr/>
          <a:lstStyle/>
          <a:p>
            <a:fld id="{86CB4B4D-7CA3-9044-876B-883B54F8677D}" type="slidenum">
              <a:rPr>
                <a:latin typeface="Arial" panose="020B0604020202020204" pitchFamily="34" charset="0"/>
                <a:ea typeface="微软雅黑" panose="020B0503020204020204" pitchFamily="34" charset="-122"/>
                <a:sym typeface="Arial" panose="020B0604020202020204" pitchFamily="34" charset="0"/>
              </a:rPr>
              <a:t>9</a:t>
            </a:fld>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 name="Группа 1"/>
          <p:cNvGrpSpPr/>
          <p:nvPr/>
        </p:nvGrpSpPr>
        <p:grpSpPr>
          <a:xfrm>
            <a:off x="8105373" y="3456016"/>
            <a:ext cx="13614401" cy="7594601"/>
            <a:chOff x="8105373" y="3456016"/>
            <a:chExt cx="13614401" cy="7594601"/>
          </a:xfrm>
        </p:grpSpPr>
        <p:sp>
          <p:nvSpPr>
            <p:cNvPr id="355" name="Shape 355"/>
            <p:cNvSpPr/>
            <p:nvPr/>
          </p:nvSpPr>
          <p:spPr>
            <a:xfrm>
              <a:off x="9310719" y="4260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56" name="Shape 356"/>
            <p:cNvSpPr/>
            <p:nvPr/>
          </p:nvSpPr>
          <p:spPr>
            <a:xfrm>
              <a:off x="9310719" y="5064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57" name="Shape 357"/>
            <p:cNvSpPr/>
            <p:nvPr/>
          </p:nvSpPr>
          <p:spPr>
            <a:xfrm>
              <a:off x="9310719" y="7477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58" name="Shape 358"/>
            <p:cNvSpPr/>
            <p:nvPr/>
          </p:nvSpPr>
          <p:spPr>
            <a:xfrm>
              <a:off x="9310719" y="8282018"/>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59" name="Shape 359"/>
            <p:cNvSpPr/>
            <p:nvPr/>
          </p:nvSpPr>
          <p:spPr>
            <a:xfrm>
              <a:off x="9310719" y="9086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0" name="Shape 360"/>
            <p:cNvSpPr/>
            <p:nvPr/>
          </p:nvSpPr>
          <p:spPr>
            <a:xfrm>
              <a:off x="8105373" y="3456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1" name="Shape 361"/>
            <p:cNvSpPr/>
            <p:nvPr/>
          </p:nvSpPr>
          <p:spPr>
            <a:xfrm>
              <a:off x="8105373" y="5869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2" name="Shape 362"/>
            <p:cNvSpPr/>
            <p:nvPr/>
          </p:nvSpPr>
          <p:spPr>
            <a:xfrm>
              <a:off x="8105373" y="6673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3" name="Shape 363"/>
            <p:cNvSpPr/>
            <p:nvPr/>
          </p:nvSpPr>
          <p:spPr>
            <a:xfrm>
              <a:off x="8105373" y="9890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4" name="Shape 364"/>
            <p:cNvSpPr/>
            <p:nvPr/>
          </p:nvSpPr>
          <p:spPr>
            <a:xfrm>
              <a:off x="8105373" y="10695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5" name="Shape 365"/>
            <p:cNvSpPr/>
            <p:nvPr/>
          </p:nvSpPr>
          <p:spPr>
            <a:xfrm>
              <a:off x="11721410" y="3456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6" name="Shape 366"/>
            <p:cNvSpPr/>
            <p:nvPr/>
          </p:nvSpPr>
          <p:spPr>
            <a:xfrm>
              <a:off x="11721410" y="4260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7" name="Shape 367"/>
            <p:cNvSpPr/>
            <p:nvPr/>
          </p:nvSpPr>
          <p:spPr>
            <a:xfrm>
              <a:off x="11721410" y="5064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8" name="Shape 368"/>
            <p:cNvSpPr/>
            <p:nvPr/>
          </p:nvSpPr>
          <p:spPr>
            <a:xfrm>
              <a:off x="11721410" y="7477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9" name="Shape 369"/>
            <p:cNvSpPr/>
            <p:nvPr/>
          </p:nvSpPr>
          <p:spPr>
            <a:xfrm>
              <a:off x="11721410" y="8282018"/>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0" name="Shape 370"/>
            <p:cNvSpPr/>
            <p:nvPr/>
          </p:nvSpPr>
          <p:spPr>
            <a:xfrm>
              <a:off x="11721410" y="10695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1" name="Shape 371"/>
            <p:cNvSpPr/>
            <p:nvPr/>
          </p:nvSpPr>
          <p:spPr>
            <a:xfrm>
              <a:off x="10516064" y="3456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2" name="Shape 372"/>
            <p:cNvSpPr/>
            <p:nvPr/>
          </p:nvSpPr>
          <p:spPr>
            <a:xfrm>
              <a:off x="10516064" y="5869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3" name="Shape 373"/>
            <p:cNvSpPr/>
            <p:nvPr/>
          </p:nvSpPr>
          <p:spPr>
            <a:xfrm>
              <a:off x="10516064" y="6673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4" name="Shape 374"/>
            <p:cNvSpPr/>
            <p:nvPr/>
          </p:nvSpPr>
          <p:spPr>
            <a:xfrm>
              <a:off x="10516064" y="7477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5" name="Shape 375"/>
            <p:cNvSpPr/>
            <p:nvPr/>
          </p:nvSpPr>
          <p:spPr>
            <a:xfrm>
              <a:off x="10516064" y="9086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6" name="Shape 376"/>
            <p:cNvSpPr/>
            <p:nvPr/>
          </p:nvSpPr>
          <p:spPr>
            <a:xfrm>
              <a:off x="10516064" y="9890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7" name="Shape 377"/>
            <p:cNvSpPr/>
            <p:nvPr/>
          </p:nvSpPr>
          <p:spPr>
            <a:xfrm>
              <a:off x="14132100" y="4260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8" name="Shape 378"/>
            <p:cNvSpPr/>
            <p:nvPr/>
          </p:nvSpPr>
          <p:spPr>
            <a:xfrm>
              <a:off x="14132100" y="5064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9" name="Shape 379"/>
            <p:cNvSpPr/>
            <p:nvPr/>
          </p:nvSpPr>
          <p:spPr>
            <a:xfrm>
              <a:off x="14132100" y="6673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0" name="Shape 380"/>
            <p:cNvSpPr/>
            <p:nvPr/>
          </p:nvSpPr>
          <p:spPr>
            <a:xfrm>
              <a:off x="14132100" y="8282018"/>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1" name="Shape 381"/>
            <p:cNvSpPr/>
            <p:nvPr/>
          </p:nvSpPr>
          <p:spPr>
            <a:xfrm>
              <a:off x="14132100" y="10695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2" name="Shape 382"/>
            <p:cNvSpPr/>
            <p:nvPr/>
          </p:nvSpPr>
          <p:spPr>
            <a:xfrm>
              <a:off x="12926755" y="5064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3" name="Shape 383"/>
            <p:cNvSpPr/>
            <p:nvPr/>
          </p:nvSpPr>
          <p:spPr>
            <a:xfrm>
              <a:off x="12926755" y="7477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4" name="Shape 384"/>
            <p:cNvSpPr/>
            <p:nvPr/>
          </p:nvSpPr>
          <p:spPr>
            <a:xfrm>
              <a:off x="12926755" y="9086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5" name="Shape 385"/>
            <p:cNvSpPr/>
            <p:nvPr/>
          </p:nvSpPr>
          <p:spPr>
            <a:xfrm>
              <a:off x="12926755" y="9890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6" name="Shape 386"/>
            <p:cNvSpPr/>
            <p:nvPr/>
          </p:nvSpPr>
          <p:spPr>
            <a:xfrm>
              <a:off x="16542791" y="3456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7" name="Shape 387"/>
            <p:cNvSpPr/>
            <p:nvPr/>
          </p:nvSpPr>
          <p:spPr>
            <a:xfrm>
              <a:off x="16542791" y="5064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8" name="Shape 388"/>
            <p:cNvSpPr/>
            <p:nvPr/>
          </p:nvSpPr>
          <p:spPr>
            <a:xfrm>
              <a:off x="16542791" y="5869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9" name="Shape 389"/>
            <p:cNvSpPr/>
            <p:nvPr/>
          </p:nvSpPr>
          <p:spPr>
            <a:xfrm>
              <a:off x="16542791" y="7477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0" name="Shape 390"/>
            <p:cNvSpPr/>
            <p:nvPr/>
          </p:nvSpPr>
          <p:spPr>
            <a:xfrm>
              <a:off x="16542791" y="8282018"/>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1" name="Shape 391"/>
            <p:cNvSpPr/>
            <p:nvPr/>
          </p:nvSpPr>
          <p:spPr>
            <a:xfrm>
              <a:off x="16542791" y="9086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2" name="Shape 392"/>
            <p:cNvSpPr/>
            <p:nvPr/>
          </p:nvSpPr>
          <p:spPr>
            <a:xfrm>
              <a:off x="16542791" y="9890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3" name="Shape 393"/>
            <p:cNvSpPr/>
            <p:nvPr/>
          </p:nvSpPr>
          <p:spPr>
            <a:xfrm>
              <a:off x="16542791" y="10695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4" name="Shape 394"/>
            <p:cNvSpPr/>
            <p:nvPr/>
          </p:nvSpPr>
          <p:spPr>
            <a:xfrm>
              <a:off x="15337446" y="3456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5" name="Shape 395"/>
            <p:cNvSpPr/>
            <p:nvPr/>
          </p:nvSpPr>
          <p:spPr>
            <a:xfrm>
              <a:off x="15337446" y="6673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6" name="Shape 396"/>
            <p:cNvSpPr/>
            <p:nvPr/>
          </p:nvSpPr>
          <p:spPr>
            <a:xfrm>
              <a:off x="15337446" y="7477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7" name="Shape 397"/>
            <p:cNvSpPr/>
            <p:nvPr/>
          </p:nvSpPr>
          <p:spPr>
            <a:xfrm>
              <a:off x="15337446" y="9086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8" name="Shape 398"/>
            <p:cNvSpPr/>
            <p:nvPr/>
          </p:nvSpPr>
          <p:spPr>
            <a:xfrm>
              <a:off x="15337446" y="10695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9" name="Shape 399"/>
            <p:cNvSpPr/>
            <p:nvPr/>
          </p:nvSpPr>
          <p:spPr>
            <a:xfrm>
              <a:off x="18953481" y="4260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00" name="Shape 400"/>
            <p:cNvSpPr/>
            <p:nvPr/>
          </p:nvSpPr>
          <p:spPr>
            <a:xfrm>
              <a:off x="18953481" y="5869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01" name="Shape 401"/>
            <p:cNvSpPr/>
            <p:nvPr/>
          </p:nvSpPr>
          <p:spPr>
            <a:xfrm>
              <a:off x="18953481" y="7477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02" name="Shape 402"/>
            <p:cNvSpPr/>
            <p:nvPr/>
          </p:nvSpPr>
          <p:spPr>
            <a:xfrm>
              <a:off x="18953481" y="8282018"/>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03" name="Shape 403"/>
            <p:cNvSpPr/>
            <p:nvPr/>
          </p:nvSpPr>
          <p:spPr>
            <a:xfrm>
              <a:off x="18953481" y="9086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04" name="Shape 404"/>
            <p:cNvSpPr/>
            <p:nvPr/>
          </p:nvSpPr>
          <p:spPr>
            <a:xfrm>
              <a:off x="18953481" y="9890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05" name="Shape 405"/>
            <p:cNvSpPr/>
            <p:nvPr/>
          </p:nvSpPr>
          <p:spPr>
            <a:xfrm>
              <a:off x="18953481" y="10695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06" name="Shape 406"/>
            <p:cNvSpPr/>
            <p:nvPr/>
          </p:nvSpPr>
          <p:spPr>
            <a:xfrm>
              <a:off x="17748136" y="3456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07" name="Shape 407"/>
            <p:cNvSpPr/>
            <p:nvPr/>
          </p:nvSpPr>
          <p:spPr>
            <a:xfrm>
              <a:off x="17748136" y="4260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08" name="Shape 408"/>
            <p:cNvSpPr/>
            <p:nvPr/>
          </p:nvSpPr>
          <p:spPr>
            <a:xfrm>
              <a:off x="17748136" y="5869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09" name="Shape 409"/>
            <p:cNvSpPr/>
            <p:nvPr/>
          </p:nvSpPr>
          <p:spPr>
            <a:xfrm>
              <a:off x="17748136" y="6673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0" name="Shape 410"/>
            <p:cNvSpPr/>
            <p:nvPr/>
          </p:nvSpPr>
          <p:spPr>
            <a:xfrm>
              <a:off x="17748136" y="9086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1" name="Shape 411"/>
            <p:cNvSpPr/>
            <p:nvPr/>
          </p:nvSpPr>
          <p:spPr>
            <a:xfrm>
              <a:off x="17748136" y="10695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2" name="Shape 412"/>
            <p:cNvSpPr/>
            <p:nvPr/>
          </p:nvSpPr>
          <p:spPr>
            <a:xfrm>
              <a:off x="21364173" y="3456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3" name="Shape 413"/>
            <p:cNvSpPr/>
            <p:nvPr/>
          </p:nvSpPr>
          <p:spPr>
            <a:xfrm>
              <a:off x="21364173" y="4260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4" name="Shape 414"/>
            <p:cNvSpPr/>
            <p:nvPr/>
          </p:nvSpPr>
          <p:spPr>
            <a:xfrm>
              <a:off x="21364173" y="5064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5" name="Shape 415"/>
            <p:cNvSpPr/>
            <p:nvPr/>
          </p:nvSpPr>
          <p:spPr>
            <a:xfrm>
              <a:off x="21364173" y="5869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6" name="Shape 416"/>
            <p:cNvSpPr/>
            <p:nvPr/>
          </p:nvSpPr>
          <p:spPr>
            <a:xfrm>
              <a:off x="21364173" y="6673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7" name="Shape 417"/>
            <p:cNvSpPr/>
            <p:nvPr/>
          </p:nvSpPr>
          <p:spPr>
            <a:xfrm>
              <a:off x="21364173" y="9086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8" name="Shape 418"/>
            <p:cNvSpPr/>
            <p:nvPr/>
          </p:nvSpPr>
          <p:spPr>
            <a:xfrm>
              <a:off x="21364173" y="9890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9" name="Shape 419"/>
            <p:cNvSpPr/>
            <p:nvPr/>
          </p:nvSpPr>
          <p:spPr>
            <a:xfrm>
              <a:off x="21364173" y="10695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20" name="Shape 420"/>
            <p:cNvSpPr/>
            <p:nvPr/>
          </p:nvSpPr>
          <p:spPr>
            <a:xfrm>
              <a:off x="20188828" y="4260350"/>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21" name="Shape 421"/>
            <p:cNvSpPr/>
            <p:nvPr/>
          </p:nvSpPr>
          <p:spPr>
            <a:xfrm>
              <a:off x="20188828" y="5064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22" name="Shape 422"/>
            <p:cNvSpPr/>
            <p:nvPr/>
          </p:nvSpPr>
          <p:spPr>
            <a:xfrm>
              <a:off x="20188828" y="7477683"/>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23" name="Shape 423"/>
            <p:cNvSpPr/>
            <p:nvPr/>
          </p:nvSpPr>
          <p:spPr>
            <a:xfrm>
              <a:off x="20188828" y="8282018"/>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24" name="Shape 424"/>
            <p:cNvSpPr/>
            <p:nvPr/>
          </p:nvSpPr>
          <p:spPr>
            <a:xfrm>
              <a:off x="20188828" y="10695016"/>
              <a:ext cx="355601" cy="355601"/>
            </a:xfrm>
            <a:prstGeom prst="ellipse">
              <a:avLst/>
            </a:prstGeom>
            <a:solidFill>
              <a:schemeClr val="accent1"/>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3"/>
                                        </p:tgtEl>
                                        <p:attrNameLst>
                                          <p:attrName>style.visibility</p:attrName>
                                        </p:attrNameLst>
                                      </p:cBhvr>
                                      <p:to>
                                        <p:strVal val="visible"/>
                                      </p:to>
                                    </p:set>
                                    <p:anim calcmode="lin" valueType="num">
                                      <p:cBhvr additive="base">
                                        <p:cTn id="7" dur="500" fill="hold"/>
                                        <p:tgtEl>
                                          <p:spTgt spid="353"/>
                                        </p:tgtEl>
                                        <p:attrNameLst>
                                          <p:attrName>ppt_x</p:attrName>
                                        </p:attrNameLst>
                                      </p:cBhvr>
                                      <p:tavLst>
                                        <p:tav tm="0">
                                          <p:val>
                                            <p:strVal val="#ppt_x"/>
                                          </p:val>
                                        </p:tav>
                                        <p:tav tm="100000">
                                          <p:val>
                                            <p:strVal val="#ppt_x"/>
                                          </p:val>
                                        </p:tav>
                                      </p:tavLst>
                                    </p:anim>
                                    <p:anim calcmode="lin" valueType="num">
                                      <p:cBhvr additive="base">
                                        <p:cTn id="8" dur="500" fill="hold"/>
                                        <p:tgtEl>
                                          <p:spTgt spid="3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3"/>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Bi - eco">
      <a:dk1>
        <a:srgbClr val="FFFFFF"/>
      </a:dk1>
      <a:lt1>
        <a:srgbClr val="282828"/>
      </a:lt1>
      <a:dk2>
        <a:srgbClr val="727574"/>
      </a:dk2>
      <a:lt2>
        <a:srgbClr val="FFFFFF"/>
      </a:lt2>
      <a:accent1>
        <a:srgbClr val="C5F488"/>
      </a:accent1>
      <a:accent2>
        <a:srgbClr val="C5F488"/>
      </a:accent2>
      <a:accent3>
        <a:srgbClr val="C5F488"/>
      </a:accent3>
      <a:accent4>
        <a:srgbClr val="C5F488"/>
      </a:accent4>
      <a:accent5>
        <a:srgbClr val="C5F488"/>
      </a:accent5>
      <a:accent6>
        <a:srgbClr val="C5F488"/>
      </a:accent6>
      <a:hlink>
        <a:srgbClr val="727574"/>
      </a:hlink>
      <a:folHlink>
        <a:srgbClr val="898B8A"/>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spPr>
      <a:bodyPr rot="0" spcFirstLastPara="1" vertOverflow="overflow" horzOverflow="overflow" vert="horz" wrap="square" lIns="38100" tIns="38100" rIns="38100" bIns="381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defRPr kumimoji="0" sz="2600" b="0" i="0" u="none" strike="noStrike" cap="none" spc="0" normalizeH="0" baseline="0">
            <a:ln>
              <a:noFill/>
            </a:ln>
            <a:solidFill>
              <a:srgbClr val="727574"/>
            </a:solidFill>
            <a:effectLst/>
            <a:uFillTx/>
            <a:latin typeface="Poppins"/>
            <a:ea typeface="Poppins"/>
            <a:cs typeface="Poppins"/>
            <a:sym typeface="Poppins"/>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spPr>
      <a:bodyPr rot="0" spcFirstLastPara="1" vertOverflow="overflow" horzOverflow="overflow" vert="horz" wrap="square" lIns="38100" tIns="38100" rIns="38100" bIns="381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defRPr kumimoji="0" sz="2600" b="0" i="0" u="none" strike="noStrike" cap="none" spc="0" normalizeH="0" baseline="0">
            <a:ln>
              <a:noFill/>
            </a:ln>
            <a:solidFill>
              <a:srgbClr val="727574"/>
            </a:solidFill>
            <a:effectLst/>
            <a:uFillTx/>
            <a:latin typeface="Poppins"/>
            <a:ea typeface="Poppins"/>
            <a:cs typeface="Poppins"/>
            <a:sym typeface="Poppins"/>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2081</Words>
  <Application>Microsoft Office PowerPoint</Application>
  <PresentationFormat>自定义</PresentationFormat>
  <Paragraphs>156</Paragraphs>
  <Slides>26</Slides>
  <Notes>26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Helvetica Light</vt:lpstr>
      <vt:lpstr>Helvetica Neue</vt:lpstr>
      <vt:lpstr>Montserrat-Regular</vt:lpstr>
      <vt:lpstr>Poppins</vt:lpstr>
      <vt:lpstr>Roboto Regular</vt:lpstr>
      <vt:lpstr>思源宋体 CN ExtraLight</vt:lpstr>
      <vt:lpstr>微软雅黑</vt:lpstr>
      <vt:lpstr>Arial</vt:lpstr>
      <vt:lpstr>White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熊猫办公</dc:title>
  <dc:subject>tukuppt</dc:subject>
  <dc:creator>www.tukuppt.com</dc:creator>
  <cp:lastModifiedBy>天 下</cp:lastModifiedBy>
  <cp:revision>5</cp:revision>
  <dcterms:created xsi:type="dcterms:W3CDTF">2021-02-27T19:37:11Z</dcterms:created>
  <dcterms:modified xsi:type="dcterms:W3CDTF">2021-03-04T02:36:45Z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