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89" r:id="rId5"/>
    <p:sldId id="288" r:id="rId6"/>
    <p:sldId id="287" r:id="rId7"/>
    <p:sldId id="292" r:id="rId8"/>
    <p:sldId id="291" r:id="rId9"/>
    <p:sldId id="260" r:id="rId10"/>
    <p:sldId id="296" r:id="rId11"/>
    <p:sldId id="293" r:id="rId12"/>
    <p:sldId id="294" r:id="rId13"/>
    <p:sldId id="297" r:id="rId14"/>
    <p:sldId id="299" r:id="rId15"/>
    <p:sldId id="261" r:id="rId16"/>
    <p:sldId id="308" r:id="rId17"/>
    <p:sldId id="309" r:id="rId18"/>
    <p:sldId id="305" r:id="rId19"/>
    <p:sldId id="304" r:id="rId20"/>
    <p:sldId id="301" r:id="rId21"/>
    <p:sldId id="300" r:id="rId22"/>
    <p:sldId id="262" r:id="rId23"/>
    <p:sldId id="284" r:id="rId24"/>
    <p:sldId id="306" r:id="rId25"/>
    <p:sldId id="307" r:id="rId26"/>
    <p:sldId id="285" r:id="rId27"/>
    <p:sldId id="263" r:id="rId28"/>
    <p:sldId id="286" r:id="rId29"/>
    <p:sldId id="280" r:id="rId30"/>
    <p:sldId id="258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B37"/>
    <a:srgbClr val="FBFBFB"/>
    <a:srgbClr val="FBAE03"/>
    <a:srgbClr val="FBFAFA"/>
    <a:srgbClr val="E6E6E6"/>
    <a:srgbClr val="46607A"/>
    <a:srgbClr val="324558"/>
    <a:srgbClr val="263442"/>
    <a:srgbClr val="40404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7098" autoAdjust="0"/>
  </p:normalViewPr>
  <p:slideViewPr>
    <p:cSldViewPr snapToGrid="0" showGuides="1"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AC-48B9-B82E-EB9DE6795395}"/>
              </c:ext>
            </c:extLst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AC-48B9-B82E-EB9DE67953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AC-48B9-B82E-EB9DE67953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AC-48B9-B82E-EB9DE679539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AC-48B9-B82E-EB9DE679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28-4E7B-BEBA-70E8388BC74A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28-4E7B-BEBA-70E8388BC74A}"/>
              </c:ext>
            </c:extLst>
          </c:dPt>
          <c:dPt>
            <c:idx val="2"/>
            <c:bubble3D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28-4E7B-BEBA-70E8388BC74A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36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28-4E7B-BEBA-70E8388B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FBAE0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rgbClr val="FBAE0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C1-4B0F-90DA-7299BB7D9B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rgbClr val="1F2B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2B37"/>
              </a:solidFill>
              <a:ln w="101600">
                <a:solidFill>
                  <a:srgbClr val="1F2B37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C1-4B0F-90DA-7299BB7D9B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solidFill>
                  <a:srgbClr val="40404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C1-4B0F-90DA-7299BB7D9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357568"/>
        <c:axId val="203864320"/>
      </c:lineChart>
      <c:catAx>
        <c:axId val="203357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03864320"/>
        <c:crosses val="autoZero"/>
        <c:auto val="1"/>
        <c:lblAlgn val="ctr"/>
        <c:lblOffset val="100"/>
        <c:noMultiLvlLbl val="0"/>
      </c:catAx>
      <c:valAx>
        <c:axId val="203864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335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AE0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0D-4357-98FB-A86D99B87E99}"/>
              </c:ext>
            </c:extLst>
          </c:dPt>
          <c:dPt>
            <c:idx val="1"/>
            <c:invertIfNegative val="0"/>
            <c:bubble3D val="0"/>
            <c:spPr>
              <a:solidFill>
                <a:srgbClr val="1F2B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0D-4357-98FB-A86D99B87E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0D-4357-98FB-A86D99B87E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-16"/>
        <c:axId val="191702144"/>
        <c:axId val="191703680"/>
      </c:barChart>
      <c:catAx>
        <c:axId val="191702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1703680"/>
        <c:crosses val="autoZero"/>
        <c:auto val="1"/>
        <c:lblAlgn val="ctr"/>
        <c:lblOffset val="100"/>
        <c:noMultiLvlLbl val="0"/>
      </c:catAx>
      <c:valAx>
        <c:axId val="191703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170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AE0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B-4512-AF81-ED83A663813F}"/>
              </c:ext>
            </c:extLst>
          </c:dPt>
          <c:dPt>
            <c:idx val="1"/>
            <c:invertIfNegative val="0"/>
            <c:bubble3D val="0"/>
            <c:spPr>
              <a:solidFill>
                <a:srgbClr val="1F2B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B-4512-AF81-ED83A66381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B-4512-AF81-ED83A66381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-16"/>
        <c:axId val="191740928"/>
        <c:axId val="191746816"/>
      </c:barChart>
      <c:catAx>
        <c:axId val="191740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1746816"/>
        <c:crosses val="autoZero"/>
        <c:auto val="1"/>
        <c:lblAlgn val="ctr"/>
        <c:lblOffset val="100"/>
        <c:noMultiLvlLbl val="0"/>
      </c:catAx>
      <c:valAx>
        <c:axId val="191746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174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54-4469-AFC5-F3F729C22CE4}"/>
              </c:ext>
            </c:extLst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54-4469-AFC5-F3F729C22CE4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54-4469-AFC5-F3F729C22CE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54-4469-AFC5-F3F729C22CE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54-4469-AFC5-F3F729C22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E-43D5-A736-72DCA3D83BD4}"/>
              </c:ext>
            </c:extLst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E-43D5-A736-72DCA3D83B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E-43D5-A736-72DCA3D83B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DE-43D5-A736-72DCA3D83BD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DE-43D5-A736-72DCA3D83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84E96"/>
            </a:solidFill>
          </c:spPr>
          <c:dPt>
            <c:idx val="0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92-48AC-B745-17463C46F922}"/>
              </c:ext>
            </c:extLst>
          </c:dPt>
          <c:dPt>
            <c:idx val="1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92-48AC-B745-17463C46F922}"/>
              </c:ext>
            </c:extLst>
          </c:dPt>
          <c:dPt>
            <c:idx val="2"/>
            <c:bubble3D val="0"/>
            <c:spPr>
              <a:solidFill>
                <a:srgbClr val="984E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92-48AC-B745-17463C46F922}"/>
              </c:ext>
            </c:extLst>
          </c:dPt>
          <c:dPt>
            <c:idx val="3"/>
            <c:bubble3D val="0"/>
            <c:spPr>
              <a:solidFill>
                <a:srgbClr val="984E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92-48AC-B745-17463C46F92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92-48AC-B745-17463C46F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D-44FE-8DC9-F017C89580FA}"/>
              </c:ext>
            </c:extLst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D-44FE-8DC9-F017C89580FA}"/>
              </c:ext>
            </c:extLst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D-44FE-8DC9-F017C89580FA}"/>
              </c:ext>
            </c:extLst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DD-44FE-8DC9-F017C8958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DD-44FE-8DC9-F017C89580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B4-4C7D-A756-EB7ABFB4F915}"/>
              </c:ext>
            </c:extLst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B4-4C7D-A756-EB7ABFB4F915}"/>
              </c:ext>
            </c:extLst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B4-4C7D-A756-EB7ABFB4F915}"/>
              </c:ext>
            </c:extLst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B4-4C7D-A756-EB7ABFB4F9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</c:v>
                </c:pt>
                <c:pt idx="1">
                  <c:v>3.9</c:v>
                </c:pt>
                <c:pt idx="2">
                  <c:v>3.1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B4-4C7D-A756-EB7ABFB4F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C7-4B73-B2D6-B318FB7B8678}"/>
              </c:ext>
            </c:extLst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C7-4B73-B2D6-B318FB7B8678}"/>
              </c:ext>
            </c:extLst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C7-4B73-B2D6-B318FB7B8678}"/>
              </c:ext>
            </c:extLst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C7-4B73-B2D6-B318FB7B86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4.3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C7-4B73-B2D6-B318FB7B8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FF-406F-9757-8684880C7039}"/>
              </c:ext>
            </c:extLst>
          </c:dPt>
          <c:dPt>
            <c:idx val="1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FF-406F-9757-8684880C7039}"/>
              </c:ext>
            </c:extLst>
          </c:dPt>
          <c:dPt>
            <c:idx val="2"/>
            <c:bubble3D val="0"/>
            <c:spPr>
              <a:solidFill>
                <a:srgbClr val="FBAE0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FF-406F-9757-8684880C7039}"/>
              </c:ext>
            </c:extLst>
          </c:dPt>
          <c:dPt>
            <c:idx val="3"/>
            <c:bubble3D val="0"/>
            <c:spPr>
              <a:solidFill>
                <a:srgbClr val="1F2B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FF-406F-9757-8684880C70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5.4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FF-406F-9757-8684880C7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065092756417E-2"/>
          <c:y val="7.9267102871157596E-2"/>
          <c:w val="0.96940567959358803"/>
          <c:h val="0.9082170387807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2.4</c:v>
                </c:pt>
                <c:pt idx="1">
                  <c:v>3.1</c:v>
                </c:pt>
                <c:pt idx="2">
                  <c:v>2.1</c:v>
                </c:pt>
                <c:pt idx="3">
                  <c:v>3.6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A-49FE-8819-587F8B7D9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100"/>
        <c:axId val="60683008"/>
        <c:axId val="60684544"/>
      </c:barChart>
      <c:catAx>
        <c:axId val="60683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0684544"/>
        <c:crosses val="autoZero"/>
        <c:auto val="1"/>
        <c:lblAlgn val="ctr"/>
        <c:lblOffset val="100"/>
        <c:noMultiLvlLbl val="0"/>
      </c:catAx>
      <c:valAx>
        <c:axId val="60684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068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B2A2-1BF4-4774-811D-2736BA1C0016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093E-AEC6-4F77-A0D2-510F4389EF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点击此出编辑文本内容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1BA1-8685-45B8-BDAB-0EB9FD39B8A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D093E-AEC6-4F77-A0D2-510F4389EFC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035040" y="10"/>
            <a:ext cx="6156960" cy="6857990"/>
            <a:chOff x="6035040" y="10"/>
            <a:chExt cx="6156960" cy="6857990"/>
          </a:xfrm>
        </p:grpSpPr>
        <p:sp>
          <p:nvSpPr>
            <p:cNvPr id="9" name="矩形 8"/>
            <p:cNvSpPr/>
            <p:nvPr/>
          </p:nvSpPr>
          <p:spPr>
            <a:xfrm>
              <a:off x="6035040" y="10"/>
              <a:ext cx="650240" cy="685799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8262" b="6738"/>
            <a:stretch>
              <a:fillRect/>
            </a:stretch>
          </p:blipFill>
          <p:spPr>
            <a:xfrm>
              <a:off x="6096000" y="10"/>
              <a:ext cx="6096000" cy="68579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 b="673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084111"/>
            <a:ext cx="12192000" cy="2689778"/>
          </a:xfrm>
          <a:prstGeom prst="rect">
            <a:avLst/>
          </a:prstGeom>
          <a:solidFill>
            <a:srgbClr val="1F2B3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10" name="矩形 9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1719" y="176738"/>
              <a:ext cx="3727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" y="6661300"/>
            <a:ext cx="12192000" cy="209376"/>
            <a:chOff x="1" y="6661300"/>
            <a:chExt cx="12192000" cy="209376"/>
          </a:xfrm>
        </p:grpSpPr>
        <p:sp>
          <p:nvSpPr>
            <p:cNvPr id="17" name="矩形 16"/>
            <p:cNvSpPr/>
            <p:nvPr/>
          </p:nvSpPr>
          <p:spPr>
            <a:xfrm>
              <a:off x="1" y="6661300"/>
              <a:ext cx="12192000" cy="209376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>
              <a:off x="12009022" y="6695086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箭头: V 形 18"/>
            <p:cNvSpPr/>
            <p:nvPr/>
          </p:nvSpPr>
          <p:spPr>
            <a:xfrm rot="10800000">
              <a:off x="37157" y="6695085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0" y="10"/>
            <a:ext cx="12192000" cy="3500110"/>
            <a:chOff x="0" y="10"/>
            <a:chExt cx="12192000" cy="3500110"/>
          </a:xfrm>
        </p:grpSpPr>
        <p:sp>
          <p:nvSpPr>
            <p:cNvPr id="14" name="矩形 13"/>
            <p:cNvSpPr/>
            <p:nvPr/>
          </p:nvSpPr>
          <p:spPr>
            <a:xfrm>
              <a:off x="0" y="3205490"/>
              <a:ext cx="12192000" cy="29463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62" b="44238"/>
            <a:stretch>
              <a:fillRect/>
            </a:stretch>
          </p:blipFill>
          <p:spPr>
            <a:xfrm>
              <a:off x="20" y="10"/>
              <a:ext cx="12191980" cy="34289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FFD3-C282-48E8-AB0A-13DCC6F3278A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FF0A-A20F-45FC-ABD3-D4655AE8E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55273" y="2894481"/>
            <a:ext cx="8363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土木工程建筑专业演示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2" name="矩形 1"/>
          <p:cNvSpPr/>
          <p:nvPr/>
        </p:nvSpPr>
        <p:spPr>
          <a:xfrm>
            <a:off x="2720260" y="4151944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汇报时间：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月      汇报人：喜爱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2518644" y="2363452"/>
          <a:ext cx="3245729" cy="216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任意多边形 13"/>
          <p:cNvSpPr/>
          <p:nvPr/>
        </p:nvSpPr>
        <p:spPr>
          <a:xfrm rot="16200000">
            <a:off x="2257813" y="1488514"/>
            <a:ext cx="3790824" cy="3962533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rot="15417785">
            <a:off x="564998" y="2153759"/>
            <a:ext cx="1844187" cy="1927721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rot="20817785">
            <a:off x="1263661" y="2894189"/>
            <a:ext cx="446860" cy="446860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 rot="16781770">
            <a:off x="1180514" y="3992811"/>
            <a:ext cx="1149300" cy="1201359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 rot="581770">
            <a:off x="1615921" y="4454248"/>
            <a:ext cx="278484" cy="2784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706766" y="1404111"/>
            <a:ext cx="0" cy="5023510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弧形 24"/>
          <p:cNvSpPr/>
          <p:nvPr/>
        </p:nvSpPr>
        <p:spPr>
          <a:xfrm>
            <a:off x="2702089" y="1823557"/>
            <a:ext cx="1146084" cy="1504292"/>
          </a:xfrm>
          <a:prstGeom prst="arc">
            <a:avLst/>
          </a:prstGeom>
          <a:ln w="38100">
            <a:solidFill>
              <a:srgbClr val="FBAE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87499" y="1723737"/>
            <a:ext cx="295422" cy="886264"/>
          </a:xfrm>
          <a:custGeom>
            <a:avLst/>
            <a:gdLst>
              <a:gd name="connsiteX0" fmla="*/ 0 w 295422"/>
              <a:gd name="connsiteY0" fmla="*/ 886264 h 886264"/>
              <a:gd name="connsiteX1" fmla="*/ 56271 w 295422"/>
              <a:gd name="connsiteY1" fmla="*/ 379827 h 886264"/>
              <a:gd name="connsiteX2" fmla="*/ 295422 w 295422"/>
              <a:gd name="connsiteY2" fmla="*/ 0 h 8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422" h="886264">
                <a:moveTo>
                  <a:pt x="0" y="886264"/>
                </a:moveTo>
                <a:cubicBezTo>
                  <a:pt x="3517" y="706901"/>
                  <a:pt x="7034" y="527538"/>
                  <a:pt x="56271" y="379827"/>
                </a:cubicBezTo>
                <a:cubicBezTo>
                  <a:pt x="105508" y="232116"/>
                  <a:pt x="200465" y="116058"/>
                  <a:pt x="295422" y="0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716496" y="4255921"/>
            <a:ext cx="970671" cy="1181686"/>
          </a:xfrm>
          <a:custGeom>
            <a:avLst/>
            <a:gdLst>
              <a:gd name="connsiteX0" fmla="*/ 970671 w 970671"/>
              <a:gd name="connsiteY0" fmla="*/ 0 h 1181686"/>
              <a:gd name="connsiteX1" fmla="*/ 647114 w 970671"/>
              <a:gd name="connsiteY1" fmla="*/ 675249 h 1181686"/>
              <a:gd name="connsiteX2" fmla="*/ 0 w 970671"/>
              <a:gd name="connsiteY2" fmla="*/ 1181686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671" h="1181686">
                <a:moveTo>
                  <a:pt x="970671" y="0"/>
                </a:moveTo>
                <a:cubicBezTo>
                  <a:pt x="889782" y="239150"/>
                  <a:pt x="808893" y="478301"/>
                  <a:pt x="647114" y="675249"/>
                </a:cubicBezTo>
                <a:cubicBezTo>
                  <a:pt x="485335" y="872197"/>
                  <a:pt x="242667" y="1026941"/>
                  <a:pt x="0" y="1181686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404619" y="4748290"/>
            <a:ext cx="495938" cy="1294228"/>
          </a:xfrm>
          <a:custGeom>
            <a:avLst/>
            <a:gdLst>
              <a:gd name="connsiteX0" fmla="*/ 182880 w 495938"/>
              <a:gd name="connsiteY0" fmla="*/ 0 h 1294228"/>
              <a:gd name="connsiteX1" fmla="*/ 492369 w 495938"/>
              <a:gd name="connsiteY1" fmla="*/ 520505 h 1294228"/>
              <a:gd name="connsiteX2" fmla="*/ 0 w 495938"/>
              <a:gd name="connsiteY2" fmla="*/ 1294228 h 12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938" h="1294228">
                <a:moveTo>
                  <a:pt x="182880" y="0"/>
                </a:moveTo>
                <a:cubicBezTo>
                  <a:pt x="352864" y="152400"/>
                  <a:pt x="522849" y="304800"/>
                  <a:pt x="492369" y="520505"/>
                </a:cubicBezTo>
                <a:cubicBezTo>
                  <a:pt x="461889" y="736210"/>
                  <a:pt x="230944" y="1015219"/>
                  <a:pt x="0" y="1294228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05515" y="15510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cs typeface="+mn-ea"/>
                <a:sym typeface="+mn-lt"/>
              </a:rPr>
              <a:t>25</a:t>
            </a:r>
            <a:endParaRPr lang="zh-CN" altLang="en-US" sz="2000" b="1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53851" y="1501954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cs typeface="+mn-ea"/>
                <a:sym typeface="+mn-lt"/>
              </a:rPr>
              <a:t>11</a:t>
            </a:r>
            <a:endParaRPr lang="zh-CN" altLang="en-US" sz="2000" b="1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83083" y="54789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cs typeface="+mn-ea"/>
                <a:sym typeface="+mn-lt"/>
              </a:rPr>
              <a:t>87</a:t>
            </a:r>
            <a:endParaRPr lang="zh-CN" altLang="en-US" sz="2000" b="1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95615" y="6040463"/>
            <a:ext cx="169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F2B37"/>
                </a:solidFill>
                <a:cs typeface="+mn-ea"/>
                <a:sym typeface="+mn-lt"/>
              </a:rPr>
              <a:t>YOUR TITLE</a:t>
            </a:r>
            <a:endParaRPr lang="zh-CN" altLang="en-US" sz="2000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07825" y="2151006"/>
            <a:ext cx="4281714" cy="464457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01313" y="2213082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TextBox 51"/>
          <p:cNvSpPr txBox="1"/>
          <p:nvPr/>
        </p:nvSpPr>
        <p:spPr>
          <a:xfrm>
            <a:off x="7127033" y="3002086"/>
            <a:ext cx="4208464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点击此出编辑文本内容，以表达您的项目详细资料，建议您在展示时采用微软雅黑字体。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您也可以根据您的实际需求对文档之中的字体、图标标、图片进行进一步修改美化，标题数字等都可以通点击和重新输入进行更改，顶部“开始”面板中可以对字体、字号、颜色、行距等进行修改。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出自【趣你的PPT】(微信:qunideppt)：最优质的PPT资源库"/>
          <p:cNvSpPr/>
          <p:nvPr/>
        </p:nvSpPr>
        <p:spPr>
          <a:xfrm rot="5400000" flipH="1">
            <a:off x="7964714" y="1068614"/>
            <a:ext cx="2133600" cy="5058229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60191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 rot="5400000" flipH="1">
            <a:off x="4500330" y="1229174"/>
            <a:ext cx="2133600" cy="4737111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012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 rot="5400000" flipH="1">
            <a:off x="991513" y="1539417"/>
            <a:ext cx="2133600" cy="4116625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138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2785442" y="3414115"/>
            <a:ext cx="567359" cy="569239"/>
            <a:chOff x="7185025" y="5168900"/>
            <a:chExt cx="479425" cy="481013"/>
          </a:xfrm>
          <a:solidFill>
            <a:schemeClr val="accent1"/>
          </a:solidFill>
        </p:grpSpPr>
        <p:sp>
          <p:nvSpPr>
            <p:cNvPr id="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168900"/>
              <a:ext cx="479425" cy="363538"/>
            </a:xfrm>
            <a:custGeom>
              <a:avLst/>
              <a:gdLst>
                <a:gd name="T0" fmla="*/ 107 w 128"/>
                <a:gd name="T1" fmla="*/ 32 h 97"/>
                <a:gd name="T2" fmla="*/ 96 w 128"/>
                <a:gd name="T3" fmla="*/ 32 h 97"/>
                <a:gd name="T4" fmla="*/ 96 w 128"/>
                <a:gd name="T5" fmla="*/ 24 h 97"/>
                <a:gd name="T6" fmla="*/ 116 w 128"/>
                <a:gd name="T7" fmla="*/ 24 h 97"/>
                <a:gd name="T8" fmla="*/ 128 w 128"/>
                <a:gd name="T9" fmla="*/ 12 h 97"/>
                <a:gd name="T10" fmla="*/ 116 w 128"/>
                <a:gd name="T11" fmla="*/ 0 h 97"/>
                <a:gd name="T12" fmla="*/ 60 w 128"/>
                <a:gd name="T13" fmla="*/ 0 h 97"/>
                <a:gd name="T14" fmla="*/ 48 w 128"/>
                <a:gd name="T15" fmla="*/ 12 h 97"/>
                <a:gd name="T16" fmla="*/ 60 w 128"/>
                <a:gd name="T17" fmla="*/ 24 h 97"/>
                <a:gd name="T18" fmla="*/ 80 w 128"/>
                <a:gd name="T19" fmla="*/ 24 h 97"/>
                <a:gd name="T20" fmla="*/ 80 w 128"/>
                <a:gd name="T21" fmla="*/ 32 h 97"/>
                <a:gd name="T22" fmla="*/ 21 w 128"/>
                <a:gd name="T23" fmla="*/ 32 h 97"/>
                <a:gd name="T24" fmla="*/ 0 w 128"/>
                <a:gd name="T25" fmla="*/ 53 h 97"/>
                <a:gd name="T26" fmla="*/ 0 w 128"/>
                <a:gd name="T27" fmla="*/ 75 h 97"/>
                <a:gd name="T28" fmla="*/ 21 w 128"/>
                <a:gd name="T29" fmla="*/ 97 h 97"/>
                <a:gd name="T30" fmla="*/ 107 w 128"/>
                <a:gd name="T31" fmla="*/ 97 h 97"/>
                <a:gd name="T32" fmla="*/ 128 w 128"/>
                <a:gd name="T33" fmla="*/ 75 h 97"/>
                <a:gd name="T34" fmla="*/ 128 w 128"/>
                <a:gd name="T35" fmla="*/ 53 h 97"/>
                <a:gd name="T36" fmla="*/ 107 w 128"/>
                <a:gd name="T37" fmla="*/ 32 h 97"/>
                <a:gd name="T38" fmla="*/ 58 w 128"/>
                <a:gd name="T39" fmla="*/ 19 h 97"/>
                <a:gd name="T40" fmla="*/ 53 w 128"/>
                <a:gd name="T41" fmla="*/ 12 h 97"/>
                <a:gd name="T42" fmla="*/ 58 w 128"/>
                <a:gd name="T43" fmla="*/ 6 h 97"/>
                <a:gd name="T44" fmla="*/ 118 w 128"/>
                <a:gd name="T45" fmla="*/ 6 h 97"/>
                <a:gd name="T46" fmla="*/ 123 w 128"/>
                <a:gd name="T47" fmla="*/ 12 h 97"/>
                <a:gd name="T48" fmla="*/ 118 w 128"/>
                <a:gd name="T49" fmla="*/ 19 h 97"/>
                <a:gd name="T50" fmla="*/ 58 w 128"/>
                <a:gd name="T51" fmla="*/ 19 h 97"/>
                <a:gd name="T52" fmla="*/ 51 w 128"/>
                <a:gd name="T53" fmla="*/ 69 h 97"/>
                <a:gd name="T54" fmla="*/ 41 w 128"/>
                <a:gd name="T55" fmla="*/ 69 h 97"/>
                <a:gd name="T56" fmla="*/ 41 w 128"/>
                <a:gd name="T57" fmla="*/ 79 h 97"/>
                <a:gd name="T58" fmla="*/ 36 w 128"/>
                <a:gd name="T59" fmla="*/ 84 h 97"/>
                <a:gd name="T60" fmla="*/ 31 w 128"/>
                <a:gd name="T61" fmla="*/ 79 h 97"/>
                <a:gd name="T62" fmla="*/ 31 w 128"/>
                <a:gd name="T63" fmla="*/ 69 h 97"/>
                <a:gd name="T64" fmla="*/ 21 w 128"/>
                <a:gd name="T65" fmla="*/ 69 h 97"/>
                <a:gd name="T66" fmla="*/ 16 w 128"/>
                <a:gd name="T67" fmla="*/ 64 h 97"/>
                <a:gd name="T68" fmla="*/ 21 w 128"/>
                <a:gd name="T69" fmla="*/ 59 h 97"/>
                <a:gd name="T70" fmla="*/ 31 w 128"/>
                <a:gd name="T71" fmla="*/ 59 h 97"/>
                <a:gd name="T72" fmla="*/ 31 w 128"/>
                <a:gd name="T73" fmla="*/ 49 h 97"/>
                <a:gd name="T74" fmla="*/ 36 w 128"/>
                <a:gd name="T75" fmla="*/ 44 h 97"/>
                <a:gd name="T76" fmla="*/ 41 w 128"/>
                <a:gd name="T77" fmla="*/ 49 h 97"/>
                <a:gd name="T78" fmla="*/ 41 w 128"/>
                <a:gd name="T79" fmla="*/ 59 h 97"/>
                <a:gd name="T80" fmla="*/ 51 w 128"/>
                <a:gd name="T81" fmla="*/ 59 h 97"/>
                <a:gd name="T82" fmla="*/ 56 w 128"/>
                <a:gd name="T83" fmla="*/ 64 h 97"/>
                <a:gd name="T84" fmla="*/ 51 w 128"/>
                <a:gd name="T85" fmla="*/ 69 h 97"/>
                <a:gd name="T86" fmla="*/ 107 w 128"/>
                <a:gd name="T87" fmla="*/ 69 h 97"/>
                <a:gd name="T88" fmla="*/ 77 w 128"/>
                <a:gd name="T89" fmla="*/ 69 h 97"/>
                <a:gd name="T90" fmla="*/ 72 w 128"/>
                <a:gd name="T91" fmla="*/ 64 h 97"/>
                <a:gd name="T92" fmla="*/ 77 w 128"/>
                <a:gd name="T93" fmla="*/ 59 h 97"/>
                <a:gd name="T94" fmla="*/ 107 w 128"/>
                <a:gd name="T95" fmla="*/ 59 h 97"/>
                <a:gd name="T96" fmla="*/ 112 w 128"/>
                <a:gd name="T97" fmla="*/ 64 h 97"/>
                <a:gd name="T98" fmla="*/ 107 w 128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7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23" y="24"/>
                    <a:pt x="128" y="19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8" y="5"/>
                    <a:pt x="48" y="12"/>
                  </a:cubicBezTo>
                  <a:cubicBezTo>
                    <a:pt x="48" y="19"/>
                    <a:pt x="53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32"/>
                    <a:pt x="0" y="42"/>
                    <a:pt x="0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9" y="97"/>
                    <a:pt x="21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28" y="87"/>
                    <a:pt x="128" y="75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42"/>
                    <a:pt x="119" y="32"/>
                    <a:pt x="107" y="32"/>
                  </a:cubicBezTo>
                  <a:close/>
                  <a:moveTo>
                    <a:pt x="58" y="19"/>
                  </a:moveTo>
                  <a:cubicBezTo>
                    <a:pt x="56" y="19"/>
                    <a:pt x="53" y="16"/>
                    <a:pt x="53" y="12"/>
                  </a:cubicBezTo>
                  <a:cubicBezTo>
                    <a:pt x="53" y="9"/>
                    <a:pt x="56" y="6"/>
                    <a:pt x="5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0" y="6"/>
                    <a:pt x="123" y="9"/>
                    <a:pt x="123" y="12"/>
                  </a:cubicBezTo>
                  <a:cubicBezTo>
                    <a:pt x="123" y="16"/>
                    <a:pt x="120" y="19"/>
                    <a:pt x="118" y="19"/>
                  </a:cubicBezTo>
                  <a:lnTo>
                    <a:pt x="58" y="19"/>
                  </a:lnTo>
                  <a:close/>
                  <a:moveTo>
                    <a:pt x="51" y="69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2"/>
                    <a:pt x="39" y="84"/>
                    <a:pt x="36" y="84"/>
                  </a:cubicBezTo>
                  <a:cubicBezTo>
                    <a:pt x="33" y="84"/>
                    <a:pt x="31" y="82"/>
                    <a:pt x="31" y="7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7"/>
                    <a:pt x="16" y="64"/>
                  </a:cubicBezTo>
                  <a:cubicBezTo>
                    <a:pt x="16" y="62"/>
                    <a:pt x="18" y="59"/>
                    <a:pt x="2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7"/>
                    <a:pt x="33" y="44"/>
                    <a:pt x="36" y="44"/>
                  </a:cubicBezTo>
                  <a:cubicBezTo>
                    <a:pt x="39" y="44"/>
                    <a:pt x="41" y="47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4" y="59"/>
                    <a:pt x="56" y="62"/>
                    <a:pt x="56" y="64"/>
                  </a:cubicBezTo>
                  <a:cubicBezTo>
                    <a:pt x="56" y="67"/>
                    <a:pt x="54" y="69"/>
                    <a:pt x="51" y="69"/>
                  </a:cubicBezTo>
                  <a:close/>
                  <a:moveTo>
                    <a:pt x="10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5" y="69"/>
                    <a:pt x="72" y="67"/>
                    <a:pt x="72" y="64"/>
                  </a:cubicBezTo>
                  <a:cubicBezTo>
                    <a:pt x="72" y="62"/>
                    <a:pt x="75" y="59"/>
                    <a:pt x="7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0" y="59"/>
                    <a:pt x="112" y="62"/>
                    <a:pt x="112" y="64"/>
                  </a:cubicBezTo>
                  <a:cubicBezTo>
                    <a:pt x="112" y="67"/>
                    <a:pt x="110" y="69"/>
                    <a:pt x="107" y="69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559425"/>
              <a:ext cx="479425" cy="90488"/>
            </a:xfrm>
            <a:custGeom>
              <a:avLst/>
              <a:gdLst>
                <a:gd name="T0" fmla="*/ 128 w 128"/>
                <a:gd name="T1" fmla="*/ 16 h 24"/>
                <a:gd name="T2" fmla="*/ 120 w 128"/>
                <a:gd name="T3" fmla="*/ 24 h 24"/>
                <a:gd name="T4" fmla="*/ 8 w 128"/>
                <a:gd name="T5" fmla="*/ 24 h 24"/>
                <a:gd name="T6" fmla="*/ 0 w 128"/>
                <a:gd name="T7" fmla="*/ 16 h 24"/>
                <a:gd name="T8" fmla="*/ 0 w 128"/>
                <a:gd name="T9" fmla="*/ 8 h 24"/>
                <a:gd name="T10" fmla="*/ 8 w 128"/>
                <a:gd name="T11" fmla="*/ 0 h 24"/>
                <a:gd name="T12" fmla="*/ 120 w 128"/>
                <a:gd name="T13" fmla="*/ 0 h 24"/>
                <a:gd name="T14" fmla="*/ 128 w 128"/>
                <a:gd name="T15" fmla="*/ 8 h 24"/>
                <a:gd name="T16" fmla="*/ 128 w 128"/>
                <a:gd name="T17" fmla="*/ 16 h 24"/>
                <a:gd name="T18" fmla="*/ 64 w 128"/>
                <a:gd name="T19" fmla="*/ 4 h 24"/>
                <a:gd name="T20" fmla="*/ 57 w 128"/>
                <a:gd name="T21" fmla="*/ 12 h 24"/>
                <a:gd name="T22" fmla="*/ 64 w 128"/>
                <a:gd name="T23" fmla="*/ 19 h 24"/>
                <a:gd name="T24" fmla="*/ 72 w 128"/>
                <a:gd name="T25" fmla="*/ 12 h 24"/>
                <a:gd name="T26" fmla="*/ 64 w 128"/>
                <a:gd name="T2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4">
                  <a:moveTo>
                    <a:pt x="128" y="16"/>
                  </a:moveTo>
                  <a:cubicBezTo>
                    <a:pt x="128" y="20"/>
                    <a:pt x="125" y="24"/>
                    <a:pt x="12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5" y="0"/>
                    <a:pt x="128" y="3"/>
                    <a:pt x="128" y="8"/>
                  </a:cubicBezTo>
                  <a:lnTo>
                    <a:pt x="128" y="16"/>
                  </a:lnTo>
                  <a:close/>
                  <a:moveTo>
                    <a:pt x="64" y="4"/>
                  </a:moveTo>
                  <a:cubicBezTo>
                    <a:pt x="60" y="4"/>
                    <a:pt x="57" y="7"/>
                    <a:pt x="57" y="12"/>
                  </a:cubicBezTo>
                  <a:cubicBezTo>
                    <a:pt x="57" y="16"/>
                    <a:pt x="60" y="19"/>
                    <a:pt x="64" y="19"/>
                  </a:cubicBezTo>
                  <a:cubicBezTo>
                    <a:pt x="68" y="19"/>
                    <a:pt x="72" y="16"/>
                    <a:pt x="72" y="12"/>
                  </a:cubicBezTo>
                  <a:cubicBezTo>
                    <a:pt x="72" y="7"/>
                    <a:pt x="68" y="4"/>
                    <a:pt x="64" y="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6671554" y="3474305"/>
            <a:ext cx="649953" cy="563448"/>
            <a:chOff x="8555038" y="3732213"/>
            <a:chExt cx="441325" cy="382587"/>
          </a:xfrm>
          <a:solidFill>
            <a:srgbClr val="404040"/>
          </a:solidFill>
        </p:grpSpPr>
        <p:sp>
          <p:nvSpPr>
            <p:cNvPr id="1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20138" y="3841750"/>
              <a:ext cx="276225" cy="273050"/>
            </a:xfrm>
            <a:custGeom>
              <a:avLst/>
              <a:gdLst>
                <a:gd name="T0" fmla="*/ 70 w 74"/>
                <a:gd name="T1" fmla="*/ 70 h 73"/>
                <a:gd name="T2" fmla="*/ 64 w 74"/>
                <a:gd name="T3" fmla="*/ 73 h 73"/>
                <a:gd name="T4" fmla="*/ 57 w 74"/>
                <a:gd name="T5" fmla="*/ 70 h 73"/>
                <a:gd name="T6" fmla="*/ 43 w 74"/>
                <a:gd name="T7" fmla="*/ 56 h 73"/>
                <a:gd name="T8" fmla="*/ 30 w 74"/>
                <a:gd name="T9" fmla="*/ 59 h 73"/>
                <a:gd name="T10" fmla="*/ 0 w 74"/>
                <a:gd name="T11" fmla="*/ 30 h 73"/>
                <a:gd name="T12" fmla="*/ 30 w 74"/>
                <a:gd name="T13" fmla="*/ 0 h 73"/>
                <a:gd name="T14" fmla="*/ 59 w 74"/>
                <a:gd name="T15" fmla="*/ 30 h 73"/>
                <a:gd name="T16" fmla="*/ 56 w 74"/>
                <a:gd name="T17" fmla="*/ 43 h 73"/>
                <a:gd name="T18" fmla="*/ 70 w 74"/>
                <a:gd name="T19" fmla="*/ 58 h 73"/>
                <a:gd name="T20" fmla="*/ 70 w 74"/>
                <a:gd name="T21" fmla="*/ 70 h 73"/>
                <a:gd name="T22" fmla="*/ 30 w 74"/>
                <a:gd name="T23" fmla="*/ 47 h 73"/>
                <a:gd name="T24" fmla="*/ 47 w 74"/>
                <a:gd name="T25" fmla="*/ 30 h 73"/>
                <a:gd name="T26" fmla="*/ 30 w 74"/>
                <a:gd name="T27" fmla="*/ 13 h 73"/>
                <a:gd name="T28" fmla="*/ 12 w 74"/>
                <a:gd name="T29" fmla="*/ 30 h 73"/>
                <a:gd name="T30" fmla="*/ 30 w 74"/>
                <a:gd name="T3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3">
                  <a:moveTo>
                    <a:pt x="70" y="70"/>
                  </a:moveTo>
                  <a:cubicBezTo>
                    <a:pt x="68" y="72"/>
                    <a:pt x="66" y="73"/>
                    <a:pt x="64" y="73"/>
                  </a:cubicBezTo>
                  <a:cubicBezTo>
                    <a:pt x="61" y="73"/>
                    <a:pt x="59" y="72"/>
                    <a:pt x="57" y="7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9" y="58"/>
                    <a:pt x="34" y="59"/>
                    <a:pt x="30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ubicBezTo>
                    <a:pt x="59" y="35"/>
                    <a:pt x="58" y="39"/>
                    <a:pt x="56" y="4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4" y="61"/>
                    <a:pt x="74" y="67"/>
                    <a:pt x="70" y="70"/>
                  </a:cubicBezTo>
                  <a:close/>
                  <a:moveTo>
                    <a:pt x="30" y="47"/>
                  </a:moveTo>
                  <a:cubicBezTo>
                    <a:pt x="39" y="47"/>
                    <a:pt x="47" y="39"/>
                    <a:pt x="47" y="30"/>
                  </a:cubicBezTo>
                  <a:cubicBezTo>
                    <a:pt x="47" y="20"/>
                    <a:pt x="39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9"/>
                    <a:pt x="20" y="47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8555038" y="3732213"/>
              <a:ext cx="179388" cy="139700"/>
            </a:xfrm>
            <a:custGeom>
              <a:avLst/>
              <a:gdLst>
                <a:gd name="T0" fmla="*/ 7 w 48"/>
                <a:gd name="T1" fmla="*/ 37 h 37"/>
                <a:gd name="T2" fmla="*/ 41 w 48"/>
                <a:gd name="T3" fmla="*/ 37 h 37"/>
                <a:gd name="T4" fmla="*/ 48 w 48"/>
                <a:gd name="T5" fmla="*/ 0 h 37"/>
                <a:gd name="T6" fmla="*/ 26 w 48"/>
                <a:gd name="T7" fmla="*/ 0 h 37"/>
                <a:gd name="T8" fmla="*/ 18 w 48"/>
                <a:gd name="T9" fmla="*/ 7 h 37"/>
                <a:gd name="T10" fmla="*/ 0 w 48"/>
                <a:gd name="T11" fmla="*/ 29 h 37"/>
                <a:gd name="T12" fmla="*/ 7 w 4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0" y="4"/>
                    <a:pt x="18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8756651" y="3732213"/>
              <a:ext cx="180975" cy="128587"/>
            </a:xfrm>
            <a:custGeom>
              <a:avLst/>
              <a:gdLst>
                <a:gd name="T0" fmla="*/ 47 w 48"/>
                <a:gd name="T1" fmla="*/ 34 h 34"/>
                <a:gd name="T2" fmla="*/ 48 w 48"/>
                <a:gd name="T3" fmla="*/ 29 h 34"/>
                <a:gd name="T4" fmla="*/ 31 w 48"/>
                <a:gd name="T5" fmla="*/ 7 h 34"/>
                <a:gd name="T6" fmla="*/ 23 w 48"/>
                <a:gd name="T7" fmla="*/ 0 h 34"/>
                <a:gd name="T8" fmla="*/ 0 w 48"/>
                <a:gd name="T9" fmla="*/ 0 h 34"/>
                <a:gd name="T10" fmla="*/ 5 w 48"/>
                <a:gd name="T11" fmla="*/ 25 h 34"/>
                <a:gd name="T12" fmla="*/ 20 w 48"/>
                <a:gd name="T13" fmla="*/ 22 h 34"/>
                <a:gd name="T14" fmla="*/ 47 w 4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7" y="34"/>
                  </a:moveTo>
                  <a:cubicBezTo>
                    <a:pt x="48" y="33"/>
                    <a:pt x="48" y="31"/>
                    <a:pt x="48" y="2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4"/>
                    <a:pt x="26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3"/>
                    <a:pt x="14" y="22"/>
                    <a:pt x="20" y="22"/>
                  </a:cubicBezTo>
                  <a:cubicBezTo>
                    <a:pt x="30" y="22"/>
                    <a:pt x="40" y="27"/>
                    <a:pt x="4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555038" y="3897313"/>
              <a:ext cx="352425" cy="217487"/>
            </a:xfrm>
            <a:custGeom>
              <a:avLst/>
              <a:gdLst>
                <a:gd name="T0" fmla="*/ 74 w 94"/>
                <a:gd name="T1" fmla="*/ 52 h 58"/>
                <a:gd name="T2" fmla="*/ 37 w 94"/>
                <a:gd name="T3" fmla="*/ 15 h 58"/>
                <a:gd name="T4" fmla="*/ 40 w 94"/>
                <a:gd name="T5" fmla="*/ 0 h 58"/>
                <a:gd name="T6" fmla="*/ 7 w 94"/>
                <a:gd name="T7" fmla="*/ 0 h 58"/>
                <a:gd name="T8" fmla="*/ 0 w 94"/>
                <a:gd name="T9" fmla="*/ 7 h 58"/>
                <a:gd name="T10" fmla="*/ 0 w 94"/>
                <a:gd name="T11" fmla="*/ 51 h 58"/>
                <a:gd name="T12" fmla="*/ 7 w 94"/>
                <a:gd name="T13" fmla="*/ 58 h 58"/>
                <a:gd name="T14" fmla="*/ 94 w 94"/>
                <a:gd name="T15" fmla="*/ 58 h 58"/>
                <a:gd name="T16" fmla="*/ 85 w 94"/>
                <a:gd name="T17" fmla="*/ 50 h 58"/>
                <a:gd name="T18" fmla="*/ 74 w 94"/>
                <a:gd name="T19" fmla="*/ 52 h 58"/>
                <a:gd name="T20" fmla="*/ 26 w 94"/>
                <a:gd name="T21" fmla="*/ 42 h 58"/>
                <a:gd name="T22" fmla="*/ 23 w 94"/>
                <a:gd name="T23" fmla="*/ 46 h 58"/>
                <a:gd name="T24" fmla="*/ 16 w 94"/>
                <a:gd name="T25" fmla="*/ 46 h 58"/>
                <a:gd name="T26" fmla="*/ 13 w 94"/>
                <a:gd name="T27" fmla="*/ 42 h 58"/>
                <a:gd name="T28" fmla="*/ 13 w 94"/>
                <a:gd name="T29" fmla="*/ 38 h 58"/>
                <a:gd name="T30" fmla="*/ 16 w 94"/>
                <a:gd name="T31" fmla="*/ 34 h 58"/>
                <a:gd name="T32" fmla="*/ 23 w 94"/>
                <a:gd name="T33" fmla="*/ 34 h 58"/>
                <a:gd name="T34" fmla="*/ 26 w 94"/>
                <a:gd name="T35" fmla="*/ 38 h 58"/>
                <a:gd name="T36" fmla="*/ 26 w 94"/>
                <a:gd name="T3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58">
                  <a:moveTo>
                    <a:pt x="74" y="52"/>
                  </a:moveTo>
                  <a:cubicBezTo>
                    <a:pt x="53" y="52"/>
                    <a:pt x="37" y="35"/>
                    <a:pt x="37" y="15"/>
                  </a:cubicBezTo>
                  <a:cubicBezTo>
                    <a:pt x="37" y="10"/>
                    <a:pt x="38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2" y="51"/>
                    <a:pt x="78" y="52"/>
                    <a:pt x="74" y="52"/>
                  </a:cubicBezTo>
                  <a:close/>
                  <a:moveTo>
                    <a:pt x="26" y="42"/>
                  </a:moveTo>
                  <a:cubicBezTo>
                    <a:pt x="26" y="44"/>
                    <a:pt x="25" y="46"/>
                    <a:pt x="23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3" y="44"/>
                    <a:pt x="13" y="4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4"/>
                    <a:pt x="26" y="36"/>
                    <a:pt x="26" y="38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20出自【趣你的PPT】(微信:qunideppt)：最优质的PPT资源库"/>
          <p:cNvGrpSpPr/>
          <p:nvPr/>
        </p:nvGrpSpPr>
        <p:grpSpPr>
          <a:xfrm>
            <a:off x="10374105" y="3392245"/>
            <a:ext cx="644679" cy="640235"/>
            <a:chOff x="9569450" y="5030788"/>
            <a:chExt cx="460376" cy="457200"/>
          </a:xfrm>
          <a:solidFill>
            <a:schemeClr val="accent1"/>
          </a:solidFill>
        </p:grpSpPr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9955213" y="5245101"/>
              <a:ext cx="69850" cy="63500"/>
            </a:xfrm>
            <a:custGeom>
              <a:avLst/>
              <a:gdLst>
                <a:gd name="T0" fmla="*/ 16 w 19"/>
                <a:gd name="T1" fmla="*/ 0 h 17"/>
                <a:gd name="T2" fmla="*/ 4 w 19"/>
                <a:gd name="T3" fmla="*/ 0 h 17"/>
                <a:gd name="T4" fmla="*/ 2 w 19"/>
                <a:gd name="T5" fmla="*/ 0 h 17"/>
                <a:gd name="T6" fmla="*/ 1 w 19"/>
                <a:gd name="T7" fmla="*/ 2 h 17"/>
                <a:gd name="T8" fmla="*/ 0 w 19"/>
                <a:gd name="T9" fmla="*/ 10 h 17"/>
                <a:gd name="T10" fmla="*/ 2 w 19"/>
                <a:gd name="T11" fmla="*/ 14 h 17"/>
                <a:gd name="T12" fmla="*/ 15 w 19"/>
                <a:gd name="T13" fmla="*/ 17 h 17"/>
                <a:gd name="T14" fmla="*/ 16 w 19"/>
                <a:gd name="T15" fmla="*/ 17 h 17"/>
                <a:gd name="T16" fmla="*/ 17 w 19"/>
                <a:gd name="T17" fmla="*/ 16 h 17"/>
                <a:gd name="T18" fmla="*/ 18 w 19"/>
                <a:gd name="T19" fmla="*/ 15 h 17"/>
                <a:gd name="T20" fmla="*/ 19 w 19"/>
                <a:gd name="T21" fmla="*/ 2 h 17"/>
                <a:gd name="T22" fmla="*/ 16 w 1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9" y="11"/>
                    <a:pt x="19" y="6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9931400" y="5303838"/>
              <a:ext cx="82550" cy="79375"/>
            </a:xfrm>
            <a:custGeom>
              <a:avLst/>
              <a:gdLst>
                <a:gd name="T0" fmla="*/ 20 w 22"/>
                <a:gd name="T1" fmla="*/ 4 h 21"/>
                <a:gd name="T2" fmla="*/ 8 w 22"/>
                <a:gd name="T3" fmla="*/ 1 h 21"/>
                <a:gd name="T4" fmla="*/ 7 w 22"/>
                <a:gd name="T5" fmla="*/ 0 h 21"/>
                <a:gd name="T6" fmla="*/ 4 w 22"/>
                <a:gd name="T7" fmla="*/ 2 h 21"/>
                <a:gd name="T8" fmla="*/ 1 w 22"/>
                <a:gd name="T9" fmla="*/ 10 h 21"/>
                <a:gd name="T10" fmla="*/ 2 w 22"/>
                <a:gd name="T11" fmla="*/ 13 h 21"/>
                <a:gd name="T12" fmla="*/ 12 w 22"/>
                <a:gd name="T13" fmla="*/ 21 h 21"/>
                <a:gd name="T14" fmla="*/ 14 w 22"/>
                <a:gd name="T15" fmla="*/ 21 h 21"/>
                <a:gd name="T16" fmla="*/ 14 w 22"/>
                <a:gd name="T17" fmla="*/ 21 h 21"/>
                <a:gd name="T18" fmla="*/ 16 w 22"/>
                <a:gd name="T19" fmla="*/ 20 h 21"/>
                <a:gd name="T20" fmla="*/ 22 w 22"/>
                <a:gd name="T21" fmla="*/ 7 h 21"/>
                <a:gd name="T22" fmla="*/ 22 w 22"/>
                <a:gd name="T23" fmla="*/ 5 h 21"/>
                <a:gd name="T24" fmla="*/ 20 w 22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10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8" y="16"/>
                    <a:pt x="20" y="12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1" y="4"/>
                    <a:pt x="21" y="4"/>
                    <a:pt x="20" y="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9890125" y="5360988"/>
              <a:ext cx="82550" cy="85725"/>
            </a:xfrm>
            <a:custGeom>
              <a:avLst/>
              <a:gdLst>
                <a:gd name="T0" fmla="*/ 21 w 22"/>
                <a:gd name="T1" fmla="*/ 8 h 23"/>
                <a:gd name="T2" fmla="*/ 11 w 22"/>
                <a:gd name="T3" fmla="*/ 1 h 23"/>
                <a:gd name="T4" fmla="*/ 9 w 22"/>
                <a:gd name="T5" fmla="*/ 0 h 23"/>
                <a:gd name="T6" fmla="*/ 7 w 22"/>
                <a:gd name="T7" fmla="*/ 1 h 23"/>
                <a:gd name="T8" fmla="*/ 1 w 22"/>
                <a:gd name="T9" fmla="*/ 7 h 23"/>
                <a:gd name="T10" fmla="*/ 0 w 22"/>
                <a:gd name="T11" fmla="*/ 10 h 23"/>
                <a:gd name="T12" fmla="*/ 7 w 22"/>
                <a:gd name="T13" fmla="*/ 21 h 23"/>
                <a:gd name="T14" fmla="*/ 9 w 22"/>
                <a:gd name="T15" fmla="*/ 23 h 23"/>
                <a:gd name="T16" fmla="*/ 9 w 22"/>
                <a:gd name="T17" fmla="*/ 23 h 23"/>
                <a:gd name="T18" fmla="*/ 11 w 22"/>
                <a:gd name="T19" fmla="*/ 22 h 23"/>
                <a:gd name="T20" fmla="*/ 22 w 22"/>
                <a:gd name="T21" fmla="*/ 12 h 23"/>
                <a:gd name="T22" fmla="*/ 22 w 22"/>
                <a:gd name="T23" fmla="*/ 10 h 23"/>
                <a:gd name="T24" fmla="*/ 21 w 22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21" y="8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5" y="19"/>
                    <a:pt x="18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9"/>
                    <a:pt x="22" y="9"/>
                    <a:pt x="21" y="8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9569450" y="5030788"/>
              <a:ext cx="460376" cy="457200"/>
            </a:xfrm>
            <a:custGeom>
              <a:avLst/>
              <a:gdLst>
                <a:gd name="T0" fmla="*/ 84 w 123"/>
                <a:gd name="T1" fmla="*/ 100 h 122"/>
                <a:gd name="T2" fmla="*/ 81 w 123"/>
                <a:gd name="T3" fmla="*/ 99 h 122"/>
                <a:gd name="T4" fmla="*/ 80 w 123"/>
                <a:gd name="T5" fmla="*/ 99 h 122"/>
                <a:gd name="T6" fmla="*/ 61 w 123"/>
                <a:gd name="T7" fmla="*/ 103 h 122"/>
                <a:gd name="T8" fmla="*/ 18 w 123"/>
                <a:gd name="T9" fmla="*/ 61 h 122"/>
                <a:gd name="T10" fmla="*/ 61 w 123"/>
                <a:gd name="T11" fmla="*/ 18 h 122"/>
                <a:gd name="T12" fmla="*/ 90 w 123"/>
                <a:gd name="T13" fmla="*/ 28 h 122"/>
                <a:gd name="T14" fmla="*/ 82 w 123"/>
                <a:gd name="T15" fmla="*/ 36 h 122"/>
                <a:gd name="T16" fmla="*/ 81 w 123"/>
                <a:gd name="T17" fmla="*/ 39 h 122"/>
                <a:gd name="T18" fmla="*/ 83 w 123"/>
                <a:gd name="T19" fmla="*/ 41 h 122"/>
                <a:gd name="T20" fmla="*/ 119 w 123"/>
                <a:gd name="T21" fmla="*/ 47 h 122"/>
                <a:gd name="T22" fmla="*/ 120 w 123"/>
                <a:gd name="T23" fmla="*/ 47 h 122"/>
                <a:gd name="T24" fmla="*/ 122 w 123"/>
                <a:gd name="T25" fmla="*/ 47 h 122"/>
                <a:gd name="T26" fmla="*/ 122 w 123"/>
                <a:gd name="T27" fmla="*/ 44 h 122"/>
                <a:gd name="T28" fmla="*/ 116 w 123"/>
                <a:gd name="T29" fmla="*/ 8 h 122"/>
                <a:gd name="T30" fmla="*/ 114 w 123"/>
                <a:gd name="T31" fmla="*/ 6 h 122"/>
                <a:gd name="T32" fmla="*/ 113 w 123"/>
                <a:gd name="T33" fmla="*/ 6 h 122"/>
                <a:gd name="T34" fmla="*/ 111 w 123"/>
                <a:gd name="T35" fmla="*/ 7 h 122"/>
                <a:gd name="T36" fmla="*/ 103 w 123"/>
                <a:gd name="T37" fmla="*/ 15 h 122"/>
                <a:gd name="T38" fmla="*/ 61 w 123"/>
                <a:gd name="T39" fmla="*/ 0 h 122"/>
                <a:gd name="T40" fmla="*/ 0 w 123"/>
                <a:gd name="T41" fmla="*/ 61 h 122"/>
                <a:gd name="T42" fmla="*/ 61 w 123"/>
                <a:gd name="T43" fmla="*/ 122 h 122"/>
                <a:gd name="T44" fmla="*/ 89 w 123"/>
                <a:gd name="T45" fmla="*/ 115 h 122"/>
                <a:gd name="T46" fmla="*/ 90 w 123"/>
                <a:gd name="T47" fmla="*/ 113 h 122"/>
                <a:gd name="T48" fmla="*/ 90 w 123"/>
                <a:gd name="T49" fmla="*/ 111 h 122"/>
                <a:gd name="T50" fmla="*/ 84 w 123"/>
                <a:gd name="T5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2">
                  <a:moveTo>
                    <a:pt x="84" y="100"/>
                  </a:moveTo>
                  <a:cubicBezTo>
                    <a:pt x="83" y="99"/>
                    <a:pt x="82" y="99"/>
                    <a:pt x="81" y="99"/>
                  </a:cubicBezTo>
                  <a:cubicBezTo>
                    <a:pt x="81" y="99"/>
                    <a:pt x="81" y="99"/>
                    <a:pt x="80" y="99"/>
                  </a:cubicBezTo>
                  <a:cubicBezTo>
                    <a:pt x="74" y="102"/>
                    <a:pt x="68" y="103"/>
                    <a:pt x="61" y="103"/>
                  </a:cubicBezTo>
                  <a:cubicBezTo>
                    <a:pt x="37" y="103"/>
                    <a:pt x="18" y="84"/>
                    <a:pt x="18" y="61"/>
                  </a:cubicBezTo>
                  <a:cubicBezTo>
                    <a:pt x="18" y="37"/>
                    <a:pt x="37" y="18"/>
                    <a:pt x="61" y="18"/>
                  </a:cubicBezTo>
                  <a:cubicBezTo>
                    <a:pt x="72" y="18"/>
                    <a:pt x="82" y="22"/>
                    <a:pt x="90" y="2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8"/>
                    <a:pt x="81" y="39"/>
                  </a:cubicBezTo>
                  <a:cubicBezTo>
                    <a:pt x="82" y="40"/>
                    <a:pt x="82" y="41"/>
                    <a:pt x="83" y="41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20" y="47"/>
                    <a:pt x="120" y="47"/>
                  </a:cubicBezTo>
                  <a:cubicBezTo>
                    <a:pt x="120" y="47"/>
                    <a:pt x="121" y="47"/>
                    <a:pt x="122" y="47"/>
                  </a:cubicBezTo>
                  <a:cubicBezTo>
                    <a:pt x="122" y="46"/>
                    <a:pt x="123" y="45"/>
                    <a:pt x="122" y="44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7"/>
                    <a:pt x="115" y="7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6"/>
                    <a:pt x="112" y="6"/>
                    <a:pt x="111" y="7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92" y="5"/>
                    <a:pt x="77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71" y="122"/>
                    <a:pt x="81" y="119"/>
                    <a:pt x="89" y="115"/>
                  </a:cubicBezTo>
                  <a:cubicBezTo>
                    <a:pt x="90" y="115"/>
                    <a:pt x="90" y="114"/>
                    <a:pt x="90" y="113"/>
                  </a:cubicBezTo>
                  <a:cubicBezTo>
                    <a:pt x="91" y="113"/>
                    <a:pt x="91" y="112"/>
                    <a:pt x="90" y="111"/>
                  </a:cubicBezTo>
                  <a:lnTo>
                    <a:pt x="84" y="100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9702800" y="5203826"/>
              <a:ext cx="87313" cy="123825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33 h 33"/>
                <a:gd name="T4" fmla="*/ 0 w 23"/>
                <a:gd name="T5" fmla="*/ 28 h 33"/>
                <a:gd name="T6" fmla="*/ 5 w 23"/>
                <a:gd name="T7" fmla="*/ 23 h 33"/>
                <a:gd name="T8" fmla="*/ 10 w 23"/>
                <a:gd name="T9" fmla="*/ 19 h 33"/>
                <a:gd name="T10" fmla="*/ 13 w 23"/>
                <a:gd name="T11" fmla="*/ 14 h 33"/>
                <a:gd name="T12" fmla="*/ 14 w 23"/>
                <a:gd name="T13" fmla="*/ 11 h 33"/>
                <a:gd name="T14" fmla="*/ 13 w 23"/>
                <a:gd name="T15" fmla="*/ 7 h 33"/>
                <a:gd name="T16" fmla="*/ 9 w 23"/>
                <a:gd name="T17" fmla="*/ 6 h 33"/>
                <a:gd name="T18" fmla="*/ 5 w 23"/>
                <a:gd name="T19" fmla="*/ 7 h 33"/>
                <a:gd name="T20" fmla="*/ 2 w 23"/>
                <a:gd name="T21" fmla="*/ 9 h 33"/>
                <a:gd name="T22" fmla="*/ 1 w 23"/>
                <a:gd name="T23" fmla="*/ 9 h 33"/>
                <a:gd name="T24" fmla="*/ 1 w 23"/>
                <a:gd name="T25" fmla="*/ 2 h 33"/>
                <a:gd name="T26" fmla="*/ 5 w 23"/>
                <a:gd name="T27" fmla="*/ 0 h 33"/>
                <a:gd name="T28" fmla="*/ 11 w 23"/>
                <a:gd name="T29" fmla="*/ 0 h 33"/>
                <a:gd name="T30" fmla="*/ 19 w 23"/>
                <a:gd name="T31" fmla="*/ 2 h 33"/>
                <a:gd name="T32" fmla="*/ 22 w 23"/>
                <a:gd name="T33" fmla="*/ 10 h 33"/>
                <a:gd name="T34" fmla="*/ 20 w 23"/>
                <a:gd name="T35" fmla="*/ 15 h 33"/>
                <a:gd name="T36" fmla="*/ 16 w 23"/>
                <a:gd name="T37" fmla="*/ 21 h 33"/>
                <a:gd name="T38" fmla="*/ 13 w 23"/>
                <a:gd name="T39" fmla="*/ 25 h 33"/>
                <a:gd name="T40" fmla="*/ 10 w 23"/>
                <a:gd name="T41" fmla="*/ 27 h 33"/>
                <a:gd name="T42" fmla="*/ 23 w 23"/>
                <a:gd name="T43" fmla="*/ 27 h 33"/>
                <a:gd name="T44" fmla="*/ 23 w 23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6"/>
                    <a:pt x="4" y="25"/>
                    <a:pt x="5" y="23"/>
                  </a:cubicBezTo>
                  <a:cubicBezTo>
                    <a:pt x="7" y="21"/>
                    <a:pt x="9" y="20"/>
                    <a:pt x="10" y="19"/>
                  </a:cubicBezTo>
                  <a:cubicBezTo>
                    <a:pt x="11" y="17"/>
                    <a:pt x="12" y="16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8" y="6"/>
                    <a:pt x="7" y="6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4"/>
                    <a:pt x="22" y="6"/>
                    <a:pt x="22" y="10"/>
                  </a:cubicBezTo>
                  <a:cubicBezTo>
                    <a:pt x="22" y="12"/>
                    <a:pt x="21" y="14"/>
                    <a:pt x="20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5" y="22"/>
                    <a:pt x="14" y="24"/>
                    <a:pt x="13" y="25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804400" y="5203826"/>
              <a:ext cx="93663" cy="123825"/>
            </a:xfrm>
            <a:custGeom>
              <a:avLst/>
              <a:gdLst>
                <a:gd name="T0" fmla="*/ 59 w 59"/>
                <a:gd name="T1" fmla="*/ 59 h 78"/>
                <a:gd name="T2" fmla="*/ 50 w 59"/>
                <a:gd name="T3" fmla="*/ 59 h 78"/>
                <a:gd name="T4" fmla="*/ 50 w 59"/>
                <a:gd name="T5" fmla="*/ 78 h 78"/>
                <a:gd name="T6" fmla="*/ 33 w 59"/>
                <a:gd name="T7" fmla="*/ 78 h 78"/>
                <a:gd name="T8" fmla="*/ 33 w 59"/>
                <a:gd name="T9" fmla="*/ 59 h 78"/>
                <a:gd name="T10" fmla="*/ 0 w 59"/>
                <a:gd name="T11" fmla="*/ 59 h 78"/>
                <a:gd name="T12" fmla="*/ 0 w 59"/>
                <a:gd name="T13" fmla="*/ 45 h 78"/>
                <a:gd name="T14" fmla="*/ 31 w 59"/>
                <a:gd name="T15" fmla="*/ 0 h 78"/>
                <a:gd name="T16" fmla="*/ 50 w 59"/>
                <a:gd name="T17" fmla="*/ 0 h 78"/>
                <a:gd name="T18" fmla="*/ 50 w 59"/>
                <a:gd name="T19" fmla="*/ 47 h 78"/>
                <a:gd name="T20" fmla="*/ 59 w 59"/>
                <a:gd name="T21" fmla="*/ 47 h 78"/>
                <a:gd name="T22" fmla="*/ 59 w 59"/>
                <a:gd name="T23" fmla="*/ 59 h 78"/>
                <a:gd name="T24" fmla="*/ 33 w 59"/>
                <a:gd name="T25" fmla="*/ 47 h 78"/>
                <a:gd name="T26" fmla="*/ 33 w 59"/>
                <a:gd name="T27" fmla="*/ 19 h 78"/>
                <a:gd name="T28" fmla="*/ 12 w 59"/>
                <a:gd name="T29" fmla="*/ 47 h 78"/>
                <a:gd name="T30" fmla="*/ 33 w 59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78">
                  <a:moveTo>
                    <a:pt x="59" y="59"/>
                  </a:moveTo>
                  <a:lnTo>
                    <a:pt x="50" y="59"/>
                  </a:lnTo>
                  <a:lnTo>
                    <a:pt x="50" y="78"/>
                  </a:lnTo>
                  <a:lnTo>
                    <a:pt x="33" y="78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50" y="47"/>
                  </a:lnTo>
                  <a:lnTo>
                    <a:pt x="59" y="47"/>
                  </a:lnTo>
                  <a:lnTo>
                    <a:pt x="59" y="59"/>
                  </a:lnTo>
                  <a:close/>
                  <a:moveTo>
                    <a:pt x="33" y="47"/>
                  </a:moveTo>
                  <a:lnTo>
                    <a:pt x="33" y="19"/>
                  </a:lnTo>
                  <a:lnTo>
                    <a:pt x="12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826474" y="3343031"/>
            <a:ext cx="19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290588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4902565" y="3343031"/>
            <a:ext cx="18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272577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8461482" y="3343031"/>
            <a:ext cx="18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7925632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出自【趣你的PPT】(微信:qunideppt)：最优质的PPT资源库"/>
          <p:cNvSpPr/>
          <p:nvPr/>
        </p:nvSpPr>
        <p:spPr bwMode="auto">
          <a:xfrm>
            <a:off x="6157068" y="2615035"/>
            <a:ext cx="1571910" cy="1572811"/>
          </a:xfrm>
          <a:custGeom>
            <a:avLst/>
            <a:gdLst>
              <a:gd name="T0" fmla="*/ 264 w 738"/>
              <a:gd name="T1" fmla="*/ 632 h 738"/>
              <a:gd name="T2" fmla="*/ 258 w 738"/>
              <a:gd name="T3" fmla="*/ 482 h 738"/>
              <a:gd name="T4" fmla="*/ 180 w 738"/>
              <a:gd name="T5" fmla="*/ 450 h 738"/>
              <a:gd name="T6" fmla="*/ 108 w 738"/>
              <a:gd name="T7" fmla="*/ 476 h 738"/>
              <a:gd name="T8" fmla="*/ 0 w 738"/>
              <a:gd name="T9" fmla="*/ 368 h 738"/>
              <a:gd name="T10" fmla="*/ 107 w 738"/>
              <a:gd name="T11" fmla="*/ 260 h 738"/>
              <a:gd name="T12" fmla="*/ 180 w 738"/>
              <a:gd name="T13" fmla="*/ 287 h 738"/>
              <a:gd name="T14" fmla="*/ 258 w 738"/>
              <a:gd name="T15" fmla="*/ 255 h 738"/>
              <a:gd name="T16" fmla="*/ 263 w 738"/>
              <a:gd name="T17" fmla="*/ 104 h 738"/>
              <a:gd name="T18" fmla="*/ 368 w 738"/>
              <a:gd name="T19" fmla="*/ 0 h 738"/>
              <a:gd name="T20" fmla="*/ 505 w 738"/>
              <a:gd name="T21" fmla="*/ 138 h 738"/>
              <a:gd name="T22" fmla="*/ 509 w 738"/>
              <a:gd name="T23" fmla="*/ 131 h 738"/>
              <a:gd name="T24" fmla="*/ 519 w 738"/>
              <a:gd name="T25" fmla="*/ 118 h 738"/>
              <a:gd name="T26" fmla="*/ 571 w 738"/>
              <a:gd name="T27" fmla="*/ 97 h 738"/>
              <a:gd name="T28" fmla="*/ 622 w 738"/>
              <a:gd name="T29" fmla="*/ 118 h 738"/>
              <a:gd name="T30" fmla="*/ 643 w 738"/>
              <a:gd name="T31" fmla="*/ 169 h 738"/>
              <a:gd name="T32" fmla="*/ 622 w 738"/>
              <a:gd name="T33" fmla="*/ 221 h 738"/>
              <a:gd name="T34" fmla="*/ 609 w 738"/>
              <a:gd name="T35" fmla="*/ 231 h 738"/>
              <a:gd name="T36" fmla="*/ 602 w 738"/>
              <a:gd name="T37" fmla="*/ 235 h 738"/>
              <a:gd name="T38" fmla="*/ 738 w 738"/>
              <a:gd name="T39" fmla="*/ 370 h 738"/>
              <a:gd name="T40" fmla="*/ 602 w 738"/>
              <a:gd name="T41" fmla="*/ 507 h 738"/>
              <a:gd name="T42" fmla="*/ 609 w 738"/>
              <a:gd name="T43" fmla="*/ 510 h 738"/>
              <a:gd name="T44" fmla="*/ 629 w 738"/>
              <a:gd name="T45" fmla="*/ 524 h 738"/>
              <a:gd name="T46" fmla="*/ 629 w 738"/>
              <a:gd name="T47" fmla="*/ 627 h 738"/>
              <a:gd name="T48" fmla="*/ 578 w 738"/>
              <a:gd name="T49" fmla="*/ 648 h 738"/>
              <a:gd name="T50" fmla="*/ 527 w 738"/>
              <a:gd name="T51" fmla="*/ 627 h 738"/>
              <a:gd name="T52" fmla="*/ 513 w 738"/>
              <a:gd name="T53" fmla="*/ 607 h 738"/>
              <a:gd name="T54" fmla="*/ 509 w 738"/>
              <a:gd name="T55" fmla="*/ 599 h 738"/>
              <a:gd name="T56" fmla="*/ 370 w 738"/>
              <a:gd name="T57" fmla="*/ 738 h 738"/>
              <a:gd name="T58" fmla="*/ 264 w 738"/>
              <a:gd name="T59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8" h="738">
                <a:moveTo>
                  <a:pt x="264" y="632"/>
                </a:moveTo>
                <a:cubicBezTo>
                  <a:pt x="301" y="588"/>
                  <a:pt x="299" y="523"/>
                  <a:pt x="258" y="482"/>
                </a:cubicBezTo>
                <a:cubicBezTo>
                  <a:pt x="237" y="461"/>
                  <a:pt x="209" y="450"/>
                  <a:pt x="180" y="450"/>
                </a:cubicBezTo>
                <a:cubicBezTo>
                  <a:pt x="153" y="450"/>
                  <a:pt x="128" y="459"/>
                  <a:pt x="108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107" y="260"/>
                  <a:pt x="107" y="260"/>
                  <a:pt x="107" y="260"/>
                </a:cubicBezTo>
                <a:cubicBezTo>
                  <a:pt x="127" y="278"/>
                  <a:pt x="153" y="287"/>
                  <a:pt x="180" y="287"/>
                </a:cubicBezTo>
                <a:cubicBezTo>
                  <a:pt x="209" y="287"/>
                  <a:pt x="237" y="276"/>
                  <a:pt x="258" y="255"/>
                </a:cubicBezTo>
                <a:cubicBezTo>
                  <a:pt x="299" y="214"/>
                  <a:pt x="301" y="148"/>
                  <a:pt x="263" y="104"/>
                </a:cubicBezTo>
                <a:cubicBezTo>
                  <a:pt x="368" y="0"/>
                  <a:pt x="368" y="0"/>
                  <a:pt x="368" y="0"/>
                </a:cubicBezTo>
                <a:cubicBezTo>
                  <a:pt x="505" y="138"/>
                  <a:pt x="505" y="138"/>
                  <a:pt x="505" y="138"/>
                </a:cubicBezTo>
                <a:cubicBezTo>
                  <a:pt x="509" y="131"/>
                  <a:pt x="509" y="131"/>
                  <a:pt x="509" y="131"/>
                </a:cubicBezTo>
                <a:cubicBezTo>
                  <a:pt x="512" y="126"/>
                  <a:pt x="516" y="122"/>
                  <a:pt x="519" y="118"/>
                </a:cubicBezTo>
                <a:cubicBezTo>
                  <a:pt x="533" y="105"/>
                  <a:pt x="551" y="97"/>
                  <a:pt x="571" y="97"/>
                </a:cubicBezTo>
                <a:cubicBezTo>
                  <a:pt x="590" y="97"/>
                  <a:pt x="608" y="105"/>
                  <a:pt x="622" y="118"/>
                </a:cubicBezTo>
                <a:cubicBezTo>
                  <a:pt x="635" y="132"/>
                  <a:pt x="643" y="150"/>
                  <a:pt x="643" y="169"/>
                </a:cubicBezTo>
                <a:cubicBezTo>
                  <a:pt x="643" y="189"/>
                  <a:pt x="635" y="207"/>
                  <a:pt x="622" y="221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2" y="235"/>
                  <a:pt x="602" y="235"/>
                  <a:pt x="602" y="235"/>
                </a:cubicBezTo>
                <a:cubicBezTo>
                  <a:pt x="738" y="370"/>
                  <a:pt x="738" y="370"/>
                  <a:pt x="738" y="370"/>
                </a:cubicBezTo>
                <a:cubicBezTo>
                  <a:pt x="602" y="507"/>
                  <a:pt x="602" y="507"/>
                  <a:pt x="602" y="507"/>
                </a:cubicBezTo>
                <a:cubicBezTo>
                  <a:pt x="609" y="510"/>
                  <a:pt x="609" y="510"/>
                  <a:pt x="609" y="510"/>
                </a:cubicBezTo>
                <a:cubicBezTo>
                  <a:pt x="617" y="514"/>
                  <a:pt x="623" y="519"/>
                  <a:pt x="629" y="524"/>
                </a:cubicBezTo>
                <a:cubicBezTo>
                  <a:pt x="657" y="553"/>
                  <a:pt x="657" y="598"/>
                  <a:pt x="629" y="627"/>
                </a:cubicBezTo>
                <a:cubicBezTo>
                  <a:pt x="615" y="640"/>
                  <a:pt x="597" y="648"/>
                  <a:pt x="578" y="648"/>
                </a:cubicBezTo>
                <a:cubicBezTo>
                  <a:pt x="558" y="648"/>
                  <a:pt x="540" y="640"/>
                  <a:pt x="527" y="627"/>
                </a:cubicBezTo>
                <a:cubicBezTo>
                  <a:pt x="521" y="621"/>
                  <a:pt x="516" y="614"/>
                  <a:pt x="513" y="607"/>
                </a:cubicBezTo>
                <a:cubicBezTo>
                  <a:pt x="509" y="599"/>
                  <a:pt x="509" y="599"/>
                  <a:pt x="509" y="599"/>
                </a:cubicBezTo>
                <a:cubicBezTo>
                  <a:pt x="370" y="738"/>
                  <a:pt x="370" y="738"/>
                  <a:pt x="370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5306291" y="1771461"/>
            <a:ext cx="1574611" cy="1572811"/>
          </a:xfrm>
          <a:custGeom>
            <a:avLst/>
            <a:gdLst>
              <a:gd name="T0" fmla="*/ 264 w 739"/>
              <a:gd name="T1" fmla="*/ 632 h 738"/>
              <a:gd name="T2" fmla="*/ 258 w 739"/>
              <a:gd name="T3" fmla="*/ 482 h 738"/>
              <a:gd name="T4" fmla="*/ 180 w 739"/>
              <a:gd name="T5" fmla="*/ 449 h 738"/>
              <a:gd name="T6" fmla="*/ 109 w 739"/>
              <a:gd name="T7" fmla="*/ 476 h 738"/>
              <a:gd name="T8" fmla="*/ 0 w 739"/>
              <a:gd name="T9" fmla="*/ 368 h 738"/>
              <a:gd name="T10" fmla="*/ 368 w 739"/>
              <a:gd name="T11" fmla="*/ 0 h 738"/>
              <a:gd name="T12" fmla="*/ 506 w 739"/>
              <a:gd name="T13" fmla="*/ 137 h 738"/>
              <a:gd name="T14" fmla="*/ 510 w 739"/>
              <a:gd name="T15" fmla="*/ 131 h 738"/>
              <a:gd name="T16" fmla="*/ 520 w 739"/>
              <a:gd name="T17" fmla="*/ 118 h 738"/>
              <a:gd name="T18" fmla="*/ 571 w 739"/>
              <a:gd name="T19" fmla="*/ 97 h 738"/>
              <a:gd name="T20" fmla="*/ 622 w 739"/>
              <a:gd name="T21" fmla="*/ 118 h 738"/>
              <a:gd name="T22" fmla="*/ 643 w 739"/>
              <a:gd name="T23" fmla="*/ 169 h 738"/>
              <a:gd name="T24" fmla="*/ 622 w 739"/>
              <a:gd name="T25" fmla="*/ 220 h 738"/>
              <a:gd name="T26" fmla="*/ 609 w 739"/>
              <a:gd name="T27" fmla="*/ 231 h 738"/>
              <a:gd name="T28" fmla="*/ 603 w 739"/>
              <a:gd name="T29" fmla="*/ 235 h 738"/>
              <a:gd name="T30" fmla="*/ 739 w 739"/>
              <a:gd name="T31" fmla="*/ 370 h 738"/>
              <a:gd name="T32" fmla="*/ 605 w 739"/>
              <a:gd name="T33" fmla="*/ 504 h 738"/>
              <a:gd name="T34" fmla="*/ 612 w 739"/>
              <a:gd name="T35" fmla="*/ 508 h 738"/>
              <a:gd name="T36" fmla="*/ 627 w 739"/>
              <a:gd name="T37" fmla="*/ 520 h 738"/>
              <a:gd name="T38" fmla="*/ 649 w 739"/>
              <a:gd name="T39" fmla="*/ 571 h 738"/>
              <a:gd name="T40" fmla="*/ 627 w 739"/>
              <a:gd name="T41" fmla="*/ 623 h 738"/>
              <a:gd name="T42" fmla="*/ 576 w 739"/>
              <a:gd name="T43" fmla="*/ 644 h 738"/>
              <a:gd name="T44" fmla="*/ 525 w 739"/>
              <a:gd name="T45" fmla="*/ 623 h 738"/>
              <a:gd name="T46" fmla="*/ 513 w 739"/>
              <a:gd name="T47" fmla="*/ 607 h 738"/>
              <a:gd name="T48" fmla="*/ 509 w 739"/>
              <a:gd name="T49" fmla="*/ 600 h 738"/>
              <a:gd name="T50" fmla="*/ 371 w 739"/>
              <a:gd name="T51" fmla="*/ 738 h 738"/>
              <a:gd name="T52" fmla="*/ 264 w 739"/>
              <a:gd name="T53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9" h="738">
                <a:moveTo>
                  <a:pt x="264" y="632"/>
                </a:moveTo>
                <a:cubicBezTo>
                  <a:pt x="302" y="588"/>
                  <a:pt x="299" y="523"/>
                  <a:pt x="258" y="482"/>
                </a:cubicBezTo>
                <a:cubicBezTo>
                  <a:pt x="237" y="461"/>
                  <a:pt x="210" y="449"/>
                  <a:pt x="180" y="449"/>
                </a:cubicBezTo>
                <a:cubicBezTo>
                  <a:pt x="154" y="449"/>
                  <a:pt x="129" y="459"/>
                  <a:pt x="109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368" y="0"/>
                  <a:pt x="368" y="0"/>
                  <a:pt x="368" y="0"/>
                </a:cubicBezTo>
                <a:cubicBezTo>
                  <a:pt x="506" y="137"/>
                  <a:pt x="506" y="137"/>
                  <a:pt x="506" y="137"/>
                </a:cubicBezTo>
                <a:cubicBezTo>
                  <a:pt x="510" y="131"/>
                  <a:pt x="510" y="131"/>
                  <a:pt x="510" y="131"/>
                </a:cubicBezTo>
                <a:cubicBezTo>
                  <a:pt x="513" y="126"/>
                  <a:pt x="516" y="122"/>
                  <a:pt x="520" y="118"/>
                </a:cubicBezTo>
                <a:cubicBezTo>
                  <a:pt x="534" y="104"/>
                  <a:pt x="552" y="97"/>
                  <a:pt x="571" y="97"/>
                </a:cubicBezTo>
                <a:cubicBezTo>
                  <a:pt x="590" y="97"/>
                  <a:pt x="608" y="104"/>
                  <a:pt x="622" y="118"/>
                </a:cubicBezTo>
                <a:cubicBezTo>
                  <a:pt x="636" y="132"/>
                  <a:pt x="643" y="150"/>
                  <a:pt x="643" y="169"/>
                </a:cubicBezTo>
                <a:cubicBezTo>
                  <a:pt x="643" y="189"/>
                  <a:pt x="636" y="207"/>
                  <a:pt x="622" y="220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3" y="235"/>
                  <a:pt x="603" y="235"/>
                  <a:pt x="603" y="235"/>
                </a:cubicBezTo>
                <a:cubicBezTo>
                  <a:pt x="739" y="370"/>
                  <a:pt x="739" y="370"/>
                  <a:pt x="739" y="370"/>
                </a:cubicBezTo>
                <a:cubicBezTo>
                  <a:pt x="605" y="504"/>
                  <a:pt x="605" y="504"/>
                  <a:pt x="605" y="504"/>
                </a:cubicBezTo>
                <a:cubicBezTo>
                  <a:pt x="612" y="508"/>
                  <a:pt x="612" y="508"/>
                  <a:pt x="612" y="508"/>
                </a:cubicBezTo>
                <a:cubicBezTo>
                  <a:pt x="617" y="512"/>
                  <a:pt x="623" y="516"/>
                  <a:pt x="627" y="520"/>
                </a:cubicBezTo>
                <a:cubicBezTo>
                  <a:pt x="641" y="534"/>
                  <a:pt x="649" y="552"/>
                  <a:pt x="649" y="571"/>
                </a:cubicBezTo>
                <a:cubicBezTo>
                  <a:pt x="649" y="591"/>
                  <a:pt x="641" y="609"/>
                  <a:pt x="627" y="623"/>
                </a:cubicBezTo>
                <a:cubicBezTo>
                  <a:pt x="614" y="636"/>
                  <a:pt x="596" y="644"/>
                  <a:pt x="576" y="644"/>
                </a:cubicBezTo>
                <a:cubicBezTo>
                  <a:pt x="557" y="644"/>
                  <a:pt x="539" y="636"/>
                  <a:pt x="525" y="623"/>
                </a:cubicBezTo>
                <a:cubicBezTo>
                  <a:pt x="521" y="618"/>
                  <a:pt x="517" y="613"/>
                  <a:pt x="513" y="607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371" y="738"/>
                  <a:pt x="371" y="738"/>
                  <a:pt x="371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9" name="出自【趣你的PPT】(微信:qunideppt)：最优质的PPT资源库"/>
          <p:cNvSpPr>
            <a:spLocks noChangeAspect="1" noChangeArrowheads="1" noTextEdit="1"/>
          </p:cNvSpPr>
          <p:nvPr/>
        </p:nvSpPr>
        <p:spPr bwMode="auto">
          <a:xfrm>
            <a:off x="4454615" y="1752555"/>
            <a:ext cx="3291468" cy="32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37261" y="2596129"/>
            <a:ext cx="1610623" cy="1611523"/>
          </a:xfrm>
          <a:custGeom>
            <a:avLst/>
            <a:gdLst>
              <a:gd name="T0" fmla="*/ 377 w 756"/>
              <a:gd name="T1" fmla="*/ 17 h 756"/>
              <a:gd name="T2" fmla="*/ 505 w 756"/>
              <a:gd name="T3" fmla="*/ 145 h 756"/>
              <a:gd name="T4" fmla="*/ 515 w 756"/>
              <a:gd name="T5" fmla="*/ 156 h 756"/>
              <a:gd name="T6" fmla="*/ 523 w 756"/>
              <a:gd name="T7" fmla="*/ 143 h 756"/>
              <a:gd name="T8" fmla="*/ 533 w 756"/>
              <a:gd name="T9" fmla="*/ 131 h 756"/>
              <a:gd name="T10" fmla="*/ 580 w 756"/>
              <a:gd name="T11" fmla="*/ 112 h 756"/>
              <a:gd name="T12" fmla="*/ 626 w 756"/>
              <a:gd name="T13" fmla="*/ 131 h 756"/>
              <a:gd name="T14" fmla="*/ 646 w 756"/>
              <a:gd name="T15" fmla="*/ 178 h 756"/>
              <a:gd name="T16" fmla="*/ 626 w 756"/>
              <a:gd name="T17" fmla="*/ 225 h 756"/>
              <a:gd name="T18" fmla="*/ 615 w 756"/>
              <a:gd name="T19" fmla="*/ 235 h 756"/>
              <a:gd name="T20" fmla="*/ 602 w 756"/>
              <a:gd name="T21" fmla="*/ 243 h 756"/>
              <a:gd name="T22" fmla="*/ 612 w 756"/>
              <a:gd name="T23" fmla="*/ 253 h 756"/>
              <a:gd name="T24" fmla="*/ 739 w 756"/>
              <a:gd name="T25" fmla="*/ 379 h 756"/>
              <a:gd name="T26" fmla="*/ 612 w 756"/>
              <a:gd name="T27" fmla="*/ 506 h 756"/>
              <a:gd name="T28" fmla="*/ 600 w 756"/>
              <a:gd name="T29" fmla="*/ 518 h 756"/>
              <a:gd name="T30" fmla="*/ 616 w 756"/>
              <a:gd name="T31" fmla="*/ 525 h 756"/>
              <a:gd name="T32" fmla="*/ 634 w 756"/>
              <a:gd name="T33" fmla="*/ 538 h 756"/>
              <a:gd name="T34" fmla="*/ 634 w 756"/>
              <a:gd name="T35" fmla="*/ 631 h 756"/>
              <a:gd name="T36" fmla="*/ 587 w 756"/>
              <a:gd name="T37" fmla="*/ 651 h 756"/>
              <a:gd name="T38" fmla="*/ 540 w 756"/>
              <a:gd name="T39" fmla="*/ 631 h 756"/>
              <a:gd name="T40" fmla="*/ 527 w 756"/>
              <a:gd name="T41" fmla="*/ 613 h 756"/>
              <a:gd name="T42" fmla="*/ 520 w 756"/>
              <a:gd name="T43" fmla="*/ 598 h 756"/>
              <a:gd name="T44" fmla="*/ 508 w 756"/>
              <a:gd name="T45" fmla="*/ 610 h 756"/>
              <a:gd name="T46" fmla="*/ 379 w 756"/>
              <a:gd name="T47" fmla="*/ 739 h 756"/>
              <a:gd name="T48" fmla="*/ 281 w 756"/>
              <a:gd name="T49" fmla="*/ 640 h 756"/>
              <a:gd name="T50" fmla="*/ 271 w 756"/>
              <a:gd name="T51" fmla="*/ 487 h 756"/>
              <a:gd name="T52" fmla="*/ 189 w 756"/>
              <a:gd name="T53" fmla="*/ 453 h 756"/>
              <a:gd name="T54" fmla="*/ 118 w 756"/>
              <a:gd name="T55" fmla="*/ 477 h 756"/>
              <a:gd name="T56" fmla="*/ 17 w 756"/>
              <a:gd name="T57" fmla="*/ 377 h 756"/>
              <a:gd name="T58" fmla="*/ 116 w 756"/>
              <a:gd name="T59" fmla="*/ 277 h 756"/>
              <a:gd name="T60" fmla="*/ 189 w 756"/>
              <a:gd name="T61" fmla="*/ 302 h 756"/>
              <a:gd name="T62" fmla="*/ 271 w 756"/>
              <a:gd name="T63" fmla="*/ 268 h 756"/>
              <a:gd name="T64" fmla="*/ 280 w 756"/>
              <a:gd name="T65" fmla="*/ 114 h 756"/>
              <a:gd name="T66" fmla="*/ 377 w 756"/>
              <a:gd name="T67" fmla="*/ 17 h 756"/>
              <a:gd name="T68" fmla="*/ 377 w 756"/>
              <a:gd name="T69" fmla="*/ 0 h 756"/>
              <a:gd name="T70" fmla="*/ 264 w 756"/>
              <a:gd name="T71" fmla="*/ 113 h 756"/>
              <a:gd name="T72" fmla="*/ 263 w 756"/>
              <a:gd name="T73" fmla="*/ 260 h 756"/>
              <a:gd name="T74" fmla="*/ 189 w 756"/>
              <a:gd name="T75" fmla="*/ 290 h 756"/>
              <a:gd name="T76" fmla="*/ 116 w 756"/>
              <a:gd name="T77" fmla="*/ 261 h 756"/>
              <a:gd name="T78" fmla="*/ 0 w 756"/>
              <a:gd name="T79" fmla="*/ 377 h 756"/>
              <a:gd name="T80" fmla="*/ 117 w 756"/>
              <a:gd name="T81" fmla="*/ 493 h 756"/>
              <a:gd name="T82" fmla="*/ 189 w 756"/>
              <a:gd name="T83" fmla="*/ 465 h 756"/>
              <a:gd name="T84" fmla="*/ 263 w 756"/>
              <a:gd name="T85" fmla="*/ 495 h 756"/>
              <a:gd name="T86" fmla="*/ 265 w 756"/>
              <a:gd name="T87" fmla="*/ 641 h 756"/>
              <a:gd name="T88" fmla="*/ 379 w 756"/>
              <a:gd name="T89" fmla="*/ 756 h 756"/>
              <a:gd name="T90" fmla="*/ 516 w 756"/>
              <a:gd name="T91" fmla="*/ 619 h 756"/>
              <a:gd name="T92" fmla="*/ 531 w 756"/>
              <a:gd name="T93" fmla="*/ 640 h 756"/>
              <a:gd name="T94" fmla="*/ 587 w 756"/>
              <a:gd name="T95" fmla="*/ 663 h 756"/>
              <a:gd name="T96" fmla="*/ 642 w 756"/>
              <a:gd name="T97" fmla="*/ 640 h 756"/>
              <a:gd name="T98" fmla="*/ 642 w 756"/>
              <a:gd name="T99" fmla="*/ 529 h 756"/>
              <a:gd name="T100" fmla="*/ 621 w 756"/>
              <a:gd name="T101" fmla="*/ 514 h 756"/>
              <a:gd name="T102" fmla="*/ 756 w 756"/>
              <a:gd name="T103" fmla="*/ 379 h 756"/>
              <a:gd name="T104" fmla="*/ 621 w 756"/>
              <a:gd name="T105" fmla="*/ 245 h 756"/>
              <a:gd name="T106" fmla="*/ 635 w 756"/>
              <a:gd name="T107" fmla="*/ 234 h 756"/>
              <a:gd name="T108" fmla="*/ 635 w 756"/>
              <a:gd name="T109" fmla="*/ 123 h 756"/>
              <a:gd name="T110" fmla="*/ 580 w 756"/>
              <a:gd name="T111" fmla="*/ 100 h 756"/>
              <a:gd name="T112" fmla="*/ 524 w 756"/>
              <a:gd name="T113" fmla="*/ 123 h 756"/>
              <a:gd name="T114" fmla="*/ 513 w 756"/>
              <a:gd name="T115" fmla="*/ 137 h 756"/>
              <a:gd name="T116" fmla="*/ 377 w 756"/>
              <a:gd name="T117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6" h="756">
                <a:moveTo>
                  <a:pt x="377" y="17"/>
                </a:moveTo>
                <a:cubicBezTo>
                  <a:pt x="505" y="145"/>
                  <a:pt x="505" y="145"/>
                  <a:pt x="505" y="145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23" y="143"/>
                  <a:pt x="523" y="143"/>
                  <a:pt x="523" y="143"/>
                </a:cubicBezTo>
                <a:cubicBezTo>
                  <a:pt x="526" y="139"/>
                  <a:pt x="529" y="135"/>
                  <a:pt x="533" y="131"/>
                </a:cubicBezTo>
                <a:cubicBezTo>
                  <a:pt x="545" y="119"/>
                  <a:pt x="562" y="112"/>
                  <a:pt x="580" y="112"/>
                </a:cubicBezTo>
                <a:cubicBezTo>
                  <a:pt x="597" y="112"/>
                  <a:pt x="614" y="119"/>
                  <a:pt x="626" y="131"/>
                </a:cubicBezTo>
                <a:cubicBezTo>
                  <a:pt x="639" y="144"/>
                  <a:pt x="646" y="161"/>
                  <a:pt x="646" y="178"/>
                </a:cubicBezTo>
                <a:cubicBezTo>
                  <a:pt x="646" y="196"/>
                  <a:pt x="639" y="213"/>
                  <a:pt x="626" y="225"/>
                </a:cubicBezTo>
                <a:cubicBezTo>
                  <a:pt x="623" y="229"/>
                  <a:pt x="619" y="232"/>
                  <a:pt x="615" y="235"/>
                </a:cubicBezTo>
                <a:cubicBezTo>
                  <a:pt x="602" y="243"/>
                  <a:pt x="602" y="243"/>
                  <a:pt x="602" y="243"/>
                </a:cubicBezTo>
                <a:cubicBezTo>
                  <a:pt x="612" y="253"/>
                  <a:pt x="612" y="253"/>
                  <a:pt x="612" y="253"/>
                </a:cubicBezTo>
                <a:cubicBezTo>
                  <a:pt x="739" y="379"/>
                  <a:pt x="739" y="379"/>
                  <a:pt x="739" y="379"/>
                </a:cubicBezTo>
                <a:cubicBezTo>
                  <a:pt x="612" y="506"/>
                  <a:pt x="612" y="506"/>
                  <a:pt x="612" y="506"/>
                </a:cubicBezTo>
                <a:cubicBezTo>
                  <a:pt x="600" y="518"/>
                  <a:pt x="600" y="518"/>
                  <a:pt x="600" y="518"/>
                </a:cubicBezTo>
                <a:cubicBezTo>
                  <a:pt x="616" y="525"/>
                  <a:pt x="616" y="525"/>
                  <a:pt x="616" y="525"/>
                </a:cubicBezTo>
                <a:cubicBezTo>
                  <a:pt x="622" y="528"/>
                  <a:pt x="628" y="532"/>
                  <a:pt x="634" y="538"/>
                </a:cubicBezTo>
                <a:cubicBezTo>
                  <a:pt x="659" y="563"/>
                  <a:pt x="659" y="606"/>
                  <a:pt x="634" y="631"/>
                </a:cubicBezTo>
                <a:cubicBezTo>
                  <a:pt x="621" y="644"/>
                  <a:pt x="604" y="651"/>
                  <a:pt x="587" y="651"/>
                </a:cubicBezTo>
                <a:cubicBezTo>
                  <a:pt x="569" y="651"/>
                  <a:pt x="552" y="644"/>
                  <a:pt x="540" y="631"/>
                </a:cubicBezTo>
                <a:cubicBezTo>
                  <a:pt x="535" y="626"/>
                  <a:pt x="530" y="620"/>
                  <a:pt x="527" y="613"/>
                </a:cubicBezTo>
                <a:cubicBezTo>
                  <a:pt x="520" y="598"/>
                  <a:pt x="520" y="598"/>
                  <a:pt x="520" y="598"/>
                </a:cubicBezTo>
                <a:cubicBezTo>
                  <a:pt x="508" y="610"/>
                  <a:pt x="508" y="610"/>
                  <a:pt x="508" y="610"/>
                </a:cubicBezTo>
                <a:cubicBezTo>
                  <a:pt x="379" y="739"/>
                  <a:pt x="379" y="739"/>
                  <a:pt x="379" y="739"/>
                </a:cubicBezTo>
                <a:cubicBezTo>
                  <a:pt x="281" y="640"/>
                  <a:pt x="281" y="640"/>
                  <a:pt x="281" y="640"/>
                </a:cubicBezTo>
                <a:cubicBezTo>
                  <a:pt x="317" y="594"/>
                  <a:pt x="313" y="529"/>
                  <a:pt x="271" y="487"/>
                </a:cubicBezTo>
                <a:cubicBezTo>
                  <a:pt x="249" y="465"/>
                  <a:pt x="220" y="453"/>
                  <a:pt x="189" y="453"/>
                </a:cubicBezTo>
                <a:cubicBezTo>
                  <a:pt x="163" y="453"/>
                  <a:pt x="138" y="461"/>
                  <a:pt x="118" y="477"/>
                </a:cubicBezTo>
                <a:cubicBezTo>
                  <a:pt x="17" y="377"/>
                  <a:pt x="17" y="377"/>
                  <a:pt x="17" y="377"/>
                </a:cubicBezTo>
                <a:cubicBezTo>
                  <a:pt x="116" y="277"/>
                  <a:pt x="116" y="277"/>
                  <a:pt x="116" y="277"/>
                </a:cubicBezTo>
                <a:cubicBezTo>
                  <a:pt x="137" y="294"/>
                  <a:pt x="162" y="302"/>
                  <a:pt x="189" y="302"/>
                </a:cubicBezTo>
                <a:cubicBezTo>
                  <a:pt x="220" y="302"/>
                  <a:pt x="249" y="290"/>
                  <a:pt x="271" y="268"/>
                </a:cubicBezTo>
                <a:cubicBezTo>
                  <a:pt x="313" y="226"/>
                  <a:pt x="316" y="159"/>
                  <a:pt x="280" y="114"/>
                </a:cubicBezTo>
                <a:cubicBezTo>
                  <a:pt x="377" y="17"/>
                  <a:pt x="377" y="17"/>
                  <a:pt x="377" y="17"/>
                </a:cubicBezTo>
                <a:moveTo>
                  <a:pt x="377" y="0"/>
                </a:moveTo>
                <a:cubicBezTo>
                  <a:pt x="264" y="113"/>
                  <a:pt x="264" y="113"/>
                  <a:pt x="264" y="113"/>
                </a:cubicBezTo>
                <a:cubicBezTo>
                  <a:pt x="304" y="154"/>
                  <a:pt x="303" y="219"/>
                  <a:pt x="263" y="260"/>
                </a:cubicBezTo>
                <a:cubicBezTo>
                  <a:pt x="242" y="280"/>
                  <a:pt x="216" y="290"/>
                  <a:pt x="189" y="290"/>
                </a:cubicBezTo>
                <a:cubicBezTo>
                  <a:pt x="162" y="290"/>
                  <a:pt x="136" y="281"/>
                  <a:pt x="116" y="261"/>
                </a:cubicBezTo>
                <a:cubicBezTo>
                  <a:pt x="0" y="377"/>
                  <a:pt x="0" y="377"/>
                  <a:pt x="0" y="377"/>
                </a:cubicBezTo>
                <a:cubicBezTo>
                  <a:pt x="117" y="493"/>
                  <a:pt x="117" y="493"/>
                  <a:pt x="117" y="493"/>
                </a:cubicBezTo>
                <a:cubicBezTo>
                  <a:pt x="137" y="474"/>
                  <a:pt x="163" y="465"/>
                  <a:pt x="189" y="465"/>
                </a:cubicBezTo>
                <a:cubicBezTo>
                  <a:pt x="216" y="465"/>
                  <a:pt x="242" y="475"/>
                  <a:pt x="263" y="495"/>
                </a:cubicBezTo>
                <a:cubicBezTo>
                  <a:pt x="303" y="535"/>
                  <a:pt x="304" y="600"/>
                  <a:pt x="265" y="641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516" y="619"/>
                  <a:pt x="516" y="619"/>
                  <a:pt x="516" y="619"/>
                </a:cubicBezTo>
                <a:cubicBezTo>
                  <a:pt x="520" y="626"/>
                  <a:pt x="525" y="634"/>
                  <a:pt x="531" y="640"/>
                </a:cubicBezTo>
                <a:cubicBezTo>
                  <a:pt x="547" y="655"/>
                  <a:pt x="567" y="663"/>
                  <a:pt x="587" y="663"/>
                </a:cubicBezTo>
                <a:cubicBezTo>
                  <a:pt x="607" y="663"/>
                  <a:pt x="627" y="655"/>
                  <a:pt x="642" y="640"/>
                </a:cubicBezTo>
                <a:cubicBezTo>
                  <a:pt x="673" y="609"/>
                  <a:pt x="673" y="560"/>
                  <a:pt x="642" y="529"/>
                </a:cubicBezTo>
                <a:cubicBezTo>
                  <a:pt x="636" y="523"/>
                  <a:pt x="628" y="518"/>
                  <a:pt x="621" y="514"/>
                </a:cubicBezTo>
                <a:cubicBezTo>
                  <a:pt x="756" y="379"/>
                  <a:pt x="756" y="379"/>
                  <a:pt x="756" y="379"/>
                </a:cubicBezTo>
                <a:cubicBezTo>
                  <a:pt x="621" y="245"/>
                  <a:pt x="621" y="245"/>
                  <a:pt x="621" y="245"/>
                </a:cubicBezTo>
                <a:cubicBezTo>
                  <a:pt x="626" y="242"/>
                  <a:pt x="631" y="238"/>
                  <a:pt x="635" y="234"/>
                </a:cubicBezTo>
                <a:cubicBezTo>
                  <a:pt x="666" y="203"/>
                  <a:pt x="666" y="154"/>
                  <a:pt x="635" y="123"/>
                </a:cubicBezTo>
                <a:cubicBezTo>
                  <a:pt x="620" y="108"/>
                  <a:pt x="600" y="100"/>
                  <a:pt x="580" y="100"/>
                </a:cubicBezTo>
                <a:cubicBezTo>
                  <a:pt x="560" y="100"/>
                  <a:pt x="539" y="108"/>
                  <a:pt x="524" y="123"/>
                </a:cubicBezTo>
                <a:cubicBezTo>
                  <a:pt x="520" y="127"/>
                  <a:pt x="516" y="132"/>
                  <a:pt x="513" y="137"/>
                </a:cubicBezTo>
                <a:cubicBezTo>
                  <a:pt x="377" y="0"/>
                  <a:pt x="377" y="0"/>
                  <a:pt x="37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5302690" y="3453207"/>
            <a:ext cx="1578212" cy="1579113"/>
          </a:xfrm>
          <a:custGeom>
            <a:avLst/>
            <a:gdLst>
              <a:gd name="T0" fmla="*/ 233 w 741"/>
              <a:gd name="T1" fmla="*/ 604 h 741"/>
              <a:gd name="T2" fmla="*/ 230 w 741"/>
              <a:gd name="T3" fmla="*/ 611 h 741"/>
              <a:gd name="T4" fmla="*/ 216 w 741"/>
              <a:gd name="T5" fmla="*/ 629 h 741"/>
              <a:gd name="T6" fmla="*/ 165 w 741"/>
              <a:gd name="T7" fmla="*/ 651 h 741"/>
              <a:gd name="T8" fmla="*/ 114 w 741"/>
              <a:gd name="T9" fmla="*/ 629 h 741"/>
              <a:gd name="T10" fmla="*/ 93 w 741"/>
              <a:gd name="T11" fmla="*/ 578 h 741"/>
              <a:gd name="T12" fmla="*/ 114 w 741"/>
              <a:gd name="T13" fmla="*/ 527 h 741"/>
              <a:gd name="T14" fmla="*/ 132 w 741"/>
              <a:gd name="T15" fmla="*/ 514 h 741"/>
              <a:gd name="T16" fmla="*/ 140 w 741"/>
              <a:gd name="T17" fmla="*/ 510 h 741"/>
              <a:gd name="T18" fmla="*/ 0 w 741"/>
              <a:gd name="T19" fmla="*/ 371 h 741"/>
              <a:gd name="T20" fmla="*/ 108 w 741"/>
              <a:gd name="T21" fmla="*/ 262 h 741"/>
              <a:gd name="T22" fmla="*/ 181 w 741"/>
              <a:gd name="T23" fmla="*/ 290 h 741"/>
              <a:gd name="T24" fmla="*/ 259 w 741"/>
              <a:gd name="T25" fmla="*/ 257 h 741"/>
              <a:gd name="T26" fmla="*/ 265 w 741"/>
              <a:gd name="T27" fmla="*/ 106 h 741"/>
              <a:gd name="T28" fmla="*/ 371 w 741"/>
              <a:gd name="T29" fmla="*/ 0 h 741"/>
              <a:gd name="T30" fmla="*/ 509 w 741"/>
              <a:gd name="T31" fmla="*/ 139 h 741"/>
              <a:gd name="T32" fmla="*/ 513 w 741"/>
              <a:gd name="T33" fmla="*/ 132 h 741"/>
              <a:gd name="T34" fmla="*/ 525 w 741"/>
              <a:gd name="T35" fmla="*/ 116 h 741"/>
              <a:gd name="T36" fmla="*/ 576 w 741"/>
              <a:gd name="T37" fmla="*/ 95 h 741"/>
              <a:gd name="T38" fmla="*/ 627 w 741"/>
              <a:gd name="T39" fmla="*/ 116 h 741"/>
              <a:gd name="T40" fmla="*/ 648 w 741"/>
              <a:gd name="T41" fmla="*/ 167 h 741"/>
              <a:gd name="T42" fmla="*/ 627 w 741"/>
              <a:gd name="T43" fmla="*/ 218 h 741"/>
              <a:gd name="T44" fmla="*/ 612 w 741"/>
              <a:gd name="T45" fmla="*/ 230 h 741"/>
              <a:gd name="T46" fmla="*/ 605 w 741"/>
              <a:gd name="T47" fmla="*/ 234 h 741"/>
              <a:gd name="T48" fmla="*/ 741 w 741"/>
              <a:gd name="T49" fmla="*/ 371 h 741"/>
              <a:gd name="T50" fmla="*/ 634 w 741"/>
              <a:gd name="T51" fmla="*/ 478 h 741"/>
              <a:gd name="T52" fmla="*/ 560 w 741"/>
              <a:gd name="T53" fmla="*/ 450 h 741"/>
              <a:gd name="T54" fmla="*/ 482 w 741"/>
              <a:gd name="T55" fmla="*/ 482 h 741"/>
              <a:gd name="T56" fmla="*/ 450 w 741"/>
              <a:gd name="T57" fmla="*/ 560 h 741"/>
              <a:gd name="T58" fmla="*/ 478 w 741"/>
              <a:gd name="T59" fmla="*/ 633 h 741"/>
              <a:gd name="T60" fmla="*/ 371 w 741"/>
              <a:gd name="T61" fmla="*/ 741 h 741"/>
              <a:gd name="T62" fmla="*/ 233 w 741"/>
              <a:gd name="T63" fmla="*/ 60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741">
                <a:moveTo>
                  <a:pt x="233" y="604"/>
                </a:moveTo>
                <a:cubicBezTo>
                  <a:pt x="230" y="611"/>
                  <a:pt x="230" y="611"/>
                  <a:pt x="230" y="611"/>
                </a:cubicBezTo>
                <a:cubicBezTo>
                  <a:pt x="226" y="618"/>
                  <a:pt x="222" y="624"/>
                  <a:pt x="216" y="629"/>
                </a:cubicBezTo>
                <a:cubicBezTo>
                  <a:pt x="203" y="643"/>
                  <a:pt x="184" y="651"/>
                  <a:pt x="165" y="651"/>
                </a:cubicBezTo>
                <a:cubicBezTo>
                  <a:pt x="146" y="651"/>
                  <a:pt x="128" y="643"/>
                  <a:pt x="114" y="629"/>
                </a:cubicBezTo>
                <a:cubicBezTo>
                  <a:pt x="100" y="616"/>
                  <a:pt x="93" y="598"/>
                  <a:pt x="93" y="578"/>
                </a:cubicBezTo>
                <a:cubicBezTo>
                  <a:pt x="93" y="559"/>
                  <a:pt x="100" y="541"/>
                  <a:pt x="114" y="527"/>
                </a:cubicBezTo>
                <a:cubicBezTo>
                  <a:pt x="119" y="522"/>
                  <a:pt x="126" y="517"/>
                  <a:pt x="132" y="514"/>
                </a:cubicBezTo>
                <a:cubicBezTo>
                  <a:pt x="140" y="510"/>
                  <a:pt x="140" y="510"/>
                  <a:pt x="140" y="510"/>
                </a:cubicBezTo>
                <a:cubicBezTo>
                  <a:pt x="0" y="371"/>
                  <a:pt x="0" y="371"/>
                  <a:pt x="0" y="371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29" y="280"/>
                  <a:pt x="154" y="290"/>
                  <a:pt x="181" y="290"/>
                </a:cubicBezTo>
                <a:cubicBezTo>
                  <a:pt x="211" y="290"/>
                  <a:pt x="238" y="278"/>
                  <a:pt x="259" y="257"/>
                </a:cubicBezTo>
                <a:cubicBezTo>
                  <a:pt x="300" y="216"/>
                  <a:pt x="302" y="150"/>
                  <a:pt x="265" y="106"/>
                </a:cubicBezTo>
                <a:cubicBezTo>
                  <a:pt x="371" y="0"/>
                  <a:pt x="371" y="0"/>
                  <a:pt x="371" y="0"/>
                </a:cubicBezTo>
                <a:cubicBezTo>
                  <a:pt x="509" y="139"/>
                  <a:pt x="509" y="139"/>
                  <a:pt x="509" y="139"/>
                </a:cubicBezTo>
                <a:cubicBezTo>
                  <a:pt x="513" y="132"/>
                  <a:pt x="513" y="132"/>
                  <a:pt x="513" y="132"/>
                </a:cubicBezTo>
                <a:cubicBezTo>
                  <a:pt x="516" y="126"/>
                  <a:pt x="520" y="121"/>
                  <a:pt x="525" y="116"/>
                </a:cubicBezTo>
                <a:cubicBezTo>
                  <a:pt x="539" y="103"/>
                  <a:pt x="557" y="95"/>
                  <a:pt x="576" y="95"/>
                </a:cubicBezTo>
                <a:cubicBezTo>
                  <a:pt x="595" y="95"/>
                  <a:pt x="614" y="103"/>
                  <a:pt x="627" y="116"/>
                </a:cubicBezTo>
                <a:cubicBezTo>
                  <a:pt x="641" y="130"/>
                  <a:pt x="648" y="148"/>
                  <a:pt x="648" y="167"/>
                </a:cubicBezTo>
                <a:cubicBezTo>
                  <a:pt x="648" y="187"/>
                  <a:pt x="641" y="205"/>
                  <a:pt x="627" y="218"/>
                </a:cubicBezTo>
                <a:cubicBezTo>
                  <a:pt x="623" y="223"/>
                  <a:pt x="617" y="227"/>
                  <a:pt x="612" y="230"/>
                </a:cubicBezTo>
                <a:cubicBezTo>
                  <a:pt x="605" y="234"/>
                  <a:pt x="605" y="234"/>
                  <a:pt x="605" y="234"/>
                </a:cubicBezTo>
                <a:cubicBezTo>
                  <a:pt x="741" y="371"/>
                  <a:pt x="741" y="371"/>
                  <a:pt x="741" y="371"/>
                </a:cubicBezTo>
                <a:cubicBezTo>
                  <a:pt x="634" y="478"/>
                  <a:pt x="634" y="478"/>
                  <a:pt x="634" y="478"/>
                </a:cubicBezTo>
                <a:cubicBezTo>
                  <a:pt x="613" y="460"/>
                  <a:pt x="587" y="450"/>
                  <a:pt x="560" y="450"/>
                </a:cubicBezTo>
                <a:cubicBezTo>
                  <a:pt x="530" y="450"/>
                  <a:pt x="503" y="461"/>
                  <a:pt x="482" y="482"/>
                </a:cubicBezTo>
                <a:cubicBezTo>
                  <a:pt x="461" y="503"/>
                  <a:pt x="450" y="530"/>
                  <a:pt x="450" y="560"/>
                </a:cubicBezTo>
                <a:cubicBezTo>
                  <a:pt x="450" y="587"/>
                  <a:pt x="460" y="613"/>
                  <a:pt x="478" y="633"/>
                </a:cubicBezTo>
                <a:cubicBezTo>
                  <a:pt x="371" y="741"/>
                  <a:pt x="371" y="741"/>
                  <a:pt x="371" y="741"/>
                </a:cubicBezTo>
                <a:lnTo>
                  <a:pt x="233" y="604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85585" y="3436102"/>
            <a:ext cx="1614224" cy="1615124"/>
          </a:xfrm>
          <a:custGeom>
            <a:avLst/>
            <a:gdLst>
              <a:gd name="T0" fmla="*/ 379 w 758"/>
              <a:gd name="T1" fmla="*/ 17 h 758"/>
              <a:gd name="T2" fmla="*/ 507 w 758"/>
              <a:gd name="T3" fmla="*/ 145 h 758"/>
              <a:gd name="T4" fmla="*/ 519 w 758"/>
              <a:gd name="T5" fmla="*/ 156 h 758"/>
              <a:gd name="T6" fmla="*/ 526 w 758"/>
              <a:gd name="T7" fmla="*/ 143 h 758"/>
              <a:gd name="T8" fmla="*/ 537 w 758"/>
              <a:gd name="T9" fmla="*/ 128 h 758"/>
              <a:gd name="T10" fmla="*/ 584 w 758"/>
              <a:gd name="T11" fmla="*/ 109 h 758"/>
              <a:gd name="T12" fmla="*/ 631 w 758"/>
              <a:gd name="T13" fmla="*/ 128 h 758"/>
              <a:gd name="T14" fmla="*/ 631 w 758"/>
              <a:gd name="T15" fmla="*/ 222 h 758"/>
              <a:gd name="T16" fmla="*/ 617 w 758"/>
              <a:gd name="T17" fmla="*/ 233 h 758"/>
              <a:gd name="T18" fmla="*/ 603 w 758"/>
              <a:gd name="T19" fmla="*/ 241 h 758"/>
              <a:gd name="T20" fmla="*/ 614 w 758"/>
              <a:gd name="T21" fmla="*/ 252 h 758"/>
              <a:gd name="T22" fmla="*/ 741 w 758"/>
              <a:gd name="T23" fmla="*/ 379 h 758"/>
              <a:gd name="T24" fmla="*/ 641 w 758"/>
              <a:gd name="T25" fmla="*/ 478 h 758"/>
              <a:gd name="T26" fmla="*/ 568 w 758"/>
              <a:gd name="T27" fmla="*/ 452 h 758"/>
              <a:gd name="T28" fmla="*/ 486 w 758"/>
              <a:gd name="T29" fmla="*/ 486 h 758"/>
              <a:gd name="T30" fmla="*/ 478 w 758"/>
              <a:gd name="T31" fmla="*/ 641 h 758"/>
              <a:gd name="T32" fmla="*/ 379 w 758"/>
              <a:gd name="T33" fmla="*/ 741 h 758"/>
              <a:gd name="T34" fmla="*/ 251 w 758"/>
              <a:gd name="T35" fmla="*/ 613 h 758"/>
              <a:gd name="T36" fmla="*/ 240 w 758"/>
              <a:gd name="T37" fmla="*/ 601 h 758"/>
              <a:gd name="T38" fmla="*/ 232 w 758"/>
              <a:gd name="T39" fmla="*/ 616 h 758"/>
              <a:gd name="T40" fmla="*/ 220 w 758"/>
              <a:gd name="T41" fmla="*/ 633 h 758"/>
              <a:gd name="T42" fmla="*/ 173 w 758"/>
              <a:gd name="T43" fmla="*/ 653 h 758"/>
              <a:gd name="T44" fmla="*/ 126 w 758"/>
              <a:gd name="T45" fmla="*/ 633 h 758"/>
              <a:gd name="T46" fmla="*/ 107 w 758"/>
              <a:gd name="T47" fmla="*/ 586 h 758"/>
              <a:gd name="T48" fmla="*/ 126 w 758"/>
              <a:gd name="T49" fmla="*/ 539 h 758"/>
              <a:gd name="T50" fmla="*/ 143 w 758"/>
              <a:gd name="T51" fmla="*/ 527 h 758"/>
              <a:gd name="T52" fmla="*/ 158 w 758"/>
              <a:gd name="T53" fmla="*/ 520 h 758"/>
              <a:gd name="T54" fmla="*/ 146 w 758"/>
              <a:gd name="T55" fmla="*/ 508 h 758"/>
              <a:gd name="T56" fmla="*/ 17 w 758"/>
              <a:gd name="T57" fmla="*/ 379 h 758"/>
              <a:gd name="T58" fmla="*/ 117 w 758"/>
              <a:gd name="T59" fmla="*/ 279 h 758"/>
              <a:gd name="T60" fmla="*/ 189 w 758"/>
              <a:gd name="T61" fmla="*/ 304 h 758"/>
              <a:gd name="T62" fmla="*/ 272 w 758"/>
              <a:gd name="T63" fmla="*/ 269 h 758"/>
              <a:gd name="T64" fmla="*/ 281 w 758"/>
              <a:gd name="T65" fmla="*/ 115 h 758"/>
              <a:gd name="T66" fmla="*/ 379 w 758"/>
              <a:gd name="T67" fmla="*/ 17 h 758"/>
              <a:gd name="T68" fmla="*/ 379 w 758"/>
              <a:gd name="T69" fmla="*/ 0 h 758"/>
              <a:gd name="T70" fmla="*/ 264 w 758"/>
              <a:gd name="T71" fmla="*/ 114 h 758"/>
              <a:gd name="T72" fmla="*/ 263 w 758"/>
              <a:gd name="T73" fmla="*/ 261 h 758"/>
              <a:gd name="T74" fmla="*/ 189 w 758"/>
              <a:gd name="T75" fmla="*/ 292 h 758"/>
              <a:gd name="T76" fmla="*/ 116 w 758"/>
              <a:gd name="T77" fmla="*/ 262 h 758"/>
              <a:gd name="T78" fmla="*/ 0 w 758"/>
              <a:gd name="T79" fmla="*/ 379 h 758"/>
              <a:gd name="T80" fmla="*/ 138 w 758"/>
              <a:gd name="T81" fmla="*/ 516 h 758"/>
              <a:gd name="T82" fmla="*/ 118 w 758"/>
              <a:gd name="T83" fmla="*/ 531 h 758"/>
              <a:gd name="T84" fmla="*/ 118 w 758"/>
              <a:gd name="T85" fmla="*/ 642 h 758"/>
              <a:gd name="T86" fmla="*/ 173 w 758"/>
              <a:gd name="T87" fmla="*/ 665 h 758"/>
              <a:gd name="T88" fmla="*/ 228 w 758"/>
              <a:gd name="T89" fmla="*/ 642 h 758"/>
              <a:gd name="T90" fmla="*/ 243 w 758"/>
              <a:gd name="T91" fmla="*/ 622 h 758"/>
              <a:gd name="T92" fmla="*/ 379 w 758"/>
              <a:gd name="T93" fmla="*/ 758 h 758"/>
              <a:gd name="T94" fmla="*/ 495 w 758"/>
              <a:gd name="T95" fmla="*/ 642 h 758"/>
              <a:gd name="T96" fmla="*/ 495 w 758"/>
              <a:gd name="T97" fmla="*/ 642 h 758"/>
              <a:gd name="T98" fmla="*/ 494 w 758"/>
              <a:gd name="T99" fmla="*/ 494 h 758"/>
              <a:gd name="T100" fmla="*/ 568 w 758"/>
              <a:gd name="T101" fmla="*/ 464 h 758"/>
              <a:gd name="T102" fmla="*/ 642 w 758"/>
              <a:gd name="T103" fmla="*/ 495 h 758"/>
              <a:gd name="T104" fmla="*/ 642 w 758"/>
              <a:gd name="T105" fmla="*/ 495 h 758"/>
              <a:gd name="T106" fmla="*/ 758 w 758"/>
              <a:gd name="T107" fmla="*/ 379 h 758"/>
              <a:gd name="T108" fmla="*/ 623 w 758"/>
              <a:gd name="T109" fmla="*/ 243 h 758"/>
              <a:gd name="T110" fmla="*/ 639 w 758"/>
              <a:gd name="T111" fmla="*/ 231 h 758"/>
              <a:gd name="T112" fmla="*/ 639 w 758"/>
              <a:gd name="T113" fmla="*/ 120 h 758"/>
              <a:gd name="T114" fmla="*/ 584 w 758"/>
              <a:gd name="T115" fmla="*/ 97 h 758"/>
              <a:gd name="T116" fmla="*/ 529 w 758"/>
              <a:gd name="T117" fmla="*/ 120 h 758"/>
              <a:gd name="T118" fmla="*/ 516 w 758"/>
              <a:gd name="T119" fmla="*/ 137 h 758"/>
              <a:gd name="T120" fmla="*/ 379 w 758"/>
              <a:gd name="T121" fmla="*/ 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8" h="758">
                <a:moveTo>
                  <a:pt x="379" y="17"/>
                </a:moveTo>
                <a:cubicBezTo>
                  <a:pt x="507" y="145"/>
                  <a:pt x="507" y="145"/>
                  <a:pt x="507" y="145"/>
                </a:cubicBezTo>
                <a:cubicBezTo>
                  <a:pt x="519" y="156"/>
                  <a:pt x="519" y="156"/>
                  <a:pt x="519" y="156"/>
                </a:cubicBezTo>
                <a:cubicBezTo>
                  <a:pt x="526" y="143"/>
                  <a:pt x="526" y="143"/>
                  <a:pt x="526" y="143"/>
                </a:cubicBezTo>
                <a:cubicBezTo>
                  <a:pt x="529" y="137"/>
                  <a:pt x="533" y="133"/>
                  <a:pt x="537" y="128"/>
                </a:cubicBezTo>
                <a:cubicBezTo>
                  <a:pt x="550" y="116"/>
                  <a:pt x="566" y="109"/>
                  <a:pt x="584" y="109"/>
                </a:cubicBezTo>
                <a:cubicBezTo>
                  <a:pt x="602" y="109"/>
                  <a:pt x="618" y="116"/>
                  <a:pt x="631" y="128"/>
                </a:cubicBezTo>
                <a:cubicBezTo>
                  <a:pt x="657" y="154"/>
                  <a:pt x="657" y="196"/>
                  <a:pt x="631" y="222"/>
                </a:cubicBezTo>
                <a:cubicBezTo>
                  <a:pt x="627" y="226"/>
                  <a:pt x="622" y="230"/>
                  <a:pt x="617" y="233"/>
                </a:cubicBezTo>
                <a:cubicBezTo>
                  <a:pt x="603" y="241"/>
                  <a:pt x="603" y="241"/>
                  <a:pt x="603" y="241"/>
                </a:cubicBezTo>
                <a:cubicBezTo>
                  <a:pt x="614" y="252"/>
                  <a:pt x="614" y="252"/>
                  <a:pt x="614" y="252"/>
                </a:cubicBezTo>
                <a:cubicBezTo>
                  <a:pt x="741" y="379"/>
                  <a:pt x="741" y="379"/>
                  <a:pt x="741" y="379"/>
                </a:cubicBezTo>
                <a:cubicBezTo>
                  <a:pt x="641" y="478"/>
                  <a:pt x="641" y="478"/>
                  <a:pt x="641" y="478"/>
                </a:cubicBezTo>
                <a:cubicBezTo>
                  <a:pt x="621" y="461"/>
                  <a:pt x="595" y="452"/>
                  <a:pt x="568" y="452"/>
                </a:cubicBezTo>
                <a:cubicBezTo>
                  <a:pt x="537" y="452"/>
                  <a:pt x="508" y="464"/>
                  <a:pt x="486" y="486"/>
                </a:cubicBezTo>
                <a:cubicBezTo>
                  <a:pt x="443" y="528"/>
                  <a:pt x="441" y="595"/>
                  <a:pt x="478" y="641"/>
                </a:cubicBezTo>
                <a:cubicBezTo>
                  <a:pt x="379" y="741"/>
                  <a:pt x="379" y="741"/>
                  <a:pt x="379" y="741"/>
                </a:cubicBezTo>
                <a:cubicBezTo>
                  <a:pt x="251" y="613"/>
                  <a:pt x="251" y="613"/>
                  <a:pt x="251" y="613"/>
                </a:cubicBezTo>
                <a:cubicBezTo>
                  <a:pt x="240" y="601"/>
                  <a:pt x="240" y="601"/>
                  <a:pt x="240" y="601"/>
                </a:cubicBezTo>
                <a:cubicBezTo>
                  <a:pt x="232" y="616"/>
                  <a:pt x="232" y="616"/>
                  <a:pt x="232" y="616"/>
                </a:cubicBezTo>
                <a:cubicBezTo>
                  <a:pt x="229" y="623"/>
                  <a:pt x="225" y="628"/>
                  <a:pt x="220" y="633"/>
                </a:cubicBezTo>
                <a:cubicBezTo>
                  <a:pt x="207" y="646"/>
                  <a:pt x="191" y="653"/>
                  <a:pt x="173" y="653"/>
                </a:cubicBezTo>
                <a:cubicBezTo>
                  <a:pt x="155" y="653"/>
                  <a:pt x="139" y="646"/>
                  <a:pt x="126" y="633"/>
                </a:cubicBezTo>
                <a:cubicBezTo>
                  <a:pt x="114" y="621"/>
                  <a:pt x="107" y="604"/>
                  <a:pt x="107" y="586"/>
                </a:cubicBezTo>
                <a:cubicBezTo>
                  <a:pt x="107" y="569"/>
                  <a:pt x="114" y="552"/>
                  <a:pt x="126" y="539"/>
                </a:cubicBezTo>
                <a:cubicBezTo>
                  <a:pt x="131" y="534"/>
                  <a:pt x="137" y="530"/>
                  <a:pt x="143" y="527"/>
                </a:cubicBezTo>
                <a:cubicBezTo>
                  <a:pt x="158" y="520"/>
                  <a:pt x="158" y="520"/>
                  <a:pt x="158" y="520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7" y="379"/>
                  <a:pt x="17" y="379"/>
                  <a:pt x="17" y="379"/>
                </a:cubicBezTo>
                <a:cubicBezTo>
                  <a:pt x="117" y="279"/>
                  <a:pt x="117" y="279"/>
                  <a:pt x="117" y="279"/>
                </a:cubicBezTo>
                <a:cubicBezTo>
                  <a:pt x="137" y="295"/>
                  <a:pt x="163" y="304"/>
                  <a:pt x="189" y="304"/>
                </a:cubicBezTo>
                <a:cubicBezTo>
                  <a:pt x="220" y="304"/>
                  <a:pt x="250" y="291"/>
                  <a:pt x="272" y="269"/>
                </a:cubicBezTo>
                <a:cubicBezTo>
                  <a:pt x="313" y="228"/>
                  <a:pt x="317" y="160"/>
                  <a:pt x="281" y="115"/>
                </a:cubicBezTo>
                <a:cubicBezTo>
                  <a:pt x="379" y="17"/>
                  <a:pt x="379" y="17"/>
                  <a:pt x="379" y="17"/>
                </a:cubicBezTo>
                <a:moveTo>
                  <a:pt x="379" y="0"/>
                </a:moveTo>
                <a:cubicBezTo>
                  <a:pt x="264" y="114"/>
                  <a:pt x="264" y="114"/>
                  <a:pt x="264" y="114"/>
                </a:cubicBezTo>
                <a:cubicBezTo>
                  <a:pt x="304" y="155"/>
                  <a:pt x="304" y="220"/>
                  <a:pt x="263" y="261"/>
                </a:cubicBezTo>
                <a:cubicBezTo>
                  <a:pt x="243" y="281"/>
                  <a:pt x="216" y="292"/>
                  <a:pt x="189" y="292"/>
                </a:cubicBezTo>
                <a:cubicBezTo>
                  <a:pt x="163" y="292"/>
                  <a:pt x="137" y="282"/>
                  <a:pt x="116" y="262"/>
                </a:cubicBezTo>
                <a:cubicBezTo>
                  <a:pt x="0" y="379"/>
                  <a:pt x="0" y="379"/>
                  <a:pt x="0" y="379"/>
                </a:cubicBezTo>
                <a:cubicBezTo>
                  <a:pt x="138" y="516"/>
                  <a:pt x="138" y="516"/>
                  <a:pt x="138" y="516"/>
                </a:cubicBezTo>
                <a:cubicBezTo>
                  <a:pt x="130" y="520"/>
                  <a:pt x="124" y="525"/>
                  <a:pt x="118" y="531"/>
                </a:cubicBezTo>
                <a:cubicBezTo>
                  <a:pt x="87" y="562"/>
                  <a:pt x="87" y="611"/>
                  <a:pt x="118" y="642"/>
                </a:cubicBezTo>
                <a:cubicBezTo>
                  <a:pt x="133" y="657"/>
                  <a:pt x="153" y="665"/>
                  <a:pt x="173" y="665"/>
                </a:cubicBezTo>
                <a:cubicBezTo>
                  <a:pt x="193" y="665"/>
                  <a:pt x="213" y="657"/>
                  <a:pt x="228" y="642"/>
                </a:cubicBezTo>
                <a:cubicBezTo>
                  <a:pt x="234" y="636"/>
                  <a:pt x="239" y="629"/>
                  <a:pt x="243" y="622"/>
                </a:cubicBezTo>
                <a:cubicBezTo>
                  <a:pt x="379" y="758"/>
                  <a:pt x="379" y="758"/>
                  <a:pt x="379" y="758"/>
                </a:cubicBezTo>
                <a:cubicBezTo>
                  <a:pt x="495" y="642"/>
                  <a:pt x="495" y="642"/>
                  <a:pt x="495" y="642"/>
                </a:cubicBezTo>
                <a:cubicBezTo>
                  <a:pt x="495" y="642"/>
                  <a:pt x="495" y="642"/>
                  <a:pt x="495" y="642"/>
                </a:cubicBezTo>
                <a:cubicBezTo>
                  <a:pt x="454" y="601"/>
                  <a:pt x="453" y="535"/>
                  <a:pt x="494" y="494"/>
                </a:cubicBezTo>
                <a:cubicBezTo>
                  <a:pt x="515" y="474"/>
                  <a:pt x="541" y="464"/>
                  <a:pt x="568" y="464"/>
                </a:cubicBezTo>
                <a:cubicBezTo>
                  <a:pt x="594" y="464"/>
                  <a:pt x="621" y="474"/>
                  <a:pt x="642" y="495"/>
                </a:cubicBezTo>
                <a:cubicBezTo>
                  <a:pt x="642" y="495"/>
                  <a:pt x="642" y="495"/>
                  <a:pt x="642" y="495"/>
                </a:cubicBezTo>
                <a:cubicBezTo>
                  <a:pt x="758" y="379"/>
                  <a:pt x="758" y="379"/>
                  <a:pt x="758" y="379"/>
                </a:cubicBezTo>
                <a:cubicBezTo>
                  <a:pt x="623" y="243"/>
                  <a:pt x="623" y="243"/>
                  <a:pt x="623" y="243"/>
                </a:cubicBezTo>
                <a:cubicBezTo>
                  <a:pt x="629" y="240"/>
                  <a:pt x="634" y="236"/>
                  <a:pt x="639" y="231"/>
                </a:cubicBezTo>
                <a:cubicBezTo>
                  <a:pt x="670" y="200"/>
                  <a:pt x="670" y="151"/>
                  <a:pt x="639" y="120"/>
                </a:cubicBezTo>
                <a:cubicBezTo>
                  <a:pt x="624" y="105"/>
                  <a:pt x="604" y="97"/>
                  <a:pt x="584" y="97"/>
                </a:cubicBezTo>
                <a:cubicBezTo>
                  <a:pt x="564" y="97"/>
                  <a:pt x="544" y="105"/>
                  <a:pt x="529" y="120"/>
                </a:cubicBezTo>
                <a:cubicBezTo>
                  <a:pt x="524" y="125"/>
                  <a:pt x="519" y="131"/>
                  <a:pt x="516" y="137"/>
                </a:cubicBezTo>
                <a:cubicBezTo>
                  <a:pt x="379" y="0"/>
                  <a:pt x="379" y="0"/>
                  <a:pt x="3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90086" y="1752555"/>
            <a:ext cx="1607922" cy="1610623"/>
          </a:xfrm>
          <a:custGeom>
            <a:avLst/>
            <a:gdLst>
              <a:gd name="T0" fmla="*/ 376 w 755"/>
              <a:gd name="T1" fmla="*/ 17 h 756"/>
              <a:gd name="T2" fmla="*/ 504 w 755"/>
              <a:gd name="T3" fmla="*/ 145 h 756"/>
              <a:gd name="T4" fmla="*/ 515 w 755"/>
              <a:gd name="T5" fmla="*/ 156 h 756"/>
              <a:gd name="T6" fmla="*/ 523 w 755"/>
              <a:gd name="T7" fmla="*/ 143 h 756"/>
              <a:gd name="T8" fmla="*/ 532 w 755"/>
              <a:gd name="T9" fmla="*/ 131 h 756"/>
              <a:gd name="T10" fmla="*/ 579 w 755"/>
              <a:gd name="T11" fmla="*/ 112 h 756"/>
              <a:gd name="T12" fmla="*/ 626 w 755"/>
              <a:gd name="T13" fmla="*/ 131 h 756"/>
              <a:gd name="T14" fmla="*/ 645 w 755"/>
              <a:gd name="T15" fmla="*/ 178 h 756"/>
              <a:gd name="T16" fmla="*/ 626 w 755"/>
              <a:gd name="T17" fmla="*/ 225 h 756"/>
              <a:gd name="T18" fmla="*/ 614 w 755"/>
              <a:gd name="T19" fmla="*/ 234 h 756"/>
              <a:gd name="T20" fmla="*/ 601 w 755"/>
              <a:gd name="T21" fmla="*/ 242 h 756"/>
              <a:gd name="T22" fmla="*/ 612 w 755"/>
              <a:gd name="T23" fmla="*/ 253 h 756"/>
              <a:gd name="T24" fmla="*/ 738 w 755"/>
              <a:gd name="T25" fmla="*/ 379 h 756"/>
              <a:gd name="T26" fmla="*/ 614 w 755"/>
              <a:gd name="T27" fmla="*/ 504 h 756"/>
              <a:gd name="T28" fmla="*/ 603 w 755"/>
              <a:gd name="T29" fmla="*/ 515 h 756"/>
              <a:gd name="T30" fmla="*/ 617 w 755"/>
              <a:gd name="T31" fmla="*/ 523 h 756"/>
              <a:gd name="T32" fmla="*/ 631 w 755"/>
              <a:gd name="T33" fmla="*/ 534 h 756"/>
              <a:gd name="T34" fmla="*/ 651 w 755"/>
              <a:gd name="T35" fmla="*/ 580 h 756"/>
              <a:gd name="T36" fmla="*/ 631 w 755"/>
              <a:gd name="T37" fmla="*/ 627 h 756"/>
              <a:gd name="T38" fmla="*/ 584 w 755"/>
              <a:gd name="T39" fmla="*/ 647 h 756"/>
              <a:gd name="T40" fmla="*/ 537 w 755"/>
              <a:gd name="T41" fmla="*/ 627 h 756"/>
              <a:gd name="T42" fmla="*/ 526 w 755"/>
              <a:gd name="T43" fmla="*/ 613 h 756"/>
              <a:gd name="T44" fmla="*/ 519 w 755"/>
              <a:gd name="T45" fmla="*/ 599 h 756"/>
              <a:gd name="T46" fmla="*/ 508 w 755"/>
              <a:gd name="T47" fmla="*/ 610 h 756"/>
              <a:gd name="T48" fmla="*/ 379 w 755"/>
              <a:gd name="T49" fmla="*/ 739 h 756"/>
              <a:gd name="T50" fmla="*/ 281 w 755"/>
              <a:gd name="T51" fmla="*/ 640 h 756"/>
              <a:gd name="T52" fmla="*/ 271 w 755"/>
              <a:gd name="T53" fmla="*/ 487 h 756"/>
              <a:gd name="T54" fmla="*/ 188 w 755"/>
              <a:gd name="T55" fmla="*/ 452 h 756"/>
              <a:gd name="T56" fmla="*/ 117 w 755"/>
              <a:gd name="T57" fmla="*/ 477 h 756"/>
              <a:gd name="T58" fmla="*/ 17 w 755"/>
              <a:gd name="T59" fmla="*/ 377 h 756"/>
              <a:gd name="T60" fmla="*/ 376 w 755"/>
              <a:gd name="T61" fmla="*/ 17 h 756"/>
              <a:gd name="T62" fmla="*/ 376 w 755"/>
              <a:gd name="T63" fmla="*/ 0 h 756"/>
              <a:gd name="T64" fmla="*/ 0 w 755"/>
              <a:gd name="T65" fmla="*/ 377 h 756"/>
              <a:gd name="T66" fmla="*/ 116 w 755"/>
              <a:gd name="T67" fmla="*/ 493 h 756"/>
              <a:gd name="T68" fmla="*/ 188 w 755"/>
              <a:gd name="T69" fmla="*/ 464 h 756"/>
              <a:gd name="T70" fmla="*/ 262 w 755"/>
              <a:gd name="T71" fmla="*/ 495 h 756"/>
              <a:gd name="T72" fmla="*/ 264 w 755"/>
              <a:gd name="T73" fmla="*/ 641 h 756"/>
              <a:gd name="T74" fmla="*/ 379 w 755"/>
              <a:gd name="T75" fmla="*/ 756 h 756"/>
              <a:gd name="T76" fmla="*/ 516 w 755"/>
              <a:gd name="T77" fmla="*/ 619 h 756"/>
              <a:gd name="T78" fmla="*/ 529 w 755"/>
              <a:gd name="T79" fmla="*/ 636 h 756"/>
              <a:gd name="T80" fmla="*/ 584 w 755"/>
              <a:gd name="T81" fmla="*/ 659 h 756"/>
              <a:gd name="T82" fmla="*/ 640 w 755"/>
              <a:gd name="T83" fmla="*/ 636 h 756"/>
              <a:gd name="T84" fmla="*/ 640 w 755"/>
              <a:gd name="T85" fmla="*/ 525 h 756"/>
              <a:gd name="T86" fmla="*/ 623 w 755"/>
              <a:gd name="T87" fmla="*/ 512 h 756"/>
              <a:gd name="T88" fmla="*/ 755 w 755"/>
              <a:gd name="T89" fmla="*/ 379 h 756"/>
              <a:gd name="T90" fmla="*/ 620 w 755"/>
              <a:gd name="T91" fmla="*/ 245 h 756"/>
              <a:gd name="T92" fmla="*/ 634 w 755"/>
              <a:gd name="T93" fmla="*/ 234 h 756"/>
              <a:gd name="T94" fmla="*/ 634 w 755"/>
              <a:gd name="T95" fmla="*/ 123 h 756"/>
              <a:gd name="T96" fmla="*/ 579 w 755"/>
              <a:gd name="T97" fmla="*/ 100 h 756"/>
              <a:gd name="T98" fmla="*/ 524 w 755"/>
              <a:gd name="T99" fmla="*/ 123 h 756"/>
              <a:gd name="T100" fmla="*/ 513 w 755"/>
              <a:gd name="T101" fmla="*/ 137 h 756"/>
              <a:gd name="T102" fmla="*/ 376 w 755"/>
              <a:gd name="T10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5" h="756">
                <a:moveTo>
                  <a:pt x="376" y="17"/>
                </a:moveTo>
                <a:cubicBezTo>
                  <a:pt x="504" y="145"/>
                  <a:pt x="504" y="145"/>
                  <a:pt x="504" y="145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23" y="143"/>
                  <a:pt x="523" y="143"/>
                  <a:pt x="523" y="143"/>
                </a:cubicBezTo>
                <a:cubicBezTo>
                  <a:pt x="526" y="139"/>
                  <a:pt x="529" y="135"/>
                  <a:pt x="532" y="131"/>
                </a:cubicBezTo>
                <a:cubicBezTo>
                  <a:pt x="545" y="119"/>
                  <a:pt x="561" y="112"/>
                  <a:pt x="579" y="112"/>
                </a:cubicBezTo>
                <a:cubicBezTo>
                  <a:pt x="597" y="112"/>
                  <a:pt x="613" y="119"/>
                  <a:pt x="626" y="131"/>
                </a:cubicBezTo>
                <a:cubicBezTo>
                  <a:pt x="638" y="144"/>
                  <a:pt x="645" y="160"/>
                  <a:pt x="645" y="178"/>
                </a:cubicBezTo>
                <a:cubicBezTo>
                  <a:pt x="645" y="196"/>
                  <a:pt x="638" y="213"/>
                  <a:pt x="626" y="225"/>
                </a:cubicBezTo>
                <a:cubicBezTo>
                  <a:pt x="622" y="229"/>
                  <a:pt x="618" y="232"/>
                  <a:pt x="614" y="234"/>
                </a:cubicBezTo>
                <a:cubicBezTo>
                  <a:pt x="601" y="242"/>
                  <a:pt x="601" y="242"/>
                  <a:pt x="601" y="242"/>
                </a:cubicBezTo>
                <a:cubicBezTo>
                  <a:pt x="612" y="253"/>
                  <a:pt x="612" y="253"/>
                  <a:pt x="612" y="253"/>
                </a:cubicBezTo>
                <a:cubicBezTo>
                  <a:pt x="738" y="379"/>
                  <a:pt x="738" y="379"/>
                  <a:pt x="738" y="379"/>
                </a:cubicBezTo>
                <a:cubicBezTo>
                  <a:pt x="614" y="504"/>
                  <a:pt x="614" y="504"/>
                  <a:pt x="614" y="504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7" y="523"/>
                  <a:pt x="617" y="523"/>
                  <a:pt x="617" y="523"/>
                </a:cubicBezTo>
                <a:cubicBezTo>
                  <a:pt x="622" y="526"/>
                  <a:pt x="627" y="529"/>
                  <a:pt x="631" y="534"/>
                </a:cubicBezTo>
                <a:cubicBezTo>
                  <a:pt x="644" y="546"/>
                  <a:pt x="651" y="563"/>
                  <a:pt x="651" y="580"/>
                </a:cubicBezTo>
                <a:cubicBezTo>
                  <a:pt x="651" y="598"/>
                  <a:pt x="644" y="615"/>
                  <a:pt x="631" y="627"/>
                </a:cubicBezTo>
                <a:cubicBezTo>
                  <a:pt x="619" y="640"/>
                  <a:pt x="602" y="647"/>
                  <a:pt x="584" y="647"/>
                </a:cubicBezTo>
                <a:cubicBezTo>
                  <a:pt x="567" y="647"/>
                  <a:pt x="550" y="640"/>
                  <a:pt x="537" y="627"/>
                </a:cubicBezTo>
                <a:cubicBezTo>
                  <a:pt x="533" y="623"/>
                  <a:pt x="530" y="618"/>
                  <a:pt x="526" y="613"/>
                </a:cubicBezTo>
                <a:cubicBezTo>
                  <a:pt x="519" y="599"/>
                  <a:pt x="519" y="599"/>
                  <a:pt x="519" y="599"/>
                </a:cubicBezTo>
                <a:cubicBezTo>
                  <a:pt x="508" y="610"/>
                  <a:pt x="508" y="610"/>
                  <a:pt x="508" y="610"/>
                </a:cubicBezTo>
                <a:cubicBezTo>
                  <a:pt x="379" y="739"/>
                  <a:pt x="379" y="739"/>
                  <a:pt x="379" y="739"/>
                </a:cubicBezTo>
                <a:cubicBezTo>
                  <a:pt x="281" y="640"/>
                  <a:pt x="281" y="640"/>
                  <a:pt x="281" y="640"/>
                </a:cubicBezTo>
                <a:cubicBezTo>
                  <a:pt x="316" y="594"/>
                  <a:pt x="313" y="529"/>
                  <a:pt x="271" y="487"/>
                </a:cubicBezTo>
                <a:cubicBezTo>
                  <a:pt x="249" y="465"/>
                  <a:pt x="219" y="452"/>
                  <a:pt x="188" y="452"/>
                </a:cubicBezTo>
                <a:cubicBezTo>
                  <a:pt x="162" y="452"/>
                  <a:pt x="137" y="461"/>
                  <a:pt x="117" y="477"/>
                </a:cubicBezTo>
                <a:cubicBezTo>
                  <a:pt x="17" y="377"/>
                  <a:pt x="17" y="377"/>
                  <a:pt x="17" y="377"/>
                </a:cubicBezTo>
                <a:cubicBezTo>
                  <a:pt x="376" y="17"/>
                  <a:pt x="376" y="17"/>
                  <a:pt x="376" y="17"/>
                </a:cubicBezTo>
                <a:moveTo>
                  <a:pt x="376" y="0"/>
                </a:moveTo>
                <a:cubicBezTo>
                  <a:pt x="0" y="377"/>
                  <a:pt x="0" y="377"/>
                  <a:pt x="0" y="377"/>
                </a:cubicBezTo>
                <a:cubicBezTo>
                  <a:pt x="116" y="493"/>
                  <a:pt x="116" y="493"/>
                  <a:pt x="116" y="493"/>
                </a:cubicBezTo>
                <a:cubicBezTo>
                  <a:pt x="136" y="474"/>
                  <a:pt x="162" y="464"/>
                  <a:pt x="188" y="464"/>
                </a:cubicBezTo>
                <a:cubicBezTo>
                  <a:pt x="215" y="464"/>
                  <a:pt x="242" y="475"/>
                  <a:pt x="262" y="495"/>
                </a:cubicBezTo>
                <a:cubicBezTo>
                  <a:pt x="302" y="535"/>
                  <a:pt x="303" y="600"/>
                  <a:pt x="264" y="641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516" y="619"/>
                  <a:pt x="516" y="619"/>
                  <a:pt x="516" y="619"/>
                </a:cubicBezTo>
                <a:cubicBezTo>
                  <a:pt x="519" y="625"/>
                  <a:pt x="524" y="631"/>
                  <a:pt x="529" y="636"/>
                </a:cubicBezTo>
                <a:cubicBezTo>
                  <a:pt x="544" y="651"/>
                  <a:pt x="564" y="659"/>
                  <a:pt x="584" y="659"/>
                </a:cubicBezTo>
                <a:cubicBezTo>
                  <a:pt x="604" y="659"/>
                  <a:pt x="624" y="651"/>
                  <a:pt x="640" y="636"/>
                </a:cubicBezTo>
                <a:cubicBezTo>
                  <a:pt x="670" y="605"/>
                  <a:pt x="670" y="556"/>
                  <a:pt x="640" y="525"/>
                </a:cubicBezTo>
                <a:cubicBezTo>
                  <a:pt x="634" y="520"/>
                  <a:pt x="629" y="516"/>
                  <a:pt x="623" y="512"/>
                </a:cubicBezTo>
                <a:cubicBezTo>
                  <a:pt x="755" y="379"/>
                  <a:pt x="755" y="379"/>
                  <a:pt x="755" y="379"/>
                </a:cubicBezTo>
                <a:cubicBezTo>
                  <a:pt x="620" y="245"/>
                  <a:pt x="620" y="245"/>
                  <a:pt x="620" y="245"/>
                </a:cubicBezTo>
                <a:cubicBezTo>
                  <a:pt x="625" y="242"/>
                  <a:pt x="630" y="238"/>
                  <a:pt x="634" y="234"/>
                </a:cubicBezTo>
                <a:cubicBezTo>
                  <a:pt x="665" y="203"/>
                  <a:pt x="665" y="153"/>
                  <a:pt x="634" y="123"/>
                </a:cubicBezTo>
                <a:cubicBezTo>
                  <a:pt x="619" y="108"/>
                  <a:pt x="599" y="100"/>
                  <a:pt x="579" y="100"/>
                </a:cubicBezTo>
                <a:cubicBezTo>
                  <a:pt x="559" y="100"/>
                  <a:pt x="539" y="108"/>
                  <a:pt x="524" y="123"/>
                </a:cubicBezTo>
                <a:cubicBezTo>
                  <a:pt x="519" y="127"/>
                  <a:pt x="516" y="132"/>
                  <a:pt x="513" y="137"/>
                </a:cubicBezTo>
                <a:cubicBezTo>
                  <a:pt x="376" y="0"/>
                  <a:pt x="376" y="0"/>
                  <a:pt x="37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473521" y="2615035"/>
            <a:ext cx="1574611" cy="1572811"/>
          </a:xfrm>
          <a:custGeom>
            <a:avLst/>
            <a:gdLst>
              <a:gd name="T0" fmla="*/ 226 w 739"/>
              <a:gd name="T1" fmla="*/ 597 h 738"/>
              <a:gd name="T2" fmla="*/ 224 w 739"/>
              <a:gd name="T3" fmla="*/ 606 h 738"/>
              <a:gd name="T4" fmla="*/ 206 w 739"/>
              <a:gd name="T5" fmla="*/ 635 h 738"/>
              <a:gd name="T6" fmla="*/ 155 w 739"/>
              <a:gd name="T7" fmla="*/ 657 h 738"/>
              <a:gd name="T8" fmla="*/ 155 w 739"/>
              <a:gd name="T9" fmla="*/ 657 h 738"/>
              <a:gd name="T10" fmla="*/ 103 w 739"/>
              <a:gd name="T11" fmla="*/ 635 h 738"/>
              <a:gd name="T12" fmla="*/ 82 w 739"/>
              <a:gd name="T13" fmla="*/ 584 h 738"/>
              <a:gd name="T14" fmla="*/ 103 w 739"/>
              <a:gd name="T15" fmla="*/ 533 h 738"/>
              <a:gd name="T16" fmla="*/ 133 w 739"/>
              <a:gd name="T17" fmla="*/ 515 h 738"/>
              <a:gd name="T18" fmla="*/ 142 w 739"/>
              <a:gd name="T19" fmla="*/ 512 h 738"/>
              <a:gd name="T20" fmla="*/ 0 w 739"/>
              <a:gd name="T21" fmla="*/ 370 h 738"/>
              <a:gd name="T22" fmla="*/ 138 w 739"/>
              <a:gd name="T23" fmla="*/ 233 h 738"/>
              <a:gd name="T24" fmla="*/ 130 w 739"/>
              <a:gd name="T25" fmla="*/ 229 h 738"/>
              <a:gd name="T26" fmla="*/ 109 w 739"/>
              <a:gd name="T27" fmla="*/ 215 h 738"/>
              <a:gd name="T28" fmla="*/ 109 w 739"/>
              <a:gd name="T29" fmla="*/ 112 h 738"/>
              <a:gd name="T30" fmla="*/ 160 w 739"/>
              <a:gd name="T31" fmla="*/ 91 h 738"/>
              <a:gd name="T32" fmla="*/ 211 w 739"/>
              <a:gd name="T33" fmla="*/ 112 h 738"/>
              <a:gd name="T34" fmla="*/ 226 w 739"/>
              <a:gd name="T35" fmla="*/ 134 h 738"/>
              <a:gd name="T36" fmla="*/ 229 w 739"/>
              <a:gd name="T37" fmla="*/ 141 h 738"/>
              <a:gd name="T38" fmla="*/ 371 w 739"/>
              <a:gd name="T39" fmla="*/ 0 h 738"/>
              <a:gd name="T40" fmla="*/ 507 w 739"/>
              <a:gd name="T41" fmla="*/ 136 h 738"/>
              <a:gd name="T42" fmla="*/ 511 w 739"/>
              <a:gd name="T43" fmla="*/ 129 h 738"/>
              <a:gd name="T44" fmla="*/ 522 w 739"/>
              <a:gd name="T45" fmla="*/ 115 h 738"/>
              <a:gd name="T46" fmla="*/ 573 w 739"/>
              <a:gd name="T47" fmla="*/ 93 h 738"/>
              <a:gd name="T48" fmla="*/ 624 w 739"/>
              <a:gd name="T49" fmla="*/ 115 h 738"/>
              <a:gd name="T50" fmla="*/ 624 w 739"/>
              <a:gd name="T51" fmla="*/ 217 h 738"/>
              <a:gd name="T52" fmla="*/ 610 w 739"/>
              <a:gd name="T53" fmla="*/ 228 h 738"/>
              <a:gd name="T54" fmla="*/ 603 w 739"/>
              <a:gd name="T55" fmla="*/ 232 h 738"/>
              <a:gd name="T56" fmla="*/ 739 w 739"/>
              <a:gd name="T57" fmla="*/ 368 h 738"/>
              <a:gd name="T58" fmla="*/ 601 w 739"/>
              <a:gd name="T59" fmla="*/ 505 h 738"/>
              <a:gd name="T60" fmla="*/ 608 w 739"/>
              <a:gd name="T61" fmla="*/ 509 h 738"/>
              <a:gd name="T62" fmla="*/ 624 w 739"/>
              <a:gd name="T63" fmla="*/ 521 h 738"/>
              <a:gd name="T64" fmla="*/ 624 w 739"/>
              <a:gd name="T65" fmla="*/ 623 h 738"/>
              <a:gd name="T66" fmla="*/ 572 w 739"/>
              <a:gd name="T67" fmla="*/ 644 h 738"/>
              <a:gd name="T68" fmla="*/ 521 w 739"/>
              <a:gd name="T69" fmla="*/ 623 h 738"/>
              <a:gd name="T70" fmla="*/ 509 w 739"/>
              <a:gd name="T71" fmla="*/ 607 h 738"/>
              <a:gd name="T72" fmla="*/ 506 w 739"/>
              <a:gd name="T73" fmla="*/ 601 h 738"/>
              <a:gd name="T74" fmla="*/ 368 w 739"/>
              <a:gd name="T75" fmla="*/ 738 h 738"/>
              <a:gd name="T76" fmla="*/ 226 w 739"/>
              <a:gd name="T77" fmla="*/ 59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9" h="738">
                <a:moveTo>
                  <a:pt x="226" y="597"/>
                </a:moveTo>
                <a:cubicBezTo>
                  <a:pt x="224" y="606"/>
                  <a:pt x="224" y="606"/>
                  <a:pt x="224" y="606"/>
                </a:cubicBezTo>
                <a:cubicBezTo>
                  <a:pt x="220" y="617"/>
                  <a:pt x="214" y="627"/>
                  <a:pt x="206" y="635"/>
                </a:cubicBezTo>
                <a:cubicBezTo>
                  <a:pt x="192" y="649"/>
                  <a:pt x="174" y="657"/>
                  <a:pt x="155" y="657"/>
                </a:cubicBezTo>
                <a:cubicBezTo>
                  <a:pt x="155" y="657"/>
                  <a:pt x="155" y="657"/>
                  <a:pt x="155" y="657"/>
                </a:cubicBezTo>
                <a:cubicBezTo>
                  <a:pt x="135" y="657"/>
                  <a:pt x="117" y="649"/>
                  <a:pt x="103" y="635"/>
                </a:cubicBezTo>
                <a:cubicBezTo>
                  <a:pt x="90" y="622"/>
                  <a:pt x="82" y="604"/>
                  <a:pt x="82" y="584"/>
                </a:cubicBezTo>
                <a:cubicBezTo>
                  <a:pt x="82" y="565"/>
                  <a:pt x="90" y="547"/>
                  <a:pt x="103" y="533"/>
                </a:cubicBezTo>
                <a:cubicBezTo>
                  <a:pt x="112" y="525"/>
                  <a:pt x="122" y="519"/>
                  <a:pt x="133" y="515"/>
                </a:cubicBezTo>
                <a:cubicBezTo>
                  <a:pt x="142" y="512"/>
                  <a:pt x="142" y="512"/>
                  <a:pt x="142" y="512"/>
                </a:cubicBezTo>
                <a:cubicBezTo>
                  <a:pt x="0" y="370"/>
                  <a:pt x="0" y="370"/>
                  <a:pt x="0" y="370"/>
                </a:cubicBezTo>
                <a:cubicBezTo>
                  <a:pt x="138" y="233"/>
                  <a:pt x="138" y="233"/>
                  <a:pt x="138" y="233"/>
                </a:cubicBezTo>
                <a:cubicBezTo>
                  <a:pt x="130" y="229"/>
                  <a:pt x="130" y="229"/>
                  <a:pt x="130" y="229"/>
                </a:cubicBezTo>
                <a:cubicBezTo>
                  <a:pt x="122" y="226"/>
                  <a:pt x="115" y="221"/>
                  <a:pt x="109" y="215"/>
                </a:cubicBezTo>
                <a:cubicBezTo>
                  <a:pt x="81" y="186"/>
                  <a:pt x="81" y="141"/>
                  <a:pt x="109" y="112"/>
                </a:cubicBezTo>
                <a:cubicBezTo>
                  <a:pt x="122" y="99"/>
                  <a:pt x="141" y="91"/>
                  <a:pt x="160" y="91"/>
                </a:cubicBezTo>
                <a:cubicBezTo>
                  <a:pt x="179" y="91"/>
                  <a:pt x="197" y="99"/>
                  <a:pt x="211" y="112"/>
                </a:cubicBezTo>
                <a:cubicBezTo>
                  <a:pt x="217" y="118"/>
                  <a:pt x="222" y="126"/>
                  <a:pt x="226" y="134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371" y="0"/>
                  <a:pt x="371" y="0"/>
                  <a:pt x="371" y="0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11" y="129"/>
                  <a:pt x="511" y="129"/>
                  <a:pt x="511" y="129"/>
                </a:cubicBezTo>
                <a:cubicBezTo>
                  <a:pt x="514" y="124"/>
                  <a:pt x="518" y="119"/>
                  <a:pt x="522" y="115"/>
                </a:cubicBezTo>
                <a:cubicBezTo>
                  <a:pt x="536" y="101"/>
                  <a:pt x="554" y="93"/>
                  <a:pt x="573" y="93"/>
                </a:cubicBezTo>
                <a:cubicBezTo>
                  <a:pt x="592" y="93"/>
                  <a:pt x="611" y="101"/>
                  <a:pt x="624" y="115"/>
                </a:cubicBezTo>
                <a:cubicBezTo>
                  <a:pt x="652" y="143"/>
                  <a:pt x="652" y="189"/>
                  <a:pt x="624" y="217"/>
                </a:cubicBezTo>
                <a:cubicBezTo>
                  <a:pt x="620" y="221"/>
                  <a:pt x="615" y="225"/>
                  <a:pt x="610" y="228"/>
                </a:cubicBezTo>
                <a:cubicBezTo>
                  <a:pt x="603" y="232"/>
                  <a:pt x="603" y="232"/>
                  <a:pt x="603" y="232"/>
                </a:cubicBezTo>
                <a:cubicBezTo>
                  <a:pt x="739" y="368"/>
                  <a:pt x="739" y="368"/>
                  <a:pt x="739" y="368"/>
                </a:cubicBezTo>
                <a:cubicBezTo>
                  <a:pt x="601" y="505"/>
                  <a:pt x="601" y="505"/>
                  <a:pt x="601" y="505"/>
                </a:cubicBezTo>
                <a:cubicBezTo>
                  <a:pt x="608" y="509"/>
                  <a:pt x="608" y="509"/>
                  <a:pt x="608" y="509"/>
                </a:cubicBezTo>
                <a:cubicBezTo>
                  <a:pt x="614" y="512"/>
                  <a:pt x="619" y="516"/>
                  <a:pt x="624" y="521"/>
                </a:cubicBezTo>
                <a:cubicBezTo>
                  <a:pt x="652" y="549"/>
                  <a:pt x="652" y="595"/>
                  <a:pt x="624" y="623"/>
                </a:cubicBezTo>
                <a:cubicBezTo>
                  <a:pt x="610" y="637"/>
                  <a:pt x="592" y="644"/>
                  <a:pt x="572" y="644"/>
                </a:cubicBezTo>
                <a:cubicBezTo>
                  <a:pt x="553" y="644"/>
                  <a:pt x="535" y="637"/>
                  <a:pt x="521" y="623"/>
                </a:cubicBezTo>
                <a:cubicBezTo>
                  <a:pt x="517" y="619"/>
                  <a:pt x="513" y="613"/>
                  <a:pt x="509" y="607"/>
                </a:cubicBezTo>
                <a:cubicBezTo>
                  <a:pt x="506" y="601"/>
                  <a:pt x="506" y="601"/>
                  <a:pt x="506" y="601"/>
                </a:cubicBezTo>
                <a:cubicBezTo>
                  <a:pt x="368" y="738"/>
                  <a:pt x="368" y="738"/>
                  <a:pt x="368" y="738"/>
                </a:cubicBezTo>
                <a:lnTo>
                  <a:pt x="226" y="59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56416" y="2596129"/>
            <a:ext cx="1608822" cy="1611523"/>
          </a:xfrm>
          <a:custGeom>
            <a:avLst/>
            <a:gdLst>
              <a:gd name="T0" fmla="*/ 485 w 755"/>
              <a:gd name="T1" fmla="*/ 124 h 756"/>
              <a:gd name="T2" fmla="*/ 516 w 755"/>
              <a:gd name="T3" fmla="*/ 155 h 756"/>
              <a:gd name="T4" fmla="*/ 534 w 755"/>
              <a:gd name="T5" fmla="*/ 128 h 756"/>
              <a:gd name="T6" fmla="*/ 628 w 755"/>
              <a:gd name="T7" fmla="*/ 128 h 756"/>
              <a:gd name="T8" fmla="*/ 615 w 755"/>
              <a:gd name="T9" fmla="*/ 232 h 756"/>
              <a:gd name="T10" fmla="*/ 612 w 755"/>
              <a:gd name="T11" fmla="*/ 251 h 756"/>
              <a:gd name="T12" fmla="*/ 738 w 755"/>
              <a:gd name="T13" fmla="*/ 377 h 756"/>
              <a:gd name="T14" fmla="*/ 599 w 755"/>
              <a:gd name="T15" fmla="*/ 516 h 756"/>
              <a:gd name="T16" fmla="*/ 627 w 755"/>
              <a:gd name="T17" fmla="*/ 534 h 756"/>
              <a:gd name="T18" fmla="*/ 580 w 755"/>
              <a:gd name="T19" fmla="*/ 647 h 756"/>
              <a:gd name="T20" fmla="*/ 523 w 755"/>
              <a:gd name="T21" fmla="*/ 614 h 756"/>
              <a:gd name="T22" fmla="*/ 504 w 755"/>
              <a:gd name="T23" fmla="*/ 611 h 756"/>
              <a:gd name="T24" fmla="*/ 246 w 755"/>
              <a:gd name="T25" fmla="*/ 608 h 756"/>
              <a:gd name="T26" fmla="*/ 226 w 755"/>
              <a:gd name="T27" fmla="*/ 613 h 756"/>
              <a:gd name="T28" fmla="*/ 163 w 755"/>
              <a:gd name="T29" fmla="*/ 660 h 756"/>
              <a:gd name="T30" fmla="*/ 116 w 755"/>
              <a:gd name="T31" fmla="*/ 546 h 756"/>
              <a:gd name="T32" fmla="*/ 161 w 755"/>
              <a:gd name="T33" fmla="*/ 524 h 756"/>
              <a:gd name="T34" fmla="*/ 17 w 755"/>
              <a:gd name="T35" fmla="*/ 379 h 756"/>
              <a:gd name="T36" fmla="*/ 156 w 755"/>
              <a:gd name="T37" fmla="*/ 240 h 756"/>
              <a:gd name="T38" fmla="*/ 121 w 755"/>
              <a:gd name="T39" fmla="*/ 219 h 756"/>
              <a:gd name="T40" fmla="*/ 168 w 755"/>
              <a:gd name="T41" fmla="*/ 106 h 756"/>
              <a:gd name="T42" fmla="*/ 228 w 755"/>
              <a:gd name="T43" fmla="*/ 145 h 756"/>
              <a:gd name="T44" fmla="*/ 248 w 755"/>
              <a:gd name="T45" fmla="*/ 149 h 756"/>
              <a:gd name="T46" fmla="*/ 379 w 755"/>
              <a:gd name="T47" fmla="*/ 0 h 756"/>
              <a:gd name="T48" fmla="*/ 223 w 755"/>
              <a:gd name="T49" fmla="*/ 117 h 756"/>
              <a:gd name="T50" fmla="*/ 113 w 755"/>
              <a:gd name="T51" fmla="*/ 117 h 756"/>
              <a:gd name="T52" fmla="*/ 136 w 755"/>
              <a:gd name="T53" fmla="*/ 244 h 756"/>
              <a:gd name="T54" fmla="*/ 139 w 755"/>
              <a:gd name="T55" fmla="*/ 519 h 756"/>
              <a:gd name="T56" fmla="*/ 107 w 755"/>
              <a:gd name="T57" fmla="*/ 649 h 756"/>
              <a:gd name="T58" fmla="*/ 218 w 755"/>
              <a:gd name="T59" fmla="*/ 649 h 756"/>
              <a:gd name="T60" fmla="*/ 376 w 755"/>
              <a:gd name="T61" fmla="*/ 756 h 756"/>
              <a:gd name="T62" fmla="*/ 525 w 755"/>
              <a:gd name="T63" fmla="*/ 636 h 756"/>
              <a:gd name="T64" fmla="*/ 636 w 755"/>
              <a:gd name="T65" fmla="*/ 636 h 756"/>
              <a:gd name="T66" fmla="*/ 619 w 755"/>
              <a:gd name="T67" fmla="*/ 513 h 756"/>
              <a:gd name="T68" fmla="*/ 639 w 755"/>
              <a:gd name="T69" fmla="*/ 260 h 756"/>
              <a:gd name="T70" fmla="*/ 637 w 755"/>
              <a:gd name="T71" fmla="*/ 230 h 756"/>
              <a:gd name="T72" fmla="*/ 581 w 755"/>
              <a:gd name="T73" fmla="*/ 96 h 756"/>
              <a:gd name="T74" fmla="*/ 514 w 755"/>
              <a:gd name="T75" fmla="*/ 135 h 756"/>
              <a:gd name="T76" fmla="*/ 379 w 755"/>
              <a:gd name="T77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55" h="756">
                <a:moveTo>
                  <a:pt x="379" y="17"/>
                </a:moveTo>
                <a:cubicBezTo>
                  <a:pt x="485" y="124"/>
                  <a:pt x="485" y="124"/>
                  <a:pt x="485" y="124"/>
                </a:cubicBezTo>
                <a:cubicBezTo>
                  <a:pt x="505" y="144"/>
                  <a:pt x="505" y="144"/>
                  <a:pt x="505" y="144"/>
                </a:cubicBezTo>
                <a:cubicBezTo>
                  <a:pt x="516" y="155"/>
                  <a:pt x="516" y="155"/>
                  <a:pt x="516" y="155"/>
                </a:cubicBezTo>
                <a:cubicBezTo>
                  <a:pt x="524" y="141"/>
                  <a:pt x="524" y="141"/>
                  <a:pt x="524" y="141"/>
                </a:cubicBezTo>
                <a:cubicBezTo>
                  <a:pt x="527" y="136"/>
                  <a:pt x="530" y="132"/>
                  <a:pt x="534" y="128"/>
                </a:cubicBezTo>
                <a:cubicBezTo>
                  <a:pt x="547" y="115"/>
                  <a:pt x="563" y="108"/>
                  <a:pt x="581" y="108"/>
                </a:cubicBezTo>
                <a:cubicBezTo>
                  <a:pt x="599" y="108"/>
                  <a:pt x="616" y="115"/>
                  <a:pt x="628" y="128"/>
                </a:cubicBezTo>
                <a:cubicBezTo>
                  <a:pt x="654" y="154"/>
                  <a:pt x="654" y="196"/>
                  <a:pt x="628" y="222"/>
                </a:cubicBezTo>
                <a:cubicBezTo>
                  <a:pt x="624" y="225"/>
                  <a:pt x="620" y="229"/>
                  <a:pt x="615" y="232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12" y="251"/>
                  <a:pt x="612" y="251"/>
                  <a:pt x="612" y="251"/>
                </a:cubicBezTo>
                <a:cubicBezTo>
                  <a:pt x="630" y="269"/>
                  <a:pt x="630" y="269"/>
                  <a:pt x="630" y="269"/>
                </a:cubicBezTo>
                <a:cubicBezTo>
                  <a:pt x="738" y="377"/>
                  <a:pt x="738" y="377"/>
                  <a:pt x="738" y="377"/>
                </a:cubicBezTo>
                <a:cubicBezTo>
                  <a:pt x="610" y="504"/>
                  <a:pt x="610" y="504"/>
                  <a:pt x="610" y="504"/>
                </a:cubicBezTo>
                <a:cubicBezTo>
                  <a:pt x="599" y="516"/>
                  <a:pt x="599" y="516"/>
                  <a:pt x="599" y="516"/>
                </a:cubicBezTo>
                <a:cubicBezTo>
                  <a:pt x="613" y="523"/>
                  <a:pt x="613" y="523"/>
                  <a:pt x="613" y="523"/>
                </a:cubicBezTo>
                <a:cubicBezTo>
                  <a:pt x="618" y="526"/>
                  <a:pt x="623" y="530"/>
                  <a:pt x="627" y="534"/>
                </a:cubicBezTo>
                <a:cubicBezTo>
                  <a:pt x="653" y="560"/>
                  <a:pt x="653" y="602"/>
                  <a:pt x="627" y="628"/>
                </a:cubicBezTo>
                <a:cubicBezTo>
                  <a:pt x="615" y="641"/>
                  <a:pt x="598" y="647"/>
                  <a:pt x="580" y="647"/>
                </a:cubicBezTo>
                <a:cubicBezTo>
                  <a:pt x="563" y="647"/>
                  <a:pt x="546" y="641"/>
                  <a:pt x="534" y="628"/>
                </a:cubicBezTo>
                <a:cubicBezTo>
                  <a:pt x="529" y="624"/>
                  <a:pt x="526" y="619"/>
                  <a:pt x="523" y="614"/>
                </a:cubicBezTo>
                <a:cubicBezTo>
                  <a:pt x="515" y="600"/>
                  <a:pt x="515" y="600"/>
                  <a:pt x="515" y="600"/>
                </a:cubicBezTo>
                <a:cubicBezTo>
                  <a:pt x="504" y="611"/>
                  <a:pt x="504" y="611"/>
                  <a:pt x="504" y="611"/>
                </a:cubicBezTo>
                <a:cubicBezTo>
                  <a:pt x="376" y="739"/>
                  <a:pt x="376" y="739"/>
                  <a:pt x="376" y="739"/>
                </a:cubicBezTo>
                <a:cubicBezTo>
                  <a:pt x="246" y="608"/>
                  <a:pt x="246" y="608"/>
                  <a:pt x="246" y="608"/>
                </a:cubicBezTo>
                <a:cubicBezTo>
                  <a:pt x="232" y="594"/>
                  <a:pt x="232" y="594"/>
                  <a:pt x="232" y="594"/>
                </a:cubicBezTo>
                <a:cubicBezTo>
                  <a:pt x="226" y="613"/>
                  <a:pt x="226" y="613"/>
                  <a:pt x="226" y="613"/>
                </a:cubicBezTo>
                <a:cubicBezTo>
                  <a:pt x="223" y="623"/>
                  <a:pt x="217" y="633"/>
                  <a:pt x="210" y="640"/>
                </a:cubicBezTo>
                <a:cubicBezTo>
                  <a:pt x="197" y="653"/>
                  <a:pt x="180" y="660"/>
                  <a:pt x="163" y="660"/>
                </a:cubicBezTo>
                <a:cubicBezTo>
                  <a:pt x="145" y="660"/>
                  <a:pt x="128" y="653"/>
                  <a:pt x="116" y="640"/>
                </a:cubicBezTo>
                <a:cubicBezTo>
                  <a:pt x="90" y="614"/>
                  <a:pt x="90" y="572"/>
                  <a:pt x="116" y="546"/>
                </a:cubicBezTo>
                <a:cubicBezTo>
                  <a:pt x="123" y="539"/>
                  <a:pt x="132" y="533"/>
                  <a:pt x="143" y="530"/>
                </a:cubicBezTo>
                <a:cubicBezTo>
                  <a:pt x="161" y="524"/>
                  <a:pt x="161" y="524"/>
                  <a:pt x="161" y="524"/>
                </a:cubicBezTo>
                <a:cubicBezTo>
                  <a:pt x="147" y="510"/>
                  <a:pt x="147" y="510"/>
                  <a:pt x="147" y="510"/>
                </a:cubicBezTo>
                <a:cubicBezTo>
                  <a:pt x="17" y="379"/>
                  <a:pt x="17" y="379"/>
                  <a:pt x="17" y="379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40" y="233"/>
                  <a:pt x="140" y="233"/>
                  <a:pt x="140" y="233"/>
                </a:cubicBezTo>
                <a:cubicBezTo>
                  <a:pt x="133" y="229"/>
                  <a:pt x="127" y="225"/>
                  <a:pt x="121" y="219"/>
                </a:cubicBezTo>
                <a:cubicBezTo>
                  <a:pt x="95" y="194"/>
                  <a:pt x="95" y="151"/>
                  <a:pt x="121" y="126"/>
                </a:cubicBezTo>
                <a:cubicBezTo>
                  <a:pt x="134" y="113"/>
                  <a:pt x="150" y="106"/>
                  <a:pt x="168" y="106"/>
                </a:cubicBezTo>
                <a:cubicBezTo>
                  <a:pt x="186" y="106"/>
                  <a:pt x="202" y="113"/>
                  <a:pt x="215" y="126"/>
                </a:cubicBezTo>
                <a:cubicBezTo>
                  <a:pt x="220" y="131"/>
                  <a:pt x="225" y="138"/>
                  <a:pt x="228" y="145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48" y="149"/>
                  <a:pt x="248" y="149"/>
                  <a:pt x="248" y="149"/>
                </a:cubicBezTo>
                <a:cubicBezTo>
                  <a:pt x="379" y="17"/>
                  <a:pt x="379" y="17"/>
                  <a:pt x="379" y="17"/>
                </a:cubicBezTo>
                <a:moveTo>
                  <a:pt x="379" y="0"/>
                </a:moveTo>
                <a:cubicBezTo>
                  <a:pt x="239" y="140"/>
                  <a:pt x="239" y="140"/>
                  <a:pt x="239" y="140"/>
                </a:cubicBezTo>
                <a:cubicBezTo>
                  <a:pt x="235" y="132"/>
                  <a:pt x="230" y="124"/>
                  <a:pt x="223" y="117"/>
                </a:cubicBezTo>
                <a:cubicBezTo>
                  <a:pt x="208" y="102"/>
                  <a:pt x="188" y="94"/>
                  <a:pt x="168" y="94"/>
                </a:cubicBezTo>
                <a:cubicBezTo>
                  <a:pt x="148" y="94"/>
                  <a:pt x="128" y="102"/>
                  <a:pt x="113" y="117"/>
                </a:cubicBezTo>
                <a:cubicBezTo>
                  <a:pt x="82" y="148"/>
                  <a:pt x="82" y="197"/>
                  <a:pt x="113" y="228"/>
                </a:cubicBezTo>
                <a:cubicBezTo>
                  <a:pt x="119" y="235"/>
                  <a:pt x="127" y="240"/>
                  <a:pt x="136" y="244"/>
                </a:cubicBezTo>
                <a:cubicBezTo>
                  <a:pt x="0" y="379"/>
                  <a:pt x="0" y="379"/>
                  <a:pt x="0" y="379"/>
                </a:cubicBezTo>
                <a:cubicBezTo>
                  <a:pt x="139" y="519"/>
                  <a:pt x="139" y="519"/>
                  <a:pt x="139" y="519"/>
                </a:cubicBezTo>
                <a:cubicBezTo>
                  <a:pt x="127" y="522"/>
                  <a:pt x="116" y="529"/>
                  <a:pt x="107" y="538"/>
                </a:cubicBezTo>
                <a:cubicBezTo>
                  <a:pt x="77" y="568"/>
                  <a:pt x="77" y="618"/>
                  <a:pt x="107" y="649"/>
                </a:cubicBezTo>
                <a:cubicBezTo>
                  <a:pt x="123" y="664"/>
                  <a:pt x="143" y="672"/>
                  <a:pt x="163" y="672"/>
                </a:cubicBezTo>
                <a:cubicBezTo>
                  <a:pt x="183" y="672"/>
                  <a:pt x="203" y="664"/>
                  <a:pt x="218" y="649"/>
                </a:cubicBezTo>
                <a:cubicBezTo>
                  <a:pt x="227" y="639"/>
                  <a:pt x="234" y="628"/>
                  <a:pt x="237" y="617"/>
                </a:cubicBezTo>
                <a:cubicBezTo>
                  <a:pt x="376" y="756"/>
                  <a:pt x="376" y="756"/>
                  <a:pt x="376" y="756"/>
                </a:cubicBezTo>
                <a:cubicBezTo>
                  <a:pt x="512" y="619"/>
                  <a:pt x="512" y="619"/>
                  <a:pt x="512" y="619"/>
                </a:cubicBezTo>
                <a:cubicBezTo>
                  <a:pt x="516" y="626"/>
                  <a:pt x="520" y="631"/>
                  <a:pt x="525" y="636"/>
                </a:cubicBezTo>
                <a:cubicBezTo>
                  <a:pt x="540" y="652"/>
                  <a:pt x="560" y="659"/>
                  <a:pt x="580" y="659"/>
                </a:cubicBezTo>
                <a:cubicBezTo>
                  <a:pt x="601" y="659"/>
                  <a:pt x="621" y="652"/>
                  <a:pt x="636" y="636"/>
                </a:cubicBezTo>
                <a:cubicBezTo>
                  <a:pt x="666" y="606"/>
                  <a:pt x="666" y="556"/>
                  <a:pt x="636" y="526"/>
                </a:cubicBezTo>
                <a:cubicBezTo>
                  <a:pt x="631" y="521"/>
                  <a:pt x="625" y="516"/>
                  <a:pt x="619" y="513"/>
                </a:cubicBezTo>
                <a:cubicBezTo>
                  <a:pt x="755" y="377"/>
                  <a:pt x="755" y="377"/>
                  <a:pt x="755" y="377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21" y="242"/>
                  <a:pt x="621" y="242"/>
                  <a:pt x="621" y="242"/>
                </a:cubicBezTo>
                <a:cubicBezTo>
                  <a:pt x="626" y="239"/>
                  <a:pt x="632" y="235"/>
                  <a:pt x="637" y="230"/>
                </a:cubicBezTo>
                <a:cubicBezTo>
                  <a:pt x="667" y="199"/>
                  <a:pt x="667" y="150"/>
                  <a:pt x="637" y="119"/>
                </a:cubicBezTo>
                <a:cubicBezTo>
                  <a:pt x="621" y="104"/>
                  <a:pt x="601" y="96"/>
                  <a:pt x="581" y="96"/>
                </a:cubicBezTo>
                <a:cubicBezTo>
                  <a:pt x="561" y="96"/>
                  <a:pt x="541" y="104"/>
                  <a:pt x="526" y="119"/>
                </a:cubicBezTo>
                <a:cubicBezTo>
                  <a:pt x="521" y="124"/>
                  <a:pt x="517" y="129"/>
                  <a:pt x="514" y="135"/>
                </a:cubicBezTo>
                <a:cubicBezTo>
                  <a:pt x="494" y="115"/>
                  <a:pt x="494" y="115"/>
                  <a:pt x="494" y="115"/>
                </a:cubicBezTo>
                <a:cubicBezTo>
                  <a:pt x="379" y="0"/>
                  <a:pt x="379" y="0"/>
                  <a:pt x="3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cxnSp>
        <p:nvCxnSpPr>
          <p:cNvPr id="31" name="出自【趣你的PPT】(微信:qunideppt)：最优质的PPT资源库"/>
          <p:cNvCxnSpPr/>
          <p:nvPr/>
        </p:nvCxnSpPr>
        <p:spPr>
          <a:xfrm>
            <a:off x="6880902" y="2056160"/>
            <a:ext cx="865181" cy="0"/>
          </a:xfrm>
          <a:prstGeom prst="line">
            <a:avLst/>
          </a:prstGeom>
          <a:ln w="12700">
            <a:solidFill>
              <a:srgbClr val="1F2B37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出自【趣你的PPT】(微信:qunideppt)：最优质的PPT资源库"/>
          <p:cNvCxnSpPr/>
          <p:nvPr/>
        </p:nvCxnSpPr>
        <p:spPr>
          <a:xfrm>
            <a:off x="7728978" y="3914941"/>
            <a:ext cx="865181" cy="0"/>
          </a:xfrm>
          <a:prstGeom prst="line">
            <a:avLst/>
          </a:prstGeom>
          <a:ln w="12700">
            <a:solidFill>
              <a:srgbClr val="FBAE0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出自【趣你的PPT】(微信:qunideppt)：最优质的PPT资源库"/>
          <p:cNvCxnSpPr/>
          <p:nvPr/>
        </p:nvCxnSpPr>
        <p:spPr>
          <a:xfrm flipH="1">
            <a:off x="3623645" y="2864774"/>
            <a:ext cx="865181" cy="0"/>
          </a:xfrm>
          <a:prstGeom prst="line">
            <a:avLst/>
          </a:prstGeom>
          <a:ln w="12700">
            <a:solidFill>
              <a:srgbClr val="FBAE0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出自【趣你的PPT】(微信:qunideppt)：最优质的PPT资源库"/>
          <p:cNvCxnSpPr/>
          <p:nvPr/>
        </p:nvCxnSpPr>
        <p:spPr>
          <a:xfrm flipH="1">
            <a:off x="4452814" y="4741623"/>
            <a:ext cx="865181" cy="0"/>
          </a:xfrm>
          <a:prstGeom prst="line">
            <a:avLst/>
          </a:prstGeom>
          <a:ln w="12700">
            <a:solidFill>
              <a:srgbClr val="1F2B37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出自【趣你的PPT】(微信:qunideppt)：最优质的PPT资源库"/>
          <p:cNvSpPr txBox="1"/>
          <p:nvPr/>
        </p:nvSpPr>
        <p:spPr>
          <a:xfrm>
            <a:off x="7774698" y="16470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7852785" y="2031301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1974116" y="2442103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1010077" y="2826388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8571496" y="348889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8649583" y="3873182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797256" y="4322832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833217" y="4707117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6839068" y="3713025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7005181" y="3807700"/>
            <a:ext cx="514350" cy="514350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6839068" y="4793474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7005181" y="4888149"/>
            <a:ext cx="514350" cy="514350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6894007" y="2141985"/>
            <a:ext cx="4421690" cy="1419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颜色、行距等进行修改。</a:t>
            </a: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6894007" y="1737325"/>
            <a:ext cx="1586433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7097734" y="4983751"/>
            <a:ext cx="357936" cy="3231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07" y="41223"/>
                </a:moveTo>
                <a:cubicBezTo>
                  <a:pt x="63697" y="1694"/>
                  <a:pt x="63697" y="1694"/>
                  <a:pt x="63697" y="1694"/>
                </a:cubicBezTo>
                <a:cubicBezTo>
                  <a:pt x="62743" y="564"/>
                  <a:pt x="61312" y="0"/>
                  <a:pt x="59880" y="0"/>
                </a:cubicBezTo>
                <a:cubicBezTo>
                  <a:pt x="58687" y="0"/>
                  <a:pt x="57256" y="564"/>
                  <a:pt x="56302" y="1694"/>
                </a:cubicBezTo>
                <a:cubicBezTo>
                  <a:pt x="954" y="41223"/>
                  <a:pt x="954" y="41223"/>
                  <a:pt x="954" y="41223"/>
                </a:cubicBezTo>
                <a:cubicBezTo>
                  <a:pt x="238" y="41505"/>
                  <a:pt x="0" y="42352"/>
                  <a:pt x="0" y="43482"/>
                </a:cubicBezTo>
                <a:cubicBezTo>
                  <a:pt x="0" y="113223"/>
                  <a:pt x="0" y="113223"/>
                  <a:pt x="0" y="113223"/>
                </a:cubicBezTo>
                <a:cubicBezTo>
                  <a:pt x="0" y="116894"/>
                  <a:pt x="2385" y="120000"/>
                  <a:pt x="5487" y="120000"/>
                </a:cubicBezTo>
                <a:cubicBezTo>
                  <a:pt x="114274" y="120000"/>
                  <a:pt x="114274" y="120000"/>
                  <a:pt x="114274" y="120000"/>
                </a:cubicBezTo>
                <a:cubicBezTo>
                  <a:pt x="117375" y="120000"/>
                  <a:pt x="120000" y="116894"/>
                  <a:pt x="120000" y="113223"/>
                </a:cubicBezTo>
                <a:cubicBezTo>
                  <a:pt x="120000" y="43482"/>
                  <a:pt x="120000" y="43482"/>
                  <a:pt x="120000" y="43482"/>
                </a:cubicBezTo>
                <a:cubicBezTo>
                  <a:pt x="120000" y="42352"/>
                  <a:pt x="119522" y="41505"/>
                  <a:pt x="118807" y="41223"/>
                </a:cubicBezTo>
                <a:close/>
                <a:moveTo>
                  <a:pt x="58687" y="5929"/>
                </a:moveTo>
                <a:cubicBezTo>
                  <a:pt x="58926" y="5929"/>
                  <a:pt x="59165" y="5929"/>
                  <a:pt x="59165" y="5647"/>
                </a:cubicBezTo>
                <a:cubicBezTo>
                  <a:pt x="59403" y="5364"/>
                  <a:pt x="59880" y="5364"/>
                  <a:pt x="59880" y="5364"/>
                </a:cubicBezTo>
                <a:cubicBezTo>
                  <a:pt x="60119" y="5364"/>
                  <a:pt x="60357" y="5364"/>
                  <a:pt x="60834" y="5647"/>
                </a:cubicBezTo>
                <a:cubicBezTo>
                  <a:pt x="60834" y="5929"/>
                  <a:pt x="61073" y="5929"/>
                  <a:pt x="61073" y="5929"/>
                </a:cubicBezTo>
                <a:cubicBezTo>
                  <a:pt x="114035" y="43764"/>
                  <a:pt x="114035" y="43764"/>
                  <a:pt x="114035" y="43764"/>
                </a:cubicBezTo>
                <a:cubicBezTo>
                  <a:pt x="76103" y="70588"/>
                  <a:pt x="76103" y="70588"/>
                  <a:pt x="76103" y="70588"/>
                </a:cubicBezTo>
                <a:cubicBezTo>
                  <a:pt x="74910" y="71435"/>
                  <a:pt x="74671" y="73129"/>
                  <a:pt x="75149" y="74258"/>
                </a:cubicBezTo>
                <a:cubicBezTo>
                  <a:pt x="75626" y="75105"/>
                  <a:pt x="76341" y="75670"/>
                  <a:pt x="77057" y="75670"/>
                </a:cubicBezTo>
                <a:cubicBezTo>
                  <a:pt x="77534" y="75670"/>
                  <a:pt x="78011" y="75388"/>
                  <a:pt x="78250" y="75105"/>
                </a:cubicBezTo>
                <a:cubicBezTo>
                  <a:pt x="115467" y="48847"/>
                  <a:pt x="115467" y="48847"/>
                  <a:pt x="115467" y="48847"/>
                </a:cubicBezTo>
                <a:cubicBezTo>
                  <a:pt x="115467" y="111811"/>
                  <a:pt x="115467" y="111811"/>
                  <a:pt x="115467" y="111811"/>
                </a:cubicBezTo>
                <a:cubicBezTo>
                  <a:pt x="63697" y="70870"/>
                  <a:pt x="63697" y="70870"/>
                  <a:pt x="63697" y="70870"/>
                </a:cubicBezTo>
                <a:cubicBezTo>
                  <a:pt x="61789" y="69176"/>
                  <a:pt x="58210" y="69176"/>
                  <a:pt x="56302" y="70870"/>
                </a:cubicBezTo>
                <a:cubicBezTo>
                  <a:pt x="4294" y="111811"/>
                  <a:pt x="4294" y="111811"/>
                  <a:pt x="4294" y="111811"/>
                </a:cubicBezTo>
                <a:cubicBezTo>
                  <a:pt x="4294" y="48847"/>
                  <a:pt x="4294" y="48847"/>
                  <a:pt x="4294" y="48847"/>
                </a:cubicBezTo>
                <a:cubicBezTo>
                  <a:pt x="41510" y="75105"/>
                  <a:pt x="41510" y="75105"/>
                  <a:pt x="41510" y="75105"/>
                </a:cubicBezTo>
                <a:cubicBezTo>
                  <a:pt x="41988" y="75388"/>
                  <a:pt x="42465" y="75670"/>
                  <a:pt x="42703" y="75670"/>
                </a:cubicBezTo>
                <a:cubicBezTo>
                  <a:pt x="43419" y="75670"/>
                  <a:pt x="44373" y="75105"/>
                  <a:pt x="44612" y="74258"/>
                </a:cubicBezTo>
                <a:cubicBezTo>
                  <a:pt x="45328" y="73129"/>
                  <a:pt x="44850" y="71435"/>
                  <a:pt x="43896" y="70588"/>
                </a:cubicBezTo>
                <a:cubicBezTo>
                  <a:pt x="5964" y="43764"/>
                  <a:pt x="5964" y="43764"/>
                  <a:pt x="5964" y="43764"/>
                </a:cubicBezTo>
                <a:lnTo>
                  <a:pt x="58687" y="5929"/>
                </a:lnTo>
                <a:close/>
                <a:moveTo>
                  <a:pt x="111172" y="114635"/>
                </a:moveTo>
                <a:cubicBezTo>
                  <a:pt x="8827" y="114635"/>
                  <a:pt x="8827" y="114635"/>
                  <a:pt x="8827" y="11463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9403" y="74823"/>
                  <a:pt x="60596" y="74823"/>
                  <a:pt x="60834" y="75105"/>
                </a:cubicBezTo>
                <a:cubicBezTo>
                  <a:pt x="61073" y="75105"/>
                  <a:pt x="61073" y="75105"/>
                  <a:pt x="61073" y="75105"/>
                </a:cubicBezTo>
                <a:lnTo>
                  <a:pt x="111172" y="114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7153413" y="5103569"/>
            <a:ext cx="246578" cy="133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" y="120000"/>
                </a:moveTo>
                <a:cubicBezTo>
                  <a:pt x="116878" y="120000"/>
                  <a:pt x="116878" y="120000"/>
                  <a:pt x="116878" y="120000"/>
                </a:cubicBezTo>
                <a:cubicBezTo>
                  <a:pt x="118612" y="120000"/>
                  <a:pt x="120000" y="94736"/>
                  <a:pt x="120000" y="56842"/>
                </a:cubicBezTo>
                <a:cubicBezTo>
                  <a:pt x="120000" y="25263"/>
                  <a:pt x="118612" y="0"/>
                  <a:pt x="116878" y="0"/>
                </a:cubicBezTo>
                <a:cubicBezTo>
                  <a:pt x="3468" y="0"/>
                  <a:pt x="3468" y="0"/>
                  <a:pt x="3468" y="0"/>
                </a:cubicBezTo>
                <a:cubicBezTo>
                  <a:pt x="1387" y="0"/>
                  <a:pt x="0" y="25263"/>
                  <a:pt x="0" y="56842"/>
                </a:cubicBezTo>
                <a:cubicBezTo>
                  <a:pt x="0" y="94736"/>
                  <a:pt x="1387" y="120000"/>
                  <a:pt x="3468" y="120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7069042" y="3917308"/>
            <a:ext cx="386628" cy="2684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661" y="0"/>
                </a:moveTo>
                <a:cubicBezTo>
                  <a:pt x="5106" y="0"/>
                  <a:pt x="5106" y="0"/>
                  <a:pt x="5106" y="0"/>
                </a:cubicBezTo>
                <a:cubicBezTo>
                  <a:pt x="2321" y="0"/>
                  <a:pt x="0" y="3342"/>
                  <a:pt x="0" y="7353"/>
                </a:cubicBezTo>
                <a:cubicBezTo>
                  <a:pt x="0" y="103621"/>
                  <a:pt x="0" y="103621"/>
                  <a:pt x="0" y="103621"/>
                </a:cubicBezTo>
                <a:cubicBezTo>
                  <a:pt x="0" y="107966"/>
                  <a:pt x="2321" y="111309"/>
                  <a:pt x="5106" y="111309"/>
                </a:cubicBezTo>
                <a:cubicBezTo>
                  <a:pt x="57794" y="111309"/>
                  <a:pt x="57794" y="111309"/>
                  <a:pt x="57794" y="111309"/>
                </a:cubicBezTo>
                <a:cubicBezTo>
                  <a:pt x="57794" y="116991"/>
                  <a:pt x="57794" y="116991"/>
                  <a:pt x="57794" y="116991"/>
                </a:cubicBezTo>
                <a:cubicBezTo>
                  <a:pt x="57794" y="118662"/>
                  <a:pt x="58723" y="120000"/>
                  <a:pt x="59883" y="120000"/>
                </a:cubicBezTo>
                <a:cubicBezTo>
                  <a:pt x="61276" y="120000"/>
                  <a:pt x="62205" y="118662"/>
                  <a:pt x="62205" y="116991"/>
                </a:cubicBezTo>
                <a:cubicBezTo>
                  <a:pt x="62205" y="111309"/>
                  <a:pt x="62205" y="111309"/>
                  <a:pt x="62205" y="111309"/>
                </a:cubicBezTo>
                <a:cubicBezTo>
                  <a:pt x="114661" y="111309"/>
                  <a:pt x="114661" y="111309"/>
                  <a:pt x="114661" y="111309"/>
                </a:cubicBezTo>
                <a:cubicBezTo>
                  <a:pt x="117678" y="111309"/>
                  <a:pt x="120000" y="107966"/>
                  <a:pt x="120000" y="103621"/>
                </a:cubicBezTo>
                <a:cubicBezTo>
                  <a:pt x="120000" y="7353"/>
                  <a:pt x="120000" y="7353"/>
                  <a:pt x="120000" y="7353"/>
                </a:cubicBezTo>
                <a:cubicBezTo>
                  <a:pt x="120000" y="3342"/>
                  <a:pt x="117678" y="0"/>
                  <a:pt x="114661" y="0"/>
                </a:cubicBezTo>
                <a:close/>
                <a:moveTo>
                  <a:pt x="115589" y="103621"/>
                </a:moveTo>
                <a:cubicBezTo>
                  <a:pt x="115589" y="104289"/>
                  <a:pt x="115125" y="104958"/>
                  <a:pt x="114661" y="104958"/>
                </a:cubicBezTo>
                <a:cubicBezTo>
                  <a:pt x="5106" y="104958"/>
                  <a:pt x="5106" y="104958"/>
                  <a:pt x="5106" y="104958"/>
                </a:cubicBezTo>
                <a:cubicBezTo>
                  <a:pt x="4642" y="104958"/>
                  <a:pt x="4410" y="104289"/>
                  <a:pt x="4410" y="103621"/>
                </a:cubicBezTo>
                <a:cubicBezTo>
                  <a:pt x="4410" y="7353"/>
                  <a:pt x="4410" y="7353"/>
                  <a:pt x="4410" y="7353"/>
                </a:cubicBezTo>
                <a:cubicBezTo>
                  <a:pt x="4410" y="6685"/>
                  <a:pt x="4642" y="6016"/>
                  <a:pt x="5106" y="6016"/>
                </a:cubicBezTo>
                <a:cubicBezTo>
                  <a:pt x="114661" y="6016"/>
                  <a:pt x="114661" y="6016"/>
                  <a:pt x="114661" y="6016"/>
                </a:cubicBezTo>
                <a:cubicBezTo>
                  <a:pt x="115125" y="6016"/>
                  <a:pt x="115589" y="6685"/>
                  <a:pt x="115589" y="7353"/>
                </a:cubicBezTo>
                <a:lnTo>
                  <a:pt x="115589" y="1036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7097681" y="3945947"/>
            <a:ext cx="328157" cy="1909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34" y="0"/>
                </a:moveTo>
                <a:cubicBezTo>
                  <a:pt x="2739" y="0"/>
                  <a:pt x="2739" y="0"/>
                  <a:pt x="2739" y="0"/>
                </a:cubicBezTo>
                <a:cubicBezTo>
                  <a:pt x="1369" y="0"/>
                  <a:pt x="0" y="1882"/>
                  <a:pt x="0" y="4235"/>
                </a:cubicBezTo>
                <a:cubicBezTo>
                  <a:pt x="0" y="115294"/>
                  <a:pt x="0" y="115294"/>
                  <a:pt x="0" y="115294"/>
                </a:cubicBezTo>
                <a:cubicBezTo>
                  <a:pt x="0" y="117647"/>
                  <a:pt x="1369" y="120000"/>
                  <a:pt x="2739" y="120000"/>
                </a:cubicBezTo>
                <a:cubicBezTo>
                  <a:pt x="117534" y="120000"/>
                  <a:pt x="117534" y="120000"/>
                  <a:pt x="117534" y="120000"/>
                </a:cubicBezTo>
                <a:cubicBezTo>
                  <a:pt x="118904" y="120000"/>
                  <a:pt x="120000" y="117647"/>
                  <a:pt x="120000" y="115294"/>
                </a:cubicBezTo>
                <a:cubicBezTo>
                  <a:pt x="120000" y="4235"/>
                  <a:pt x="120000" y="4235"/>
                  <a:pt x="120000" y="4235"/>
                </a:cubicBezTo>
                <a:cubicBezTo>
                  <a:pt x="120000" y="1882"/>
                  <a:pt x="118904" y="0"/>
                  <a:pt x="117534" y="0"/>
                </a:cubicBezTo>
                <a:close/>
                <a:moveTo>
                  <a:pt x="115068" y="111058"/>
                </a:moveTo>
                <a:cubicBezTo>
                  <a:pt x="5205" y="111058"/>
                  <a:pt x="5205" y="111058"/>
                  <a:pt x="5205" y="111058"/>
                </a:cubicBezTo>
                <a:cubicBezTo>
                  <a:pt x="5205" y="8941"/>
                  <a:pt x="5205" y="8941"/>
                  <a:pt x="5205" y="8941"/>
                </a:cubicBezTo>
                <a:cubicBezTo>
                  <a:pt x="115068" y="8941"/>
                  <a:pt x="115068" y="8941"/>
                  <a:pt x="115068" y="8941"/>
                </a:cubicBezTo>
                <a:lnTo>
                  <a:pt x="115068" y="111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>
            <a:off x="7185985" y="4190573"/>
            <a:ext cx="151549" cy="44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772" y="0"/>
                </a:moveTo>
                <a:cubicBezTo>
                  <a:pt x="17227" y="0"/>
                  <a:pt x="17227" y="0"/>
                  <a:pt x="17227" y="0"/>
                </a:cubicBezTo>
                <a:cubicBezTo>
                  <a:pt x="7722" y="0"/>
                  <a:pt x="0" y="26440"/>
                  <a:pt x="0" y="61016"/>
                </a:cubicBezTo>
                <a:cubicBezTo>
                  <a:pt x="0" y="99661"/>
                  <a:pt x="0" y="99661"/>
                  <a:pt x="0" y="99661"/>
                </a:cubicBezTo>
                <a:cubicBezTo>
                  <a:pt x="0" y="109830"/>
                  <a:pt x="2376" y="120000"/>
                  <a:pt x="5940" y="120000"/>
                </a:cubicBezTo>
                <a:cubicBezTo>
                  <a:pt x="114653" y="120000"/>
                  <a:pt x="114653" y="120000"/>
                  <a:pt x="114653" y="120000"/>
                </a:cubicBezTo>
                <a:cubicBezTo>
                  <a:pt x="117623" y="120000"/>
                  <a:pt x="120000" y="109830"/>
                  <a:pt x="120000" y="99661"/>
                </a:cubicBezTo>
                <a:cubicBezTo>
                  <a:pt x="120000" y="63050"/>
                  <a:pt x="120000" y="63050"/>
                  <a:pt x="120000" y="63050"/>
                </a:cubicBezTo>
                <a:cubicBezTo>
                  <a:pt x="120000" y="28474"/>
                  <a:pt x="112871" y="0"/>
                  <a:pt x="102772" y="0"/>
                </a:cubicBezTo>
                <a:close/>
                <a:moveTo>
                  <a:pt x="109306" y="81355"/>
                </a:moveTo>
                <a:cubicBezTo>
                  <a:pt x="11287" y="81355"/>
                  <a:pt x="11287" y="81355"/>
                  <a:pt x="11287" y="81355"/>
                </a:cubicBezTo>
                <a:cubicBezTo>
                  <a:pt x="11287" y="61016"/>
                  <a:pt x="11287" y="61016"/>
                  <a:pt x="11287" y="61016"/>
                </a:cubicBezTo>
                <a:cubicBezTo>
                  <a:pt x="11287" y="46779"/>
                  <a:pt x="13663" y="38644"/>
                  <a:pt x="17227" y="38644"/>
                </a:cubicBezTo>
                <a:cubicBezTo>
                  <a:pt x="102772" y="38644"/>
                  <a:pt x="102772" y="38644"/>
                  <a:pt x="102772" y="38644"/>
                </a:cubicBezTo>
                <a:cubicBezTo>
                  <a:pt x="106336" y="38644"/>
                  <a:pt x="109306" y="48813"/>
                  <a:pt x="109306" y="63050"/>
                </a:cubicBezTo>
                <a:lnTo>
                  <a:pt x="109306" y="81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7710040" y="4064875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7710040" y="3740052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7710040" y="5137837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7710040" y="481301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07741" y="2067638"/>
            <a:ext cx="5515491" cy="3165086"/>
            <a:chOff x="707741" y="2067638"/>
            <a:chExt cx="5515491" cy="3165086"/>
          </a:xfrm>
        </p:grpSpPr>
        <p:pic>
          <p:nvPicPr>
            <p:cNvPr id="18" name="出自【趣你的PPT】(微信:qunideppt)：最优质的PPT资源库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741" y="2067638"/>
              <a:ext cx="5515491" cy="3165086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5" t="23980" b="522"/>
            <a:stretch>
              <a:fillRect/>
            </a:stretch>
          </p:blipFill>
          <p:spPr>
            <a:xfrm>
              <a:off x="1409791" y="2253745"/>
              <a:ext cx="4133826" cy="2616321"/>
            </a:xfrm>
            <a:custGeom>
              <a:avLst/>
              <a:gdLst>
                <a:gd name="connsiteX0" fmla="*/ 0 w 4133826"/>
                <a:gd name="connsiteY0" fmla="*/ 0 h 2616321"/>
                <a:gd name="connsiteX1" fmla="*/ 4133826 w 4133826"/>
                <a:gd name="connsiteY1" fmla="*/ 0 h 2616321"/>
                <a:gd name="connsiteX2" fmla="*/ 4133826 w 4133826"/>
                <a:gd name="connsiteY2" fmla="*/ 2616321 h 2616321"/>
                <a:gd name="connsiteX3" fmla="*/ 0 w 4133826"/>
                <a:gd name="connsiteY3" fmla="*/ 2616321 h 26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3826" h="2616321">
                  <a:moveTo>
                    <a:pt x="0" y="0"/>
                  </a:moveTo>
                  <a:lnTo>
                    <a:pt x="4133826" y="0"/>
                  </a:lnTo>
                  <a:lnTo>
                    <a:pt x="4133826" y="2616321"/>
                  </a:lnTo>
                  <a:lnTo>
                    <a:pt x="0" y="2616321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 rot="5400000" flipV="1">
            <a:off x="8756892" y="1554479"/>
            <a:ext cx="1972069" cy="1972069"/>
          </a:xfrm>
          <a:prstGeom prst="teardrop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 rot="16200000">
            <a:off x="8750241" y="3601289"/>
            <a:ext cx="1176812" cy="1176811"/>
          </a:xfrm>
          <a:prstGeom prst="teardrop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5400000">
            <a:off x="6712829" y="1547828"/>
            <a:ext cx="1978720" cy="1978720"/>
          </a:xfrm>
          <a:prstGeom prst="teardrop">
            <a:avLst/>
          </a:prstGeom>
          <a:noFill/>
          <a:ln w="3175">
            <a:solidFill>
              <a:srgbClr val="FBAE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6712829" y="3601289"/>
            <a:ext cx="1978720" cy="1978720"/>
          </a:xfrm>
          <a:prstGeom prst="teardrop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5400000">
            <a:off x="7343660" y="2178659"/>
            <a:ext cx="1347890" cy="1347890"/>
          </a:xfrm>
          <a:prstGeom prst="teardrop">
            <a:avLst/>
          </a:prstGeom>
          <a:solidFill>
            <a:srgbClr val="FBAE0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702189" y="2642635"/>
            <a:ext cx="647224" cy="531876"/>
            <a:chOff x="774700" y="2073276"/>
            <a:chExt cx="481013" cy="395288"/>
          </a:xfrm>
          <a:solidFill>
            <a:schemeClr val="bg1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8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8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9020206" y="3981678"/>
            <a:ext cx="535289" cy="416033"/>
            <a:chOff x="6765925" y="1204913"/>
            <a:chExt cx="3121026" cy="2425700"/>
          </a:xfrm>
          <a:solidFill>
            <a:schemeClr val="bg1"/>
          </a:solidFill>
        </p:grpSpPr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9232436" y="2043603"/>
            <a:ext cx="752601" cy="1107335"/>
            <a:chOff x="3140075" y="3175"/>
            <a:chExt cx="3876675" cy="5703888"/>
          </a:xfrm>
          <a:solidFill>
            <a:schemeClr val="bg1"/>
          </a:solidFill>
        </p:grpSpPr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449104" y="4190073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8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cs typeface="+mn-ea"/>
                <a:sym typeface="+mn-lt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rgbClr val="1F2B3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cs typeface="+mn-ea"/>
                <a:sym typeface="+mn-lt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+mn-lt"/>
                <a:ea typeface="+mn-ea"/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0" y="896588"/>
          <a:ext cx="6182152" cy="41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直接连接符 8"/>
          <p:cNvCxnSpPr/>
          <p:nvPr/>
        </p:nvCxnSpPr>
        <p:spPr>
          <a:xfrm flipV="1">
            <a:off x="640306" y="4928113"/>
            <a:ext cx="11277146" cy="7214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328184" y="1232043"/>
            <a:ext cx="0" cy="3733495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311712" y="4303111"/>
            <a:ext cx="356314" cy="23921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48743" y="4238052"/>
            <a:ext cx="81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F2B37"/>
                </a:solidFill>
                <a:cs typeface="+mn-ea"/>
                <a:sym typeface="+mn-lt"/>
              </a:rPr>
              <a:t>TITLE</a:t>
            </a:r>
            <a:endParaRPr lang="zh-CN" altLang="en-US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92045" y="4301234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70456" y="4229266"/>
            <a:ext cx="8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BAE03"/>
                </a:solidFill>
                <a:cs typeface="+mn-ea"/>
                <a:sym typeface="+mn-lt"/>
              </a:rPr>
              <a:t>TITLE</a:t>
            </a:r>
            <a:endParaRPr lang="zh-CN" altLang="en-US" dirty="0">
              <a:solidFill>
                <a:srgbClr val="FBAE03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3531" y="4303111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80730" y="4238052"/>
            <a:ext cx="8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D0D0D"/>
                </a:solidFill>
                <a:cs typeface="+mn-ea"/>
                <a:sym typeface="+mn-lt"/>
              </a:rPr>
              <a:t>TITLE</a:t>
            </a:r>
            <a:endParaRPr lang="zh-CN" altLang="en-US" dirty="0">
              <a:solidFill>
                <a:srgbClr val="0D0D0D"/>
              </a:solidFill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2272117" y="1620850"/>
            <a:ext cx="183426" cy="285088"/>
          </a:xfrm>
          <a:prstGeom prst="triangl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598095" y="194425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BAE03"/>
                </a:solidFill>
                <a:cs typeface="+mn-ea"/>
                <a:sym typeface="+mn-lt"/>
              </a:rPr>
              <a:t>3.5</a:t>
            </a:r>
            <a:endParaRPr lang="zh-CN" altLang="en-US" sz="1400" b="1" dirty="0">
              <a:solidFill>
                <a:srgbClr val="FBAE03"/>
              </a:solidFill>
              <a:cs typeface="+mn-ea"/>
              <a:sym typeface="+mn-lt"/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3718546" y="2221042"/>
            <a:ext cx="183426" cy="285088"/>
          </a:xfrm>
          <a:prstGeom prst="triangl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B343F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46624" y="136944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1F2B37"/>
                </a:solidFill>
                <a:cs typeface="+mn-ea"/>
                <a:sym typeface="+mn-lt"/>
              </a:rPr>
              <a:t>4.4</a:t>
            </a:r>
            <a:endParaRPr lang="zh-CN" altLang="en-US" sz="1400" b="1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 rot="16200000">
            <a:off x="11221735" y="4615242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五边形 37"/>
          <p:cNvSpPr/>
          <p:nvPr/>
        </p:nvSpPr>
        <p:spPr>
          <a:xfrm rot="16200000">
            <a:off x="6816902" y="1675558"/>
            <a:ext cx="1143032" cy="1200887"/>
          </a:xfrm>
          <a:prstGeom prst="homePlate">
            <a:avLst>
              <a:gd name="adj" fmla="val 34000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五边形 38"/>
          <p:cNvSpPr/>
          <p:nvPr/>
        </p:nvSpPr>
        <p:spPr>
          <a:xfrm rot="5400000">
            <a:off x="6594215" y="3143174"/>
            <a:ext cx="1588404" cy="1200887"/>
          </a:xfrm>
          <a:prstGeom prst="homePlate">
            <a:avLst>
              <a:gd name="adj" fmla="val 34772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48056" y="2177599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DATA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66025" y="3478861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DATA</a:t>
            </a:r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Text Placeholder 1"/>
          <p:cNvSpPr txBox="1"/>
          <p:nvPr/>
        </p:nvSpPr>
        <p:spPr>
          <a:xfrm>
            <a:off x="8245228" y="2309549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148944" y="211161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8245228" y="3547598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148944" y="3349664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992851" y="5549445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/>
          <p:nvPr/>
        </p:nvSpPr>
        <p:spPr bwMode="auto">
          <a:xfrm flipH="1">
            <a:off x="5731325" y="5572643"/>
            <a:ext cx="707658" cy="15224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flipH="1">
            <a:off x="5545845" y="5226474"/>
            <a:ext cx="1078618" cy="314437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flipH="1">
            <a:off x="5844576" y="5756619"/>
            <a:ext cx="481157" cy="102714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998597" y="4618924"/>
            <a:ext cx="140761" cy="416000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6038815" y="454477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6026247" y="4591275"/>
            <a:ext cx="120652" cy="116882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6017450" y="5019842"/>
            <a:ext cx="36447" cy="60326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6144385" y="4617667"/>
            <a:ext cx="139505" cy="416000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6183346" y="454100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6172035" y="4590018"/>
            <a:ext cx="120652" cy="115625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6163238" y="5016072"/>
            <a:ext cx="36447" cy="60326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6271322" y="4620181"/>
            <a:ext cx="32677" cy="211142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5293536" y="4554827"/>
            <a:ext cx="622114" cy="280266"/>
          </a:xfrm>
          <a:custGeom>
            <a:avLst/>
            <a:gdLst>
              <a:gd name="T0" fmla="*/ 246 w 495"/>
              <a:gd name="T1" fmla="*/ 223 h 223"/>
              <a:gd name="T2" fmla="*/ 0 w 495"/>
              <a:gd name="T3" fmla="*/ 111 h 223"/>
              <a:gd name="T4" fmla="*/ 252 w 495"/>
              <a:gd name="T5" fmla="*/ 0 h 223"/>
              <a:gd name="T6" fmla="*/ 495 w 495"/>
              <a:gd name="T7" fmla="*/ 109 h 223"/>
              <a:gd name="T8" fmla="*/ 246 w 495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223">
                <a:moveTo>
                  <a:pt x="246" y="223"/>
                </a:moveTo>
                <a:lnTo>
                  <a:pt x="0" y="111"/>
                </a:lnTo>
                <a:lnTo>
                  <a:pt x="252" y="0"/>
                </a:lnTo>
                <a:lnTo>
                  <a:pt x="495" y="109"/>
                </a:lnTo>
                <a:lnTo>
                  <a:pt x="246" y="22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90513" y="4686791"/>
            <a:ext cx="18852" cy="203601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69148" y="4867769"/>
            <a:ext cx="60326" cy="61583"/>
          </a:xfrm>
          <a:prstGeom prst="ellipse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5861607" y="4900446"/>
            <a:ext cx="43988" cy="135734"/>
          </a:xfrm>
          <a:custGeom>
            <a:avLst/>
            <a:gdLst>
              <a:gd name="T0" fmla="*/ 14 w 26"/>
              <a:gd name="T1" fmla="*/ 4 h 79"/>
              <a:gd name="T2" fmla="*/ 6 w 26"/>
              <a:gd name="T3" fmla="*/ 79 h 79"/>
              <a:gd name="T4" fmla="*/ 26 w 26"/>
              <a:gd name="T5" fmla="*/ 79 h 79"/>
              <a:gd name="T6" fmla="*/ 26 w 26"/>
              <a:gd name="T7" fmla="*/ 0 h 79"/>
              <a:gd name="T8" fmla="*/ 14 w 26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79">
                <a:moveTo>
                  <a:pt x="14" y="4"/>
                </a:moveTo>
                <a:cubicBezTo>
                  <a:pt x="14" y="4"/>
                  <a:pt x="0" y="34"/>
                  <a:pt x="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14" y="7"/>
                  <a:pt x="14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5896798" y="4900446"/>
            <a:ext cx="43988" cy="135734"/>
          </a:xfrm>
          <a:custGeom>
            <a:avLst/>
            <a:gdLst>
              <a:gd name="T0" fmla="*/ 11 w 25"/>
              <a:gd name="T1" fmla="*/ 4 h 79"/>
              <a:gd name="T2" fmla="*/ 20 w 25"/>
              <a:gd name="T3" fmla="*/ 79 h 79"/>
              <a:gd name="T4" fmla="*/ 0 w 25"/>
              <a:gd name="T5" fmla="*/ 79 h 79"/>
              <a:gd name="T6" fmla="*/ 0 w 25"/>
              <a:gd name="T7" fmla="*/ 0 h 79"/>
              <a:gd name="T8" fmla="*/ 11 w 25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79">
                <a:moveTo>
                  <a:pt x="11" y="4"/>
                </a:moveTo>
                <a:cubicBezTo>
                  <a:pt x="11" y="4"/>
                  <a:pt x="25" y="34"/>
                  <a:pt x="2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1" y="7"/>
                  <a:pt x="11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5417958" y="4777280"/>
            <a:ext cx="360701" cy="268954"/>
          </a:xfrm>
          <a:custGeom>
            <a:avLst/>
            <a:gdLst>
              <a:gd name="T0" fmla="*/ 209 w 209"/>
              <a:gd name="T1" fmla="*/ 0 h 156"/>
              <a:gd name="T2" fmla="*/ 104 w 209"/>
              <a:gd name="T3" fmla="*/ 49 h 156"/>
              <a:gd name="T4" fmla="*/ 0 w 209"/>
              <a:gd name="T5" fmla="*/ 0 h 156"/>
              <a:gd name="T6" fmla="*/ 0 w 209"/>
              <a:gd name="T7" fmla="*/ 120 h 156"/>
              <a:gd name="T8" fmla="*/ 102 w 209"/>
              <a:gd name="T9" fmla="*/ 156 h 156"/>
              <a:gd name="T10" fmla="*/ 102 w 209"/>
              <a:gd name="T11" fmla="*/ 156 h 156"/>
              <a:gd name="T12" fmla="*/ 104 w 209"/>
              <a:gd name="T13" fmla="*/ 156 h 156"/>
              <a:gd name="T14" fmla="*/ 107 w 209"/>
              <a:gd name="T15" fmla="*/ 156 h 156"/>
              <a:gd name="T16" fmla="*/ 107 w 209"/>
              <a:gd name="T17" fmla="*/ 156 h 156"/>
              <a:gd name="T18" fmla="*/ 209 w 209"/>
              <a:gd name="T19" fmla="*/ 120 h 156"/>
              <a:gd name="T20" fmla="*/ 209 w 20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9" h="156">
                <a:moveTo>
                  <a:pt x="209" y="0"/>
                </a:moveTo>
                <a:cubicBezTo>
                  <a:pt x="209" y="1"/>
                  <a:pt x="121" y="41"/>
                  <a:pt x="104" y="49"/>
                </a:cubicBezTo>
                <a:cubicBezTo>
                  <a:pt x="87" y="41"/>
                  <a:pt x="0" y="1"/>
                  <a:pt x="0" y="0"/>
                </a:cubicBezTo>
                <a:cubicBezTo>
                  <a:pt x="0" y="120"/>
                  <a:pt x="0" y="120"/>
                  <a:pt x="0" y="120"/>
                </a:cubicBezTo>
                <a:cubicBezTo>
                  <a:pt x="28" y="150"/>
                  <a:pt x="84" y="155"/>
                  <a:pt x="102" y="156"/>
                </a:cubicBezTo>
                <a:cubicBezTo>
                  <a:pt x="102" y="156"/>
                  <a:pt x="102" y="156"/>
                  <a:pt x="102" y="156"/>
                </a:cubicBezTo>
                <a:cubicBezTo>
                  <a:pt x="102" y="156"/>
                  <a:pt x="103" y="156"/>
                  <a:pt x="104" y="156"/>
                </a:cubicBezTo>
                <a:cubicBezTo>
                  <a:pt x="106" y="156"/>
                  <a:pt x="107" y="156"/>
                  <a:pt x="107" y="156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25" y="155"/>
                  <a:pt x="181" y="150"/>
                  <a:pt x="209" y="120"/>
                </a:cubicBezTo>
                <a:lnTo>
                  <a:pt x="209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2845586"/>
            <a:ext cx="378296" cy="398404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81242" y="2752584"/>
            <a:ext cx="111855" cy="111855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7221459" y="2835532"/>
            <a:ext cx="175951" cy="366984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7066873" y="2835532"/>
            <a:ext cx="188519" cy="361957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7231514" y="2712366"/>
            <a:ext cx="20109" cy="62840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31648" y="2442156"/>
            <a:ext cx="178465" cy="482609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78319" y="2594227"/>
            <a:ext cx="483867" cy="17720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384434" y="2645756"/>
            <a:ext cx="74151" cy="74151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53761" y="2305165"/>
            <a:ext cx="203601" cy="385836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1961" y="2303908"/>
            <a:ext cx="51529" cy="375782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82938" y="4196641"/>
            <a:ext cx="444905" cy="325510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6439732" y="4522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42246" y="4529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6433448" y="4535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6527708" y="4906730"/>
            <a:ext cx="111855" cy="133220"/>
          </a:xfrm>
          <a:custGeom>
            <a:avLst/>
            <a:gdLst>
              <a:gd name="T0" fmla="*/ 45 w 65"/>
              <a:gd name="T1" fmla="*/ 5 h 77"/>
              <a:gd name="T2" fmla="*/ 45 w 65"/>
              <a:gd name="T3" fmla="*/ 28 h 77"/>
              <a:gd name="T4" fmla="*/ 25 w 65"/>
              <a:gd name="T5" fmla="*/ 45 h 77"/>
              <a:gd name="T6" fmla="*/ 1 w 65"/>
              <a:gd name="T7" fmla="*/ 64 h 77"/>
              <a:gd name="T8" fmla="*/ 65 w 65"/>
              <a:gd name="T9" fmla="*/ 77 h 77"/>
              <a:gd name="T10" fmla="*/ 65 w 65"/>
              <a:gd name="T11" fmla="*/ 0 h 77"/>
              <a:gd name="T12" fmla="*/ 45 w 65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77">
                <a:moveTo>
                  <a:pt x="45" y="5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39" y="40"/>
                  <a:pt x="25" y="45"/>
                </a:cubicBezTo>
                <a:cubicBezTo>
                  <a:pt x="12" y="49"/>
                  <a:pt x="0" y="56"/>
                  <a:pt x="1" y="64"/>
                </a:cubicBezTo>
                <a:cubicBezTo>
                  <a:pt x="2" y="71"/>
                  <a:pt x="18" y="77"/>
                  <a:pt x="65" y="77"/>
                </a:cubicBezTo>
                <a:cubicBezTo>
                  <a:pt x="65" y="0"/>
                  <a:pt x="65" y="0"/>
                  <a:pt x="65" y="0"/>
                </a:cubicBezTo>
                <a:lnTo>
                  <a:pt x="45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1" name="出自【趣你的PPT】(微信:qunideppt)：最优质的PPT资源库"/>
          <p:cNvSpPr/>
          <p:nvPr/>
        </p:nvSpPr>
        <p:spPr bwMode="auto">
          <a:xfrm>
            <a:off x="6626994" y="4906730"/>
            <a:ext cx="106828" cy="133220"/>
          </a:xfrm>
          <a:custGeom>
            <a:avLst/>
            <a:gdLst>
              <a:gd name="T0" fmla="*/ 14 w 62"/>
              <a:gd name="T1" fmla="*/ 5 h 77"/>
              <a:gd name="T2" fmla="*/ 14 w 62"/>
              <a:gd name="T3" fmla="*/ 28 h 77"/>
              <a:gd name="T4" fmla="*/ 32 w 62"/>
              <a:gd name="T5" fmla="*/ 45 h 77"/>
              <a:gd name="T6" fmla="*/ 61 w 62"/>
              <a:gd name="T7" fmla="*/ 64 h 77"/>
              <a:gd name="T8" fmla="*/ 0 w 62"/>
              <a:gd name="T9" fmla="*/ 77 h 77"/>
              <a:gd name="T10" fmla="*/ 0 w 62"/>
              <a:gd name="T11" fmla="*/ 0 h 77"/>
              <a:gd name="T12" fmla="*/ 14 w 62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77">
                <a:moveTo>
                  <a:pt x="14" y="5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9" y="40"/>
                  <a:pt x="32" y="45"/>
                </a:cubicBezTo>
                <a:cubicBezTo>
                  <a:pt x="46" y="49"/>
                  <a:pt x="62" y="56"/>
                  <a:pt x="61" y="64"/>
                </a:cubicBezTo>
                <a:cubicBezTo>
                  <a:pt x="60" y="71"/>
                  <a:pt x="34" y="77"/>
                  <a:pt x="0" y="77"/>
                </a:cubicBezTo>
                <a:cubicBezTo>
                  <a:pt x="0" y="0"/>
                  <a:pt x="0" y="0"/>
                  <a:pt x="0" y="0"/>
                </a:cubicBezTo>
                <a:lnTo>
                  <a:pt x="14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 bwMode="auto">
          <a:xfrm>
            <a:off x="6439732" y="4522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42246" y="4529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4" name="出自【趣你的PPT】(微信:qunideppt)：最优质的PPT资源库"/>
          <p:cNvSpPr/>
          <p:nvPr/>
        </p:nvSpPr>
        <p:spPr bwMode="auto">
          <a:xfrm>
            <a:off x="6433448" y="4535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66499" y="3999324"/>
            <a:ext cx="339335" cy="309172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6854475" y="4284617"/>
            <a:ext cx="72894" cy="15710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7" name="出自【趣你的PPT】(微信:qunideppt)：最优质的PPT资源库"/>
          <p:cNvSpPr/>
          <p:nvPr/>
        </p:nvSpPr>
        <p:spPr bwMode="auto">
          <a:xfrm>
            <a:off x="6824312" y="4332375"/>
            <a:ext cx="103057" cy="212399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5882972" y="1953262"/>
            <a:ext cx="414742" cy="379552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59806" y="4059650"/>
            <a:ext cx="505232" cy="418513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3388" y="3226396"/>
            <a:ext cx="648506" cy="756591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44794" y="3447592"/>
            <a:ext cx="280266" cy="550476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67008" y="3517972"/>
            <a:ext cx="458731" cy="458731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6251213" y="3663760"/>
            <a:ext cx="228737" cy="120652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6350500" y="4179046"/>
            <a:ext cx="359443" cy="271468"/>
          </a:xfrm>
          <a:custGeom>
            <a:avLst/>
            <a:gdLst>
              <a:gd name="T0" fmla="*/ 146 w 208"/>
              <a:gd name="T1" fmla="*/ 0 h 157"/>
              <a:gd name="T2" fmla="*/ 104 w 208"/>
              <a:gd name="T3" fmla="*/ 15 h 157"/>
              <a:gd name="T4" fmla="*/ 62 w 208"/>
              <a:gd name="T5" fmla="*/ 0 h 157"/>
              <a:gd name="T6" fmla="*/ 0 w 208"/>
              <a:gd name="T7" fmla="*/ 60 h 157"/>
              <a:gd name="T8" fmla="*/ 107 w 208"/>
              <a:gd name="T9" fmla="*/ 157 h 157"/>
              <a:gd name="T10" fmla="*/ 208 w 208"/>
              <a:gd name="T11" fmla="*/ 60 h 157"/>
              <a:gd name="T12" fmla="*/ 146 w 208"/>
              <a:gd name="T13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57">
                <a:moveTo>
                  <a:pt x="146" y="0"/>
                </a:moveTo>
                <a:cubicBezTo>
                  <a:pt x="130" y="0"/>
                  <a:pt x="115" y="6"/>
                  <a:pt x="104" y="15"/>
                </a:cubicBezTo>
                <a:cubicBezTo>
                  <a:pt x="93" y="6"/>
                  <a:pt x="78" y="0"/>
                  <a:pt x="62" y="0"/>
                </a:cubicBezTo>
                <a:cubicBezTo>
                  <a:pt x="28" y="0"/>
                  <a:pt x="0" y="27"/>
                  <a:pt x="0" y="60"/>
                </a:cubicBezTo>
                <a:cubicBezTo>
                  <a:pt x="0" y="98"/>
                  <a:pt x="31" y="157"/>
                  <a:pt x="107" y="157"/>
                </a:cubicBezTo>
                <a:cubicBezTo>
                  <a:pt x="185" y="157"/>
                  <a:pt x="208" y="95"/>
                  <a:pt x="208" y="60"/>
                </a:cubicBezTo>
                <a:cubicBezTo>
                  <a:pt x="208" y="27"/>
                  <a:pt x="180" y="0"/>
                  <a:pt x="146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6511370" y="4108666"/>
            <a:ext cx="98030" cy="124423"/>
          </a:xfrm>
          <a:custGeom>
            <a:avLst/>
            <a:gdLst>
              <a:gd name="T0" fmla="*/ 12 w 57"/>
              <a:gd name="T1" fmla="*/ 72 h 72"/>
              <a:gd name="T2" fmla="*/ 27 w 57"/>
              <a:gd name="T3" fmla="*/ 0 h 72"/>
              <a:gd name="T4" fmla="*/ 57 w 57"/>
              <a:gd name="T5" fmla="*/ 6 h 72"/>
              <a:gd name="T6" fmla="*/ 12 w 5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72">
                <a:moveTo>
                  <a:pt x="12" y="72"/>
                </a:moveTo>
                <a:cubicBezTo>
                  <a:pt x="0" y="48"/>
                  <a:pt x="7" y="20"/>
                  <a:pt x="27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29" y="21"/>
                  <a:pt x="12" y="37"/>
                  <a:pt x="12" y="7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5242007" y="2073914"/>
            <a:ext cx="537908" cy="437365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5650465" y="2050036"/>
            <a:ext cx="148302" cy="20360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5312387" y="2189539"/>
            <a:ext cx="407202" cy="266441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80593" y="2423303"/>
            <a:ext cx="235021" cy="412229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3286722"/>
            <a:ext cx="439878" cy="478839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89461" y="2048778"/>
            <a:ext cx="418513" cy="410972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11068" y="3763264"/>
            <a:ext cx="407202" cy="412229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491261" y="3372184"/>
            <a:ext cx="49643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321912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08687" y="3085635"/>
            <a:ext cx="61583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270383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4475" y="3085635"/>
            <a:ext cx="60326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075580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62899" y="3085635"/>
            <a:ext cx="62840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020281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6511370" y="2874493"/>
            <a:ext cx="456217" cy="145788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57088" y="3006456"/>
            <a:ext cx="633425" cy="413486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4644" y="3460159"/>
            <a:ext cx="148302" cy="258900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360145" y="2572862"/>
            <a:ext cx="297861" cy="36447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33244" y="2956184"/>
            <a:ext cx="451190" cy="452446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83311" y="3539337"/>
            <a:ext cx="509002" cy="385836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2" name="出自【趣你的PPT】(微信:qunideppt)：最优质的PPT资源库"/>
          <p:cNvSpPr/>
          <p:nvPr/>
        </p:nvSpPr>
        <p:spPr bwMode="auto">
          <a:xfrm>
            <a:off x="5705764" y="2973779"/>
            <a:ext cx="169668" cy="126937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3" name="出自【趣你的PPT】(微信:qunideppt)：最优质的PPT资源库"/>
          <p:cNvSpPr/>
          <p:nvPr/>
        </p:nvSpPr>
        <p:spPr bwMode="auto">
          <a:xfrm>
            <a:off x="5781172" y="2941103"/>
            <a:ext cx="46502" cy="57813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17245" y="3999324"/>
            <a:ext cx="178465" cy="247589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888408" y="2729961"/>
            <a:ext cx="223710" cy="245075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69860" y="2400681"/>
            <a:ext cx="338078" cy="486380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49208" y="2331558"/>
            <a:ext cx="194804" cy="172181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8" name="出自【趣你的PPT】(微信:qunideppt)：最优质的PPT资源库"/>
          <p:cNvSpPr/>
          <p:nvPr/>
        </p:nvSpPr>
        <p:spPr bwMode="auto">
          <a:xfrm>
            <a:off x="5593909" y="2434615"/>
            <a:ext cx="85462" cy="5404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5539867" y="2442156"/>
            <a:ext cx="115625" cy="70381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73257" y="3359616"/>
            <a:ext cx="353160" cy="125679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1" name="出自【趣你的PPT】(微信:qunideppt)：最优质的PPT资源库"/>
          <p:cNvSpPr/>
          <p:nvPr/>
        </p:nvSpPr>
        <p:spPr bwMode="auto">
          <a:xfrm>
            <a:off x="6936166" y="3683869"/>
            <a:ext cx="194804" cy="25010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2" name="出自【趣你的PPT】(微信:qunideppt)：最优质的PPT资源库"/>
          <p:cNvSpPr/>
          <p:nvPr/>
        </p:nvSpPr>
        <p:spPr bwMode="auto">
          <a:xfrm>
            <a:off x="7046764" y="3675071"/>
            <a:ext cx="94260" cy="65353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3" name="出自【趣你的PPT】(微信:qunideppt)：最优质的PPT资源库"/>
          <p:cNvSpPr/>
          <p:nvPr/>
        </p:nvSpPr>
        <p:spPr bwMode="auto">
          <a:xfrm>
            <a:off x="6973870" y="3726600"/>
            <a:ext cx="129450" cy="179722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72239" y="2703569"/>
            <a:ext cx="175951" cy="128193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5" name="出自【趣你的PPT】(微信:qunideppt)：最优质的PPT资源库"/>
          <p:cNvSpPr/>
          <p:nvPr/>
        </p:nvSpPr>
        <p:spPr bwMode="auto">
          <a:xfrm>
            <a:off x="5205560" y="3543108"/>
            <a:ext cx="163383" cy="211142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6" name="出自【趣你的PPT】(微信:qunideppt)：最优质的PPT资源库"/>
          <p:cNvSpPr/>
          <p:nvPr/>
        </p:nvSpPr>
        <p:spPr bwMode="auto">
          <a:xfrm>
            <a:off x="5195506" y="3535567"/>
            <a:ext cx="80435" cy="55299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>
            <a:off x="5228182" y="3580812"/>
            <a:ext cx="110598" cy="152073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82633" y="4850175"/>
            <a:ext cx="173438" cy="189776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9" name="出自【趣你的PPT】(微信:qunideppt)：最优质的PPT资源库"/>
          <p:cNvSpPr/>
          <p:nvPr/>
        </p:nvSpPr>
        <p:spPr bwMode="auto">
          <a:xfrm>
            <a:off x="6072748" y="3599663"/>
            <a:ext cx="50272" cy="47758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0" name="出自【趣你的PPT】(微信:qunideppt)：最优质的PPT资源库"/>
          <p:cNvSpPr/>
          <p:nvPr/>
        </p:nvSpPr>
        <p:spPr bwMode="auto">
          <a:xfrm>
            <a:off x="6061437" y="3455132"/>
            <a:ext cx="46502" cy="155843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>
            <a:off x="6094114" y="3480268"/>
            <a:ext cx="100544" cy="134477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>
            <a:off x="6085316" y="3636111"/>
            <a:ext cx="12568" cy="2513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45099" y="2362977"/>
            <a:ext cx="174695" cy="187263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4" name="出自【趣你的PPT】(微信:qunideppt)：最优质的PPT资源库"/>
          <p:cNvSpPr/>
          <p:nvPr/>
        </p:nvSpPr>
        <p:spPr>
          <a:xfrm>
            <a:off x="834495" y="200228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出自【趣你的PPT】(微信:qunideppt)：最优质的PPT资源库"/>
          <p:cNvSpPr txBox="1"/>
          <p:nvPr/>
        </p:nvSpPr>
        <p:spPr>
          <a:xfrm>
            <a:off x="1732126" y="200844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6" name="出自【趣你的PPT】(微信:qunideppt)：最优质的PPT资源库"/>
          <p:cNvSpPr txBox="1"/>
          <p:nvPr/>
        </p:nvSpPr>
        <p:spPr>
          <a:xfrm>
            <a:off x="1732126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>
          <a:xfrm>
            <a:off x="10713522" y="200088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出自【趣你的PPT】(微信:qunideppt)：最优质的PPT资源库"/>
          <p:cNvSpPr txBox="1"/>
          <p:nvPr/>
        </p:nvSpPr>
        <p:spPr>
          <a:xfrm>
            <a:off x="7986273" y="200844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9" name="出自【趣你的PPT】(微信:qunideppt)：最优质的PPT资源库"/>
          <p:cNvSpPr txBox="1"/>
          <p:nvPr/>
        </p:nvSpPr>
        <p:spPr>
          <a:xfrm>
            <a:off x="7986273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0" name="出自【趣你的PPT】(微信:qunideppt)：最优质的PPT资源库"/>
          <p:cNvSpPr/>
          <p:nvPr/>
        </p:nvSpPr>
        <p:spPr>
          <a:xfrm>
            <a:off x="834495" y="3537374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1" name="出自【趣你的PPT】(微信:qunideppt)：最优质的PPT资源库"/>
          <p:cNvSpPr txBox="1"/>
          <p:nvPr/>
        </p:nvSpPr>
        <p:spPr>
          <a:xfrm>
            <a:off x="1732126" y="354352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2" name="出自【趣你的PPT】(微信:qunideppt)：最优质的PPT资源库"/>
          <p:cNvSpPr txBox="1"/>
          <p:nvPr/>
        </p:nvSpPr>
        <p:spPr>
          <a:xfrm>
            <a:off x="1732126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3" name="出自【趣你的PPT】(微信:qunideppt)：最优质的PPT资源库"/>
          <p:cNvSpPr/>
          <p:nvPr/>
        </p:nvSpPr>
        <p:spPr>
          <a:xfrm>
            <a:off x="10713522" y="3535965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出自【趣你的PPT】(微信:qunideppt)：最优质的PPT资源库"/>
          <p:cNvSpPr txBox="1"/>
          <p:nvPr/>
        </p:nvSpPr>
        <p:spPr>
          <a:xfrm>
            <a:off x="7986273" y="3543527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5" name="出自【趣你的PPT】(微信:qunideppt)：最优质的PPT资源库"/>
          <p:cNvSpPr txBox="1"/>
          <p:nvPr/>
        </p:nvSpPr>
        <p:spPr>
          <a:xfrm>
            <a:off x="7986273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6" name="出自【趣你的PPT】(微信:qunideppt)：最优质的PPT资源库"/>
          <p:cNvSpPr/>
          <p:nvPr/>
        </p:nvSpPr>
        <p:spPr>
          <a:xfrm>
            <a:off x="834495" y="507245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7" name="出自【趣你的PPT】(微信:qunideppt)：最优质的PPT资源库"/>
          <p:cNvSpPr txBox="1"/>
          <p:nvPr/>
        </p:nvSpPr>
        <p:spPr>
          <a:xfrm>
            <a:off x="1732126" y="507861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8" name="出自【趣你的PPT】(微信:qunideppt)：最优质的PPT资源库"/>
          <p:cNvSpPr txBox="1"/>
          <p:nvPr/>
        </p:nvSpPr>
        <p:spPr>
          <a:xfrm>
            <a:off x="1732126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19" name="出自【趣你的PPT】(微信:qunideppt)：最优质的PPT资源库"/>
          <p:cNvSpPr/>
          <p:nvPr/>
        </p:nvSpPr>
        <p:spPr>
          <a:xfrm>
            <a:off x="10713522" y="507105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0" name="出自【趣你的PPT】(微信:qunideppt)：最优质的PPT资源库"/>
          <p:cNvSpPr txBox="1"/>
          <p:nvPr/>
        </p:nvSpPr>
        <p:spPr>
          <a:xfrm>
            <a:off x="7986273" y="507861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21" name="出自【趣你的PPT】(微信:qunideppt)：最优质的PPT资源库"/>
          <p:cNvSpPr txBox="1"/>
          <p:nvPr/>
        </p:nvSpPr>
        <p:spPr>
          <a:xfrm>
            <a:off x="7986273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 b="1004"/>
          <a:stretch>
            <a:fillRect/>
          </a:stretch>
        </p:blipFill>
        <p:spPr>
          <a:xfrm>
            <a:off x="4545180" y="1667114"/>
            <a:ext cx="3481387" cy="241652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7" t="47" r="8227" b="385"/>
          <a:stretch>
            <a:fillRect/>
          </a:stretch>
        </p:blipFill>
        <p:spPr>
          <a:xfrm>
            <a:off x="1017263" y="1663065"/>
            <a:ext cx="3485377" cy="4216474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sp>
        <p:nvSpPr>
          <p:cNvPr id="2" name="矩形 27"/>
          <p:cNvSpPr>
            <a:spLocks noChangeArrowheads="1"/>
          </p:cNvSpPr>
          <p:nvPr/>
        </p:nvSpPr>
        <p:spPr bwMode="auto">
          <a:xfrm rot="5400000">
            <a:off x="5423822" y="3276796"/>
            <a:ext cx="1724099" cy="3481387"/>
          </a:xfrm>
          <a:prstGeom prst="rect">
            <a:avLst/>
          </a:prstGeom>
          <a:solidFill>
            <a:srgbClr val="1F2B37"/>
          </a:solidFill>
          <a:ln w="19050">
            <a:solidFill>
              <a:srgbClr val="1F2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715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Freeform 25"/>
          <p:cNvSpPr>
            <a:spLocks noChangeArrowheads="1"/>
          </p:cNvSpPr>
          <p:nvPr/>
        </p:nvSpPr>
        <p:spPr bwMode="auto">
          <a:xfrm>
            <a:off x="6129221" y="4775517"/>
            <a:ext cx="156653" cy="156211"/>
          </a:xfrm>
          <a:custGeom>
            <a:avLst/>
            <a:gdLst>
              <a:gd name="T0" fmla="*/ 206 w 413"/>
              <a:gd name="T1" fmla="*/ 413 h 413"/>
              <a:gd name="T2" fmla="*/ 0 w 413"/>
              <a:gd name="T3" fmla="*/ 0 h 413"/>
              <a:gd name="T4" fmla="*/ 413 w 413"/>
              <a:gd name="T5" fmla="*/ 0 h 413"/>
              <a:gd name="T6" fmla="*/ 206 w 413"/>
              <a:gd name="T7" fmla="*/ 413 h 413"/>
              <a:gd name="T8" fmla="*/ 0 60000 65536"/>
              <a:gd name="T9" fmla="*/ 0 60000 65536"/>
              <a:gd name="T10" fmla="*/ 0 60000 65536"/>
              <a:gd name="T11" fmla="*/ 0 60000 65536"/>
              <a:gd name="T12" fmla="*/ 0 w 413"/>
              <a:gd name="T13" fmla="*/ 0 h 413"/>
              <a:gd name="T14" fmla="*/ 413 w 413"/>
              <a:gd name="T15" fmla="*/ 413 h 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任意多边形 23"/>
          <p:cNvSpPr>
            <a:spLocks noChangeArrowheads="1"/>
          </p:cNvSpPr>
          <p:nvPr/>
        </p:nvSpPr>
        <p:spPr bwMode="auto">
          <a:xfrm>
            <a:off x="5994567" y="4386283"/>
            <a:ext cx="582613" cy="422865"/>
          </a:xfrm>
          <a:custGeom>
            <a:avLst/>
            <a:gdLst>
              <a:gd name="T0" fmla="*/ 290196 w 2438400"/>
              <a:gd name="T1" fmla="*/ 0 h 1774825"/>
              <a:gd name="T2" fmla="*/ 2151973 w 2438400"/>
              <a:gd name="T3" fmla="*/ 0 h 1774825"/>
              <a:gd name="T4" fmla="*/ 2438400 w 2438400"/>
              <a:gd name="T5" fmla="*/ 286384 h 1774825"/>
              <a:gd name="T6" fmla="*/ 2438400 w 2438400"/>
              <a:gd name="T7" fmla="*/ 1484673 h 1774825"/>
              <a:gd name="T8" fmla="*/ 2151973 w 2438400"/>
              <a:gd name="T9" fmla="*/ 1774825 h 1774825"/>
              <a:gd name="T10" fmla="*/ 290196 w 2438400"/>
              <a:gd name="T11" fmla="*/ 1774825 h 1774825"/>
              <a:gd name="T12" fmla="*/ 0 w 2438400"/>
              <a:gd name="T13" fmla="*/ 1484673 h 1774825"/>
              <a:gd name="T14" fmla="*/ 0 w 2438400"/>
              <a:gd name="T15" fmla="*/ 286384 h 1774825"/>
              <a:gd name="T16" fmla="*/ 290196 w 2438400"/>
              <a:gd name="T17" fmla="*/ 0 h 1774825"/>
              <a:gd name="T18" fmla="*/ 471488 w 2438400"/>
              <a:gd name="T19" fmla="*/ 425450 h 1774825"/>
              <a:gd name="T20" fmla="*/ 471488 w 2438400"/>
              <a:gd name="T21" fmla="*/ 598488 h 1774825"/>
              <a:gd name="T22" fmla="*/ 1971676 w 2438400"/>
              <a:gd name="T23" fmla="*/ 598488 h 1774825"/>
              <a:gd name="T24" fmla="*/ 1971676 w 2438400"/>
              <a:gd name="T25" fmla="*/ 425450 h 1774825"/>
              <a:gd name="T26" fmla="*/ 471488 w 2438400"/>
              <a:gd name="T27" fmla="*/ 425450 h 1774825"/>
              <a:gd name="T28" fmla="*/ 471488 w 2438400"/>
              <a:gd name="T29" fmla="*/ 801688 h 1774825"/>
              <a:gd name="T30" fmla="*/ 471488 w 2438400"/>
              <a:gd name="T31" fmla="*/ 971551 h 1774825"/>
              <a:gd name="T32" fmla="*/ 1971676 w 2438400"/>
              <a:gd name="T33" fmla="*/ 971551 h 1774825"/>
              <a:gd name="T34" fmla="*/ 1971676 w 2438400"/>
              <a:gd name="T35" fmla="*/ 801688 h 1774825"/>
              <a:gd name="T36" fmla="*/ 471488 w 2438400"/>
              <a:gd name="T37" fmla="*/ 801688 h 1774825"/>
              <a:gd name="T38" fmla="*/ 471488 w 2438400"/>
              <a:gd name="T39" fmla="*/ 1174750 h 1774825"/>
              <a:gd name="T40" fmla="*/ 471488 w 2438400"/>
              <a:gd name="T41" fmla="*/ 1347788 h 1774825"/>
              <a:gd name="T42" fmla="*/ 1971676 w 2438400"/>
              <a:gd name="T43" fmla="*/ 1347788 h 1774825"/>
              <a:gd name="T44" fmla="*/ 1971676 w 2438400"/>
              <a:gd name="T45" fmla="*/ 1174750 h 1774825"/>
              <a:gd name="T46" fmla="*/ 471488 w 2438400"/>
              <a:gd name="T47" fmla="*/ 1174750 h 17748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38400"/>
              <a:gd name="T73" fmla="*/ 0 h 1774825"/>
              <a:gd name="T74" fmla="*/ 2438400 w 2438400"/>
              <a:gd name="T75" fmla="*/ 1774825 h 17748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38400" h="1774825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直接连接符 24"/>
          <p:cNvSpPr>
            <a:spLocks noChangeShapeType="1"/>
          </p:cNvSpPr>
          <p:nvPr/>
        </p:nvSpPr>
        <p:spPr bwMode="auto">
          <a:xfrm>
            <a:off x="5317502" y="5109529"/>
            <a:ext cx="1808480" cy="0"/>
          </a:xfrm>
          <a:prstGeom prst="line">
            <a:avLst/>
          </a:prstGeom>
          <a:noFill/>
          <a:ln w="12700" cap="flat" cmpd="sng">
            <a:solidFill>
              <a:schemeClr val="bg1">
                <a:alpha val="59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25"/>
          <p:cNvSpPr>
            <a:spLocks noChangeArrowheads="1"/>
          </p:cNvSpPr>
          <p:nvPr/>
        </p:nvSpPr>
        <p:spPr bwMode="auto">
          <a:xfrm>
            <a:off x="5501041" y="523206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8082328" y="2262514"/>
            <a:ext cx="2096078" cy="29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点击此出编辑文本内容，以表达您的项目详细资料，建议您在展示时采用微软雅黑字体。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Rectangle 21"/>
          <p:cNvSpPr/>
          <p:nvPr/>
        </p:nvSpPr>
        <p:spPr bwMode="auto">
          <a:xfrm>
            <a:off x="8082328" y="1788207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出自【趣你的PPT】(微信:qunideppt)：最优质的PPT资源库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1655682" y="4072003"/>
            <a:ext cx="225999" cy="13970"/>
          </a:xfrm>
          <a:custGeom>
            <a:avLst/>
            <a:gdLst>
              <a:gd name="T0" fmla="*/ 9 w 306"/>
              <a:gd name="T1" fmla="*/ 0 h 19"/>
              <a:gd name="T2" fmla="*/ 0 w 306"/>
              <a:gd name="T3" fmla="*/ 10 h 19"/>
              <a:gd name="T4" fmla="*/ 9 w 306"/>
              <a:gd name="T5" fmla="*/ 19 h 19"/>
              <a:gd name="T6" fmla="*/ 297 w 306"/>
              <a:gd name="T7" fmla="*/ 19 h 19"/>
              <a:gd name="T8" fmla="*/ 306 w 306"/>
              <a:gd name="T9" fmla="*/ 10 h 19"/>
              <a:gd name="T10" fmla="*/ 297 w 306"/>
              <a:gd name="T11" fmla="*/ 0 h 19"/>
              <a:gd name="T12" fmla="*/ 9 w 306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9">
                <a:moveTo>
                  <a:pt x="9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6" y="15"/>
                  <a:pt x="306" y="10"/>
                </a:cubicBezTo>
                <a:cubicBezTo>
                  <a:pt x="306" y="5"/>
                  <a:pt x="302" y="0"/>
                  <a:pt x="297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49" name="出自【趣你的PPT】(微信:qunideppt)：最优质的PPT资源库"/>
          <p:cNvSpPr/>
          <p:nvPr/>
        </p:nvSpPr>
        <p:spPr bwMode="auto">
          <a:xfrm>
            <a:off x="1655682" y="4114532"/>
            <a:ext cx="225999" cy="13970"/>
          </a:xfrm>
          <a:custGeom>
            <a:avLst/>
            <a:gdLst>
              <a:gd name="T0" fmla="*/ 297 w 306"/>
              <a:gd name="T1" fmla="*/ 0 h 19"/>
              <a:gd name="T2" fmla="*/ 9 w 306"/>
              <a:gd name="T3" fmla="*/ 0 h 19"/>
              <a:gd name="T4" fmla="*/ 0 w 306"/>
              <a:gd name="T5" fmla="*/ 9 h 19"/>
              <a:gd name="T6" fmla="*/ 9 w 306"/>
              <a:gd name="T7" fmla="*/ 19 h 19"/>
              <a:gd name="T8" fmla="*/ 297 w 306"/>
              <a:gd name="T9" fmla="*/ 19 h 19"/>
              <a:gd name="T10" fmla="*/ 306 w 306"/>
              <a:gd name="T11" fmla="*/ 9 h 19"/>
              <a:gd name="T12" fmla="*/ 297 w 306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9">
                <a:moveTo>
                  <a:pt x="2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6" y="15"/>
                  <a:pt x="306" y="9"/>
                </a:cubicBezTo>
                <a:cubicBezTo>
                  <a:pt x="306" y="4"/>
                  <a:pt x="302" y="0"/>
                  <a:pt x="297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596699" y="3759391"/>
            <a:ext cx="338999" cy="451067"/>
          </a:xfrm>
          <a:custGeom>
            <a:avLst/>
            <a:gdLst>
              <a:gd name="T0" fmla="*/ 353 w 459"/>
              <a:gd name="T1" fmla="*/ 12 h 612"/>
              <a:gd name="T2" fmla="*/ 325 w 459"/>
              <a:gd name="T3" fmla="*/ 0 h 612"/>
              <a:gd name="T4" fmla="*/ 57 w 459"/>
              <a:gd name="T5" fmla="*/ 0 h 612"/>
              <a:gd name="T6" fmla="*/ 0 w 459"/>
              <a:gd name="T7" fmla="*/ 57 h 612"/>
              <a:gd name="T8" fmla="*/ 0 w 459"/>
              <a:gd name="T9" fmla="*/ 555 h 612"/>
              <a:gd name="T10" fmla="*/ 57 w 459"/>
              <a:gd name="T11" fmla="*/ 612 h 612"/>
              <a:gd name="T12" fmla="*/ 402 w 459"/>
              <a:gd name="T13" fmla="*/ 612 h 612"/>
              <a:gd name="T14" fmla="*/ 459 w 459"/>
              <a:gd name="T15" fmla="*/ 555 h 612"/>
              <a:gd name="T16" fmla="*/ 459 w 459"/>
              <a:gd name="T17" fmla="*/ 153 h 612"/>
              <a:gd name="T18" fmla="*/ 353 w 459"/>
              <a:gd name="T19" fmla="*/ 12 h 612"/>
              <a:gd name="T20" fmla="*/ 344 w 459"/>
              <a:gd name="T21" fmla="*/ 59 h 612"/>
              <a:gd name="T22" fmla="*/ 409 w 459"/>
              <a:gd name="T23" fmla="*/ 134 h 612"/>
              <a:gd name="T24" fmla="*/ 344 w 459"/>
              <a:gd name="T25" fmla="*/ 134 h 612"/>
              <a:gd name="T26" fmla="*/ 344 w 459"/>
              <a:gd name="T27" fmla="*/ 59 h 612"/>
              <a:gd name="T28" fmla="*/ 421 w 459"/>
              <a:gd name="T29" fmla="*/ 555 h 612"/>
              <a:gd name="T30" fmla="*/ 402 w 459"/>
              <a:gd name="T31" fmla="*/ 574 h 612"/>
              <a:gd name="T32" fmla="*/ 57 w 459"/>
              <a:gd name="T33" fmla="*/ 574 h 612"/>
              <a:gd name="T34" fmla="*/ 38 w 459"/>
              <a:gd name="T35" fmla="*/ 555 h 612"/>
              <a:gd name="T36" fmla="*/ 38 w 459"/>
              <a:gd name="T37" fmla="*/ 57 h 612"/>
              <a:gd name="T38" fmla="*/ 57 w 459"/>
              <a:gd name="T39" fmla="*/ 38 h 612"/>
              <a:gd name="T40" fmla="*/ 306 w 459"/>
              <a:gd name="T41" fmla="*/ 38 h 612"/>
              <a:gd name="T42" fmla="*/ 306 w 459"/>
              <a:gd name="T43" fmla="*/ 172 h 612"/>
              <a:gd name="T44" fmla="*/ 421 w 459"/>
              <a:gd name="T45" fmla="*/ 172 h 612"/>
              <a:gd name="T46" fmla="*/ 421 w 459"/>
              <a:gd name="T47" fmla="*/ 555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9" h="612">
                <a:moveTo>
                  <a:pt x="353" y="12"/>
                </a:moveTo>
                <a:cubicBezTo>
                  <a:pt x="346" y="4"/>
                  <a:pt x="336" y="0"/>
                  <a:pt x="32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87"/>
                  <a:pt x="26" y="612"/>
                  <a:pt x="57" y="612"/>
                </a:cubicBezTo>
                <a:cubicBezTo>
                  <a:pt x="402" y="612"/>
                  <a:pt x="402" y="612"/>
                  <a:pt x="402" y="612"/>
                </a:cubicBezTo>
                <a:cubicBezTo>
                  <a:pt x="434" y="612"/>
                  <a:pt x="459" y="587"/>
                  <a:pt x="459" y="555"/>
                </a:cubicBezTo>
                <a:cubicBezTo>
                  <a:pt x="459" y="153"/>
                  <a:pt x="459" y="153"/>
                  <a:pt x="459" y="153"/>
                </a:cubicBezTo>
                <a:cubicBezTo>
                  <a:pt x="459" y="138"/>
                  <a:pt x="459" y="127"/>
                  <a:pt x="353" y="12"/>
                </a:cubicBezTo>
                <a:close/>
                <a:moveTo>
                  <a:pt x="344" y="59"/>
                </a:moveTo>
                <a:cubicBezTo>
                  <a:pt x="364" y="80"/>
                  <a:pt x="392" y="113"/>
                  <a:pt x="409" y="134"/>
                </a:cubicBezTo>
                <a:cubicBezTo>
                  <a:pt x="344" y="134"/>
                  <a:pt x="344" y="134"/>
                  <a:pt x="344" y="134"/>
                </a:cubicBezTo>
                <a:lnTo>
                  <a:pt x="344" y="59"/>
                </a:lnTo>
                <a:close/>
                <a:moveTo>
                  <a:pt x="421" y="555"/>
                </a:moveTo>
                <a:cubicBezTo>
                  <a:pt x="421" y="566"/>
                  <a:pt x="412" y="574"/>
                  <a:pt x="402" y="574"/>
                </a:cubicBezTo>
                <a:cubicBezTo>
                  <a:pt x="57" y="574"/>
                  <a:pt x="57" y="574"/>
                  <a:pt x="57" y="574"/>
                </a:cubicBezTo>
                <a:cubicBezTo>
                  <a:pt x="47" y="574"/>
                  <a:pt x="38" y="566"/>
                  <a:pt x="38" y="5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47"/>
                  <a:pt x="47" y="38"/>
                  <a:pt x="57" y="38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421" y="172"/>
                  <a:pt x="421" y="172"/>
                  <a:pt x="421" y="172"/>
                </a:cubicBezTo>
                <a:lnTo>
                  <a:pt x="421" y="55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 bwMode="auto">
          <a:xfrm>
            <a:off x="1652578" y="3829550"/>
            <a:ext cx="141871" cy="28560"/>
          </a:xfrm>
          <a:custGeom>
            <a:avLst/>
            <a:gdLst>
              <a:gd name="T0" fmla="*/ 19 w 192"/>
              <a:gd name="T1" fmla="*/ 39 h 39"/>
              <a:gd name="T2" fmla="*/ 173 w 192"/>
              <a:gd name="T3" fmla="*/ 39 h 39"/>
              <a:gd name="T4" fmla="*/ 192 w 192"/>
              <a:gd name="T5" fmla="*/ 20 h 39"/>
              <a:gd name="T6" fmla="*/ 173 w 192"/>
              <a:gd name="T7" fmla="*/ 0 h 39"/>
              <a:gd name="T8" fmla="*/ 19 w 192"/>
              <a:gd name="T9" fmla="*/ 0 h 39"/>
              <a:gd name="T10" fmla="*/ 0 w 192"/>
              <a:gd name="T11" fmla="*/ 20 h 39"/>
              <a:gd name="T12" fmla="*/ 19 w 192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9">
                <a:moveTo>
                  <a:pt x="19" y="39"/>
                </a:moveTo>
                <a:cubicBezTo>
                  <a:pt x="173" y="39"/>
                  <a:pt x="173" y="39"/>
                  <a:pt x="173" y="39"/>
                </a:cubicBezTo>
                <a:cubicBezTo>
                  <a:pt x="183" y="39"/>
                  <a:pt x="192" y="30"/>
                  <a:pt x="192" y="20"/>
                </a:cubicBezTo>
                <a:cubicBezTo>
                  <a:pt x="192" y="9"/>
                  <a:pt x="183" y="0"/>
                  <a:pt x="17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19" y="3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2" name="出自【趣你的PPT】(微信:qunideppt)：最优质的PPT资源库"/>
          <p:cNvSpPr/>
          <p:nvPr/>
        </p:nvSpPr>
        <p:spPr bwMode="auto">
          <a:xfrm>
            <a:off x="1652578" y="3900020"/>
            <a:ext cx="141871" cy="14280"/>
          </a:xfrm>
          <a:custGeom>
            <a:avLst/>
            <a:gdLst>
              <a:gd name="T0" fmla="*/ 10 w 192"/>
              <a:gd name="T1" fmla="*/ 19 h 19"/>
              <a:gd name="T2" fmla="*/ 182 w 192"/>
              <a:gd name="T3" fmla="*/ 19 h 19"/>
              <a:gd name="T4" fmla="*/ 192 w 192"/>
              <a:gd name="T5" fmla="*/ 10 h 19"/>
              <a:gd name="T6" fmla="*/ 182 w 192"/>
              <a:gd name="T7" fmla="*/ 0 h 19"/>
              <a:gd name="T8" fmla="*/ 10 w 192"/>
              <a:gd name="T9" fmla="*/ 0 h 19"/>
              <a:gd name="T10" fmla="*/ 0 w 192"/>
              <a:gd name="T11" fmla="*/ 10 h 19"/>
              <a:gd name="T12" fmla="*/ 10 w 192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19">
                <a:moveTo>
                  <a:pt x="10" y="19"/>
                </a:moveTo>
                <a:cubicBezTo>
                  <a:pt x="182" y="19"/>
                  <a:pt x="182" y="19"/>
                  <a:pt x="182" y="19"/>
                </a:cubicBezTo>
                <a:cubicBezTo>
                  <a:pt x="188" y="19"/>
                  <a:pt x="192" y="15"/>
                  <a:pt x="192" y="10"/>
                </a:cubicBezTo>
                <a:cubicBezTo>
                  <a:pt x="192" y="4"/>
                  <a:pt x="188" y="0"/>
                  <a:pt x="18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1652578" y="3942860"/>
            <a:ext cx="226931" cy="13970"/>
          </a:xfrm>
          <a:custGeom>
            <a:avLst/>
            <a:gdLst>
              <a:gd name="T0" fmla="*/ 0 w 307"/>
              <a:gd name="T1" fmla="*/ 9 h 19"/>
              <a:gd name="T2" fmla="*/ 10 w 307"/>
              <a:gd name="T3" fmla="*/ 19 h 19"/>
              <a:gd name="T4" fmla="*/ 297 w 307"/>
              <a:gd name="T5" fmla="*/ 19 h 19"/>
              <a:gd name="T6" fmla="*/ 307 w 307"/>
              <a:gd name="T7" fmla="*/ 9 h 19"/>
              <a:gd name="T8" fmla="*/ 297 w 307"/>
              <a:gd name="T9" fmla="*/ 0 h 19"/>
              <a:gd name="T10" fmla="*/ 10 w 307"/>
              <a:gd name="T11" fmla="*/ 0 h 19"/>
              <a:gd name="T12" fmla="*/ 0 w 307"/>
              <a:gd name="T1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19">
                <a:moveTo>
                  <a:pt x="0" y="9"/>
                </a:moveTo>
                <a:cubicBezTo>
                  <a:pt x="0" y="14"/>
                  <a:pt x="5" y="19"/>
                  <a:pt x="10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7" y="14"/>
                  <a:pt x="307" y="9"/>
                </a:cubicBezTo>
                <a:cubicBezTo>
                  <a:pt x="307" y="4"/>
                  <a:pt x="302" y="0"/>
                  <a:pt x="2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4" name="出自【趣你的PPT】(微信:qunideppt)：最优质的PPT资源库"/>
          <p:cNvSpPr/>
          <p:nvPr/>
        </p:nvSpPr>
        <p:spPr bwMode="auto">
          <a:xfrm>
            <a:off x="1652578" y="4026989"/>
            <a:ext cx="226931" cy="14591"/>
          </a:xfrm>
          <a:custGeom>
            <a:avLst/>
            <a:gdLst>
              <a:gd name="T0" fmla="*/ 297 w 307"/>
              <a:gd name="T1" fmla="*/ 20 h 20"/>
              <a:gd name="T2" fmla="*/ 307 w 307"/>
              <a:gd name="T3" fmla="*/ 10 h 20"/>
              <a:gd name="T4" fmla="*/ 297 w 307"/>
              <a:gd name="T5" fmla="*/ 0 h 20"/>
              <a:gd name="T6" fmla="*/ 10 w 307"/>
              <a:gd name="T7" fmla="*/ 0 h 20"/>
              <a:gd name="T8" fmla="*/ 0 w 307"/>
              <a:gd name="T9" fmla="*/ 10 h 20"/>
              <a:gd name="T10" fmla="*/ 10 w 307"/>
              <a:gd name="T11" fmla="*/ 20 h 20"/>
              <a:gd name="T12" fmla="*/ 297 w 307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20">
                <a:moveTo>
                  <a:pt x="297" y="20"/>
                </a:moveTo>
                <a:cubicBezTo>
                  <a:pt x="302" y="20"/>
                  <a:pt x="307" y="15"/>
                  <a:pt x="307" y="10"/>
                </a:cubicBezTo>
                <a:cubicBezTo>
                  <a:pt x="307" y="5"/>
                  <a:pt x="302" y="0"/>
                  <a:pt x="2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"/>
                  <a:pt x="5" y="20"/>
                  <a:pt x="10" y="20"/>
                </a:cubicBezTo>
                <a:lnTo>
                  <a:pt x="297" y="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652578" y="3984769"/>
            <a:ext cx="212961" cy="14280"/>
          </a:xfrm>
          <a:custGeom>
            <a:avLst/>
            <a:gdLst>
              <a:gd name="T0" fmla="*/ 10 w 288"/>
              <a:gd name="T1" fmla="*/ 19 h 19"/>
              <a:gd name="T2" fmla="*/ 278 w 288"/>
              <a:gd name="T3" fmla="*/ 19 h 19"/>
              <a:gd name="T4" fmla="*/ 288 w 288"/>
              <a:gd name="T5" fmla="*/ 10 h 19"/>
              <a:gd name="T6" fmla="*/ 278 w 288"/>
              <a:gd name="T7" fmla="*/ 0 h 19"/>
              <a:gd name="T8" fmla="*/ 10 w 288"/>
              <a:gd name="T9" fmla="*/ 0 h 19"/>
              <a:gd name="T10" fmla="*/ 0 w 288"/>
              <a:gd name="T11" fmla="*/ 10 h 19"/>
              <a:gd name="T12" fmla="*/ 10 w 288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19">
                <a:moveTo>
                  <a:pt x="10" y="19"/>
                </a:moveTo>
                <a:cubicBezTo>
                  <a:pt x="278" y="19"/>
                  <a:pt x="278" y="19"/>
                  <a:pt x="278" y="19"/>
                </a:cubicBezTo>
                <a:cubicBezTo>
                  <a:pt x="283" y="19"/>
                  <a:pt x="288" y="15"/>
                  <a:pt x="288" y="10"/>
                </a:cubicBezTo>
                <a:cubicBezTo>
                  <a:pt x="288" y="4"/>
                  <a:pt x="283" y="0"/>
                  <a:pt x="27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04073" y="1153528"/>
            <a:ext cx="270243" cy="272252"/>
          </a:xfrm>
          <a:custGeom>
            <a:avLst/>
            <a:gdLst>
              <a:gd name="T0" fmla="*/ 115 w 136"/>
              <a:gd name="T1" fmla="*/ 94 h 137"/>
              <a:gd name="T2" fmla="*/ 119 w 136"/>
              <a:gd name="T3" fmla="*/ 83 h 137"/>
              <a:gd name="T4" fmla="*/ 136 w 136"/>
              <a:gd name="T5" fmla="*/ 77 h 137"/>
              <a:gd name="T6" fmla="*/ 136 w 136"/>
              <a:gd name="T7" fmla="*/ 68 h 137"/>
              <a:gd name="T8" fmla="*/ 136 w 136"/>
              <a:gd name="T9" fmla="*/ 60 h 137"/>
              <a:gd name="T10" fmla="*/ 119 w 136"/>
              <a:gd name="T11" fmla="*/ 54 h 137"/>
              <a:gd name="T12" fmla="*/ 115 w 136"/>
              <a:gd name="T13" fmla="*/ 43 h 137"/>
              <a:gd name="T14" fmla="*/ 122 w 136"/>
              <a:gd name="T15" fmla="*/ 27 h 137"/>
              <a:gd name="T16" fmla="*/ 110 w 136"/>
              <a:gd name="T17" fmla="*/ 14 h 137"/>
              <a:gd name="T18" fmla="*/ 94 w 136"/>
              <a:gd name="T19" fmla="*/ 22 h 137"/>
              <a:gd name="T20" fmla="*/ 83 w 136"/>
              <a:gd name="T21" fmla="*/ 18 h 137"/>
              <a:gd name="T22" fmla="*/ 77 w 136"/>
              <a:gd name="T23" fmla="*/ 1 h 137"/>
              <a:gd name="T24" fmla="*/ 68 w 136"/>
              <a:gd name="T25" fmla="*/ 0 h 137"/>
              <a:gd name="T26" fmla="*/ 59 w 136"/>
              <a:gd name="T27" fmla="*/ 1 h 137"/>
              <a:gd name="T28" fmla="*/ 53 w 136"/>
              <a:gd name="T29" fmla="*/ 18 h 137"/>
              <a:gd name="T30" fmla="*/ 43 w 136"/>
              <a:gd name="T31" fmla="*/ 22 h 137"/>
              <a:gd name="T32" fmla="*/ 26 w 136"/>
              <a:gd name="T33" fmla="*/ 14 h 137"/>
              <a:gd name="T34" fmla="*/ 14 w 136"/>
              <a:gd name="T35" fmla="*/ 27 h 137"/>
              <a:gd name="T36" fmla="*/ 22 w 136"/>
              <a:gd name="T37" fmla="*/ 43 h 137"/>
              <a:gd name="T38" fmla="*/ 17 w 136"/>
              <a:gd name="T39" fmla="*/ 54 h 137"/>
              <a:gd name="T40" fmla="*/ 0 w 136"/>
              <a:gd name="T41" fmla="*/ 60 h 137"/>
              <a:gd name="T42" fmla="*/ 0 w 136"/>
              <a:gd name="T43" fmla="*/ 68 h 137"/>
              <a:gd name="T44" fmla="*/ 0 w 136"/>
              <a:gd name="T45" fmla="*/ 77 h 137"/>
              <a:gd name="T46" fmla="*/ 17 w 136"/>
              <a:gd name="T47" fmla="*/ 83 h 137"/>
              <a:gd name="T48" fmla="*/ 22 w 136"/>
              <a:gd name="T49" fmla="*/ 94 h 137"/>
              <a:gd name="T50" fmla="*/ 14 w 136"/>
              <a:gd name="T51" fmla="*/ 110 h 137"/>
              <a:gd name="T52" fmla="*/ 26 w 136"/>
              <a:gd name="T53" fmla="*/ 123 h 137"/>
              <a:gd name="T54" fmla="*/ 43 w 136"/>
              <a:gd name="T55" fmla="*/ 115 h 137"/>
              <a:gd name="T56" fmla="*/ 53 w 136"/>
              <a:gd name="T57" fmla="*/ 119 h 137"/>
              <a:gd name="T58" fmla="*/ 59 w 136"/>
              <a:gd name="T59" fmla="*/ 136 h 137"/>
              <a:gd name="T60" fmla="*/ 68 w 136"/>
              <a:gd name="T61" fmla="*/ 137 h 137"/>
              <a:gd name="T62" fmla="*/ 77 w 136"/>
              <a:gd name="T63" fmla="*/ 136 h 137"/>
              <a:gd name="T64" fmla="*/ 83 w 136"/>
              <a:gd name="T65" fmla="*/ 119 h 137"/>
              <a:gd name="T66" fmla="*/ 94 w 136"/>
              <a:gd name="T67" fmla="*/ 115 h 137"/>
              <a:gd name="T68" fmla="*/ 110 w 136"/>
              <a:gd name="T69" fmla="*/ 123 h 137"/>
              <a:gd name="T70" fmla="*/ 122 w 136"/>
              <a:gd name="T71" fmla="*/ 110 h 137"/>
              <a:gd name="T72" fmla="*/ 115 w 136"/>
              <a:gd name="T73" fmla="*/ 94 h 137"/>
              <a:gd name="T74" fmla="*/ 68 w 136"/>
              <a:gd name="T75" fmla="*/ 92 h 137"/>
              <a:gd name="T76" fmla="*/ 44 w 136"/>
              <a:gd name="T77" fmla="*/ 68 h 137"/>
              <a:gd name="T78" fmla="*/ 68 w 136"/>
              <a:gd name="T79" fmla="*/ 45 h 137"/>
              <a:gd name="T80" fmla="*/ 92 w 136"/>
              <a:gd name="T81" fmla="*/ 68 h 137"/>
              <a:gd name="T82" fmla="*/ 68 w 136"/>
              <a:gd name="T83" fmla="*/ 9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6" h="137">
                <a:moveTo>
                  <a:pt x="115" y="94"/>
                </a:moveTo>
                <a:cubicBezTo>
                  <a:pt x="116" y="91"/>
                  <a:pt x="118" y="87"/>
                  <a:pt x="119" y="83"/>
                </a:cubicBezTo>
                <a:cubicBezTo>
                  <a:pt x="136" y="77"/>
                  <a:pt x="136" y="77"/>
                  <a:pt x="136" y="77"/>
                </a:cubicBezTo>
                <a:cubicBezTo>
                  <a:pt x="136" y="74"/>
                  <a:pt x="136" y="71"/>
                  <a:pt x="136" y="68"/>
                </a:cubicBezTo>
                <a:cubicBezTo>
                  <a:pt x="136" y="65"/>
                  <a:pt x="136" y="63"/>
                  <a:pt x="136" y="60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8" y="50"/>
                  <a:pt x="116" y="46"/>
                  <a:pt x="115" y="43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9" y="22"/>
                  <a:pt x="115" y="18"/>
                  <a:pt x="110" y="14"/>
                </a:cubicBezTo>
                <a:cubicBezTo>
                  <a:pt x="94" y="22"/>
                  <a:pt x="94" y="22"/>
                  <a:pt x="94" y="22"/>
                </a:cubicBezTo>
                <a:cubicBezTo>
                  <a:pt x="90" y="20"/>
                  <a:pt x="87" y="19"/>
                  <a:pt x="83" y="18"/>
                </a:cubicBezTo>
                <a:cubicBezTo>
                  <a:pt x="77" y="1"/>
                  <a:pt x="77" y="1"/>
                  <a:pt x="77" y="1"/>
                </a:cubicBezTo>
                <a:cubicBezTo>
                  <a:pt x="74" y="0"/>
                  <a:pt x="71" y="0"/>
                  <a:pt x="68" y="0"/>
                </a:cubicBezTo>
                <a:cubicBezTo>
                  <a:pt x="65" y="0"/>
                  <a:pt x="62" y="0"/>
                  <a:pt x="59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0" y="19"/>
                  <a:pt x="46" y="20"/>
                  <a:pt x="43" y="22"/>
                </a:cubicBezTo>
                <a:cubicBezTo>
                  <a:pt x="26" y="14"/>
                  <a:pt x="26" y="14"/>
                  <a:pt x="26" y="14"/>
                </a:cubicBezTo>
                <a:cubicBezTo>
                  <a:pt x="22" y="18"/>
                  <a:pt x="18" y="22"/>
                  <a:pt x="14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6"/>
                  <a:pt x="18" y="50"/>
                  <a:pt x="17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5"/>
                  <a:pt x="0" y="68"/>
                </a:cubicBezTo>
                <a:cubicBezTo>
                  <a:pt x="0" y="71"/>
                  <a:pt x="0" y="74"/>
                  <a:pt x="0" y="77"/>
                </a:cubicBezTo>
                <a:cubicBezTo>
                  <a:pt x="17" y="83"/>
                  <a:pt x="17" y="83"/>
                  <a:pt x="17" y="83"/>
                </a:cubicBezTo>
                <a:cubicBezTo>
                  <a:pt x="18" y="87"/>
                  <a:pt x="20" y="91"/>
                  <a:pt x="22" y="94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8" y="115"/>
                  <a:pt x="22" y="119"/>
                  <a:pt x="26" y="123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6" y="117"/>
                  <a:pt x="50" y="118"/>
                  <a:pt x="53" y="119"/>
                </a:cubicBezTo>
                <a:cubicBezTo>
                  <a:pt x="59" y="136"/>
                  <a:pt x="59" y="136"/>
                  <a:pt x="59" y="136"/>
                </a:cubicBezTo>
                <a:cubicBezTo>
                  <a:pt x="62" y="137"/>
                  <a:pt x="65" y="137"/>
                  <a:pt x="68" y="137"/>
                </a:cubicBezTo>
                <a:cubicBezTo>
                  <a:pt x="71" y="137"/>
                  <a:pt x="74" y="137"/>
                  <a:pt x="77" y="136"/>
                </a:cubicBezTo>
                <a:cubicBezTo>
                  <a:pt x="83" y="119"/>
                  <a:pt x="83" y="119"/>
                  <a:pt x="83" y="119"/>
                </a:cubicBezTo>
                <a:cubicBezTo>
                  <a:pt x="87" y="118"/>
                  <a:pt x="90" y="117"/>
                  <a:pt x="94" y="115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15" y="119"/>
                  <a:pt x="119" y="115"/>
                  <a:pt x="122" y="110"/>
                </a:cubicBezTo>
                <a:lnTo>
                  <a:pt x="115" y="94"/>
                </a:lnTo>
                <a:close/>
                <a:moveTo>
                  <a:pt x="68" y="92"/>
                </a:moveTo>
                <a:cubicBezTo>
                  <a:pt x="55" y="92"/>
                  <a:pt x="44" y="82"/>
                  <a:pt x="44" y="68"/>
                </a:cubicBezTo>
                <a:cubicBezTo>
                  <a:pt x="44" y="55"/>
                  <a:pt x="55" y="45"/>
                  <a:pt x="68" y="45"/>
                </a:cubicBezTo>
                <a:cubicBezTo>
                  <a:pt x="81" y="45"/>
                  <a:pt x="92" y="55"/>
                  <a:pt x="92" y="68"/>
                </a:cubicBezTo>
                <a:cubicBezTo>
                  <a:pt x="92" y="82"/>
                  <a:pt x="81" y="92"/>
                  <a:pt x="68" y="9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33669" y="1003839"/>
            <a:ext cx="178822" cy="178822"/>
          </a:xfrm>
          <a:custGeom>
            <a:avLst/>
            <a:gdLst>
              <a:gd name="T0" fmla="*/ 4 w 90"/>
              <a:gd name="T1" fmla="*/ 67 h 90"/>
              <a:gd name="T2" fmla="*/ 16 w 90"/>
              <a:gd name="T3" fmla="*/ 67 h 90"/>
              <a:gd name="T4" fmla="*/ 22 w 90"/>
              <a:gd name="T5" fmla="*/ 73 h 90"/>
              <a:gd name="T6" fmla="*/ 21 w 90"/>
              <a:gd name="T7" fmla="*/ 85 h 90"/>
              <a:gd name="T8" fmla="*/ 26 w 90"/>
              <a:gd name="T9" fmla="*/ 88 h 90"/>
              <a:gd name="T10" fmla="*/ 32 w 90"/>
              <a:gd name="T11" fmla="*/ 90 h 90"/>
              <a:gd name="T12" fmla="*/ 40 w 90"/>
              <a:gd name="T13" fmla="*/ 81 h 90"/>
              <a:gd name="T14" fmla="*/ 48 w 90"/>
              <a:gd name="T15" fmla="*/ 81 h 90"/>
              <a:gd name="T16" fmla="*/ 56 w 90"/>
              <a:gd name="T17" fmla="*/ 90 h 90"/>
              <a:gd name="T18" fmla="*/ 67 w 90"/>
              <a:gd name="T19" fmla="*/ 86 h 90"/>
              <a:gd name="T20" fmla="*/ 67 w 90"/>
              <a:gd name="T21" fmla="*/ 74 h 90"/>
              <a:gd name="T22" fmla="*/ 73 w 90"/>
              <a:gd name="T23" fmla="*/ 68 h 90"/>
              <a:gd name="T24" fmla="*/ 85 w 90"/>
              <a:gd name="T25" fmla="*/ 69 h 90"/>
              <a:gd name="T26" fmla="*/ 87 w 90"/>
              <a:gd name="T27" fmla="*/ 64 h 90"/>
              <a:gd name="T28" fmla="*/ 89 w 90"/>
              <a:gd name="T29" fmla="*/ 58 h 90"/>
              <a:gd name="T30" fmla="*/ 81 w 90"/>
              <a:gd name="T31" fmla="*/ 50 h 90"/>
              <a:gd name="T32" fmla="*/ 81 w 90"/>
              <a:gd name="T33" fmla="*/ 42 h 90"/>
              <a:gd name="T34" fmla="*/ 90 w 90"/>
              <a:gd name="T35" fmla="*/ 34 h 90"/>
              <a:gd name="T36" fmla="*/ 86 w 90"/>
              <a:gd name="T37" fmla="*/ 23 h 90"/>
              <a:gd name="T38" fmla="*/ 73 w 90"/>
              <a:gd name="T39" fmla="*/ 23 h 90"/>
              <a:gd name="T40" fmla="*/ 68 w 90"/>
              <a:gd name="T41" fmla="*/ 17 h 90"/>
              <a:gd name="T42" fmla="*/ 69 w 90"/>
              <a:gd name="T43" fmla="*/ 5 h 90"/>
              <a:gd name="T44" fmla="*/ 63 w 90"/>
              <a:gd name="T45" fmla="*/ 3 h 90"/>
              <a:gd name="T46" fmla="*/ 58 w 90"/>
              <a:gd name="T47" fmla="*/ 0 h 90"/>
              <a:gd name="T48" fmla="*/ 49 w 90"/>
              <a:gd name="T49" fmla="*/ 9 h 90"/>
              <a:gd name="T50" fmla="*/ 41 w 90"/>
              <a:gd name="T51" fmla="*/ 9 h 90"/>
              <a:gd name="T52" fmla="*/ 33 w 90"/>
              <a:gd name="T53" fmla="*/ 0 h 90"/>
              <a:gd name="T54" fmla="*/ 22 w 90"/>
              <a:gd name="T55" fmla="*/ 4 h 90"/>
              <a:gd name="T56" fmla="*/ 23 w 90"/>
              <a:gd name="T57" fmla="*/ 17 h 90"/>
              <a:gd name="T58" fmla="*/ 17 w 90"/>
              <a:gd name="T59" fmla="*/ 22 h 90"/>
              <a:gd name="T60" fmla="*/ 5 w 90"/>
              <a:gd name="T61" fmla="*/ 21 h 90"/>
              <a:gd name="T62" fmla="*/ 2 w 90"/>
              <a:gd name="T63" fmla="*/ 27 h 90"/>
              <a:gd name="T64" fmla="*/ 0 w 90"/>
              <a:gd name="T65" fmla="*/ 32 h 90"/>
              <a:gd name="T66" fmla="*/ 9 w 90"/>
              <a:gd name="T67" fmla="*/ 40 h 90"/>
              <a:gd name="T68" fmla="*/ 9 w 90"/>
              <a:gd name="T69" fmla="*/ 48 h 90"/>
              <a:gd name="T70" fmla="*/ 0 w 90"/>
              <a:gd name="T71" fmla="*/ 56 h 90"/>
              <a:gd name="T72" fmla="*/ 4 w 90"/>
              <a:gd name="T73" fmla="*/ 67 h 90"/>
              <a:gd name="T74" fmla="*/ 30 w 90"/>
              <a:gd name="T75" fmla="*/ 39 h 90"/>
              <a:gd name="T76" fmla="*/ 51 w 90"/>
              <a:gd name="T77" fmla="*/ 30 h 90"/>
              <a:gd name="T78" fmla="*/ 60 w 90"/>
              <a:gd name="T79" fmla="*/ 52 h 90"/>
              <a:gd name="T80" fmla="*/ 38 w 90"/>
              <a:gd name="T81" fmla="*/ 60 h 90"/>
              <a:gd name="T82" fmla="*/ 30 w 90"/>
              <a:gd name="T83" fmla="*/ 3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" h="90">
                <a:moveTo>
                  <a:pt x="4" y="67"/>
                </a:moveTo>
                <a:cubicBezTo>
                  <a:pt x="16" y="67"/>
                  <a:pt x="16" y="67"/>
                  <a:pt x="16" y="67"/>
                </a:cubicBezTo>
                <a:cubicBezTo>
                  <a:pt x="18" y="69"/>
                  <a:pt x="20" y="71"/>
                  <a:pt x="22" y="73"/>
                </a:cubicBezTo>
                <a:cubicBezTo>
                  <a:pt x="21" y="85"/>
                  <a:pt x="21" y="85"/>
                  <a:pt x="21" y="85"/>
                </a:cubicBezTo>
                <a:cubicBezTo>
                  <a:pt x="23" y="86"/>
                  <a:pt x="25" y="87"/>
                  <a:pt x="26" y="88"/>
                </a:cubicBezTo>
                <a:cubicBezTo>
                  <a:pt x="28" y="88"/>
                  <a:pt x="30" y="89"/>
                  <a:pt x="32" y="90"/>
                </a:cubicBezTo>
                <a:cubicBezTo>
                  <a:pt x="40" y="81"/>
                  <a:pt x="40" y="81"/>
                  <a:pt x="40" y="81"/>
                </a:cubicBezTo>
                <a:cubicBezTo>
                  <a:pt x="43" y="81"/>
                  <a:pt x="46" y="81"/>
                  <a:pt x="48" y="81"/>
                </a:cubicBezTo>
                <a:cubicBezTo>
                  <a:pt x="56" y="90"/>
                  <a:pt x="56" y="90"/>
                  <a:pt x="56" y="90"/>
                </a:cubicBezTo>
                <a:cubicBezTo>
                  <a:pt x="60" y="89"/>
                  <a:pt x="64" y="88"/>
                  <a:pt x="67" y="86"/>
                </a:cubicBezTo>
                <a:cubicBezTo>
                  <a:pt x="67" y="74"/>
                  <a:pt x="67" y="74"/>
                  <a:pt x="67" y="74"/>
                </a:cubicBezTo>
                <a:cubicBezTo>
                  <a:pt x="69" y="72"/>
                  <a:pt x="71" y="70"/>
                  <a:pt x="73" y="68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7"/>
                  <a:pt x="87" y="65"/>
                  <a:pt x="87" y="64"/>
                </a:cubicBezTo>
                <a:cubicBezTo>
                  <a:pt x="88" y="62"/>
                  <a:pt x="89" y="60"/>
                  <a:pt x="89" y="58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47"/>
                  <a:pt x="81" y="44"/>
                  <a:pt x="81" y="42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0"/>
                  <a:pt x="87" y="26"/>
                  <a:pt x="86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72" y="21"/>
                  <a:pt x="70" y="19"/>
                  <a:pt x="68" y="17"/>
                </a:cubicBezTo>
                <a:cubicBezTo>
                  <a:pt x="69" y="5"/>
                  <a:pt x="69" y="5"/>
                  <a:pt x="69" y="5"/>
                </a:cubicBezTo>
                <a:cubicBezTo>
                  <a:pt x="67" y="4"/>
                  <a:pt x="65" y="3"/>
                  <a:pt x="63" y="3"/>
                </a:cubicBezTo>
                <a:cubicBezTo>
                  <a:pt x="62" y="2"/>
                  <a:pt x="60" y="1"/>
                  <a:pt x="58" y="0"/>
                </a:cubicBezTo>
                <a:cubicBezTo>
                  <a:pt x="49" y="9"/>
                  <a:pt x="49" y="9"/>
                  <a:pt x="49" y="9"/>
                </a:cubicBezTo>
                <a:cubicBezTo>
                  <a:pt x="47" y="9"/>
                  <a:pt x="44" y="9"/>
                  <a:pt x="41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26" y="3"/>
                  <a:pt x="22" y="4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8"/>
                  <a:pt x="19" y="20"/>
                  <a:pt x="1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3"/>
                  <a:pt x="3" y="25"/>
                  <a:pt x="2" y="27"/>
                </a:cubicBezTo>
                <a:cubicBezTo>
                  <a:pt x="2" y="28"/>
                  <a:pt x="1" y="30"/>
                  <a:pt x="0" y="32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60"/>
                  <a:pt x="2" y="64"/>
                  <a:pt x="4" y="67"/>
                </a:cubicBezTo>
                <a:close/>
                <a:moveTo>
                  <a:pt x="30" y="39"/>
                </a:moveTo>
                <a:cubicBezTo>
                  <a:pt x="34" y="30"/>
                  <a:pt x="43" y="27"/>
                  <a:pt x="51" y="30"/>
                </a:cubicBezTo>
                <a:cubicBezTo>
                  <a:pt x="60" y="34"/>
                  <a:pt x="63" y="43"/>
                  <a:pt x="60" y="52"/>
                </a:cubicBezTo>
                <a:cubicBezTo>
                  <a:pt x="56" y="60"/>
                  <a:pt x="47" y="63"/>
                  <a:pt x="38" y="60"/>
                </a:cubicBezTo>
                <a:cubicBezTo>
                  <a:pt x="30" y="56"/>
                  <a:pt x="26" y="47"/>
                  <a:pt x="30" y="3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5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58242" y="1129417"/>
            <a:ext cx="143661" cy="144665"/>
          </a:xfrm>
          <a:custGeom>
            <a:avLst/>
            <a:gdLst>
              <a:gd name="T0" fmla="*/ 63 w 72"/>
              <a:gd name="T1" fmla="*/ 44 h 73"/>
              <a:gd name="T2" fmla="*/ 72 w 72"/>
              <a:gd name="T3" fmla="*/ 41 h 73"/>
              <a:gd name="T4" fmla="*/ 72 w 72"/>
              <a:gd name="T5" fmla="*/ 36 h 73"/>
              <a:gd name="T6" fmla="*/ 72 w 72"/>
              <a:gd name="T7" fmla="*/ 31 h 73"/>
              <a:gd name="T8" fmla="*/ 63 w 72"/>
              <a:gd name="T9" fmla="*/ 28 h 73"/>
              <a:gd name="T10" fmla="*/ 60 w 72"/>
              <a:gd name="T11" fmla="*/ 23 h 73"/>
              <a:gd name="T12" fmla="*/ 64 w 72"/>
              <a:gd name="T13" fmla="*/ 14 h 73"/>
              <a:gd name="T14" fmla="*/ 58 w 72"/>
              <a:gd name="T15" fmla="*/ 8 h 73"/>
              <a:gd name="T16" fmla="*/ 49 w 72"/>
              <a:gd name="T17" fmla="*/ 12 h 73"/>
              <a:gd name="T18" fmla="*/ 43 w 72"/>
              <a:gd name="T19" fmla="*/ 10 h 73"/>
              <a:gd name="T20" fmla="*/ 40 w 72"/>
              <a:gd name="T21" fmla="*/ 1 h 73"/>
              <a:gd name="T22" fmla="*/ 35 w 72"/>
              <a:gd name="T23" fmla="*/ 0 h 73"/>
              <a:gd name="T24" fmla="*/ 31 w 72"/>
              <a:gd name="T25" fmla="*/ 1 h 73"/>
              <a:gd name="T26" fmla="*/ 28 w 72"/>
              <a:gd name="T27" fmla="*/ 10 h 73"/>
              <a:gd name="T28" fmla="*/ 22 w 72"/>
              <a:gd name="T29" fmla="*/ 12 h 73"/>
              <a:gd name="T30" fmla="*/ 13 w 72"/>
              <a:gd name="T31" fmla="*/ 8 h 73"/>
              <a:gd name="T32" fmla="*/ 7 w 72"/>
              <a:gd name="T33" fmla="*/ 15 h 73"/>
              <a:gd name="T34" fmla="*/ 11 w 72"/>
              <a:gd name="T35" fmla="*/ 24 h 73"/>
              <a:gd name="T36" fmla="*/ 9 w 72"/>
              <a:gd name="T37" fmla="*/ 29 h 73"/>
              <a:gd name="T38" fmla="*/ 0 w 72"/>
              <a:gd name="T39" fmla="*/ 33 h 73"/>
              <a:gd name="T40" fmla="*/ 0 w 72"/>
              <a:gd name="T41" fmla="*/ 37 h 73"/>
              <a:gd name="T42" fmla="*/ 0 w 72"/>
              <a:gd name="T43" fmla="*/ 42 h 73"/>
              <a:gd name="T44" fmla="*/ 9 w 72"/>
              <a:gd name="T45" fmla="*/ 45 h 73"/>
              <a:gd name="T46" fmla="*/ 12 w 72"/>
              <a:gd name="T47" fmla="*/ 51 h 73"/>
              <a:gd name="T48" fmla="*/ 8 w 72"/>
              <a:gd name="T49" fmla="*/ 59 h 73"/>
              <a:gd name="T50" fmla="*/ 15 w 72"/>
              <a:gd name="T51" fmla="*/ 66 h 73"/>
              <a:gd name="T52" fmla="*/ 23 w 72"/>
              <a:gd name="T53" fmla="*/ 62 h 73"/>
              <a:gd name="T54" fmla="*/ 29 w 72"/>
              <a:gd name="T55" fmla="*/ 64 h 73"/>
              <a:gd name="T56" fmla="*/ 32 w 72"/>
              <a:gd name="T57" fmla="*/ 73 h 73"/>
              <a:gd name="T58" fmla="*/ 37 w 72"/>
              <a:gd name="T59" fmla="*/ 73 h 73"/>
              <a:gd name="T60" fmla="*/ 41 w 72"/>
              <a:gd name="T61" fmla="*/ 72 h 73"/>
              <a:gd name="T62" fmla="*/ 44 w 72"/>
              <a:gd name="T63" fmla="*/ 63 h 73"/>
              <a:gd name="T64" fmla="*/ 50 w 72"/>
              <a:gd name="T65" fmla="*/ 61 h 73"/>
              <a:gd name="T66" fmla="*/ 59 w 72"/>
              <a:gd name="T67" fmla="*/ 65 h 73"/>
              <a:gd name="T68" fmla="*/ 65 w 72"/>
              <a:gd name="T69" fmla="*/ 58 h 73"/>
              <a:gd name="T70" fmla="*/ 61 w 72"/>
              <a:gd name="T71" fmla="*/ 50 h 73"/>
              <a:gd name="T72" fmla="*/ 63 w 72"/>
              <a:gd name="T73" fmla="*/ 44 h 73"/>
              <a:gd name="T74" fmla="*/ 36 w 72"/>
              <a:gd name="T75" fmla="*/ 49 h 73"/>
              <a:gd name="T76" fmla="*/ 23 w 72"/>
              <a:gd name="T77" fmla="*/ 37 h 73"/>
              <a:gd name="T78" fmla="*/ 36 w 72"/>
              <a:gd name="T79" fmla="*/ 24 h 73"/>
              <a:gd name="T80" fmla="*/ 49 w 72"/>
              <a:gd name="T81" fmla="*/ 36 h 73"/>
              <a:gd name="T82" fmla="*/ 36 w 72"/>
              <a:gd name="T83" fmla="*/ 4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2" h="73">
                <a:moveTo>
                  <a:pt x="63" y="44"/>
                </a:moveTo>
                <a:cubicBezTo>
                  <a:pt x="72" y="41"/>
                  <a:pt x="72" y="41"/>
                  <a:pt x="72" y="41"/>
                </a:cubicBezTo>
                <a:cubicBezTo>
                  <a:pt x="72" y="39"/>
                  <a:pt x="72" y="37"/>
                  <a:pt x="72" y="36"/>
                </a:cubicBezTo>
                <a:cubicBezTo>
                  <a:pt x="72" y="34"/>
                  <a:pt x="72" y="33"/>
                  <a:pt x="72" y="31"/>
                </a:cubicBezTo>
                <a:cubicBezTo>
                  <a:pt x="63" y="28"/>
                  <a:pt x="63" y="28"/>
                  <a:pt x="63" y="28"/>
                </a:cubicBezTo>
                <a:cubicBezTo>
                  <a:pt x="62" y="26"/>
                  <a:pt x="61" y="24"/>
                  <a:pt x="60" y="23"/>
                </a:cubicBezTo>
                <a:cubicBezTo>
                  <a:pt x="64" y="14"/>
                  <a:pt x="64" y="14"/>
                  <a:pt x="64" y="14"/>
                </a:cubicBezTo>
                <a:cubicBezTo>
                  <a:pt x="62" y="12"/>
                  <a:pt x="60" y="9"/>
                  <a:pt x="58" y="8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1"/>
                  <a:pt x="45" y="10"/>
                  <a:pt x="43" y="10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0"/>
                  <a:pt x="37" y="0"/>
                  <a:pt x="35" y="0"/>
                </a:cubicBezTo>
                <a:cubicBezTo>
                  <a:pt x="34" y="0"/>
                  <a:pt x="32" y="1"/>
                  <a:pt x="31" y="1"/>
                </a:cubicBezTo>
                <a:cubicBezTo>
                  <a:pt x="28" y="10"/>
                  <a:pt x="28" y="10"/>
                  <a:pt x="28" y="10"/>
                </a:cubicBezTo>
                <a:cubicBezTo>
                  <a:pt x="26" y="10"/>
                  <a:pt x="24" y="11"/>
                  <a:pt x="22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10"/>
                  <a:pt x="9" y="13"/>
                  <a:pt x="7" y="15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7"/>
                  <a:pt x="9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0" y="36"/>
                  <a:pt x="0" y="37"/>
                </a:cubicBezTo>
                <a:cubicBezTo>
                  <a:pt x="0" y="39"/>
                  <a:pt x="0" y="41"/>
                  <a:pt x="0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7"/>
                  <a:pt x="11" y="49"/>
                  <a:pt x="12" y="51"/>
                </a:cubicBezTo>
                <a:cubicBezTo>
                  <a:pt x="8" y="59"/>
                  <a:pt x="8" y="59"/>
                  <a:pt x="8" y="59"/>
                </a:cubicBezTo>
                <a:cubicBezTo>
                  <a:pt x="10" y="62"/>
                  <a:pt x="12" y="64"/>
                  <a:pt x="15" y="66"/>
                </a:cubicBezTo>
                <a:cubicBezTo>
                  <a:pt x="23" y="62"/>
                  <a:pt x="23" y="62"/>
                  <a:pt x="23" y="62"/>
                </a:cubicBezTo>
                <a:cubicBezTo>
                  <a:pt x="25" y="62"/>
                  <a:pt x="27" y="63"/>
                  <a:pt x="29" y="64"/>
                </a:cubicBezTo>
                <a:cubicBezTo>
                  <a:pt x="32" y="73"/>
                  <a:pt x="32" y="73"/>
                  <a:pt x="32" y="73"/>
                </a:cubicBezTo>
                <a:cubicBezTo>
                  <a:pt x="34" y="73"/>
                  <a:pt x="35" y="73"/>
                  <a:pt x="37" y="73"/>
                </a:cubicBezTo>
                <a:cubicBezTo>
                  <a:pt x="38" y="73"/>
                  <a:pt x="40" y="73"/>
                  <a:pt x="41" y="72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3"/>
                  <a:pt x="48" y="62"/>
                  <a:pt x="50" y="61"/>
                </a:cubicBezTo>
                <a:cubicBezTo>
                  <a:pt x="59" y="65"/>
                  <a:pt x="59" y="65"/>
                  <a:pt x="59" y="65"/>
                </a:cubicBezTo>
                <a:cubicBezTo>
                  <a:pt x="61" y="63"/>
                  <a:pt x="63" y="61"/>
                  <a:pt x="65" y="58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48"/>
                  <a:pt x="63" y="46"/>
                  <a:pt x="63" y="44"/>
                </a:cubicBezTo>
                <a:close/>
                <a:moveTo>
                  <a:pt x="36" y="49"/>
                </a:moveTo>
                <a:cubicBezTo>
                  <a:pt x="29" y="49"/>
                  <a:pt x="24" y="44"/>
                  <a:pt x="23" y="37"/>
                </a:cubicBezTo>
                <a:cubicBezTo>
                  <a:pt x="23" y="30"/>
                  <a:pt x="29" y="24"/>
                  <a:pt x="36" y="24"/>
                </a:cubicBezTo>
                <a:cubicBezTo>
                  <a:pt x="43" y="24"/>
                  <a:pt x="49" y="29"/>
                  <a:pt x="49" y="36"/>
                </a:cubicBezTo>
                <a:cubicBezTo>
                  <a:pt x="49" y="43"/>
                  <a:pt x="43" y="49"/>
                  <a:pt x="36" y="4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115982" y="1713909"/>
            <a:ext cx="468253" cy="413700"/>
          </a:xfrm>
          <a:custGeom>
            <a:avLst/>
            <a:gdLst>
              <a:gd name="T0" fmla="*/ 167 w 258"/>
              <a:gd name="T1" fmla="*/ 228 h 228"/>
              <a:gd name="T2" fmla="*/ 123 w 258"/>
              <a:gd name="T3" fmla="*/ 210 h 228"/>
              <a:gd name="T4" fmla="*/ 79 w 258"/>
              <a:gd name="T5" fmla="*/ 166 h 228"/>
              <a:gd name="T6" fmla="*/ 72 w 258"/>
              <a:gd name="T7" fmla="*/ 161 h 228"/>
              <a:gd name="T8" fmla="*/ 71 w 258"/>
              <a:gd name="T9" fmla="*/ 162 h 228"/>
              <a:gd name="T10" fmla="*/ 75 w 258"/>
              <a:gd name="T11" fmla="*/ 173 h 228"/>
              <a:gd name="T12" fmla="*/ 75 w 258"/>
              <a:gd name="T13" fmla="*/ 210 h 228"/>
              <a:gd name="T14" fmla="*/ 57 w 258"/>
              <a:gd name="T15" fmla="*/ 218 h 228"/>
              <a:gd name="T16" fmla="*/ 39 w 258"/>
              <a:gd name="T17" fmla="*/ 210 h 228"/>
              <a:gd name="T18" fmla="*/ 1 w 258"/>
              <a:gd name="T19" fmla="*/ 122 h 228"/>
              <a:gd name="T20" fmla="*/ 35 w 258"/>
              <a:gd name="T21" fmla="*/ 33 h 228"/>
              <a:gd name="T22" fmla="*/ 117 w 258"/>
              <a:gd name="T23" fmla="*/ 0 h 228"/>
              <a:gd name="T24" fmla="*/ 207 w 258"/>
              <a:gd name="T25" fmla="*/ 37 h 228"/>
              <a:gd name="T26" fmla="*/ 211 w 258"/>
              <a:gd name="T27" fmla="*/ 210 h 228"/>
              <a:gd name="T28" fmla="*/ 167 w 258"/>
              <a:gd name="T29" fmla="*/ 228 h 228"/>
              <a:gd name="T30" fmla="*/ 72 w 258"/>
              <a:gd name="T31" fmla="*/ 149 h 228"/>
              <a:gd name="T32" fmla="*/ 87 w 258"/>
              <a:gd name="T33" fmla="*/ 157 h 228"/>
              <a:gd name="T34" fmla="*/ 131 w 258"/>
              <a:gd name="T35" fmla="*/ 201 h 228"/>
              <a:gd name="T36" fmla="*/ 167 w 258"/>
              <a:gd name="T37" fmla="*/ 216 h 228"/>
              <a:gd name="T38" fmla="*/ 203 w 258"/>
              <a:gd name="T39" fmla="*/ 201 h 228"/>
              <a:gd name="T40" fmla="*/ 199 w 258"/>
              <a:gd name="T41" fmla="*/ 46 h 228"/>
              <a:gd name="T42" fmla="*/ 117 w 258"/>
              <a:gd name="T43" fmla="*/ 12 h 228"/>
              <a:gd name="T44" fmla="*/ 43 w 258"/>
              <a:gd name="T45" fmla="*/ 42 h 228"/>
              <a:gd name="T46" fmla="*/ 13 w 258"/>
              <a:gd name="T47" fmla="*/ 121 h 228"/>
              <a:gd name="T48" fmla="*/ 47 w 258"/>
              <a:gd name="T49" fmla="*/ 201 h 228"/>
              <a:gd name="T50" fmla="*/ 67 w 258"/>
              <a:gd name="T51" fmla="*/ 201 h 228"/>
              <a:gd name="T52" fmla="*/ 67 w 258"/>
              <a:gd name="T53" fmla="*/ 182 h 228"/>
              <a:gd name="T54" fmla="*/ 63 w 258"/>
              <a:gd name="T55" fmla="*/ 153 h 228"/>
              <a:gd name="T56" fmla="*/ 72 w 258"/>
              <a:gd name="T5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8" h="228">
                <a:moveTo>
                  <a:pt x="167" y="228"/>
                </a:moveTo>
                <a:cubicBezTo>
                  <a:pt x="150" y="228"/>
                  <a:pt x="134" y="221"/>
                  <a:pt x="123" y="210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4" y="161"/>
                  <a:pt x="72" y="161"/>
                  <a:pt x="72" y="161"/>
                </a:cubicBezTo>
                <a:cubicBezTo>
                  <a:pt x="72" y="161"/>
                  <a:pt x="72" y="161"/>
                  <a:pt x="71" y="162"/>
                </a:cubicBezTo>
                <a:cubicBezTo>
                  <a:pt x="70" y="163"/>
                  <a:pt x="70" y="168"/>
                  <a:pt x="75" y="173"/>
                </a:cubicBezTo>
                <a:cubicBezTo>
                  <a:pt x="85" y="184"/>
                  <a:pt x="85" y="200"/>
                  <a:pt x="75" y="210"/>
                </a:cubicBezTo>
                <a:cubicBezTo>
                  <a:pt x="70" y="215"/>
                  <a:pt x="64" y="218"/>
                  <a:pt x="57" y="218"/>
                </a:cubicBezTo>
                <a:cubicBezTo>
                  <a:pt x="50" y="218"/>
                  <a:pt x="44" y="215"/>
                  <a:pt x="39" y="210"/>
                </a:cubicBezTo>
                <a:cubicBezTo>
                  <a:pt x="16" y="187"/>
                  <a:pt x="2" y="155"/>
                  <a:pt x="1" y="122"/>
                </a:cubicBezTo>
                <a:cubicBezTo>
                  <a:pt x="0" y="88"/>
                  <a:pt x="12" y="56"/>
                  <a:pt x="35" y="33"/>
                </a:cubicBezTo>
                <a:cubicBezTo>
                  <a:pt x="57" y="12"/>
                  <a:pt x="86" y="0"/>
                  <a:pt x="117" y="0"/>
                </a:cubicBezTo>
                <a:cubicBezTo>
                  <a:pt x="150" y="0"/>
                  <a:pt x="183" y="13"/>
                  <a:pt x="207" y="37"/>
                </a:cubicBezTo>
                <a:cubicBezTo>
                  <a:pt x="256" y="86"/>
                  <a:pt x="258" y="163"/>
                  <a:pt x="211" y="210"/>
                </a:cubicBezTo>
                <a:cubicBezTo>
                  <a:pt x="200" y="221"/>
                  <a:pt x="184" y="228"/>
                  <a:pt x="167" y="228"/>
                </a:cubicBezTo>
                <a:close/>
                <a:moveTo>
                  <a:pt x="72" y="149"/>
                </a:moveTo>
                <a:cubicBezTo>
                  <a:pt x="77" y="149"/>
                  <a:pt x="81" y="152"/>
                  <a:pt x="87" y="157"/>
                </a:cubicBezTo>
                <a:cubicBezTo>
                  <a:pt x="131" y="201"/>
                  <a:pt x="131" y="201"/>
                  <a:pt x="131" y="201"/>
                </a:cubicBezTo>
                <a:cubicBezTo>
                  <a:pt x="141" y="211"/>
                  <a:pt x="153" y="216"/>
                  <a:pt x="167" y="216"/>
                </a:cubicBezTo>
                <a:cubicBezTo>
                  <a:pt x="181" y="216"/>
                  <a:pt x="193" y="211"/>
                  <a:pt x="203" y="201"/>
                </a:cubicBezTo>
                <a:cubicBezTo>
                  <a:pt x="245" y="160"/>
                  <a:pt x="243" y="90"/>
                  <a:pt x="199" y="46"/>
                </a:cubicBezTo>
                <a:cubicBezTo>
                  <a:pt x="177" y="24"/>
                  <a:pt x="147" y="12"/>
                  <a:pt x="117" y="12"/>
                </a:cubicBezTo>
                <a:cubicBezTo>
                  <a:pt x="89" y="12"/>
                  <a:pt x="63" y="22"/>
                  <a:pt x="43" y="42"/>
                </a:cubicBezTo>
                <a:cubicBezTo>
                  <a:pt x="23" y="62"/>
                  <a:pt x="12" y="91"/>
                  <a:pt x="13" y="121"/>
                </a:cubicBezTo>
                <a:cubicBezTo>
                  <a:pt x="14" y="151"/>
                  <a:pt x="26" y="181"/>
                  <a:pt x="47" y="201"/>
                </a:cubicBezTo>
                <a:cubicBezTo>
                  <a:pt x="53" y="207"/>
                  <a:pt x="61" y="207"/>
                  <a:pt x="67" y="201"/>
                </a:cubicBezTo>
                <a:cubicBezTo>
                  <a:pt x="72" y="196"/>
                  <a:pt x="72" y="187"/>
                  <a:pt x="67" y="182"/>
                </a:cubicBezTo>
                <a:cubicBezTo>
                  <a:pt x="56" y="171"/>
                  <a:pt x="57" y="159"/>
                  <a:pt x="63" y="153"/>
                </a:cubicBezTo>
                <a:cubicBezTo>
                  <a:pt x="66" y="150"/>
                  <a:pt x="69" y="149"/>
                  <a:pt x="72" y="14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77385" y="1804832"/>
            <a:ext cx="79557" cy="80315"/>
          </a:xfrm>
          <a:custGeom>
            <a:avLst/>
            <a:gdLst>
              <a:gd name="T0" fmla="*/ 22 w 44"/>
              <a:gd name="T1" fmla="*/ 44 h 44"/>
              <a:gd name="T2" fmla="*/ 6 w 44"/>
              <a:gd name="T3" fmla="*/ 37 h 44"/>
              <a:gd name="T4" fmla="*/ 0 w 44"/>
              <a:gd name="T5" fmla="*/ 22 h 44"/>
              <a:gd name="T6" fmla="*/ 6 w 44"/>
              <a:gd name="T7" fmla="*/ 6 h 44"/>
              <a:gd name="T8" fmla="*/ 22 w 44"/>
              <a:gd name="T9" fmla="*/ 0 h 44"/>
              <a:gd name="T10" fmla="*/ 37 w 44"/>
              <a:gd name="T11" fmla="*/ 6 h 44"/>
              <a:gd name="T12" fmla="*/ 44 w 44"/>
              <a:gd name="T13" fmla="*/ 22 h 44"/>
              <a:gd name="T14" fmla="*/ 37 w 44"/>
              <a:gd name="T15" fmla="*/ 37 h 44"/>
              <a:gd name="T16" fmla="*/ 22 w 44"/>
              <a:gd name="T17" fmla="*/ 44 h 44"/>
              <a:gd name="T18" fmla="*/ 22 w 44"/>
              <a:gd name="T19" fmla="*/ 12 h 44"/>
              <a:gd name="T20" fmla="*/ 15 w 44"/>
              <a:gd name="T21" fmla="*/ 15 h 44"/>
              <a:gd name="T22" fmla="*/ 12 w 44"/>
              <a:gd name="T23" fmla="*/ 22 h 44"/>
              <a:gd name="T24" fmla="*/ 15 w 44"/>
              <a:gd name="T25" fmla="*/ 29 h 44"/>
              <a:gd name="T26" fmla="*/ 29 w 44"/>
              <a:gd name="T27" fmla="*/ 29 h 44"/>
              <a:gd name="T28" fmla="*/ 32 w 44"/>
              <a:gd name="T29" fmla="*/ 22 h 44"/>
              <a:gd name="T30" fmla="*/ 29 w 44"/>
              <a:gd name="T31" fmla="*/ 15 h 44"/>
              <a:gd name="T32" fmla="*/ 22 w 44"/>
              <a:gd name="T33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6" y="44"/>
                  <a:pt x="10" y="41"/>
                  <a:pt x="6" y="37"/>
                </a:cubicBezTo>
                <a:cubicBezTo>
                  <a:pt x="2" y="33"/>
                  <a:pt x="0" y="28"/>
                  <a:pt x="0" y="22"/>
                </a:cubicBezTo>
                <a:cubicBezTo>
                  <a:pt x="0" y="16"/>
                  <a:pt x="2" y="10"/>
                  <a:pt x="6" y="6"/>
                </a:cubicBezTo>
                <a:cubicBezTo>
                  <a:pt x="10" y="2"/>
                  <a:pt x="16" y="0"/>
                  <a:pt x="22" y="0"/>
                </a:cubicBezTo>
                <a:cubicBezTo>
                  <a:pt x="28" y="0"/>
                  <a:pt x="33" y="2"/>
                  <a:pt x="37" y="6"/>
                </a:cubicBezTo>
                <a:cubicBezTo>
                  <a:pt x="42" y="10"/>
                  <a:pt x="44" y="16"/>
                  <a:pt x="44" y="22"/>
                </a:cubicBezTo>
                <a:cubicBezTo>
                  <a:pt x="44" y="28"/>
                  <a:pt x="42" y="33"/>
                  <a:pt x="37" y="37"/>
                </a:cubicBezTo>
                <a:cubicBezTo>
                  <a:pt x="33" y="41"/>
                  <a:pt x="28" y="44"/>
                  <a:pt x="22" y="44"/>
                </a:cubicBezTo>
                <a:close/>
                <a:moveTo>
                  <a:pt x="22" y="12"/>
                </a:moveTo>
                <a:cubicBezTo>
                  <a:pt x="19" y="12"/>
                  <a:pt x="17" y="13"/>
                  <a:pt x="15" y="15"/>
                </a:cubicBezTo>
                <a:cubicBezTo>
                  <a:pt x="13" y="17"/>
                  <a:pt x="12" y="19"/>
                  <a:pt x="12" y="22"/>
                </a:cubicBezTo>
                <a:cubicBezTo>
                  <a:pt x="12" y="24"/>
                  <a:pt x="13" y="27"/>
                  <a:pt x="15" y="29"/>
                </a:cubicBezTo>
                <a:cubicBezTo>
                  <a:pt x="19" y="33"/>
                  <a:pt x="25" y="33"/>
                  <a:pt x="29" y="29"/>
                </a:cubicBezTo>
                <a:cubicBezTo>
                  <a:pt x="31" y="27"/>
                  <a:pt x="32" y="24"/>
                  <a:pt x="32" y="22"/>
                </a:cubicBezTo>
                <a:cubicBezTo>
                  <a:pt x="32" y="19"/>
                  <a:pt x="31" y="17"/>
                  <a:pt x="29" y="15"/>
                </a:cubicBezTo>
                <a:cubicBezTo>
                  <a:pt x="27" y="13"/>
                  <a:pt x="24" y="12"/>
                  <a:pt x="22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31939" y="1903332"/>
            <a:ext cx="70465" cy="65162"/>
          </a:xfrm>
          <a:custGeom>
            <a:avLst/>
            <a:gdLst>
              <a:gd name="T0" fmla="*/ 20 w 39"/>
              <a:gd name="T1" fmla="*/ 36 h 36"/>
              <a:gd name="T2" fmla="*/ 7 w 39"/>
              <a:gd name="T3" fmla="*/ 30 h 36"/>
              <a:gd name="T4" fmla="*/ 7 w 39"/>
              <a:gd name="T5" fmla="*/ 5 h 36"/>
              <a:gd name="T6" fmla="*/ 20 w 39"/>
              <a:gd name="T7" fmla="*/ 0 h 36"/>
              <a:gd name="T8" fmla="*/ 32 w 39"/>
              <a:gd name="T9" fmla="*/ 5 h 36"/>
              <a:gd name="T10" fmla="*/ 32 w 39"/>
              <a:gd name="T11" fmla="*/ 30 h 36"/>
              <a:gd name="T12" fmla="*/ 20 w 39"/>
              <a:gd name="T13" fmla="*/ 36 h 36"/>
              <a:gd name="T14" fmla="*/ 20 w 39"/>
              <a:gd name="T15" fmla="*/ 12 h 36"/>
              <a:gd name="T16" fmla="*/ 15 w 39"/>
              <a:gd name="T17" fmla="*/ 13 h 36"/>
              <a:gd name="T18" fmla="*/ 15 w 39"/>
              <a:gd name="T19" fmla="*/ 22 h 36"/>
              <a:gd name="T20" fmla="*/ 24 w 39"/>
              <a:gd name="T21" fmla="*/ 22 h 36"/>
              <a:gd name="T22" fmla="*/ 24 w 39"/>
              <a:gd name="T23" fmla="*/ 13 h 36"/>
              <a:gd name="T24" fmla="*/ 20 w 39"/>
              <a:gd name="T25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6">
                <a:moveTo>
                  <a:pt x="20" y="36"/>
                </a:moveTo>
                <a:cubicBezTo>
                  <a:pt x="15" y="36"/>
                  <a:pt x="10" y="34"/>
                  <a:pt x="7" y="30"/>
                </a:cubicBezTo>
                <a:cubicBezTo>
                  <a:pt x="0" y="23"/>
                  <a:pt x="0" y="12"/>
                  <a:pt x="7" y="5"/>
                </a:cubicBezTo>
                <a:cubicBezTo>
                  <a:pt x="10" y="1"/>
                  <a:pt x="15" y="0"/>
                  <a:pt x="20" y="0"/>
                </a:cubicBezTo>
                <a:cubicBezTo>
                  <a:pt x="24" y="0"/>
                  <a:pt x="29" y="1"/>
                  <a:pt x="32" y="5"/>
                </a:cubicBezTo>
                <a:cubicBezTo>
                  <a:pt x="39" y="12"/>
                  <a:pt x="39" y="23"/>
                  <a:pt x="32" y="30"/>
                </a:cubicBezTo>
                <a:cubicBezTo>
                  <a:pt x="29" y="34"/>
                  <a:pt x="24" y="36"/>
                  <a:pt x="20" y="36"/>
                </a:cubicBezTo>
                <a:close/>
                <a:moveTo>
                  <a:pt x="20" y="12"/>
                </a:moveTo>
                <a:cubicBezTo>
                  <a:pt x="18" y="12"/>
                  <a:pt x="17" y="12"/>
                  <a:pt x="15" y="13"/>
                </a:cubicBezTo>
                <a:cubicBezTo>
                  <a:pt x="13" y="16"/>
                  <a:pt x="13" y="20"/>
                  <a:pt x="15" y="22"/>
                </a:cubicBezTo>
                <a:cubicBezTo>
                  <a:pt x="18" y="24"/>
                  <a:pt x="22" y="24"/>
                  <a:pt x="24" y="22"/>
                </a:cubicBezTo>
                <a:cubicBezTo>
                  <a:pt x="26" y="20"/>
                  <a:pt x="26" y="16"/>
                  <a:pt x="24" y="13"/>
                </a:cubicBezTo>
                <a:cubicBezTo>
                  <a:pt x="23" y="12"/>
                  <a:pt x="21" y="12"/>
                  <a:pt x="20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69808" y="1979101"/>
            <a:ext cx="94711" cy="94712"/>
          </a:xfrm>
          <a:custGeom>
            <a:avLst/>
            <a:gdLst>
              <a:gd name="T0" fmla="*/ 26 w 52"/>
              <a:gd name="T1" fmla="*/ 52 h 52"/>
              <a:gd name="T2" fmla="*/ 7 w 52"/>
              <a:gd name="T3" fmla="*/ 44 h 52"/>
              <a:gd name="T4" fmla="*/ 0 w 52"/>
              <a:gd name="T5" fmla="*/ 26 h 52"/>
              <a:gd name="T6" fmla="*/ 7 w 52"/>
              <a:gd name="T7" fmla="*/ 7 h 52"/>
              <a:gd name="T8" fmla="*/ 26 w 52"/>
              <a:gd name="T9" fmla="*/ 0 h 52"/>
              <a:gd name="T10" fmla="*/ 44 w 52"/>
              <a:gd name="T11" fmla="*/ 7 h 52"/>
              <a:gd name="T12" fmla="*/ 52 w 52"/>
              <a:gd name="T13" fmla="*/ 26 h 52"/>
              <a:gd name="T14" fmla="*/ 44 w 52"/>
              <a:gd name="T15" fmla="*/ 44 h 52"/>
              <a:gd name="T16" fmla="*/ 26 w 52"/>
              <a:gd name="T17" fmla="*/ 52 h 52"/>
              <a:gd name="T18" fmla="*/ 26 w 52"/>
              <a:gd name="T19" fmla="*/ 12 h 52"/>
              <a:gd name="T20" fmla="*/ 16 w 52"/>
              <a:gd name="T21" fmla="*/ 16 h 52"/>
              <a:gd name="T22" fmla="*/ 12 w 52"/>
              <a:gd name="T23" fmla="*/ 26 h 52"/>
              <a:gd name="T24" fmla="*/ 16 w 52"/>
              <a:gd name="T25" fmla="*/ 35 h 52"/>
              <a:gd name="T26" fmla="*/ 36 w 52"/>
              <a:gd name="T27" fmla="*/ 35 h 52"/>
              <a:gd name="T28" fmla="*/ 40 w 52"/>
              <a:gd name="T29" fmla="*/ 26 h 52"/>
              <a:gd name="T30" fmla="*/ 36 w 52"/>
              <a:gd name="T31" fmla="*/ 16 h 52"/>
              <a:gd name="T32" fmla="*/ 26 w 52"/>
              <a:gd name="T33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9" y="52"/>
                  <a:pt x="12" y="49"/>
                  <a:pt x="7" y="44"/>
                </a:cubicBezTo>
                <a:cubicBezTo>
                  <a:pt x="3" y="39"/>
                  <a:pt x="0" y="32"/>
                  <a:pt x="0" y="26"/>
                </a:cubicBezTo>
                <a:cubicBezTo>
                  <a:pt x="0" y="19"/>
                  <a:pt x="3" y="12"/>
                  <a:pt x="7" y="7"/>
                </a:cubicBezTo>
                <a:cubicBezTo>
                  <a:pt x="12" y="2"/>
                  <a:pt x="19" y="0"/>
                  <a:pt x="26" y="0"/>
                </a:cubicBezTo>
                <a:cubicBezTo>
                  <a:pt x="33" y="0"/>
                  <a:pt x="39" y="2"/>
                  <a:pt x="44" y="7"/>
                </a:cubicBezTo>
                <a:cubicBezTo>
                  <a:pt x="49" y="12"/>
                  <a:pt x="52" y="19"/>
                  <a:pt x="52" y="26"/>
                </a:cubicBezTo>
                <a:cubicBezTo>
                  <a:pt x="52" y="32"/>
                  <a:pt x="49" y="39"/>
                  <a:pt x="44" y="44"/>
                </a:cubicBezTo>
                <a:cubicBezTo>
                  <a:pt x="39" y="49"/>
                  <a:pt x="33" y="52"/>
                  <a:pt x="26" y="52"/>
                </a:cubicBezTo>
                <a:close/>
                <a:moveTo>
                  <a:pt x="26" y="12"/>
                </a:moveTo>
                <a:cubicBezTo>
                  <a:pt x="22" y="12"/>
                  <a:pt x="19" y="13"/>
                  <a:pt x="16" y="16"/>
                </a:cubicBezTo>
                <a:cubicBezTo>
                  <a:pt x="13" y="18"/>
                  <a:pt x="12" y="22"/>
                  <a:pt x="12" y="26"/>
                </a:cubicBezTo>
                <a:cubicBezTo>
                  <a:pt x="12" y="29"/>
                  <a:pt x="13" y="33"/>
                  <a:pt x="16" y="35"/>
                </a:cubicBezTo>
                <a:cubicBezTo>
                  <a:pt x="21" y="41"/>
                  <a:pt x="30" y="41"/>
                  <a:pt x="36" y="35"/>
                </a:cubicBezTo>
                <a:cubicBezTo>
                  <a:pt x="38" y="33"/>
                  <a:pt x="40" y="29"/>
                  <a:pt x="40" y="26"/>
                </a:cubicBezTo>
                <a:cubicBezTo>
                  <a:pt x="40" y="22"/>
                  <a:pt x="38" y="18"/>
                  <a:pt x="36" y="16"/>
                </a:cubicBezTo>
                <a:cubicBezTo>
                  <a:pt x="33" y="13"/>
                  <a:pt x="30" y="12"/>
                  <a:pt x="26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262974" y="1785132"/>
            <a:ext cx="79557" cy="79558"/>
          </a:xfrm>
          <a:custGeom>
            <a:avLst/>
            <a:gdLst>
              <a:gd name="T0" fmla="*/ 22 w 44"/>
              <a:gd name="T1" fmla="*/ 44 h 44"/>
              <a:gd name="T2" fmla="*/ 6 w 44"/>
              <a:gd name="T3" fmla="*/ 38 h 44"/>
              <a:gd name="T4" fmla="*/ 0 w 44"/>
              <a:gd name="T5" fmla="*/ 22 h 44"/>
              <a:gd name="T6" fmla="*/ 6 w 44"/>
              <a:gd name="T7" fmla="*/ 6 h 44"/>
              <a:gd name="T8" fmla="*/ 22 w 44"/>
              <a:gd name="T9" fmla="*/ 0 h 44"/>
              <a:gd name="T10" fmla="*/ 38 w 44"/>
              <a:gd name="T11" fmla="*/ 6 h 44"/>
              <a:gd name="T12" fmla="*/ 44 w 44"/>
              <a:gd name="T13" fmla="*/ 22 h 44"/>
              <a:gd name="T14" fmla="*/ 38 w 44"/>
              <a:gd name="T15" fmla="*/ 38 h 44"/>
              <a:gd name="T16" fmla="*/ 22 w 44"/>
              <a:gd name="T17" fmla="*/ 44 h 44"/>
              <a:gd name="T18" fmla="*/ 22 w 44"/>
              <a:gd name="T19" fmla="*/ 12 h 44"/>
              <a:gd name="T20" fmla="*/ 15 w 44"/>
              <a:gd name="T21" fmla="*/ 15 h 44"/>
              <a:gd name="T22" fmla="*/ 12 w 44"/>
              <a:gd name="T23" fmla="*/ 22 h 44"/>
              <a:gd name="T24" fmla="*/ 15 w 44"/>
              <a:gd name="T25" fmla="*/ 29 h 44"/>
              <a:gd name="T26" fmla="*/ 29 w 44"/>
              <a:gd name="T27" fmla="*/ 29 h 44"/>
              <a:gd name="T28" fmla="*/ 32 w 44"/>
              <a:gd name="T29" fmla="*/ 22 h 44"/>
              <a:gd name="T30" fmla="*/ 29 w 44"/>
              <a:gd name="T31" fmla="*/ 15 h 44"/>
              <a:gd name="T32" fmla="*/ 22 w 44"/>
              <a:gd name="T33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6" y="44"/>
                  <a:pt x="11" y="42"/>
                  <a:pt x="6" y="38"/>
                </a:cubicBezTo>
                <a:cubicBezTo>
                  <a:pt x="2" y="33"/>
                  <a:pt x="0" y="28"/>
                  <a:pt x="0" y="22"/>
                </a:cubicBezTo>
                <a:cubicBezTo>
                  <a:pt x="0" y="16"/>
                  <a:pt x="2" y="11"/>
                  <a:pt x="6" y="6"/>
                </a:cubicBezTo>
                <a:cubicBezTo>
                  <a:pt x="11" y="2"/>
                  <a:pt x="16" y="0"/>
                  <a:pt x="22" y="0"/>
                </a:cubicBezTo>
                <a:cubicBezTo>
                  <a:pt x="28" y="0"/>
                  <a:pt x="33" y="2"/>
                  <a:pt x="38" y="6"/>
                </a:cubicBezTo>
                <a:cubicBezTo>
                  <a:pt x="42" y="11"/>
                  <a:pt x="44" y="16"/>
                  <a:pt x="44" y="22"/>
                </a:cubicBezTo>
                <a:cubicBezTo>
                  <a:pt x="44" y="28"/>
                  <a:pt x="42" y="33"/>
                  <a:pt x="38" y="38"/>
                </a:cubicBezTo>
                <a:cubicBezTo>
                  <a:pt x="33" y="42"/>
                  <a:pt x="28" y="44"/>
                  <a:pt x="22" y="44"/>
                </a:cubicBezTo>
                <a:close/>
                <a:moveTo>
                  <a:pt x="22" y="12"/>
                </a:moveTo>
                <a:cubicBezTo>
                  <a:pt x="19" y="12"/>
                  <a:pt x="17" y="13"/>
                  <a:pt x="15" y="15"/>
                </a:cubicBezTo>
                <a:cubicBezTo>
                  <a:pt x="13" y="17"/>
                  <a:pt x="12" y="19"/>
                  <a:pt x="12" y="22"/>
                </a:cubicBezTo>
                <a:cubicBezTo>
                  <a:pt x="12" y="25"/>
                  <a:pt x="13" y="27"/>
                  <a:pt x="15" y="29"/>
                </a:cubicBezTo>
                <a:cubicBezTo>
                  <a:pt x="19" y="33"/>
                  <a:pt x="25" y="33"/>
                  <a:pt x="29" y="29"/>
                </a:cubicBezTo>
                <a:cubicBezTo>
                  <a:pt x="31" y="27"/>
                  <a:pt x="32" y="25"/>
                  <a:pt x="32" y="22"/>
                </a:cubicBezTo>
                <a:cubicBezTo>
                  <a:pt x="32" y="19"/>
                  <a:pt x="31" y="17"/>
                  <a:pt x="29" y="15"/>
                </a:cubicBezTo>
                <a:cubicBezTo>
                  <a:pt x="27" y="13"/>
                  <a:pt x="25" y="12"/>
                  <a:pt x="22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865872" y="2752739"/>
            <a:ext cx="400024" cy="398703"/>
          </a:xfrm>
          <a:custGeom>
            <a:avLst/>
            <a:gdLst>
              <a:gd name="T0" fmla="*/ 80 w 128"/>
              <a:gd name="T1" fmla="*/ 0 h 128"/>
              <a:gd name="T2" fmla="*/ 32 w 128"/>
              <a:gd name="T3" fmla="*/ 48 h 128"/>
              <a:gd name="T4" fmla="*/ 38 w 128"/>
              <a:gd name="T5" fmla="*/ 70 h 128"/>
              <a:gd name="T6" fmla="*/ 4 w 128"/>
              <a:gd name="T7" fmla="*/ 104 h 128"/>
              <a:gd name="T8" fmla="*/ 4 w 128"/>
              <a:gd name="T9" fmla="*/ 104 h 128"/>
              <a:gd name="T10" fmla="*/ 0 w 128"/>
              <a:gd name="T11" fmla="*/ 114 h 128"/>
              <a:gd name="T12" fmla="*/ 14 w 128"/>
              <a:gd name="T13" fmla="*/ 128 h 128"/>
              <a:gd name="T14" fmla="*/ 24 w 128"/>
              <a:gd name="T15" fmla="*/ 124 h 128"/>
              <a:gd name="T16" fmla="*/ 24 w 128"/>
              <a:gd name="T17" fmla="*/ 124 h 128"/>
              <a:gd name="T18" fmla="*/ 58 w 128"/>
              <a:gd name="T19" fmla="*/ 90 h 128"/>
              <a:gd name="T20" fmla="*/ 80 w 128"/>
              <a:gd name="T21" fmla="*/ 96 h 128"/>
              <a:gd name="T22" fmla="*/ 128 w 128"/>
              <a:gd name="T23" fmla="*/ 48 h 128"/>
              <a:gd name="T24" fmla="*/ 80 w 128"/>
              <a:gd name="T25" fmla="*/ 0 h 128"/>
              <a:gd name="T26" fmla="*/ 19 w 128"/>
              <a:gd name="T27" fmla="*/ 119 h 128"/>
              <a:gd name="T28" fmla="*/ 14 w 128"/>
              <a:gd name="T29" fmla="*/ 121 h 128"/>
              <a:gd name="T30" fmla="*/ 7 w 128"/>
              <a:gd name="T31" fmla="*/ 114 h 128"/>
              <a:gd name="T32" fmla="*/ 9 w 128"/>
              <a:gd name="T33" fmla="*/ 109 h 128"/>
              <a:gd name="T34" fmla="*/ 9 w 128"/>
              <a:gd name="T35" fmla="*/ 109 h 128"/>
              <a:gd name="T36" fmla="*/ 41 w 128"/>
              <a:gd name="T37" fmla="*/ 77 h 128"/>
              <a:gd name="T38" fmla="*/ 51 w 128"/>
              <a:gd name="T39" fmla="*/ 87 h 128"/>
              <a:gd name="T40" fmla="*/ 19 w 128"/>
              <a:gd name="T41" fmla="*/ 119 h 128"/>
              <a:gd name="T42" fmla="*/ 80 w 128"/>
              <a:gd name="T43" fmla="*/ 88 h 128"/>
              <a:gd name="T44" fmla="*/ 40 w 128"/>
              <a:gd name="T45" fmla="*/ 48 h 128"/>
              <a:gd name="T46" fmla="*/ 80 w 128"/>
              <a:gd name="T47" fmla="*/ 8 h 128"/>
              <a:gd name="T48" fmla="*/ 120 w 128"/>
              <a:gd name="T49" fmla="*/ 48 h 128"/>
              <a:gd name="T50" fmla="*/ 80 w 128"/>
              <a:gd name="T51" fmla="*/ 8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80" y="0"/>
                </a:moveTo>
                <a:cubicBezTo>
                  <a:pt x="53" y="0"/>
                  <a:pt x="32" y="21"/>
                  <a:pt x="32" y="48"/>
                </a:cubicBezTo>
                <a:cubicBezTo>
                  <a:pt x="32" y="56"/>
                  <a:pt x="34" y="64"/>
                  <a:pt x="38" y="70"/>
                </a:cubicBezTo>
                <a:cubicBezTo>
                  <a:pt x="4" y="104"/>
                  <a:pt x="4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6"/>
                  <a:pt x="0" y="110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8" y="128"/>
                  <a:pt x="22" y="126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58" y="90"/>
                  <a:pt x="58" y="90"/>
                  <a:pt x="58" y="90"/>
                </a:cubicBezTo>
                <a:cubicBezTo>
                  <a:pt x="64" y="94"/>
                  <a:pt x="72" y="96"/>
                  <a:pt x="80" y="96"/>
                </a:cubicBezTo>
                <a:cubicBezTo>
                  <a:pt x="107" y="96"/>
                  <a:pt x="128" y="75"/>
                  <a:pt x="128" y="48"/>
                </a:cubicBezTo>
                <a:cubicBezTo>
                  <a:pt x="128" y="21"/>
                  <a:pt x="107" y="0"/>
                  <a:pt x="80" y="0"/>
                </a:cubicBezTo>
                <a:close/>
                <a:moveTo>
                  <a:pt x="19" y="119"/>
                </a:moveTo>
                <a:cubicBezTo>
                  <a:pt x="18" y="120"/>
                  <a:pt x="16" y="121"/>
                  <a:pt x="14" y="121"/>
                </a:cubicBezTo>
                <a:cubicBezTo>
                  <a:pt x="10" y="121"/>
                  <a:pt x="7" y="118"/>
                  <a:pt x="7" y="114"/>
                </a:cubicBezTo>
                <a:cubicBezTo>
                  <a:pt x="7" y="112"/>
                  <a:pt x="8" y="110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80"/>
                  <a:pt x="48" y="84"/>
                  <a:pt x="51" y="87"/>
                </a:cubicBezTo>
                <a:lnTo>
                  <a:pt x="19" y="119"/>
                </a:lnTo>
                <a:close/>
                <a:moveTo>
                  <a:pt x="80" y="88"/>
                </a:moveTo>
                <a:cubicBezTo>
                  <a:pt x="58" y="88"/>
                  <a:pt x="40" y="70"/>
                  <a:pt x="40" y="48"/>
                </a:cubicBezTo>
                <a:cubicBezTo>
                  <a:pt x="40" y="26"/>
                  <a:pt x="58" y="8"/>
                  <a:pt x="80" y="8"/>
                </a:cubicBezTo>
                <a:cubicBezTo>
                  <a:pt x="102" y="8"/>
                  <a:pt x="120" y="26"/>
                  <a:pt x="120" y="48"/>
                </a:cubicBezTo>
                <a:cubicBezTo>
                  <a:pt x="120" y="70"/>
                  <a:pt x="102" y="88"/>
                  <a:pt x="80" y="8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3028258" y="2814790"/>
            <a:ext cx="93735" cy="93735"/>
          </a:xfrm>
          <a:custGeom>
            <a:avLst/>
            <a:gdLst>
              <a:gd name="T0" fmla="*/ 28 w 30"/>
              <a:gd name="T1" fmla="*/ 0 h 30"/>
              <a:gd name="T2" fmla="*/ 0 w 30"/>
              <a:gd name="T3" fmla="*/ 28 h 30"/>
              <a:gd name="T4" fmla="*/ 2 w 30"/>
              <a:gd name="T5" fmla="*/ 30 h 30"/>
              <a:gd name="T6" fmla="*/ 4 w 30"/>
              <a:gd name="T7" fmla="*/ 28 h 30"/>
              <a:gd name="T8" fmla="*/ 28 w 30"/>
              <a:gd name="T9" fmla="*/ 4 h 30"/>
              <a:gd name="T10" fmla="*/ 30 w 30"/>
              <a:gd name="T11" fmla="*/ 2 h 30"/>
              <a:gd name="T12" fmla="*/ 28 w 30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3" y="30"/>
                  <a:pt x="4" y="29"/>
                  <a:pt x="4" y="28"/>
                </a:cubicBezTo>
                <a:cubicBezTo>
                  <a:pt x="4" y="15"/>
                  <a:pt x="15" y="4"/>
                  <a:pt x="28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240284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1" name="出自【趣你的PPT】(微信:qunideppt)：最优质的PPT资源库"/>
          <p:cNvSpPr/>
          <p:nvPr/>
        </p:nvSpPr>
        <p:spPr bwMode="auto">
          <a:xfrm>
            <a:off x="-3175" y="5281803"/>
            <a:ext cx="1762125" cy="1162050"/>
          </a:xfrm>
          <a:custGeom>
            <a:avLst/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304514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3" name="出自【趣你的PPT】(微信:qunideppt)：最优质的PPT资源库"/>
          <p:cNvSpPr/>
          <p:nvPr/>
        </p:nvSpPr>
        <p:spPr bwMode="auto">
          <a:xfrm>
            <a:off x="435324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5643978" y="2605278"/>
            <a:ext cx="6518275" cy="3884613"/>
          </a:xfrm>
          <a:custGeom>
            <a:avLst/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5" name="出自【趣你的PPT】(微信:qunideppt)：最优质的PPT资源库"/>
          <p:cNvSpPr/>
          <p:nvPr/>
        </p:nvSpPr>
        <p:spPr bwMode="auto">
          <a:xfrm>
            <a:off x="501046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370078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7" name="出自【趣你的PPT】(微信:qunideppt)：最优质的PPT资源库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8" name="出自【趣你的PPT】(微信:qunideppt)：最优质的PPT资源库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9" name="出自【趣你的PPT】(微信:qunideppt)：最优质的PPT资源库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0" name="出自【趣你的PPT】(微信:qunideppt)：最优质的PPT资源库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1" name="出自【趣你的PPT】(微信:qunideppt)：最优质的PPT资源库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2" name="出自【趣你的PPT】(微信:qunideppt)：最优质的PPT资源库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3" name="出自【趣你的PPT】(微信:qunideppt)：最优质的PPT资源库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6602665" y="3496581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>
          <a:xfrm>
            <a:off x="6602665" y="3930937"/>
            <a:ext cx="4058706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点击此出编辑文本内容，以表达您的项目详细资料，建议您在展示时采用微软雅黑字体。您也可以根据您的实际需求对文档之中的字体、图标、图片进行进一步修改美化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58112" y="988549"/>
            <a:ext cx="3016709" cy="923330"/>
            <a:chOff x="1311451" y="488295"/>
            <a:chExt cx="3016709" cy="923330"/>
          </a:xfrm>
        </p:grpSpPr>
        <p:sp>
          <p:nvSpPr>
            <p:cNvPr id="5" name="文本框 4"/>
            <p:cNvSpPr txBox="1"/>
            <p:nvPr/>
          </p:nvSpPr>
          <p:spPr>
            <a:xfrm>
              <a:off x="1311451" y="488295"/>
              <a:ext cx="2183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1F2B37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99611" y="1103848"/>
              <a:ext cx="1228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F2B37"/>
                  </a:solidFill>
                  <a:cs typeface="+mn-ea"/>
                  <a:sym typeface="+mn-lt"/>
                </a:rPr>
                <a:t>CONTENTS</a:t>
              </a:r>
              <a:endParaRPr lang="zh-CN" altLang="en-US" sz="1400" b="1" dirty="0">
                <a:solidFill>
                  <a:srgbClr val="1F2B3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40335" y="2504698"/>
            <a:ext cx="4173423" cy="523220"/>
            <a:chOff x="629920" y="1894860"/>
            <a:chExt cx="4173423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cs typeface="+mn-ea"/>
                  <a:sym typeface="+mn-lt"/>
                </a:rPr>
                <a:t>单击添加您的标题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40335" y="3376567"/>
            <a:ext cx="4173423" cy="523220"/>
            <a:chOff x="629920" y="1894860"/>
            <a:chExt cx="4173423" cy="523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26" name="菱形 25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cs typeface="+mn-ea"/>
                  <a:sym typeface="+mn-lt"/>
                </a:rPr>
                <a:t>单击添加您的标题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40335" y="4243624"/>
            <a:ext cx="4173423" cy="523220"/>
            <a:chOff x="629920" y="1894860"/>
            <a:chExt cx="4173423" cy="523220"/>
          </a:xfrm>
        </p:grpSpPr>
        <p:grpSp>
          <p:nvGrpSpPr>
            <p:cNvPr id="29" name="组合 28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31" name="菱形 30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菱形 31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cs typeface="+mn-ea"/>
                  <a:sym typeface="+mn-lt"/>
                </a:rPr>
                <a:t>单击添加您的标题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40335" y="5110680"/>
            <a:ext cx="4173423" cy="523220"/>
            <a:chOff x="629920" y="1894860"/>
            <a:chExt cx="4173423" cy="523220"/>
          </a:xfrm>
        </p:grpSpPr>
        <p:grpSp>
          <p:nvGrpSpPr>
            <p:cNvPr id="34" name="组合 33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36" name="菱形 35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菱形 36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cs typeface="+mn-ea"/>
                  <a:sym typeface="+mn-lt"/>
                </a:rPr>
                <a:t>单击添加您的标题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出自【趣你的PPT】(微信:qunideppt)：最优质的PPT资源库"/>
          <p:cNvSpPr/>
          <p:nvPr/>
        </p:nvSpPr>
        <p:spPr bwMode="auto">
          <a:xfrm>
            <a:off x="7118270" y="4781154"/>
            <a:ext cx="425972" cy="426832"/>
          </a:xfrm>
          <a:custGeom>
            <a:avLst/>
            <a:gdLst>
              <a:gd name="T0" fmla="*/ 97 w 106"/>
              <a:gd name="T1" fmla="*/ 105 h 106"/>
              <a:gd name="T2" fmla="*/ 104 w 106"/>
              <a:gd name="T3" fmla="*/ 98 h 106"/>
              <a:gd name="T4" fmla="*/ 95 w 106"/>
              <a:gd name="T5" fmla="*/ 62 h 106"/>
              <a:gd name="T6" fmla="*/ 90 w 106"/>
              <a:gd name="T7" fmla="*/ 43 h 106"/>
              <a:gd name="T8" fmla="*/ 80 w 106"/>
              <a:gd name="T9" fmla="*/ 6 h 106"/>
              <a:gd name="T10" fmla="*/ 70 w 106"/>
              <a:gd name="T11" fmla="*/ 4 h 106"/>
              <a:gd name="T12" fmla="*/ 44 w 106"/>
              <a:gd name="T13" fmla="*/ 30 h 106"/>
              <a:gd name="T14" fmla="*/ 30 w 106"/>
              <a:gd name="T15" fmla="*/ 44 h 106"/>
              <a:gd name="T16" fmla="*/ 4 w 106"/>
              <a:gd name="T17" fmla="*/ 71 h 106"/>
              <a:gd name="T18" fmla="*/ 6 w 106"/>
              <a:gd name="T19" fmla="*/ 80 h 106"/>
              <a:gd name="T20" fmla="*/ 42 w 106"/>
              <a:gd name="T21" fmla="*/ 90 h 106"/>
              <a:gd name="T22" fmla="*/ 61 w 106"/>
              <a:gd name="T23" fmla="*/ 95 h 106"/>
              <a:gd name="T24" fmla="*/ 97 w 106"/>
              <a:gd name="T25" fmla="*/ 10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97" y="105"/>
                </a:moveTo>
                <a:cubicBezTo>
                  <a:pt x="103" y="106"/>
                  <a:pt x="106" y="103"/>
                  <a:pt x="104" y="98"/>
                </a:cubicBezTo>
                <a:cubicBezTo>
                  <a:pt x="95" y="62"/>
                  <a:pt x="95" y="62"/>
                  <a:pt x="95" y="62"/>
                </a:cubicBezTo>
                <a:cubicBezTo>
                  <a:pt x="93" y="56"/>
                  <a:pt x="91" y="48"/>
                  <a:pt x="90" y="43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"/>
                  <a:pt x="74" y="0"/>
                  <a:pt x="70" y="4"/>
                </a:cubicBezTo>
                <a:cubicBezTo>
                  <a:pt x="44" y="30"/>
                  <a:pt x="44" y="30"/>
                  <a:pt x="44" y="30"/>
                </a:cubicBezTo>
                <a:cubicBezTo>
                  <a:pt x="40" y="34"/>
                  <a:pt x="34" y="40"/>
                  <a:pt x="30" y="44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75"/>
                  <a:pt x="1" y="79"/>
                  <a:pt x="6" y="80"/>
                </a:cubicBezTo>
                <a:cubicBezTo>
                  <a:pt x="42" y="90"/>
                  <a:pt x="42" y="90"/>
                  <a:pt x="42" y="90"/>
                </a:cubicBezTo>
                <a:cubicBezTo>
                  <a:pt x="47" y="91"/>
                  <a:pt x="56" y="94"/>
                  <a:pt x="61" y="95"/>
                </a:cubicBezTo>
                <a:lnTo>
                  <a:pt x="97" y="10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6132968" y="2096775"/>
            <a:ext cx="1727299" cy="1995909"/>
          </a:xfrm>
          <a:custGeom>
            <a:avLst/>
            <a:gdLst>
              <a:gd name="T0" fmla="*/ 0 w 406"/>
              <a:gd name="T1" fmla="*/ 127 h 469"/>
              <a:gd name="T2" fmla="*/ 0 w 406"/>
              <a:gd name="T3" fmla="*/ 152 h 469"/>
              <a:gd name="T4" fmla="*/ 254 w 406"/>
              <a:gd name="T5" fmla="*/ 406 h 469"/>
              <a:gd name="T6" fmla="*/ 279 w 406"/>
              <a:gd name="T7" fmla="*/ 406 h 469"/>
              <a:gd name="T8" fmla="*/ 343 w 406"/>
              <a:gd name="T9" fmla="*/ 469 h 469"/>
              <a:gd name="T10" fmla="*/ 406 w 406"/>
              <a:gd name="T11" fmla="*/ 406 h 469"/>
              <a:gd name="T12" fmla="*/ 0 w 406"/>
              <a:gd name="T13" fmla="*/ 0 h 469"/>
              <a:gd name="T14" fmla="*/ 64 w 406"/>
              <a:gd name="T15" fmla="*/ 63 h 469"/>
              <a:gd name="T16" fmla="*/ 0 w 406"/>
              <a:gd name="T17" fmla="*/ 12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" h="469">
                <a:moveTo>
                  <a:pt x="0" y="127"/>
                </a:moveTo>
                <a:cubicBezTo>
                  <a:pt x="0" y="152"/>
                  <a:pt x="0" y="152"/>
                  <a:pt x="0" y="152"/>
                </a:cubicBezTo>
                <a:cubicBezTo>
                  <a:pt x="140" y="152"/>
                  <a:pt x="254" y="266"/>
                  <a:pt x="254" y="406"/>
                </a:cubicBezTo>
                <a:cubicBezTo>
                  <a:pt x="279" y="406"/>
                  <a:pt x="279" y="406"/>
                  <a:pt x="279" y="406"/>
                </a:cubicBezTo>
                <a:cubicBezTo>
                  <a:pt x="343" y="469"/>
                  <a:pt x="343" y="469"/>
                  <a:pt x="343" y="469"/>
                </a:cubicBezTo>
                <a:cubicBezTo>
                  <a:pt x="406" y="406"/>
                  <a:pt x="406" y="406"/>
                  <a:pt x="406" y="406"/>
                </a:cubicBezTo>
                <a:cubicBezTo>
                  <a:pt x="406" y="182"/>
                  <a:pt x="225" y="0"/>
                  <a:pt x="0" y="0"/>
                </a:cubicBezTo>
                <a:cubicBezTo>
                  <a:pt x="64" y="63"/>
                  <a:pt x="64" y="63"/>
                  <a:pt x="64" y="63"/>
                </a:cubicBezTo>
                <a:lnTo>
                  <a:pt x="0" y="12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4404758" y="3557285"/>
            <a:ext cx="1728210" cy="1995909"/>
          </a:xfrm>
          <a:custGeom>
            <a:avLst/>
            <a:gdLst>
              <a:gd name="T0" fmla="*/ 406 w 406"/>
              <a:gd name="T1" fmla="*/ 342 h 469"/>
              <a:gd name="T2" fmla="*/ 406 w 406"/>
              <a:gd name="T3" fmla="*/ 317 h 469"/>
              <a:gd name="T4" fmla="*/ 153 w 406"/>
              <a:gd name="T5" fmla="*/ 63 h 469"/>
              <a:gd name="T6" fmla="*/ 127 w 406"/>
              <a:gd name="T7" fmla="*/ 63 h 469"/>
              <a:gd name="T8" fmla="*/ 64 w 406"/>
              <a:gd name="T9" fmla="*/ 0 h 469"/>
              <a:gd name="T10" fmla="*/ 0 w 406"/>
              <a:gd name="T11" fmla="*/ 63 h 469"/>
              <a:gd name="T12" fmla="*/ 406 w 406"/>
              <a:gd name="T13" fmla="*/ 469 h 469"/>
              <a:gd name="T14" fmla="*/ 343 w 406"/>
              <a:gd name="T15" fmla="*/ 405 h 469"/>
              <a:gd name="T16" fmla="*/ 406 w 406"/>
              <a:gd name="T17" fmla="*/ 342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" h="469">
                <a:moveTo>
                  <a:pt x="406" y="342"/>
                </a:moveTo>
                <a:cubicBezTo>
                  <a:pt x="406" y="317"/>
                  <a:pt x="406" y="317"/>
                  <a:pt x="406" y="317"/>
                </a:cubicBezTo>
                <a:cubicBezTo>
                  <a:pt x="266" y="317"/>
                  <a:pt x="153" y="203"/>
                  <a:pt x="153" y="63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64" y="0"/>
                  <a:pt x="64" y="0"/>
                  <a:pt x="64" y="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7"/>
                  <a:pt x="182" y="469"/>
                  <a:pt x="406" y="469"/>
                </a:cubicBezTo>
                <a:cubicBezTo>
                  <a:pt x="343" y="405"/>
                  <a:pt x="343" y="405"/>
                  <a:pt x="343" y="405"/>
                </a:cubicBezTo>
                <a:lnTo>
                  <a:pt x="406" y="34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4404758" y="2096775"/>
            <a:ext cx="2000462" cy="1728210"/>
          </a:xfrm>
          <a:custGeom>
            <a:avLst/>
            <a:gdLst>
              <a:gd name="T0" fmla="*/ 127 w 470"/>
              <a:gd name="T1" fmla="*/ 406 h 406"/>
              <a:gd name="T2" fmla="*/ 153 w 470"/>
              <a:gd name="T3" fmla="*/ 406 h 406"/>
              <a:gd name="T4" fmla="*/ 406 w 470"/>
              <a:gd name="T5" fmla="*/ 152 h 406"/>
              <a:gd name="T6" fmla="*/ 406 w 470"/>
              <a:gd name="T7" fmla="*/ 127 h 406"/>
              <a:gd name="T8" fmla="*/ 470 w 470"/>
              <a:gd name="T9" fmla="*/ 63 h 406"/>
              <a:gd name="T10" fmla="*/ 406 w 470"/>
              <a:gd name="T11" fmla="*/ 0 h 406"/>
              <a:gd name="T12" fmla="*/ 0 w 470"/>
              <a:gd name="T13" fmla="*/ 406 h 406"/>
              <a:gd name="T14" fmla="*/ 64 w 470"/>
              <a:gd name="T15" fmla="*/ 343 h 406"/>
              <a:gd name="T16" fmla="*/ 127 w 470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0" h="406">
                <a:moveTo>
                  <a:pt x="127" y="406"/>
                </a:moveTo>
                <a:cubicBezTo>
                  <a:pt x="153" y="406"/>
                  <a:pt x="153" y="406"/>
                  <a:pt x="153" y="406"/>
                </a:cubicBezTo>
                <a:cubicBezTo>
                  <a:pt x="153" y="266"/>
                  <a:pt x="266" y="152"/>
                  <a:pt x="406" y="152"/>
                </a:cubicBezTo>
                <a:cubicBezTo>
                  <a:pt x="406" y="127"/>
                  <a:pt x="406" y="127"/>
                  <a:pt x="406" y="127"/>
                </a:cubicBezTo>
                <a:cubicBezTo>
                  <a:pt x="470" y="63"/>
                  <a:pt x="470" y="63"/>
                  <a:pt x="470" y="63"/>
                </a:cubicBezTo>
                <a:cubicBezTo>
                  <a:pt x="406" y="0"/>
                  <a:pt x="406" y="0"/>
                  <a:pt x="406" y="0"/>
                </a:cubicBezTo>
                <a:cubicBezTo>
                  <a:pt x="182" y="0"/>
                  <a:pt x="0" y="182"/>
                  <a:pt x="0" y="406"/>
                </a:cubicBezTo>
                <a:cubicBezTo>
                  <a:pt x="64" y="343"/>
                  <a:pt x="64" y="343"/>
                  <a:pt x="64" y="343"/>
                </a:cubicBezTo>
                <a:lnTo>
                  <a:pt x="127" y="40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5864358" y="3824984"/>
            <a:ext cx="1995909" cy="1728210"/>
          </a:xfrm>
          <a:custGeom>
            <a:avLst/>
            <a:gdLst>
              <a:gd name="T0" fmla="*/ 406 w 469"/>
              <a:gd name="T1" fmla="*/ 63 h 406"/>
              <a:gd name="T2" fmla="*/ 342 w 469"/>
              <a:gd name="T3" fmla="*/ 0 h 406"/>
              <a:gd name="T4" fmla="*/ 317 w 469"/>
              <a:gd name="T5" fmla="*/ 0 h 406"/>
              <a:gd name="T6" fmla="*/ 63 w 469"/>
              <a:gd name="T7" fmla="*/ 254 h 406"/>
              <a:gd name="T8" fmla="*/ 63 w 469"/>
              <a:gd name="T9" fmla="*/ 279 h 406"/>
              <a:gd name="T10" fmla="*/ 0 w 469"/>
              <a:gd name="T11" fmla="*/ 342 h 406"/>
              <a:gd name="T12" fmla="*/ 63 w 469"/>
              <a:gd name="T13" fmla="*/ 406 h 406"/>
              <a:gd name="T14" fmla="*/ 469 w 469"/>
              <a:gd name="T15" fmla="*/ 0 h 406"/>
              <a:gd name="T16" fmla="*/ 406 w 469"/>
              <a:gd name="T17" fmla="*/ 63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9" h="406">
                <a:moveTo>
                  <a:pt x="406" y="63"/>
                </a:moveTo>
                <a:cubicBezTo>
                  <a:pt x="342" y="0"/>
                  <a:pt x="342" y="0"/>
                  <a:pt x="342" y="0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140"/>
                  <a:pt x="203" y="254"/>
                  <a:pt x="63" y="254"/>
                </a:cubicBezTo>
                <a:cubicBezTo>
                  <a:pt x="63" y="279"/>
                  <a:pt x="63" y="279"/>
                  <a:pt x="63" y="279"/>
                </a:cubicBezTo>
                <a:cubicBezTo>
                  <a:pt x="0" y="342"/>
                  <a:pt x="0" y="342"/>
                  <a:pt x="0" y="342"/>
                </a:cubicBezTo>
                <a:cubicBezTo>
                  <a:pt x="63" y="406"/>
                  <a:pt x="63" y="406"/>
                  <a:pt x="63" y="406"/>
                </a:cubicBezTo>
                <a:cubicBezTo>
                  <a:pt x="288" y="406"/>
                  <a:pt x="469" y="224"/>
                  <a:pt x="469" y="0"/>
                </a:cubicBezTo>
                <a:lnTo>
                  <a:pt x="406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45621" y="2637638"/>
            <a:ext cx="2374695" cy="2374695"/>
          </a:xfrm>
          <a:custGeom>
            <a:avLst/>
            <a:gdLst>
              <a:gd name="T0" fmla="*/ 279 w 558"/>
              <a:gd name="T1" fmla="*/ 0 h 558"/>
              <a:gd name="T2" fmla="*/ 0 w 558"/>
              <a:gd name="T3" fmla="*/ 279 h 558"/>
              <a:gd name="T4" fmla="*/ 279 w 558"/>
              <a:gd name="T5" fmla="*/ 558 h 558"/>
              <a:gd name="T6" fmla="*/ 558 w 558"/>
              <a:gd name="T7" fmla="*/ 279 h 558"/>
              <a:gd name="T8" fmla="*/ 279 w 558"/>
              <a:gd name="T9" fmla="*/ 0 h 558"/>
              <a:gd name="T10" fmla="*/ 279 w 558"/>
              <a:gd name="T11" fmla="*/ 533 h 558"/>
              <a:gd name="T12" fmla="*/ 26 w 558"/>
              <a:gd name="T13" fmla="*/ 279 h 558"/>
              <a:gd name="T14" fmla="*/ 279 w 558"/>
              <a:gd name="T15" fmla="*/ 25 h 558"/>
              <a:gd name="T16" fmla="*/ 533 w 558"/>
              <a:gd name="T17" fmla="*/ 279 h 558"/>
              <a:gd name="T18" fmla="*/ 279 w 558"/>
              <a:gd name="T19" fmla="*/ 53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8" h="558"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cubicBezTo>
                  <a:pt x="0" y="433"/>
                  <a:pt x="125" y="558"/>
                  <a:pt x="279" y="558"/>
                </a:cubicBezTo>
                <a:cubicBezTo>
                  <a:pt x="433" y="558"/>
                  <a:pt x="558" y="433"/>
                  <a:pt x="558" y="279"/>
                </a:cubicBezTo>
                <a:cubicBezTo>
                  <a:pt x="558" y="125"/>
                  <a:pt x="433" y="0"/>
                  <a:pt x="279" y="0"/>
                </a:cubicBezTo>
                <a:close/>
                <a:moveTo>
                  <a:pt x="279" y="533"/>
                </a:moveTo>
                <a:cubicBezTo>
                  <a:pt x="139" y="533"/>
                  <a:pt x="26" y="419"/>
                  <a:pt x="26" y="279"/>
                </a:cubicBezTo>
                <a:cubicBezTo>
                  <a:pt x="26" y="139"/>
                  <a:pt x="139" y="25"/>
                  <a:pt x="279" y="25"/>
                </a:cubicBezTo>
                <a:cubicBezTo>
                  <a:pt x="419" y="25"/>
                  <a:pt x="533" y="139"/>
                  <a:pt x="533" y="279"/>
                </a:cubicBezTo>
                <a:cubicBezTo>
                  <a:pt x="533" y="419"/>
                  <a:pt x="419" y="533"/>
                  <a:pt x="279" y="533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7175539" y="2394522"/>
            <a:ext cx="450719" cy="451629"/>
          </a:xfrm>
          <a:custGeom>
            <a:avLst/>
            <a:gdLst>
              <a:gd name="T0" fmla="*/ 97 w 106"/>
              <a:gd name="T1" fmla="*/ 1 h 106"/>
              <a:gd name="T2" fmla="*/ 104 w 106"/>
              <a:gd name="T3" fmla="*/ 8 h 106"/>
              <a:gd name="T4" fmla="*/ 95 w 106"/>
              <a:gd name="T5" fmla="*/ 44 h 106"/>
              <a:gd name="T6" fmla="*/ 90 w 106"/>
              <a:gd name="T7" fmla="*/ 63 h 106"/>
              <a:gd name="T8" fmla="*/ 80 w 106"/>
              <a:gd name="T9" fmla="*/ 99 h 106"/>
              <a:gd name="T10" fmla="*/ 70 w 106"/>
              <a:gd name="T11" fmla="*/ 102 h 106"/>
              <a:gd name="T12" fmla="*/ 44 w 106"/>
              <a:gd name="T13" fmla="*/ 75 h 106"/>
              <a:gd name="T14" fmla="*/ 30 w 106"/>
              <a:gd name="T15" fmla="*/ 62 h 106"/>
              <a:gd name="T16" fmla="*/ 4 w 106"/>
              <a:gd name="T17" fmla="*/ 35 h 106"/>
              <a:gd name="T18" fmla="*/ 6 w 106"/>
              <a:gd name="T19" fmla="*/ 26 h 106"/>
              <a:gd name="T20" fmla="*/ 42 w 106"/>
              <a:gd name="T21" fmla="*/ 16 h 106"/>
              <a:gd name="T22" fmla="*/ 61 w 106"/>
              <a:gd name="T23" fmla="*/ 11 h 106"/>
              <a:gd name="T24" fmla="*/ 97 w 106"/>
              <a:gd name="T25" fmla="*/ 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97" y="1"/>
                </a:moveTo>
                <a:cubicBezTo>
                  <a:pt x="103" y="0"/>
                  <a:pt x="106" y="3"/>
                  <a:pt x="104" y="8"/>
                </a:cubicBezTo>
                <a:cubicBezTo>
                  <a:pt x="95" y="44"/>
                  <a:pt x="95" y="44"/>
                  <a:pt x="95" y="44"/>
                </a:cubicBezTo>
                <a:cubicBezTo>
                  <a:pt x="93" y="49"/>
                  <a:pt x="91" y="58"/>
                  <a:pt x="90" y="63"/>
                </a:cubicBezTo>
                <a:cubicBezTo>
                  <a:pt x="80" y="99"/>
                  <a:pt x="80" y="99"/>
                  <a:pt x="80" y="99"/>
                </a:cubicBezTo>
                <a:cubicBezTo>
                  <a:pt x="78" y="105"/>
                  <a:pt x="74" y="106"/>
                  <a:pt x="70" y="102"/>
                </a:cubicBezTo>
                <a:cubicBezTo>
                  <a:pt x="44" y="75"/>
                  <a:pt x="44" y="75"/>
                  <a:pt x="44" y="75"/>
                </a:cubicBezTo>
                <a:cubicBezTo>
                  <a:pt x="40" y="72"/>
                  <a:pt x="34" y="65"/>
                  <a:pt x="30" y="62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31"/>
                  <a:pt x="1" y="27"/>
                  <a:pt x="6" y="26"/>
                </a:cubicBezTo>
                <a:cubicBezTo>
                  <a:pt x="42" y="16"/>
                  <a:pt x="42" y="16"/>
                  <a:pt x="42" y="16"/>
                </a:cubicBezTo>
                <a:cubicBezTo>
                  <a:pt x="47" y="15"/>
                  <a:pt x="56" y="12"/>
                  <a:pt x="61" y="11"/>
                </a:cubicBezTo>
                <a:lnTo>
                  <a:pt x="97" y="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4668815" y="2394522"/>
            <a:ext cx="450719" cy="451629"/>
          </a:xfrm>
          <a:custGeom>
            <a:avLst/>
            <a:gdLst>
              <a:gd name="T0" fmla="*/ 8 w 106"/>
              <a:gd name="T1" fmla="*/ 1 h 106"/>
              <a:gd name="T2" fmla="*/ 1 w 106"/>
              <a:gd name="T3" fmla="*/ 8 h 106"/>
              <a:gd name="T4" fmla="*/ 11 w 106"/>
              <a:gd name="T5" fmla="*/ 44 h 106"/>
              <a:gd name="T6" fmla="*/ 16 w 106"/>
              <a:gd name="T7" fmla="*/ 63 h 106"/>
              <a:gd name="T8" fmla="*/ 25 w 106"/>
              <a:gd name="T9" fmla="*/ 99 h 106"/>
              <a:gd name="T10" fmla="*/ 35 w 106"/>
              <a:gd name="T11" fmla="*/ 102 h 106"/>
              <a:gd name="T12" fmla="*/ 61 w 106"/>
              <a:gd name="T13" fmla="*/ 75 h 106"/>
              <a:gd name="T14" fmla="*/ 75 w 106"/>
              <a:gd name="T15" fmla="*/ 62 h 106"/>
              <a:gd name="T16" fmla="*/ 102 w 106"/>
              <a:gd name="T17" fmla="*/ 35 h 106"/>
              <a:gd name="T18" fmla="*/ 99 w 106"/>
              <a:gd name="T19" fmla="*/ 26 h 106"/>
              <a:gd name="T20" fmla="*/ 63 w 106"/>
              <a:gd name="T21" fmla="*/ 16 h 106"/>
              <a:gd name="T22" fmla="*/ 44 w 106"/>
              <a:gd name="T23" fmla="*/ 11 h 106"/>
              <a:gd name="T24" fmla="*/ 8 w 106"/>
              <a:gd name="T25" fmla="*/ 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8" y="1"/>
                </a:moveTo>
                <a:cubicBezTo>
                  <a:pt x="3" y="0"/>
                  <a:pt x="0" y="3"/>
                  <a:pt x="1" y="8"/>
                </a:cubicBezTo>
                <a:cubicBezTo>
                  <a:pt x="11" y="44"/>
                  <a:pt x="11" y="44"/>
                  <a:pt x="11" y="44"/>
                </a:cubicBezTo>
                <a:cubicBezTo>
                  <a:pt x="12" y="49"/>
                  <a:pt x="14" y="58"/>
                  <a:pt x="16" y="63"/>
                </a:cubicBezTo>
                <a:cubicBezTo>
                  <a:pt x="25" y="99"/>
                  <a:pt x="25" y="99"/>
                  <a:pt x="25" y="99"/>
                </a:cubicBezTo>
                <a:cubicBezTo>
                  <a:pt x="27" y="105"/>
                  <a:pt x="31" y="106"/>
                  <a:pt x="35" y="102"/>
                </a:cubicBezTo>
                <a:cubicBezTo>
                  <a:pt x="61" y="75"/>
                  <a:pt x="61" y="75"/>
                  <a:pt x="61" y="75"/>
                </a:cubicBezTo>
                <a:cubicBezTo>
                  <a:pt x="65" y="72"/>
                  <a:pt x="71" y="65"/>
                  <a:pt x="75" y="62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6" y="31"/>
                  <a:pt x="104" y="27"/>
                  <a:pt x="99" y="26"/>
                </a:cubicBezTo>
                <a:cubicBezTo>
                  <a:pt x="63" y="16"/>
                  <a:pt x="63" y="16"/>
                  <a:pt x="63" y="16"/>
                </a:cubicBezTo>
                <a:cubicBezTo>
                  <a:pt x="58" y="15"/>
                  <a:pt x="49" y="12"/>
                  <a:pt x="44" y="11"/>
                </a:cubicBezTo>
                <a:lnTo>
                  <a:pt x="8" y="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4668815" y="4791069"/>
            <a:ext cx="450719" cy="451629"/>
          </a:xfrm>
          <a:custGeom>
            <a:avLst/>
            <a:gdLst>
              <a:gd name="T0" fmla="*/ 8 w 106"/>
              <a:gd name="T1" fmla="*/ 105 h 106"/>
              <a:gd name="T2" fmla="*/ 1 w 106"/>
              <a:gd name="T3" fmla="*/ 98 h 106"/>
              <a:gd name="T4" fmla="*/ 11 w 106"/>
              <a:gd name="T5" fmla="*/ 62 h 106"/>
              <a:gd name="T6" fmla="*/ 16 w 106"/>
              <a:gd name="T7" fmla="*/ 43 h 106"/>
              <a:gd name="T8" fmla="*/ 25 w 106"/>
              <a:gd name="T9" fmla="*/ 6 h 106"/>
              <a:gd name="T10" fmla="*/ 35 w 106"/>
              <a:gd name="T11" fmla="*/ 4 h 106"/>
              <a:gd name="T12" fmla="*/ 61 w 106"/>
              <a:gd name="T13" fmla="*/ 30 h 106"/>
              <a:gd name="T14" fmla="*/ 75 w 106"/>
              <a:gd name="T15" fmla="*/ 44 h 106"/>
              <a:gd name="T16" fmla="*/ 102 w 106"/>
              <a:gd name="T17" fmla="*/ 71 h 106"/>
              <a:gd name="T18" fmla="*/ 99 w 106"/>
              <a:gd name="T19" fmla="*/ 80 h 106"/>
              <a:gd name="T20" fmla="*/ 63 w 106"/>
              <a:gd name="T21" fmla="*/ 90 h 106"/>
              <a:gd name="T22" fmla="*/ 44 w 106"/>
              <a:gd name="T23" fmla="*/ 95 h 106"/>
              <a:gd name="T24" fmla="*/ 8 w 106"/>
              <a:gd name="T25" fmla="*/ 10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8" y="105"/>
                </a:moveTo>
                <a:cubicBezTo>
                  <a:pt x="3" y="106"/>
                  <a:pt x="0" y="103"/>
                  <a:pt x="1" y="98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56"/>
                  <a:pt x="14" y="48"/>
                  <a:pt x="16" y="43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1"/>
                  <a:pt x="31" y="0"/>
                  <a:pt x="35" y="4"/>
                </a:cubicBezTo>
                <a:cubicBezTo>
                  <a:pt x="61" y="30"/>
                  <a:pt x="61" y="30"/>
                  <a:pt x="61" y="30"/>
                </a:cubicBezTo>
                <a:cubicBezTo>
                  <a:pt x="65" y="34"/>
                  <a:pt x="71" y="40"/>
                  <a:pt x="75" y="44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6" y="75"/>
                  <a:pt x="104" y="79"/>
                  <a:pt x="99" y="80"/>
                </a:cubicBezTo>
                <a:cubicBezTo>
                  <a:pt x="63" y="90"/>
                  <a:pt x="63" y="90"/>
                  <a:pt x="63" y="90"/>
                </a:cubicBezTo>
                <a:cubicBezTo>
                  <a:pt x="58" y="91"/>
                  <a:pt x="49" y="94"/>
                  <a:pt x="44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4688669" y="2673180"/>
            <a:ext cx="66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6891824" y="2673180"/>
            <a:ext cx="52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4737022" y="4693766"/>
            <a:ext cx="62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6891824" y="4693766"/>
            <a:ext cx="52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22" name="Group 32出自【趣你的PPT】(微信:qunideppt)：最优质的PPT资源库"/>
          <p:cNvGrpSpPr/>
          <p:nvPr/>
        </p:nvGrpSpPr>
        <p:grpSpPr>
          <a:xfrm>
            <a:off x="7778407" y="2173362"/>
            <a:ext cx="493483" cy="379413"/>
            <a:chOff x="2849564" y="3636963"/>
            <a:chExt cx="315912" cy="242888"/>
          </a:xfrm>
          <a:solidFill>
            <a:srgbClr val="404040"/>
          </a:solidFill>
        </p:grpSpPr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2849564" y="3671888"/>
              <a:ext cx="298450" cy="207963"/>
            </a:xfrm>
            <a:custGeom>
              <a:avLst/>
              <a:gdLst>
                <a:gd name="T0" fmla="*/ 103 w 112"/>
                <a:gd name="T1" fmla="*/ 78 h 78"/>
                <a:gd name="T2" fmla="*/ 9 w 112"/>
                <a:gd name="T3" fmla="*/ 78 h 78"/>
                <a:gd name="T4" fmla="*/ 0 w 112"/>
                <a:gd name="T5" fmla="*/ 69 h 78"/>
                <a:gd name="T6" fmla="*/ 0 w 112"/>
                <a:gd name="T7" fmla="*/ 8 h 78"/>
                <a:gd name="T8" fmla="*/ 9 w 112"/>
                <a:gd name="T9" fmla="*/ 0 h 78"/>
                <a:gd name="T10" fmla="*/ 42 w 112"/>
                <a:gd name="T11" fmla="*/ 0 h 78"/>
                <a:gd name="T12" fmla="*/ 46 w 112"/>
                <a:gd name="T13" fmla="*/ 4 h 78"/>
                <a:gd name="T14" fmla="*/ 42 w 112"/>
                <a:gd name="T15" fmla="*/ 8 h 78"/>
                <a:gd name="T16" fmla="*/ 9 w 112"/>
                <a:gd name="T17" fmla="*/ 8 h 78"/>
                <a:gd name="T18" fmla="*/ 8 w 112"/>
                <a:gd name="T19" fmla="*/ 8 h 78"/>
                <a:gd name="T20" fmla="*/ 8 w 112"/>
                <a:gd name="T21" fmla="*/ 69 h 78"/>
                <a:gd name="T22" fmla="*/ 9 w 112"/>
                <a:gd name="T23" fmla="*/ 70 h 78"/>
                <a:gd name="T24" fmla="*/ 103 w 112"/>
                <a:gd name="T25" fmla="*/ 70 h 78"/>
                <a:gd name="T26" fmla="*/ 104 w 112"/>
                <a:gd name="T27" fmla="*/ 69 h 78"/>
                <a:gd name="T28" fmla="*/ 104 w 112"/>
                <a:gd name="T29" fmla="*/ 43 h 78"/>
                <a:gd name="T30" fmla="*/ 108 w 112"/>
                <a:gd name="T31" fmla="*/ 39 h 78"/>
                <a:gd name="T32" fmla="*/ 112 w 112"/>
                <a:gd name="T33" fmla="*/ 43 h 78"/>
                <a:gd name="T34" fmla="*/ 112 w 112"/>
                <a:gd name="T35" fmla="*/ 69 h 78"/>
                <a:gd name="T36" fmla="*/ 103 w 112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78">
                  <a:moveTo>
                    <a:pt x="103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4" y="78"/>
                    <a:pt x="0" y="74"/>
                    <a:pt x="0" y="6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0"/>
                    <a:pt x="9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4" y="70"/>
                    <a:pt x="104" y="69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1"/>
                    <a:pt x="105" y="39"/>
                    <a:pt x="108" y="39"/>
                  </a:cubicBezTo>
                  <a:cubicBezTo>
                    <a:pt x="110" y="39"/>
                    <a:pt x="112" y="41"/>
                    <a:pt x="112" y="43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4"/>
                    <a:pt x="108" y="78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2943226" y="3636963"/>
              <a:ext cx="222250" cy="200025"/>
            </a:xfrm>
            <a:custGeom>
              <a:avLst/>
              <a:gdLst>
                <a:gd name="T0" fmla="*/ 46 w 83"/>
                <a:gd name="T1" fmla="*/ 58 h 75"/>
                <a:gd name="T2" fmla="*/ 83 w 83"/>
                <a:gd name="T3" fmla="*/ 29 h 75"/>
                <a:gd name="T4" fmla="*/ 46 w 83"/>
                <a:gd name="T5" fmla="*/ 0 h 75"/>
                <a:gd name="T6" fmla="*/ 46 w 83"/>
                <a:gd name="T7" fmla="*/ 20 h 75"/>
                <a:gd name="T8" fmla="*/ 0 w 83"/>
                <a:gd name="T9" fmla="*/ 75 h 75"/>
                <a:gd name="T10" fmla="*/ 46 w 83"/>
                <a:gd name="T11" fmla="*/ 40 h 75"/>
                <a:gd name="T12" fmla="*/ 46 w 83"/>
                <a:gd name="T1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5">
                  <a:moveTo>
                    <a:pt x="46" y="58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10" y="21"/>
                    <a:pt x="0" y="38"/>
                    <a:pt x="0" y="75"/>
                  </a:cubicBezTo>
                  <a:cubicBezTo>
                    <a:pt x="15" y="43"/>
                    <a:pt x="30" y="41"/>
                    <a:pt x="46" y="40"/>
                  </a:cubicBezTo>
                  <a:cubicBezTo>
                    <a:pt x="46" y="58"/>
                    <a:pt x="46" y="58"/>
                    <a:pt x="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073870" y="5217953"/>
            <a:ext cx="479774" cy="359831"/>
          </a:xfrm>
          <a:custGeom>
            <a:avLst/>
            <a:gdLst>
              <a:gd name="T0" fmla="*/ 96 w 112"/>
              <a:gd name="T1" fmla="*/ 0 h 84"/>
              <a:gd name="T2" fmla="*/ 16 w 112"/>
              <a:gd name="T3" fmla="*/ 0 h 84"/>
              <a:gd name="T4" fmla="*/ 0 w 112"/>
              <a:gd name="T5" fmla="*/ 16 h 84"/>
              <a:gd name="T6" fmla="*/ 0 w 112"/>
              <a:gd name="T7" fmla="*/ 68 h 84"/>
              <a:gd name="T8" fmla="*/ 16 w 112"/>
              <a:gd name="T9" fmla="*/ 84 h 84"/>
              <a:gd name="T10" fmla="*/ 96 w 112"/>
              <a:gd name="T11" fmla="*/ 84 h 84"/>
              <a:gd name="T12" fmla="*/ 112 w 112"/>
              <a:gd name="T13" fmla="*/ 68 h 84"/>
              <a:gd name="T14" fmla="*/ 112 w 112"/>
              <a:gd name="T15" fmla="*/ 16 h 84"/>
              <a:gd name="T16" fmla="*/ 96 w 112"/>
              <a:gd name="T17" fmla="*/ 0 h 84"/>
              <a:gd name="T18" fmla="*/ 104 w 112"/>
              <a:gd name="T19" fmla="*/ 16 h 84"/>
              <a:gd name="T20" fmla="*/ 104 w 112"/>
              <a:gd name="T21" fmla="*/ 68 h 84"/>
              <a:gd name="T22" fmla="*/ 104 w 112"/>
              <a:gd name="T23" fmla="*/ 69 h 84"/>
              <a:gd name="T24" fmla="*/ 71 w 112"/>
              <a:gd name="T25" fmla="*/ 38 h 84"/>
              <a:gd name="T26" fmla="*/ 104 w 112"/>
              <a:gd name="T27" fmla="*/ 14 h 84"/>
              <a:gd name="T28" fmla="*/ 104 w 112"/>
              <a:gd name="T29" fmla="*/ 16 h 84"/>
              <a:gd name="T30" fmla="*/ 96 w 112"/>
              <a:gd name="T31" fmla="*/ 8 h 84"/>
              <a:gd name="T32" fmla="*/ 98 w 112"/>
              <a:gd name="T33" fmla="*/ 8 h 84"/>
              <a:gd name="T34" fmla="*/ 55 w 112"/>
              <a:gd name="T35" fmla="*/ 41 h 84"/>
              <a:gd name="T36" fmla="*/ 13 w 112"/>
              <a:gd name="T37" fmla="*/ 9 h 84"/>
              <a:gd name="T38" fmla="*/ 16 w 112"/>
              <a:gd name="T39" fmla="*/ 8 h 84"/>
              <a:gd name="T40" fmla="*/ 96 w 112"/>
              <a:gd name="T41" fmla="*/ 8 h 84"/>
              <a:gd name="T42" fmla="*/ 8 w 112"/>
              <a:gd name="T43" fmla="*/ 69 h 84"/>
              <a:gd name="T44" fmla="*/ 8 w 112"/>
              <a:gd name="T45" fmla="*/ 68 h 84"/>
              <a:gd name="T46" fmla="*/ 8 w 112"/>
              <a:gd name="T47" fmla="*/ 16 h 84"/>
              <a:gd name="T48" fmla="*/ 8 w 112"/>
              <a:gd name="T49" fmla="*/ 15 h 84"/>
              <a:gd name="T50" fmla="*/ 40 w 112"/>
              <a:gd name="T51" fmla="*/ 39 h 84"/>
              <a:gd name="T52" fmla="*/ 8 w 112"/>
              <a:gd name="T53" fmla="*/ 69 h 84"/>
              <a:gd name="T54" fmla="*/ 16 w 112"/>
              <a:gd name="T55" fmla="*/ 76 h 84"/>
              <a:gd name="T56" fmla="*/ 13 w 112"/>
              <a:gd name="T57" fmla="*/ 75 h 84"/>
              <a:gd name="T58" fmla="*/ 47 w 112"/>
              <a:gd name="T59" fmla="*/ 43 h 84"/>
              <a:gd name="T60" fmla="*/ 49 w 112"/>
              <a:gd name="T61" fmla="*/ 45 h 84"/>
              <a:gd name="T62" fmla="*/ 49 w 112"/>
              <a:gd name="T63" fmla="*/ 45 h 84"/>
              <a:gd name="T64" fmla="*/ 55 w 112"/>
              <a:gd name="T65" fmla="*/ 48 h 84"/>
              <a:gd name="T66" fmla="*/ 61 w 112"/>
              <a:gd name="T67" fmla="*/ 45 h 84"/>
              <a:gd name="T68" fmla="*/ 62 w 112"/>
              <a:gd name="T69" fmla="*/ 45 h 84"/>
              <a:gd name="T70" fmla="*/ 65 w 112"/>
              <a:gd name="T71" fmla="*/ 43 h 84"/>
              <a:gd name="T72" fmla="*/ 99 w 112"/>
              <a:gd name="T73" fmla="*/ 75 h 84"/>
              <a:gd name="T74" fmla="*/ 96 w 112"/>
              <a:gd name="T75" fmla="*/ 76 h 84"/>
              <a:gd name="T76" fmla="*/ 16 w 112"/>
              <a:gd name="T77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84">
                <a:moveTo>
                  <a:pt x="9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105" y="84"/>
                  <a:pt x="112" y="77"/>
                  <a:pt x="112" y="68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16"/>
                </a:move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9"/>
                  <a:pt x="104" y="69"/>
                </a:cubicBezTo>
                <a:cubicBezTo>
                  <a:pt x="71" y="38"/>
                  <a:pt x="71" y="38"/>
                  <a:pt x="71" y="38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4"/>
                  <a:pt x="104" y="15"/>
                  <a:pt x="104" y="16"/>
                </a:cubicBezTo>
                <a:close/>
                <a:moveTo>
                  <a:pt x="96" y="8"/>
                </a:moveTo>
                <a:cubicBezTo>
                  <a:pt x="97" y="8"/>
                  <a:pt x="98" y="8"/>
                  <a:pt x="98" y="8"/>
                </a:cubicBezTo>
                <a:cubicBezTo>
                  <a:pt x="55" y="41"/>
                  <a:pt x="55" y="41"/>
                  <a:pt x="55" y="41"/>
                </a:cubicBezTo>
                <a:cubicBezTo>
                  <a:pt x="13" y="9"/>
                  <a:pt x="13" y="9"/>
                  <a:pt x="13" y="9"/>
                </a:cubicBezTo>
                <a:cubicBezTo>
                  <a:pt x="14" y="8"/>
                  <a:pt x="15" y="8"/>
                  <a:pt x="16" y="8"/>
                </a:cubicBezTo>
                <a:lnTo>
                  <a:pt x="96" y="8"/>
                </a:lnTo>
                <a:close/>
                <a:moveTo>
                  <a:pt x="8" y="69"/>
                </a:moveTo>
                <a:cubicBezTo>
                  <a:pt x="8" y="69"/>
                  <a:pt x="8" y="68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40" y="39"/>
                  <a:pt x="40" y="39"/>
                  <a:pt x="40" y="39"/>
                </a:cubicBezTo>
                <a:lnTo>
                  <a:pt x="8" y="69"/>
                </a:lnTo>
                <a:close/>
                <a:moveTo>
                  <a:pt x="16" y="76"/>
                </a:moveTo>
                <a:cubicBezTo>
                  <a:pt x="15" y="76"/>
                  <a:pt x="13" y="76"/>
                  <a:pt x="13" y="75"/>
                </a:cubicBezTo>
                <a:cubicBezTo>
                  <a:pt x="47" y="43"/>
                  <a:pt x="47" y="43"/>
                  <a:pt x="47" y="43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1" y="47"/>
                  <a:pt x="53" y="48"/>
                  <a:pt x="55" y="48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5" y="43"/>
                  <a:pt x="65" y="43"/>
                  <a:pt x="65" y="43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7" y="76"/>
                  <a:pt x="96" y="76"/>
                </a:cubicBezTo>
                <a:lnTo>
                  <a:pt x="16" y="7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26" name="Group 36出自【趣你的PPT】(微信:qunideppt)：最优质的PPT资源库"/>
          <p:cNvGrpSpPr/>
          <p:nvPr/>
        </p:nvGrpSpPr>
        <p:grpSpPr>
          <a:xfrm>
            <a:off x="7623239" y="5242265"/>
            <a:ext cx="548679" cy="275615"/>
            <a:chOff x="5567364" y="4362450"/>
            <a:chExt cx="341313" cy="171450"/>
          </a:xfrm>
          <a:solidFill>
            <a:schemeClr val="accent3"/>
          </a:solidFill>
        </p:grpSpPr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0" name="Group 40出自【趣你的PPT】(微信:qunideppt)：最优质的PPT资源库"/>
          <p:cNvGrpSpPr/>
          <p:nvPr/>
        </p:nvGrpSpPr>
        <p:grpSpPr>
          <a:xfrm>
            <a:off x="4037966" y="2266845"/>
            <a:ext cx="380570" cy="331342"/>
            <a:chOff x="1482726" y="3625850"/>
            <a:chExt cx="319088" cy="277813"/>
          </a:xfrm>
          <a:solidFill>
            <a:schemeClr val="accent1"/>
          </a:solidFill>
        </p:grpSpPr>
        <p:sp>
          <p:nvSpPr>
            <p:cNvPr id="3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482726" y="3625850"/>
              <a:ext cx="319088" cy="277813"/>
            </a:xfrm>
            <a:custGeom>
              <a:avLst/>
              <a:gdLst>
                <a:gd name="T0" fmla="*/ 108 w 120"/>
                <a:gd name="T1" fmla="*/ 0 h 104"/>
                <a:gd name="T2" fmla="*/ 12 w 120"/>
                <a:gd name="T3" fmla="*/ 0 h 104"/>
                <a:gd name="T4" fmla="*/ 0 w 120"/>
                <a:gd name="T5" fmla="*/ 12 h 104"/>
                <a:gd name="T6" fmla="*/ 0 w 120"/>
                <a:gd name="T7" fmla="*/ 16 h 104"/>
                <a:gd name="T8" fmla="*/ 8 w 120"/>
                <a:gd name="T9" fmla="*/ 27 h 104"/>
                <a:gd name="T10" fmla="*/ 8 w 120"/>
                <a:gd name="T11" fmla="*/ 96 h 104"/>
                <a:gd name="T12" fmla="*/ 16 w 120"/>
                <a:gd name="T13" fmla="*/ 104 h 104"/>
                <a:gd name="T14" fmla="*/ 104 w 120"/>
                <a:gd name="T15" fmla="*/ 104 h 104"/>
                <a:gd name="T16" fmla="*/ 112 w 120"/>
                <a:gd name="T17" fmla="*/ 96 h 104"/>
                <a:gd name="T18" fmla="*/ 112 w 120"/>
                <a:gd name="T19" fmla="*/ 27 h 104"/>
                <a:gd name="T20" fmla="*/ 120 w 120"/>
                <a:gd name="T21" fmla="*/ 16 h 104"/>
                <a:gd name="T22" fmla="*/ 120 w 120"/>
                <a:gd name="T23" fmla="*/ 12 h 104"/>
                <a:gd name="T24" fmla="*/ 108 w 120"/>
                <a:gd name="T25" fmla="*/ 0 h 104"/>
                <a:gd name="T26" fmla="*/ 8 w 120"/>
                <a:gd name="T27" fmla="*/ 12 h 104"/>
                <a:gd name="T28" fmla="*/ 12 w 120"/>
                <a:gd name="T29" fmla="*/ 8 h 104"/>
                <a:gd name="T30" fmla="*/ 108 w 120"/>
                <a:gd name="T31" fmla="*/ 8 h 104"/>
                <a:gd name="T32" fmla="*/ 112 w 120"/>
                <a:gd name="T33" fmla="*/ 12 h 104"/>
                <a:gd name="T34" fmla="*/ 112 w 120"/>
                <a:gd name="T35" fmla="*/ 16 h 104"/>
                <a:gd name="T36" fmla="*/ 108 w 120"/>
                <a:gd name="T37" fmla="*/ 20 h 104"/>
                <a:gd name="T38" fmla="*/ 108 w 120"/>
                <a:gd name="T39" fmla="*/ 20 h 104"/>
                <a:gd name="T40" fmla="*/ 12 w 120"/>
                <a:gd name="T41" fmla="*/ 20 h 104"/>
                <a:gd name="T42" fmla="*/ 12 w 120"/>
                <a:gd name="T43" fmla="*/ 20 h 104"/>
                <a:gd name="T44" fmla="*/ 8 w 120"/>
                <a:gd name="T45" fmla="*/ 16 h 104"/>
                <a:gd name="T46" fmla="*/ 8 w 120"/>
                <a:gd name="T47" fmla="*/ 12 h 104"/>
                <a:gd name="T48" fmla="*/ 16 w 120"/>
                <a:gd name="T49" fmla="*/ 96 h 104"/>
                <a:gd name="T50" fmla="*/ 16 w 120"/>
                <a:gd name="T51" fmla="*/ 28 h 104"/>
                <a:gd name="T52" fmla="*/ 104 w 120"/>
                <a:gd name="T53" fmla="*/ 28 h 104"/>
                <a:gd name="T54" fmla="*/ 104 w 120"/>
                <a:gd name="T55" fmla="*/ 96 h 104"/>
                <a:gd name="T56" fmla="*/ 16 w 120"/>
                <a:gd name="T5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04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1600201" y="3732213"/>
              <a:ext cx="84138" cy="22225"/>
            </a:xfrm>
            <a:custGeom>
              <a:avLst/>
              <a:gdLst>
                <a:gd name="T0" fmla="*/ 28 w 32"/>
                <a:gd name="T1" fmla="*/ 0 h 8"/>
                <a:gd name="T2" fmla="*/ 4 w 32"/>
                <a:gd name="T3" fmla="*/ 0 h 8"/>
                <a:gd name="T4" fmla="*/ 0 w 32"/>
                <a:gd name="T5" fmla="*/ 4 h 8"/>
                <a:gd name="T6" fmla="*/ 4 w 32"/>
                <a:gd name="T7" fmla="*/ 8 h 8"/>
                <a:gd name="T8" fmla="*/ 28 w 32"/>
                <a:gd name="T9" fmla="*/ 8 h 8"/>
                <a:gd name="T10" fmla="*/ 32 w 32"/>
                <a:gd name="T11" fmla="*/ 4 h 8"/>
                <a:gd name="T12" fmla="*/ 28 w 3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3" name="Group 46出自【趣你的PPT】(微信:qunideppt)：最优质的PPT资源库"/>
          <p:cNvGrpSpPr/>
          <p:nvPr/>
        </p:nvGrpSpPr>
        <p:grpSpPr>
          <a:xfrm>
            <a:off x="5928718" y="3159876"/>
            <a:ext cx="407589" cy="484669"/>
            <a:chOff x="4922838" y="1303338"/>
            <a:chExt cx="554037" cy="658812"/>
          </a:xfrm>
          <a:solidFill>
            <a:srgbClr val="1F2B37"/>
          </a:solidFill>
        </p:grpSpPr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4922838" y="1751013"/>
              <a:ext cx="554037" cy="211137"/>
            </a:xfrm>
            <a:custGeom>
              <a:avLst/>
              <a:gdLst>
                <a:gd name="T0" fmla="*/ 164 w 183"/>
                <a:gd name="T1" fmla="*/ 0 h 70"/>
                <a:gd name="T2" fmla="*/ 19 w 183"/>
                <a:gd name="T3" fmla="*/ 0 h 70"/>
                <a:gd name="T4" fmla="*/ 0 w 183"/>
                <a:gd name="T5" fmla="*/ 19 h 70"/>
                <a:gd name="T6" fmla="*/ 0 w 183"/>
                <a:gd name="T7" fmla="*/ 50 h 70"/>
                <a:gd name="T8" fmla="*/ 19 w 183"/>
                <a:gd name="T9" fmla="*/ 70 h 70"/>
                <a:gd name="T10" fmla="*/ 164 w 183"/>
                <a:gd name="T11" fmla="*/ 70 h 70"/>
                <a:gd name="T12" fmla="*/ 183 w 183"/>
                <a:gd name="T13" fmla="*/ 50 h 70"/>
                <a:gd name="T14" fmla="*/ 183 w 183"/>
                <a:gd name="T15" fmla="*/ 19 h 70"/>
                <a:gd name="T16" fmla="*/ 164 w 183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0">
                  <a:moveTo>
                    <a:pt x="16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8" y="70"/>
                    <a:pt x="19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75" y="70"/>
                    <a:pt x="183" y="61"/>
                    <a:pt x="183" y="50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3" y="9"/>
                    <a:pt x="175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103813" y="1303338"/>
              <a:ext cx="190500" cy="190500"/>
            </a:xfrm>
            <a:custGeom>
              <a:avLst/>
              <a:gdLst>
                <a:gd name="T0" fmla="*/ 32 w 63"/>
                <a:gd name="T1" fmla="*/ 63 h 63"/>
                <a:gd name="T2" fmla="*/ 63 w 63"/>
                <a:gd name="T3" fmla="*/ 32 h 63"/>
                <a:gd name="T4" fmla="*/ 32 w 63"/>
                <a:gd name="T5" fmla="*/ 0 h 63"/>
                <a:gd name="T6" fmla="*/ 0 w 63"/>
                <a:gd name="T7" fmla="*/ 32 h 63"/>
                <a:gd name="T8" fmla="*/ 32 w 63"/>
                <a:gd name="T9" fmla="*/ 63 h 63"/>
                <a:gd name="T10" fmla="*/ 29 w 63"/>
                <a:gd name="T11" fmla="*/ 9 h 63"/>
                <a:gd name="T12" fmla="*/ 34 w 63"/>
                <a:gd name="T13" fmla="*/ 13 h 63"/>
                <a:gd name="T14" fmla="*/ 29 w 63"/>
                <a:gd name="T15" fmla="*/ 18 h 63"/>
                <a:gd name="T16" fmla="*/ 18 w 63"/>
                <a:gd name="T17" fmla="*/ 29 h 63"/>
                <a:gd name="T18" fmla="*/ 13 w 63"/>
                <a:gd name="T19" fmla="*/ 34 h 63"/>
                <a:gd name="T20" fmla="*/ 8 w 63"/>
                <a:gd name="T21" fmla="*/ 29 h 63"/>
                <a:gd name="T22" fmla="*/ 29 w 63"/>
                <a:gd name="T23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lose/>
                  <a:moveTo>
                    <a:pt x="29" y="9"/>
                  </a:moveTo>
                  <a:cubicBezTo>
                    <a:pt x="31" y="9"/>
                    <a:pt x="34" y="11"/>
                    <a:pt x="34" y="13"/>
                  </a:cubicBezTo>
                  <a:cubicBezTo>
                    <a:pt x="34" y="16"/>
                    <a:pt x="31" y="18"/>
                    <a:pt x="29" y="18"/>
                  </a:cubicBezTo>
                  <a:cubicBezTo>
                    <a:pt x="23" y="18"/>
                    <a:pt x="18" y="23"/>
                    <a:pt x="18" y="29"/>
                  </a:cubicBezTo>
                  <a:cubicBezTo>
                    <a:pt x="18" y="32"/>
                    <a:pt x="16" y="34"/>
                    <a:pt x="13" y="34"/>
                  </a:cubicBezTo>
                  <a:cubicBezTo>
                    <a:pt x="10" y="34"/>
                    <a:pt x="8" y="32"/>
                    <a:pt x="8" y="29"/>
                  </a:cubicBezTo>
                  <a:cubicBezTo>
                    <a:pt x="8" y="18"/>
                    <a:pt x="18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5073650" y="1514475"/>
              <a:ext cx="252412" cy="209550"/>
            </a:xfrm>
            <a:custGeom>
              <a:avLst/>
              <a:gdLst>
                <a:gd name="T0" fmla="*/ 11 w 83"/>
                <a:gd name="T1" fmla="*/ 69 h 69"/>
                <a:gd name="T2" fmla="*/ 72 w 83"/>
                <a:gd name="T3" fmla="*/ 69 h 69"/>
                <a:gd name="T4" fmla="*/ 83 w 83"/>
                <a:gd name="T5" fmla="*/ 58 h 69"/>
                <a:gd name="T6" fmla="*/ 72 w 83"/>
                <a:gd name="T7" fmla="*/ 47 h 69"/>
                <a:gd name="T8" fmla="*/ 71 w 83"/>
                <a:gd name="T9" fmla="*/ 47 h 69"/>
                <a:gd name="T10" fmla="*/ 72 w 83"/>
                <a:gd name="T11" fmla="*/ 42 h 69"/>
                <a:gd name="T12" fmla="*/ 62 w 83"/>
                <a:gd name="T13" fmla="*/ 32 h 69"/>
                <a:gd name="T14" fmla="*/ 53 w 83"/>
                <a:gd name="T15" fmla="*/ 32 h 69"/>
                <a:gd name="T16" fmla="*/ 53 w 83"/>
                <a:gd name="T17" fmla="*/ 0 h 69"/>
                <a:gd name="T18" fmla="*/ 30 w 83"/>
                <a:gd name="T19" fmla="*/ 0 h 69"/>
                <a:gd name="T20" fmla="*/ 30 w 83"/>
                <a:gd name="T21" fmla="*/ 32 h 69"/>
                <a:gd name="T22" fmla="*/ 21 w 83"/>
                <a:gd name="T23" fmla="*/ 32 h 69"/>
                <a:gd name="T24" fmla="*/ 11 w 83"/>
                <a:gd name="T25" fmla="*/ 42 h 69"/>
                <a:gd name="T26" fmla="*/ 12 w 83"/>
                <a:gd name="T27" fmla="*/ 47 h 69"/>
                <a:gd name="T28" fmla="*/ 11 w 83"/>
                <a:gd name="T29" fmla="*/ 47 h 69"/>
                <a:gd name="T30" fmla="*/ 0 w 83"/>
                <a:gd name="T31" fmla="*/ 58 h 69"/>
                <a:gd name="T32" fmla="*/ 11 w 8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9">
                  <a:moveTo>
                    <a:pt x="11" y="69"/>
                  </a:moveTo>
                  <a:cubicBezTo>
                    <a:pt x="72" y="69"/>
                    <a:pt x="72" y="69"/>
                    <a:pt x="72" y="69"/>
                  </a:cubicBezTo>
                  <a:cubicBezTo>
                    <a:pt x="78" y="69"/>
                    <a:pt x="83" y="64"/>
                    <a:pt x="83" y="58"/>
                  </a:cubicBezTo>
                  <a:cubicBezTo>
                    <a:pt x="83" y="52"/>
                    <a:pt x="78" y="47"/>
                    <a:pt x="72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6"/>
                    <a:pt x="72" y="44"/>
                    <a:pt x="72" y="42"/>
                  </a:cubicBezTo>
                  <a:cubicBezTo>
                    <a:pt x="72" y="37"/>
                    <a:pt x="68" y="32"/>
                    <a:pt x="6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5" y="32"/>
                    <a:pt x="11" y="37"/>
                    <a:pt x="11" y="42"/>
                  </a:cubicBezTo>
                  <a:cubicBezTo>
                    <a:pt x="11" y="44"/>
                    <a:pt x="12" y="46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5" y="47"/>
                    <a:pt x="0" y="52"/>
                    <a:pt x="0" y="58"/>
                  </a:cubicBezTo>
                  <a:cubicBezTo>
                    <a:pt x="0" y="64"/>
                    <a:pt x="5" y="69"/>
                    <a:pt x="1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7" name="出自【趣你的PPT】(微信:qunideppt)：最优质的PPT资源库"/>
          <p:cNvSpPr txBox="1"/>
          <p:nvPr/>
        </p:nvSpPr>
        <p:spPr>
          <a:xfrm>
            <a:off x="8387104" y="202562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8387104" y="234763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8387104" y="500804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387104" y="533004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561316" y="209823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1522604" y="242023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591362" y="506309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52650" y="538509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5394635" y="3765570"/>
            <a:ext cx="151224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301296" y="4051475"/>
            <a:ext cx="1703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 flipH="1">
            <a:off x="7084582" y="2138091"/>
            <a:ext cx="2214534" cy="2196808"/>
          </a:xfrm>
          <a:custGeom>
            <a:avLst/>
            <a:gdLst>
              <a:gd name="T0" fmla="*/ 176 w 349"/>
              <a:gd name="T1" fmla="*/ 346 h 346"/>
              <a:gd name="T2" fmla="*/ 176 w 349"/>
              <a:gd name="T3" fmla="*/ 346 h 346"/>
              <a:gd name="T4" fmla="*/ 163 w 349"/>
              <a:gd name="T5" fmla="*/ 345 h 346"/>
              <a:gd name="T6" fmla="*/ 7 w 349"/>
              <a:gd name="T7" fmla="*/ 163 h 346"/>
              <a:gd name="T8" fmla="*/ 190 w 349"/>
              <a:gd name="T9" fmla="*/ 7 h 346"/>
              <a:gd name="T10" fmla="*/ 306 w 349"/>
              <a:gd name="T11" fmla="*/ 67 h 346"/>
              <a:gd name="T12" fmla="*/ 345 w 349"/>
              <a:gd name="T13" fmla="*/ 190 h 346"/>
              <a:gd name="T14" fmla="*/ 176 w 349"/>
              <a:gd name="T15" fmla="*/ 346 h 346"/>
              <a:gd name="T16" fmla="*/ 176 w 349"/>
              <a:gd name="T17" fmla="*/ 34 h 346"/>
              <a:gd name="T18" fmla="*/ 35 w 349"/>
              <a:gd name="T19" fmla="*/ 165 h 346"/>
              <a:gd name="T20" fmla="*/ 68 w 349"/>
              <a:gd name="T21" fmla="*/ 268 h 346"/>
              <a:gd name="T22" fmla="*/ 165 w 349"/>
              <a:gd name="T23" fmla="*/ 318 h 346"/>
              <a:gd name="T24" fmla="*/ 318 w 349"/>
              <a:gd name="T25" fmla="*/ 188 h 346"/>
              <a:gd name="T26" fmla="*/ 285 w 349"/>
              <a:gd name="T27" fmla="*/ 84 h 346"/>
              <a:gd name="T28" fmla="*/ 188 w 349"/>
              <a:gd name="T29" fmla="*/ 35 h 346"/>
              <a:gd name="T30" fmla="*/ 176 w 349"/>
              <a:gd name="T31" fmla="*/ 3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6">
                <a:moveTo>
                  <a:pt x="176" y="346"/>
                </a:moveTo>
                <a:cubicBezTo>
                  <a:pt x="176" y="346"/>
                  <a:pt x="176" y="346"/>
                  <a:pt x="176" y="346"/>
                </a:cubicBezTo>
                <a:cubicBezTo>
                  <a:pt x="172" y="346"/>
                  <a:pt x="167" y="346"/>
                  <a:pt x="163" y="345"/>
                </a:cubicBezTo>
                <a:cubicBezTo>
                  <a:pt x="69" y="338"/>
                  <a:pt x="0" y="256"/>
                  <a:pt x="7" y="163"/>
                </a:cubicBezTo>
                <a:cubicBezTo>
                  <a:pt x="15" y="71"/>
                  <a:pt x="96" y="0"/>
                  <a:pt x="190" y="7"/>
                </a:cubicBezTo>
                <a:cubicBezTo>
                  <a:pt x="235" y="11"/>
                  <a:pt x="276" y="32"/>
                  <a:pt x="306" y="67"/>
                </a:cubicBezTo>
                <a:cubicBezTo>
                  <a:pt x="335" y="101"/>
                  <a:pt x="349" y="145"/>
                  <a:pt x="345" y="190"/>
                </a:cubicBezTo>
                <a:cubicBezTo>
                  <a:pt x="338" y="278"/>
                  <a:pt x="264" y="346"/>
                  <a:pt x="176" y="346"/>
                </a:cubicBezTo>
                <a:close/>
                <a:moveTo>
                  <a:pt x="176" y="34"/>
                </a:moveTo>
                <a:cubicBezTo>
                  <a:pt x="103" y="34"/>
                  <a:pt x="41" y="92"/>
                  <a:pt x="35" y="165"/>
                </a:cubicBezTo>
                <a:cubicBezTo>
                  <a:pt x="32" y="203"/>
                  <a:pt x="43" y="240"/>
                  <a:pt x="68" y="268"/>
                </a:cubicBezTo>
                <a:cubicBezTo>
                  <a:pt x="93" y="297"/>
                  <a:pt x="127" y="315"/>
                  <a:pt x="165" y="318"/>
                </a:cubicBezTo>
                <a:cubicBezTo>
                  <a:pt x="244" y="325"/>
                  <a:pt x="312" y="265"/>
                  <a:pt x="318" y="188"/>
                </a:cubicBezTo>
                <a:cubicBezTo>
                  <a:pt x="321" y="150"/>
                  <a:pt x="309" y="113"/>
                  <a:pt x="285" y="84"/>
                </a:cubicBezTo>
                <a:cubicBezTo>
                  <a:pt x="260" y="55"/>
                  <a:pt x="226" y="38"/>
                  <a:pt x="188" y="35"/>
                </a:cubicBezTo>
                <a:cubicBezTo>
                  <a:pt x="184" y="34"/>
                  <a:pt x="180" y="34"/>
                  <a:pt x="176" y="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 flipH="1">
            <a:off x="8928578" y="3833558"/>
            <a:ext cx="640489" cy="577859"/>
          </a:xfrm>
          <a:custGeom>
            <a:avLst/>
            <a:gdLst>
              <a:gd name="T0" fmla="*/ 97 w 542"/>
              <a:gd name="T1" fmla="*/ 489 h 489"/>
              <a:gd name="T2" fmla="*/ 0 w 542"/>
              <a:gd name="T3" fmla="*/ 381 h 489"/>
              <a:gd name="T4" fmla="*/ 446 w 542"/>
              <a:gd name="T5" fmla="*/ 0 h 489"/>
              <a:gd name="T6" fmla="*/ 542 w 542"/>
              <a:gd name="T7" fmla="*/ 113 h 489"/>
              <a:gd name="T8" fmla="*/ 97 w 542"/>
              <a:gd name="T9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2" h="489">
                <a:moveTo>
                  <a:pt x="97" y="489"/>
                </a:moveTo>
                <a:lnTo>
                  <a:pt x="0" y="381"/>
                </a:lnTo>
                <a:lnTo>
                  <a:pt x="446" y="0"/>
                </a:lnTo>
                <a:lnTo>
                  <a:pt x="542" y="113"/>
                </a:lnTo>
                <a:lnTo>
                  <a:pt x="97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 flipH="1">
            <a:off x="9340996" y="4170347"/>
            <a:ext cx="1414513" cy="1306976"/>
          </a:xfrm>
          <a:custGeom>
            <a:avLst/>
            <a:gdLst>
              <a:gd name="T0" fmla="*/ 15 w 223"/>
              <a:gd name="T1" fmla="*/ 132 h 206"/>
              <a:gd name="T2" fmla="*/ 15 w 223"/>
              <a:gd name="T3" fmla="*/ 185 h 206"/>
              <a:gd name="T4" fmla="*/ 67 w 223"/>
              <a:gd name="T5" fmla="*/ 194 h 206"/>
              <a:gd name="T6" fmla="*/ 209 w 223"/>
              <a:gd name="T7" fmla="*/ 74 h 206"/>
              <a:gd name="T8" fmla="*/ 208 w 223"/>
              <a:gd name="T9" fmla="*/ 21 h 206"/>
              <a:gd name="T10" fmla="*/ 156 w 223"/>
              <a:gd name="T11" fmla="*/ 12 h 206"/>
              <a:gd name="T12" fmla="*/ 15 w 223"/>
              <a:gd name="T13" fmla="*/ 13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206">
                <a:moveTo>
                  <a:pt x="15" y="132"/>
                </a:moveTo>
                <a:cubicBezTo>
                  <a:pt x="0" y="144"/>
                  <a:pt x="0" y="168"/>
                  <a:pt x="15" y="185"/>
                </a:cubicBezTo>
                <a:cubicBezTo>
                  <a:pt x="29" y="202"/>
                  <a:pt x="53" y="206"/>
                  <a:pt x="67" y="194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23" y="62"/>
                  <a:pt x="223" y="38"/>
                  <a:pt x="208" y="21"/>
                </a:cubicBezTo>
                <a:cubicBezTo>
                  <a:pt x="194" y="4"/>
                  <a:pt x="170" y="0"/>
                  <a:pt x="156" y="12"/>
                </a:cubicBezTo>
                <a:lnTo>
                  <a:pt x="15" y="1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 flipH="1">
            <a:off x="9582066" y="4283792"/>
            <a:ext cx="1090723" cy="914647"/>
          </a:xfrm>
          <a:custGeom>
            <a:avLst/>
            <a:gdLst>
              <a:gd name="T0" fmla="*/ 2 w 172"/>
              <a:gd name="T1" fmla="*/ 141 h 144"/>
              <a:gd name="T2" fmla="*/ 80 w 172"/>
              <a:gd name="T3" fmla="*/ 66 h 144"/>
              <a:gd name="T4" fmla="*/ 169 w 172"/>
              <a:gd name="T5" fmla="*/ 3 h 144"/>
              <a:gd name="T6" fmla="*/ 91 w 172"/>
              <a:gd name="T7" fmla="*/ 78 h 144"/>
              <a:gd name="T8" fmla="*/ 2 w 172"/>
              <a:gd name="T9" fmla="*/ 14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44">
                <a:moveTo>
                  <a:pt x="2" y="141"/>
                </a:moveTo>
                <a:cubicBezTo>
                  <a:pt x="0" y="137"/>
                  <a:pt x="34" y="104"/>
                  <a:pt x="80" y="66"/>
                </a:cubicBezTo>
                <a:cubicBezTo>
                  <a:pt x="126" y="28"/>
                  <a:pt x="166" y="0"/>
                  <a:pt x="169" y="3"/>
                </a:cubicBezTo>
                <a:cubicBezTo>
                  <a:pt x="172" y="7"/>
                  <a:pt x="137" y="40"/>
                  <a:pt x="91" y="78"/>
                </a:cubicBezTo>
                <a:cubicBezTo>
                  <a:pt x="45" y="116"/>
                  <a:pt x="5" y="144"/>
                  <a:pt x="2" y="141"/>
                </a:cubicBezTo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9174870" y="3722832"/>
            <a:ext cx="212668" cy="214714"/>
          </a:xfrm>
          <a:custGeom>
            <a:avLst/>
            <a:gdLst>
              <a:gd name="T0" fmla="*/ 40 w 44"/>
              <a:gd name="T1" fmla="*/ 0 h 44"/>
              <a:gd name="T2" fmla="*/ 4 w 44"/>
              <a:gd name="T3" fmla="*/ 0 h 44"/>
              <a:gd name="T4" fmla="*/ 0 w 44"/>
              <a:gd name="T5" fmla="*/ 4 h 44"/>
              <a:gd name="T6" fmla="*/ 0 w 44"/>
              <a:gd name="T7" fmla="*/ 40 h 44"/>
              <a:gd name="T8" fmla="*/ 4 w 44"/>
              <a:gd name="T9" fmla="*/ 44 h 44"/>
              <a:gd name="T10" fmla="*/ 40 w 44"/>
              <a:gd name="T11" fmla="*/ 44 h 44"/>
              <a:gd name="T12" fmla="*/ 44 w 44"/>
              <a:gd name="T13" fmla="*/ 40 h 44"/>
              <a:gd name="T14" fmla="*/ 44 w 44"/>
              <a:gd name="T15" fmla="*/ 4 h 44"/>
              <a:gd name="T16" fmla="*/ 40 w 44"/>
              <a:gd name="T1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44">
                <a:moveTo>
                  <a:pt x="4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4"/>
                  <a:pt x="4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2" y="44"/>
                  <a:pt x="44" y="42"/>
                  <a:pt x="44" y="40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2" y="0"/>
                  <a:pt x="40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9407987" y="3753504"/>
            <a:ext cx="77706" cy="153367"/>
          </a:xfrm>
          <a:custGeom>
            <a:avLst/>
            <a:gdLst>
              <a:gd name="T0" fmla="*/ 13 w 16"/>
              <a:gd name="T1" fmla="*/ 1 h 32"/>
              <a:gd name="T2" fmla="*/ 5 w 16"/>
              <a:gd name="T3" fmla="*/ 5 h 32"/>
              <a:gd name="T4" fmla="*/ 0 w 16"/>
              <a:gd name="T5" fmla="*/ 8 h 32"/>
              <a:gd name="T6" fmla="*/ 0 w 16"/>
              <a:gd name="T7" fmla="*/ 23 h 32"/>
              <a:gd name="T8" fmla="*/ 5 w 16"/>
              <a:gd name="T9" fmla="*/ 27 h 32"/>
              <a:gd name="T10" fmla="*/ 13 w 16"/>
              <a:gd name="T11" fmla="*/ 31 h 32"/>
              <a:gd name="T12" fmla="*/ 16 w 16"/>
              <a:gd name="T13" fmla="*/ 29 h 32"/>
              <a:gd name="T14" fmla="*/ 16 w 16"/>
              <a:gd name="T15" fmla="*/ 3 h 32"/>
              <a:gd name="T16" fmla="*/ 13 w 16"/>
              <a:gd name="T17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32">
                <a:moveTo>
                  <a:pt x="13" y="1"/>
                </a:moveTo>
                <a:cubicBezTo>
                  <a:pt x="5" y="5"/>
                  <a:pt x="5" y="5"/>
                  <a:pt x="5" y="5"/>
                </a:cubicBezTo>
                <a:cubicBezTo>
                  <a:pt x="4" y="6"/>
                  <a:pt x="2" y="7"/>
                  <a:pt x="0" y="8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4"/>
                  <a:pt x="4" y="26"/>
                  <a:pt x="5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14" y="32"/>
                  <a:pt x="16" y="31"/>
                  <a:pt x="16" y="29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1"/>
                  <a:pt x="14" y="0"/>
                  <a:pt x="13" y="1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510889" y="3904524"/>
            <a:ext cx="157216" cy="155747"/>
          </a:xfrm>
          <a:custGeom>
            <a:avLst/>
            <a:gdLst>
              <a:gd name="T0" fmla="*/ 31 w 45"/>
              <a:gd name="T1" fmla="*/ 5 h 45"/>
              <a:gd name="T2" fmla="*/ 18 w 45"/>
              <a:gd name="T3" fmla="*/ 13 h 45"/>
              <a:gd name="T4" fmla="*/ 1 w 45"/>
              <a:gd name="T5" fmla="*/ 30 h 45"/>
              <a:gd name="T6" fmla="*/ 1 w 45"/>
              <a:gd name="T7" fmla="*/ 35 h 45"/>
              <a:gd name="T8" fmla="*/ 10 w 45"/>
              <a:gd name="T9" fmla="*/ 44 h 45"/>
              <a:gd name="T10" fmla="*/ 15 w 45"/>
              <a:gd name="T11" fmla="*/ 44 h 45"/>
              <a:gd name="T12" fmla="*/ 32 w 45"/>
              <a:gd name="T13" fmla="*/ 27 h 45"/>
              <a:gd name="T14" fmla="*/ 40 w 45"/>
              <a:gd name="T15" fmla="*/ 14 h 45"/>
              <a:gd name="T16" fmla="*/ 45 w 45"/>
              <a:gd name="T17" fmla="*/ 0 h 45"/>
              <a:gd name="T18" fmla="*/ 31 w 45"/>
              <a:gd name="T19" fmla="*/ 5 h 45"/>
              <a:gd name="T20" fmla="*/ 20 w 45"/>
              <a:gd name="T21" fmla="*/ 34 h 45"/>
              <a:gd name="T22" fmla="*/ 11 w 45"/>
              <a:gd name="T23" fmla="*/ 34 h 45"/>
              <a:gd name="T24" fmla="*/ 11 w 45"/>
              <a:gd name="T25" fmla="*/ 25 h 45"/>
              <a:gd name="T26" fmla="*/ 20 w 45"/>
              <a:gd name="T27" fmla="*/ 25 h 45"/>
              <a:gd name="T28" fmla="*/ 20 w 45"/>
              <a:gd name="T29" fmla="*/ 34 h 45"/>
              <a:gd name="T30" fmla="*/ 31 w 45"/>
              <a:gd name="T31" fmla="*/ 23 h 45"/>
              <a:gd name="T32" fmla="*/ 22 w 45"/>
              <a:gd name="T33" fmla="*/ 23 h 45"/>
              <a:gd name="T34" fmla="*/ 22 w 45"/>
              <a:gd name="T35" fmla="*/ 14 h 45"/>
              <a:gd name="T36" fmla="*/ 31 w 45"/>
              <a:gd name="T37" fmla="*/ 14 h 45"/>
              <a:gd name="T38" fmla="*/ 31 w 45"/>
              <a:gd name="T3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45">
                <a:moveTo>
                  <a:pt x="31" y="5"/>
                </a:moveTo>
                <a:cubicBezTo>
                  <a:pt x="27" y="6"/>
                  <a:pt x="21" y="10"/>
                  <a:pt x="18" y="13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1"/>
                  <a:pt x="0" y="34"/>
                  <a:pt x="1" y="35"/>
                </a:cubicBezTo>
                <a:cubicBezTo>
                  <a:pt x="10" y="44"/>
                  <a:pt x="10" y="44"/>
                  <a:pt x="10" y="44"/>
                </a:cubicBezTo>
                <a:cubicBezTo>
                  <a:pt x="11" y="45"/>
                  <a:pt x="14" y="45"/>
                  <a:pt x="15" y="44"/>
                </a:cubicBezTo>
                <a:cubicBezTo>
                  <a:pt x="32" y="27"/>
                  <a:pt x="32" y="27"/>
                  <a:pt x="32" y="27"/>
                </a:cubicBezTo>
                <a:cubicBezTo>
                  <a:pt x="35" y="24"/>
                  <a:pt x="39" y="18"/>
                  <a:pt x="40" y="14"/>
                </a:cubicBezTo>
                <a:cubicBezTo>
                  <a:pt x="45" y="0"/>
                  <a:pt x="45" y="0"/>
                  <a:pt x="45" y="0"/>
                </a:cubicBezTo>
                <a:lnTo>
                  <a:pt x="31" y="5"/>
                </a:lnTo>
                <a:close/>
                <a:moveTo>
                  <a:pt x="20" y="34"/>
                </a:moveTo>
                <a:cubicBezTo>
                  <a:pt x="17" y="36"/>
                  <a:pt x="13" y="36"/>
                  <a:pt x="11" y="34"/>
                </a:cubicBezTo>
                <a:cubicBezTo>
                  <a:pt x="9" y="32"/>
                  <a:pt x="9" y="28"/>
                  <a:pt x="11" y="25"/>
                </a:cubicBezTo>
                <a:cubicBezTo>
                  <a:pt x="13" y="23"/>
                  <a:pt x="17" y="23"/>
                  <a:pt x="20" y="25"/>
                </a:cubicBezTo>
                <a:cubicBezTo>
                  <a:pt x="22" y="28"/>
                  <a:pt x="22" y="32"/>
                  <a:pt x="20" y="34"/>
                </a:cubicBezTo>
                <a:close/>
                <a:moveTo>
                  <a:pt x="31" y="23"/>
                </a:moveTo>
                <a:cubicBezTo>
                  <a:pt x="29" y="25"/>
                  <a:pt x="25" y="25"/>
                  <a:pt x="22" y="23"/>
                </a:cubicBezTo>
                <a:cubicBezTo>
                  <a:pt x="20" y="20"/>
                  <a:pt x="20" y="16"/>
                  <a:pt x="22" y="14"/>
                </a:cubicBezTo>
                <a:cubicBezTo>
                  <a:pt x="25" y="12"/>
                  <a:pt x="29" y="12"/>
                  <a:pt x="31" y="14"/>
                </a:cubicBezTo>
                <a:cubicBezTo>
                  <a:pt x="33" y="16"/>
                  <a:pt x="33" y="20"/>
                  <a:pt x="31" y="23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9452117" y="3966235"/>
            <a:ext cx="73466" cy="66119"/>
          </a:xfrm>
          <a:custGeom>
            <a:avLst/>
            <a:gdLst>
              <a:gd name="T0" fmla="*/ 7 w 21"/>
              <a:gd name="T1" fmla="*/ 17 h 19"/>
              <a:gd name="T2" fmla="*/ 21 w 21"/>
              <a:gd name="T3" fmla="*/ 3 h 19"/>
              <a:gd name="T4" fmla="*/ 10 w 21"/>
              <a:gd name="T5" fmla="*/ 3 h 19"/>
              <a:gd name="T6" fmla="*/ 1 w 21"/>
              <a:gd name="T7" fmla="*/ 12 h 19"/>
              <a:gd name="T8" fmla="*/ 1 w 21"/>
              <a:gd name="T9" fmla="*/ 17 h 19"/>
              <a:gd name="T10" fmla="*/ 7 w 21"/>
              <a:gd name="T11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9">
                <a:moveTo>
                  <a:pt x="7" y="17"/>
                </a:moveTo>
                <a:cubicBezTo>
                  <a:pt x="21" y="3"/>
                  <a:pt x="21" y="3"/>
                  <a:pt x="21" y="3"/>
                </a:cubicBezTo>
                <a:cubicBezTo>
                  <a:pt x="18" y="0"/>
                  <a:pt x="13" y="0"/>
                  <a:pt x="10" y="3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0" y="16"/>
                  <a:pt x="1" y="17"/>
                </a:cubicBezTo>
                <a:cubicBezTo>
                  <a:pt x="3" y="19"/>
                  <a:pt x="5" y="19"/>
                  <a:pt x="7" y="17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9538805" y="4047047"/>
            <a:ext cx="66119" cy="71997"/>
          </a:xfrm>
          <a:custGeom>
            <a:avLst/>
            <a:gdLst>
              <a:gd name="T0" fmla="*/ 2 w 19"/>
              <a:gd name="T1" fmla="*/ 14 h 21"/>
              <a:gd name="T2" fmla="*/ 2 w 19"/>
              <a:gd name="T3" fmla="*/ 20 h 21"/>
              <a:gd name="T4" fmla="*/ 7 w 19"/>
              <a:gd name="T5" fmla="*/ 20 h 21"/>
              <a:gd name="T6" fmla="*/ 16 w 19"/>
              <a:gd name="T7" fmla="*/ 11 h 21"/>
              <a:gd name="T8" fmla="*/ 16 w 19"/>
              <a:gd name="T9" fmla="*/ 0 h 21"/>
              <a:gd name="T10" fmla="*/ 2 w 19"/>
              <a:gd name="T11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1">
                <a:moveTo>
                  <a:pt x="2" y="14"/>
                </a:moveTo>
                <a:cubicBezTo>
                  <a:pt x="0" y="16"/>
                  <a:pt x="0" y="18"/>
                  <a:pt x="2" y="20"/>
                </a:cubicBezTo>
                <a:cubicBezTo>
                  <a:pt x="3" y="21"/>
                  <a:pt x="6" y="21"/>
                  <a:pt x="7" y="20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8"/>
                  <a:pt x="19" y="3"/>
                  <a:pt x="16" y="0"/>
                </a:cubicBezTo>
                <a:lnTo>
                  <a:pt x="2" y="1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9497665" y="4036761"/>
            <a:ext cx="38202" cy="38202"/>
          </a:xfrm>
          <a:custGeom>
            <a:avLst/>
            <a:gdLst>
              <a:gd name="T0" fmla="*/ 1 w 11"/>
              <a:gd name="T1" fmla="*/ 2 h 11"/>
              <a:gd name="T2" fmla="*/ 1 w 11"/>
              <a:gd name="T3" fmla="*/ 4 h 11"/>
              <a:gd name="T4" fmla="*/ 7 w 11"/>
              <a:gd name="T5" fmla="*/ 10 h 11"/>
              <a:gd name="T6" fmla="*/ 9 w 11"/>
              <a:gd name="T7" fmla="*/ 10 h 11"/>
              <a:gd name="T8" fmla="*/ 11 w 11"/>
              <a:gd name="T9" fmla="*/ 9 h 11"/>
              <a:gd name="T10" fmla="*/ 2 w 11"/>
              <a:gd name="T11" fmla="*/ 0 h 11"/>
              <a:gd name="T12" fmla="*/ 1 w 11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9" y="11"/>
                  <a:pt x="9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2" y="0"/>
                  <a:pt x="2" y="0"/>
                  <a:pt x="2" y="0"/>
                </a:cubicBezTo>
                <a:lnTo>
                  <a:pt x="1" y="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 bwMode="auto">
          <a:xfrm>
            <a:off x="9444770" y="4057331"/>
            <a:ext cx="70527" cy="69058"/>
          </a:xfrm>
          <a:custGeom>
            <a:avLst/>
            <a:gdLst>
              <a:gd name="T0" fmla="*/ 0 w 20"/>
              <a:gd name="T1" fmla="*/ 20 h 20"/>
              <a:gd name="T2" fmla="*/ 16 w 20"/>
              <a:gd name="T3" fmla="*/ 4 h 20"/>
              <a:gd name="T4" fmla="*/ 0 w 2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0">
                <a:moveTo>
                  <a:pt x="0" y="20"/>
                </a:moveTo>
                <a:cubicBezTo>
                  <a:pt x="8" y="16"/>
                  <a:pt x="20" y="8"/>
                  <a:pt x="16" y="4"/>
                </a:cubicBezTo>
                <a:cubicBezTo>
                  <a:pt x="12" y="0"/>
                  <a:pt x="4" y="12"/>
                  <a:pt x="0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9487884" y="3502083"/>
            <a:ext cx="315442" cy="335435"/>
          </a:xfrm>
          <a:custGeom>
            <a:avLst/>
            <a:gdLst>
              <a:gd name="T0" fmla="*/ 59 w 60"/>
              <a:gd name="T1" fmla="*/ 40 h 64"/>
              <a:gd name="T2" fmla="*/ 36 w 60"/>
              <a:gd name="T3" fmla="*/ 23 h 64"/>
              <a:gd name="T4" fmla="*/ 36 w 60"/>
              <a:gd name="T5" fmla="*/ 12 h 64"/>
              <a:gd name="T6" fmla="*/ 30 w 60"/>
              <a:gd name="T7" fmla="*/ 0 h 64"/>
              <a:gd name="T8" fmla="*/ 24 w 60"/>
              <a:gd name="T9" fmla="*/ 12 h 64"/>
              <a:gd name="T10" fmla="*/ 24 w 60"/>
              <a:gd name="T11" fmla="*/ 23 h 64"/>
              <a:gd name="T12" fmla="*/ 1 w 60"/>
              <a:gd name="T13" fmla="*/ 40 h 64"/>
              <a:gd name="T14" fmla="*/ 0 w 60"/>
              <a:gd name="T15" fmla="*/ 42 h 64"/>
              <a:gd name="T16" fmla="*/ 0 w 60"/>
              <a:gd name="T17" fmla="*/ 42 h 64"/>
              <a:gd name="T18" fmla="*/ 1 w 60"/>
              <a:gd name="T19" fmla="*/ 44 h 64"/>
              <a:gd name="T20" fmla="*/ 2 w 60"/>
              <a:gd name="T21" fmla="*/ 44 h 64"/>
              <a:gd name="T22" fmla="*/ 24 w 60"/>
              <a:gd name="T23" fmla="*/ 38 h 64"/>
              <a:gd name="T24" fmla="*/ 24 w 60"/>
              <a:gd name="T25" fmla="*/ 42 h 64"/>
              <a:gd name="T26" fmla="*/ 24 w 60"/>
              <a:gd name="T27" fmla="*/ 55 h 64"/>
              <a:gd name="T28" fmla="*/ 17 w 60"/>
              <a:gd name="T29" fmla="*/ 60 h 64"/>
              <a:gd name="T30" fmla="*/ 16 w 60"/>
              <a:gd name="T31" fmla="*/ 62 h 64"/>
              <a:gd name="T32" fmla="*/ 16 w 60"/>
              <a:gd name="T33" fmla="*/ 62 h 64"/>
              <a:gd name="T34" fmla="*/ 17 w 60"/>
              <a:gd name="T35" fmla="*/ 64 h 64"/>
              <a:gd name="T36" fmla="*/ 19 w 60"/>
              <a:gd name="T37" fmla="*/ 64 h 64"/>
              <a:gd name="T38" fmla="*/ 30 w 60"/>
              <a:gd name="T39" fmla="*/ 60 h 64"/>
              <a:gd name="T40" fmla="*/ 41 w 60"/>
              <a:gd name="T41" fmla="*/ 64 h 64"/>
              <a:gd name="T42" fmla="*/ 43 w 60"/>
              <a:gd name="T43" fmla="*/ 64 h 64"/>
              <a:gd name="T44" fmla="*/ 44 w 60"/>
              <a:gd name="T45" fmla="*/ 62 h 64"/>
              <a:gd name="T46" fmla="*/ 44 w 60"/>
              <a:gd name="T47" fmla="*/ 62 h 64"/>
              <a:gd name="T48" fmla="*/ 43 w 60"/>
              <a:gd name="T49" fmla="*/ 60 h 64"/>
              <a:gd name="T50" fmla="*/ 36 w 60"/>
              <a:gd name="T51" fmla="*/ 55 h 64"/>
              <a:gd name="T52" fmla="*/ 36 w 60"/>
              <a:gd name="T53" fmla="*/ 42 h 64"/>
              <a:gd name="T54" fmla="*/ 36 w 60"/>
              <a:gd name="T55" fmla="*/ 38 h 64"/>
              <a:gd name="T56" fmla="*/ 58 w 60"/>
              <a:gd name="T57" fmla="*/ 44 h 64"/>
              <a:gd name="T58" fmla="*/ 59 w 60"/>
              <a:gd name="T59" fmla="*/ 44 h 64"/>
              <a:gd name="T60" fmla="*/ 60 w 60"/>
              <a:gd name="T61" fmla="*/ 42 h 64"/>
              <a:gd name="T62" fmla="*/ 60 w 60"/>
              <a:gd name="T63" fmla="*/ 42 h 64"/>
              <a:gd name="T64" fmla="*/ 59 w 60"/>
              <a:gd name="T65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" h="64">
                <a:moveTo>
                  <a:pt x="59" y="40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0"/>
                  <a:pt x="30" y="0"/>
                </a:cubicBezTo>
                <a:cubicBezTo>
                  <a:pt x="27" y="0"/>
                  <a:pt x="24" y="9"/>
                  <a:pt x="24" y="12"/>
                </a:cubicBezTo>
                <a:cubicBezTo>
                  <a:pt x="24" y="23"/>
                  <a:pt x="24" y="23"/>
                  <a:pt x="24" y="23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1" y="44"/>
                </a:cubicBezTo>
                <a:cubicBezTo>
                  <a:pt x="1" y="44"/>
                  <a:pt x="2" y="44"/>
                  <a:pt x="2" y="44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55"/>
                  <a:pt x="24" y="55"/>
                  <a:pt x="24" y="55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0"/>
                  <a:pt x="16" y="61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7" y="64"/>
                </a:cubicBezTo>
                <a:cubicBezTo>
                  <a:pt x="17" y="64"/>
                  <a:pt x="18" y="64"/>
                  <a:pt x="19" y="64"/>
                </a:cubicBezTo>
                <a:cubicBezTo>
                  <a:pt x="30" y="60"/>
                  <a:pt x="30" y="60"/>
                  <a:pt x="30" y="60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4"/>
                  <a:pt x="43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4" y="60"/>
                  <a:pt x="43" y="60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8"/>
                  <a:pt x="36" y="38"/>
                  <a:pt x="36" y="38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9" y="44"/>
                  <a:pt x="59" y="44"/>
                </a:cubicBezTo>
                <a:cubicBezTo>
                  <a:pt x="60" y="43"/>
                  <a:pt x="60" y="43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1"/>
                  <a:pt x="60" y="40"/>
                  <a:pt x="59" y="4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9251613" y="3529676"/>
            <a:ext cx="193156" cy="144867"/>
          </a:xfrm>
          <a:custGeom>
            <a:avLst/>
            <a:gdLst>
              <a:gd name="T0" fmla="*/ 67 w 152"/>
              <a:gd name="T1" fmla="*/ 19 h 114"/>
              <a:gd name="T2" fmla="*/ 50 w 152"/>
              <a:gd name="T3" fmla="*/ 0 h 114"/>
              <a:gd name="T4" fmla="*/ 0 w 152"/>
              <a:gd name="T5" fmla="*/ 0 h 114"/>
              <a:gd name="T6" fmla="*/ 0 w 152"/>
              <a:gd name="T7" fmla="*/ 114 h 114"/>
              <a:gd name="T8" fmla="*/ 152 w 152"/>
              <a:gd name="T9" fmla="*/ 114 h 114"/>
              <a:gd name="T10" fmla="*/ 152 w 152"/>
              <a:gd name="T11" fmla="*/ 19 h 114"/>
              <a:gd name="T12" fmla="*/ 67 w 152"/>
              <a:gd name="T13" fmla="*/ 1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14">
                <a:moveTo>
                  <a:pt x="67" y="19"/>
                </a:moveTo>
                <a:lnTo>
                  <a:pt x="50" y="0"/>
                </a:lnTo>
                <a:lnTo>
                  <a:pt x="0" y="0"/>
                </a:lnTo>
                <a:lnTo>
                  <a:pt x="0" y="114"/>
                </a:lnTo>
                <a:lnTo>
                  <a:pt x="152" y="114"/>
                </a:lnTo>
                <a:lnTo>
                  <a:pt x="152" y="19"/>
                </a:lnTo>
                <a:lnTo>
                  <a:pt x="67" y="1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出自【趣你的PPT】(微信:qunideppt)：最优质的PPT资源库"/>
          <p:cNvSpPr/>
          <p:nvPr/>
        </p:nvSpPr>
        <p:spPr bwMode="auto">
          <a:xfrm>
            <a:off x="9631887" y="3315826"/>
            <a:ext cx="232821" cy="232821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9502543" y="3420184"/>
            <a:ext cx="78470" cy="156940"/>
          </a:xfrm>
          <a:custGeom>
            <a:avLst/>
            <a:gdLst>
              <a:gd name="T0" fmla="*/ 16 w 24"/>
              <a:gd name="T1" fmla="*/ 0 h 48"/>
              <a:gd name="T2" fmla="*/ 8 w 24"/>
              <a:gd name="T3" fmla="*/ 0 h 48"/>
              <a:gd name="T4" fmla="*/ 0 w 24"/>
              <a:gd name="T5" fmla="*/ 8 h 48"/>
              <a:gd name="T6" fmla="*/ 0 w 24"/>
              <a:gd name="T7" fmla="*/ 24 h 48"/>
              <a:gd name="T8" fmla="*/ 4 w 24"/>
              <a:gd name="T9" fmla="*/ 24 h 48"/>
              <a:gd name="T10" fmla="*/ 4 w 24"/>
              <a:gd name="T11" fmla="*/ 48 h 48"/>
              <a:gd name="T12" fmla="*/ 20 w 24"/>
              <a:gd name="T13" fmla="*/ 48 h 48"/>
              <a:gd name="T14" fmla="*/ 20 w 24"/>
              <a:gd name="T15" fmla="*/ 24 h 48"/>
              <a:gd name="T16" fmla="*/ 24 w 24"/>
              <a:gd name="T17" fmla="*/ 24 h 48"/>
              <a:gd name="T18" fmla="*/ 24 w 24"/>
              <a:gd name="T19" fmla="*/ 8 h 48"/>
              <a:gd name="T20" fmla="*/ 16 w 24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8">
                <a:moveTo>
                  <a:pt x="1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48"/>
                  <a:pt x="4" y="48"/>
                  <a:pt x="4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521816" y="3367851"/>
            <a:ext cx="38547" cy="39923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266274" y="3267539"/>
            <a:ext cx="214714" cy="214714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9269722" y="2925322"/>
            <a:ext cx="250459" cy="266334"/>
          </a:xfrm>
          <a:custGeom>
            <a:avLst/>
            <a:gdLst>
              <a:gd name="T0" fmla="*/ 32 w 60"/>
              <a:gd name="T1" fmla="*/ 4 h 64"/>
              <a:gd name="T2" fmla="*/ 32 w 60"/>
              <a:gd name="T3" fmla="*/ 2 h 64"/>
              <a:gd name="T4" fmla="*/ 30 w 60"/>
              <a:gd name="T5" fmla="*/ 0 h 64"/>
              <a:gd name="T6" fmla="*/ 28 w 60"/>
              <a:gd name="T7" fmla="*/ 2 h 64"/>
              <a:gd name="T8" fmla="*/ 28 w 60"/>
              <a:gd name="T9" fmla="*/ 4 h 64"/>
              <a:gd name="T10" fmla="*/ 0 w 60"/>
              <a:gd name="T11" fmla="*/ 34 h 64"/>
              <a:gd name="T12" fmla="*/ 0 w 60"/>
              <a:gd name="T13" fmla="*/ 36 h 64"/>
              <a:gd name="T14" fmla="*/ 0 w 60"/>
              <a:gd name="T15" fmla="*/ 36 h 64"/>
              <a:gd name="T16" fmla="*/ 10 w 60"/>
              <a:gd name="T17" fmla="*/ 28 h 64"/>
              <a:gd name="T18" fmla="*/ 20 w 60"/>
              <a:gd name="T19" fmla="*/ 36 h 64"/>
              <a:gd name="T20" fmla="*/ 20 w 60"/>
              <a:gd name="T21" fmla="*/ 36 h 64"/>
              <a:gd name="T22" fmla="*/ 28 w 60"/>
              <a:gd name="T23" fmla="*/ 28 h 64"/>
              <a:gd name="T24" fmla="*/ 28 w 60"/>
              <a:gd name="T25" fmla="*/ 50 h 64"/>
              <a:gd name="T26" fmla="*/ 22 w 60"/>
              <a:gd name="T27" fmla="*/ 60 h 64"/>
              <a:gd name="T28" fmla="*/ 16 w 60"/>
              <a:gd name="T29" fmla="*/ 54 h 64"/>
              <a:gd name="T30" fmla="*/ 14 w 60"/>
              <a:gd name="T31" fmla="*/ 52 h 64"/>
              <a:gd name="T32" fmla="*/ 12 w 60"/>
              <a:gd name="T33" fmla="*/ 54 h 64"/>
              <a:gd name="T34" fmla="*/ 22 w 60"/>
              <a:gd name="T35" fmla="*/ 64 h 64"/>
              <a:gd name="T36" fmla="*/ 32 w 60"/>
              <a:gd name="T37" fmla="*/ 50 h 64"/>
              <a:gd name="T38" fmla="*/ 32 w 60"/>
              <a:gd name="T39" fmla="*/ 28 h 64"/>
              <a:gd name="T40" fmla="*/ 40 w 60"/>
              <a:gd name="T41" fmla="*/ 36 h 64"/>
              <a:gd name="T42" fmla="*/ 40 w 60"/>
              <a:gd name="T43" fmla="*/ 36 h 64"/>
              <a:gd name="T44" fmla="*/ 50 w 60"/>
              <a:gd name="T45" fmla="*/ 28 h 64"/>
              <a:gd name="T46" fmla="*/ 60 w 60"/>
              <a:gd name="T47" fmla="*/ 36 h 64"/>
              <a:gd name="T48" fmla="*/ 60 w 60"/>
              <a:gd name="T49" fmla="*/ 36 h 64"/>
              <a:gd name="T50" fmla="*/ 60 w 60"/>
              <a:gd name="T51" fmla="*/ 34 h 64"/>
              <a:gd name="T52" fmla="*/ 32 w 60"/>
              <a:gd name="T53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4">
                <a:moveTo>
                  <a:pt x="32" y="4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4"/>
                  <a:pt x="28" y="4"/>
                  <a:pt x="28" y="4"/>
                </a:cubicBezTo>
                <a:cubicBezTo>
                  <a:pt x="12" y="5"/>
                  <a:pt x="0" y="18"/>
                  <a:pt x="0" y="34"/>
                </a:cubicBezTo>
                <a:cubicBezTo>
                  <a:pt x="0" y="35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1"/>
                  <a:pt x="5" y="28"/>
                  <a:pt x="10" y="28"/>
                </a:cubicBezTo>
                <a:cubicBezTo>
                  <a:pt x="15" y="28"/>
                  <a:pt x="19" y="31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2"/>
                  <a:pt x="24" y="29"/>
                  <a:pt x="28" y="2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60"/>
                  <a:pt x="26" y="60"/>
                  <a:pt x="22" y="60"/>
                </a:cubicBezTo>
                <a:cubicBezTo>
                  <a:pt x="16" y="60"/>
                  <a:pt x="16" y="58"/>
                  <a:pt x="16" y="54"/>
                </a:cubicBezTo>
                <a:cubicBezTo>
                  <a:pt x="16" y="53"/>
                  <a:pt x="15" y="52"/>
                  <a:pt x="14" y="52"/>
                </a:cubicBezTo>
                <a:cubicBezTo>
                  <a:pt x="13" y="52"/>
                  <a:pt x="12" y="53"/>
                  <a:pt x="12" y="54"/>
                </a:cubicBezTo>
                <a:cubicBezTo>
                  <a:pt x="12" y="58"/>
                  <a:pt x="12" y="64"/>
                  <a:pt x="22" y="64"/>
                </a:cubicBezTo>
                <a:cubicBezTo>
                  <a:pt x="27" y="64"/>
                  <a:pt x="32" y="63"/>
                  <a:pt x="32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9"/>
                  <a:pt x="39" y="32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1"/>
                  <a:pt x="45" y="28"/>
                  <a:pt x="50" y="28"/>
                </a:cubicBezTo>
                <a:cubicBezTo>
                  <a:pt x="55" y="28"/>
                  <a:pt x="59" y="31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18"/>
                  <a:pt x="48" y="5"/>
                  <a:pt x="32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9447356" y="3202474"/>
            <a:ext cx="24175" cy="132323"/>
          </a:xfrm>
          <a:custGeom>
            <a:avLst/>
            <a:gdLst>
              <a:gd name="T0" fmla="*/ 0 w 8"/>
              <a:gd name="T1" fmla="*/ 8 h 44"/>
              <a:gd name="T2" fmla="*/ 0 w 8"/>
              <a:gd name="T3" fmla="*/ 36 h 44"/>
              <a:gd name="T4" fmla="*/ 8 w 8"/>
              <a:gd name="T5" fmla="*/ 44 h 44"/>
              <a:gd name="T6" fmla="*/ 8 w 8"/>
              <a:gd name="T7" fmla="*/ 0 h 44"/>
              <a:gd name="T8" fmla="*/ 0 w 8"/>
              <a:gd name="T9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4">
                <a:moveTo>
                  <a:pt x="0" y="8"/>
                </a:move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4" y="44"/>
                  <a:pt x="8" y="44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482982" y="3166848"/>
            <a:ext cx="120873" cy="167949"/>
          </a:xfrm>
          <a:custGeom>
            <a:avLst/>
            <a:gdLst>
              <a:gd name="T0" fmla="*/ 32 w 40"/>
              <a:gd name="T1" fmla="*/ 4 h 56"/>
              <a:gd name="T2" fmla="*/ 28 w 40"/>
              <a:gd name="T3" fmla="*/ 0 h 56"/>
              <a:gd name="T4" fmla="*/ 12 w 40"/>
              <a:gd name="T5" fmla="*/ 0 h 56"/>
              <a:gd name="T6" fmla="*/ 8 w 40"/>
              <a:gd name="T7" fmla="*/ 4 h 56"/>
              <a:gd name="T8" fmla="*/ 8 w 40"/>
              <a:gd name="T9" fmla="*/ 12 h 56"/>
              <a:gd name="T10" fmla="*/ 0 w 40"/>
              <a:gd name="T11" fmla="*/ 12 h 56"/>
              <a:gd name="T12" fmla="*/ 0 w 40"/>
              <a:gd name="T13" fmla="*/ 56 h 56"/>
              <a:gd name="T14" fmla="*/ 40 w 40"/>
              <a:gd name="T15" fmla="*/ 56 h 56"/>
              <a:gd name="T16" fmla="*/ 40 w 40"/>
              <a:gd name="T17" fmla="*/ 12 h 56"/>
              <a:gd name="T18" fmla="*/ 32 w 40"/>
              <a:gd name="T19" fmla="*/ 12 h 56"/>
              <a:gd name="T20" fmla="*/ 32 w 40"/>
              <a:gd name="T21" fmla="*/ 4 h 56"/>
              <a:gd name="T22" fmla="*/ 28 w 40"/>
              <a:gd name="T23" fmla="*/ 12 h 56"/>
              <a:gd name="T24" fmla="*/ 12 w 40"/>
              <a:gd name="T25" fmla="*/ 12 h 56"/>
              <a:gd name="T26" fmla="*/ 12 w 40"/>
              <a:gd name="T27" fmla="*/ 4 h 56"/>
              <a:gd name="T28" fmla="*/ 28 w 40"/>
              <a:gd name="T29" fmla="*/ 4 h 56"/>
              <a:gd name="T30" fmla="*/ 28 w 40"/>
              <a:gd name="T31" fmla="*/ 1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56">
                <a:moveTo>
                  <a:pt x="32" y="4"/>
                </a:moveTo>
                <a:cubicBezTo>
                  <a:pt x="32" y="2"/>
                  <a:pt x="30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6"/>
                  <a:pt x="0" y="56"/>
                  <a:pt x="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12"/>
                  <a:pt x="40" y="12"/>
                  <a:pt x="40" y="12"/>
                </a:cubicBezTo>
                <a:cubicBezTo>
                  <a:pt x="32" y="12"/>
                  <a:pt x="32" y="12"/>
                  <a:pt x="32" y="12"/>
                </a:cubicBezTo>
                <a:lnTo>
                  <a:pt x="32" y="4"/>
                </a:lnTo>
                <a:close/>
                <a:moveTo>
                  <a:pt x="28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4"/>
                  <a:pt x="12" y="4"/>
                  <a:pt x="12" y="4"/>
                </a:cubicBezTo>
                <a:cubicBezTo>
                  <a:pt x="28" y="4"/>
                  <a:pt x="28" y="4"/>
                  <a:pt x="28" y="4"/>
                </a:cubicBezTo>
                <a:lnTo>
                  <a:pt x="28" y="1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9616577" y="3202474"/>
            <a:ext cx="22902" cy="132323"/>
          </a:xfrm>
          <a:custGeom>
            <a:avLst/>
            <a:gdLst>
              <a:gd name="T0" fmla="*/ 0 w 8"/>
              <a:gd name="T1" fmla="*/ 0 h 44"/>
              <a:gd name="T2" fmla="*/ 0 w 8"/>
              <a:gd name="T3" fmla="*/ 44 h 44"/>
              <a:gd name="T4" fmla="*/ 8 w 8"/>
              <a:gd name="T5" fmla="*/ 36 h 44"/>
              <a:gd name="T6" fmla="*/ 8 w 8"/>
              <a:gd name="T7" fmla="*/ 8 h 44"/>
              <a:gd name="T8" fmla="*/ 0 w 8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4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4" y="44"/>
                  <a:pt x="8" y="40"/>
                  <a:pt x="8" y="36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4" y="0"/>
                  <a:pt x="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681167" y="3190848"/>
            <a:ext cx="82727" cy="82727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778406" y="3190848"/>
            <a:ext cx="81275" cy="82727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668104" y="3054422"/>
            <a:ext cx="206090" cy="123364"/>
          </a:xfrm>
          <a:custGeom>
            <a:avLst/>
            <a:gdLst>
              <a:gd name="T0" fmla="*/ 36 w 60"/>
              <a:gd name="T1" fmla="*/ 20 h 36"/>
              <a:gd name="T2" fmla="*/ 36 w 60"/>
              <a:gd name="T3" fmla="*/ 20 h 36"/>
              <a:gd name="T4" fmla="*/ 52 w 60"/>
              <a:gd name="T5" fmla="*/ 10 h 36"/>
              <a:gd name="T6" fmla="*/ 42 w 60"/>
              <a:gd name="T7" fmla="*/ 0 h 36"/>
              <a:gd name="T8" fmla="*/ 32 w 60"/>
              <a:gd name="T9" fmla="*/ 16 h 36"/>
              <a:gd name="T10" fmla="*/ 32 w 60"/>
              <a:gd name="T11" fmla="*/ 16 h 36"/>
              <a:gd name="T12" fmla="*/ 28 w 60"/>
              <a:gd name="T13" fmla="*/ 16 h 36"/>
              <a:gd name="T14" fmla="*/ 28 w 60"/>
              <a:gd name="T15" fmla="*/ 16 h 36"/>
              <a:gd name="T16" fmla="*/ 18 w 60"/>
              <a:gd name="T17" fmla="*/ 0 h 36"/>
              <a:gd name="T18" fmla="*/ 8 w 60"/>
              <a:gd name="T19" fmla="*/ 10 h 36"/>
              <a:gd name="T20" fmla="*/ 24 w 60"/>
              <a:gd name="T21" fmla="*/ 20 h 36"/>
              <a:gd name="T22" fmla="*/ 24 w 60"/>
              <a:gd name="T23" fmla="*/ 20 h 36"/>
              <a:gd name="T24" fmla="*/ 0 w 60"/>
              <a:gd name="T25" fmla="*/ 20 h 36"/>
              <a:gd name="T26" fmla="*/ 0 w 60"/>
              <a:gd name="T27" fmla="*/ 36 h 36"/>
              <a:gd name="T28" fmla="*/ 28 w 60"/>
              <a:gd name="T29" fmla="*/ 36 h 36"/>
              <a:gd name="T30" fmla="*/ 28 w 60"/>
              <a:gd name="T31" fmla="*/ 20 h 36"/>
              <a:gd name="T32" fmla="*/ 32 w 60"/>
              <a:gd name="T33" fmla="*/ 20 h 36"/>
              <a:gd name="T34" fmla="*/ 32 w 60"/>
              <a:gd name="T35" fmla="*/ 36 h 36"/>
              <a:gd name="T36" fmla="*/ 60 w 60"/>
              <a:gd name="T37" fmla="*/ 36 h 36"/>
              <a:gd name="T38" fmla="*/ 60 w 60"/>
              <a:gd name="T39" fmla="*/ 20 h 36"/>
              <a:gd name="T40" fmla="*/ 36 w 60"/>
              <a:gd name="T41" fmla="*/ 20 h 36"/>
              <a:gd name="T42" fmla="*/ 12 w 60"/>
              <a:gd name="T43" fmla="*/ 10 h 36"/>
              <a:gd name="T44" fmla="*/ 18 w 60"/>
              <a:gd name="T45" fmla="*/ 4 h 36"/>
              <a:gd name="T46" fmla="*/ 24 w 60"/>
              <a:gd name="T47" fmla="*/ 16 h 36"/>
              <a:gd name="T48" fmla="*/ 12 w 60"/>
              <a:gd name="T49" fmla="*/ 10 h 36"/>
              <a:gd name="T50" fmla="*/ 42 w 60"/>
              <a:gd name="T51" fmla="*/ 4 h 36"/>
              <a:gd name="T52" fmla="*/ 48 w 60"/>
              <a:gd name="T53" fmla="*/ 10 h 36"/>
              <a:gd name="T54" fmla="*/ 36 w 60"/>
              <a:gd name="T55" fmla="*/ 16 h 36"/>
              <a:gd name="T56" fmla="*/ 42 w 60"/>
              <a:gd name="T57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36">
                <a:moveTo>
                  <a:pt x="36" y="20"/>
                </a:moveTo>
                <a:cubicBezTo>
                  <a:pt x="36" y="20"/>
                  <a:pt x="36" y="20"/>
                  <a:pt x="36" y="20"/>
                </a:cubicBezTo>
                <a:cubicBezTo>
                  <a:pt x="42" y="19"/>
                  <a:pt x="52" y="17"/>
                  <a:pt x="52" y="10"/>
                </a:cubicBezTo>
                <a:cubicBezTo>
                  <a:pt x="52" y="5"/>
                  <a:pt x="47" y="0"/>
                  <a:pt x="42" y="0"/>
                </a:cubicBezTo>
                <a:cubicBezTo>
                  <a:pt x="37" y="0"/>
                  <a:pt x="33" y="4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4"/>
                  <a:pt x="23" y="0"/>
                  <a:pt x="18" y="0"/>
                </a:cubicBezTo>
                <a:cubicBezTo>
                  <a:pt x="13" y="0"/>
                  <a:pt x="8" y="5"/>
                  <a:pt x="8" y="10"/>
                </a:cubicBezTo>
                <a:cubicBezTo>
                  <a:pt x="8" y="17"/>
                  <a:pt x="18" y="19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6"/>
                  <a:pt x="0" y="36"/>
                  <a:pt x="0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36"/>
                  <a:pt x="32" y="36"/>
                  <a:pt x="32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20"/>
                  <a:pt x="60" y="20"/>
                  <a:pt x="60" y="20"/>
                </a:cubicBezTo>
                <a:lnTo>
                  <a:pt x="36" y="20"/>
                </a:lnTo>
                <a:close/>
                <a:moveTo>
                  <a:pt x="12" y="10"/>
                </a:moveTo>
                <a:cubicBezTo>
                  <a:pt x="12" y="7"/>
                  <a:pt x="15" y="4"/>
                  <a:pt x="18" y="4"/>
                </a:cubicBezTo>
                <a:cubicBezTo>
                  <a:pt x="21" y="4"/>
                  <a:pt x="23" y="8"/>
                  <a:pt x="24" y="16"/>
                </a:cubicBezTo>
                <a:cubicBezTo>
                  <a:pt x="18" y="15"/>
                  <a:pt x="12" y="13"/>
                  <a:pt x="12" y="10"/>
                </a:cubicBezTo>
                <a:close/>
                <a:moveTo>
                  <a:pt x="42" y="4"/>
                </a:moveTo>
                <a:cubicBezTo>
                  <a:pt x="45" y="4"/>
                  <a:pt x="48" y="7"/>
                  <a:pt x="48" y="10"/>
                </a:cubicBezTo>
                <a:cubicBezTo>
                  <a:pt x="48" y="13"/>
                  <a:pt x="42" y="15"/>
                  <a:pt x="36" y="16"/>
                </a:cubicBezTo>
                <a:cubicBezTo>
                  <a:pt x="37" y="8"/>
                  <a:pt x="39" y="4"/>
                  <a:pt x="42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9574795" y="2770854"/>
            <a:ext cx="232594" cy="221431"/>
          </a:xfrm>
          <a:custGeom>
            <a:avLst/>
            <a:gdLst>
              <a:gd name="T0" fmla="*/ 49 w 53"/>
              <a:gd name="T1" fmla="*/ 8 h 50"/>
              <a:gd name="T2" fmla="*/ 53 w 53"/>
              <a:gd name="T3" fmla="*/ 4 h 50"/>
              <a:gd name="T4" fmla="*/ 49 w 53"/>
              <a:gd name="T5" fmla="*/ 0 h 50"/>
              <a:gd name="T6" fmla="*/ 45 w 53"/>
              <a:gd name="T7" fmla="*/ 4 h 50"/>
              <a:gd name="T8" fmla="*/ 45 w 53"/>
              <a:gd name="T9" fmla="*/ 6 h 50"/>
              <a:gd name="T10" fmla="*/ 25 w 53"/>
              <a:gd name="T11" fmla="*/ 20 h 50"/>
              <a:gd name="T12" fmla="*/ 7 w 53"/>
              <a:gd name="T13" fmla="*/ 2 h 50"/>
              <a:gd name="T14" fmla="*/ 3 w 53"/>
              <a:gd name="T15" fmla="*/ 1 h 50"/>
              <a:gd name="T16" fmla="*/ 0 w 53"/>
              <a:gd name="T17" fmla="*/ 4 h 50"/>
              <a:gd name="T18" fmla="*/ 14 w 53"/>
              <a:gd name="T19" fmla="*/ 37 h 50"/>
              <a:gd name="T20" fmla="*/ 46 w 53"/>
              <a:gd name="T21" fmla="*/ 50 h 50"/>
              <a:gd name="T22" fmla="*/ 50 w 53"/>
              <a:gd name="T23" fmla="*/ 48 h 50"/>
              <a:gd name="T24" fmla="*/ 49 w 53"/>
              <a:gd name="T25" fmla="*/ 43 h 50"/>
              <a:gd name="T26" fmla="*/ 33 w 53"/>
              <a:gd name="T27" fmla="*/ 27 h 50"/>
              <a:gd name="T28" fmla="*/ 46 w 53"/>
              <a:gd name="T29" fmla="*/ 7 h 50"/>
              <a:gd name="T30" fmla="*/ 49 w 53"/>
              <a:gd name="T31" fmla="*/ 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50">
                <a:moveTo>
                  <a:pt x="49" y="8"/>
                </a:moveTo>
                <a:cubicBezTo>
                  <a:pt x="51" y="8"/>
                  <a:pt x="53" y="6"/>
                  <a:pt x="53" y="4"/>
                </a:cubicBezTo>
                <a:cubicBezTo>
                  <a:pt x="53" y="2"/>
                  <a:pt x="51" y="0"/>
                  <a:pt x="49" y="0"/>
                </a:cubicBezTo>
                <a:cubicBezTo>
                  <a:pt x="46" y="0"/>
                  <a:pt x="45" y="2"/>
                  <a:pt x="45" y="4"/>
                </a:cubicBezTo>
                <a:cubicBezTo>
                  <a:pt x="45" y="5"/>
                  <a:pt x="45" y="6"/>
                  <a:pt x="45" y="6"/>
                </a:cubicBezTo>
                <a:cubicBezTo>
                  <a:pt x="25" y="20"/>
                  <a:pt x="25" y="20"/>
                  <a:pt x="25" y="20"/>
                </a:cubicBezTo>
                <a:cubicBezTo>
                  <a:pt x="7" y="2"/>
                  <a:pt x="7" y="2"/>
                  <a:pt x="7" y="2"/>
                </a:cubicBezTo>
                <a:cubicBezTo>
                  <a:pt x="6" y="0"/>
                  <a:pt x="4" y="0"/>
                  <a:pt x="3" y="1"/>
                </a:cubicBezTo>
                <a:cubicBezTo>
                  <a:pt x="1" y="1"/>
                  <a:pt x="0" y="3"/>
                  <a:pt x="0" y="4"/>
                </a:cubicBezTo>
                <a:cubicBezTo>
                  <a:pt x="0" y="16"/>
                  <a:pt x="5" y="28"/>
                  <a:pt x="14" y="37"/>
                </a:cubicBezTo>
                <a:cubicBezTo>
                  <a:pt x="22" y="46"/>
                  <a:pt x="34" y="50"/>
                  <a:pt x="46" y="50"/>
                </a:cubicBezTo>
                <a:cubicBezTo>
                  <a:pt x="48" y="50"/>
                  <a:pt x="49" y="49"/>
                  <a:pt x="50" y="48"/>
                </a:cubicBezTo>
                <a:cubicBezTo>
                  <a:pt x="51" y="46"/>
                  <a:pt x="50" y="44"/>
                  <a:pt x="49" y="43"/>
                </a:cubicBezTo>
                <a:cubicBezTo>
                  <a:pt x="33" y="27"/>
                  <a:pt x="33" y="27"/>
                  <a:pt x="33" y="27"/>
                </a:cubicBezTo>
                <a:cubicBezTo>
                  <a:pt x="46" y="7"/>
                  <a:pt x="46" y="7"/>
                  <a:pt x="46" y="7"/>
                </a:cubicBezTo>
                <a:cubicBezTo>
                  <a:pt x="47" y="8"/>
                  <a:pt x="48" y="8"/>
                  <a:pt x="49" y="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出自【趣你的PPT】(微信:qunideppt)：最优质的PPT资源库"/>
          <p:cNvSpPr/>
          <p:nvPr/>
        </p:nvSpPr>
        <p:spPr bwMode="auto">
          <a:xfrm>
            <a:off x="9565490" y="2951346"/>
            <a:ext cx="113507" cy="102342"/>
          </a:xfrm>
          <a:custGeom>
            <a:avLst/>
            <a:gdLst>
              <a:gd name="T0" fmla="*/ 23 w 26"/>
              <a:gd name="T1" fmla="*/ 9 h 23"/>
              <a:gd name="T2" fmla="*/ 22 w 26"/>
              <a:gd name="T3" fmla="*/ 8 h 23"/>
              <a:gd name="T4" fmla="*/ 12 w 26"/>
              <a:gd name="T5" fmla="*/ 0 h 23"/>
              <a:gd name="T6" fmla="*/ 11 w 26"/>
              <a:gd name="T7" fmla="*/ 0 h 23"/>
              <a:gd name="T8" fmla="*/ 11 w 26"/>
              <a:gd name="T9" fmla="*/ 0 h 23"/>
              <a:gd name="T10" fmla="*/ 0 w 26"/>
              <a:gd name="T11" fmla="*/ 20 h 23"/>
              <a:gd name="T12" fmla="*/ 0 w 26"/>
              <a:gd name="T13" fmla="*/ 22 h 23"/>
              <a:gd name="T14" fmla="*/ 2 w 26"/>
              <a:gd name="T15" fmla="*/ 23 h 23"/>
              <a:gd name="T16" fmla="*/ 24 w 26"/>
              <a:gd name="T17" fmla="*/ 23 h 23"/>
              <a:gd name="T18" fmla="*/ 26 w 26"/>
              <a:gd name="T19" fmla="*/ 22 h 23"/>
              <a:gd name="T20" fmla="*/ 26 w 26"/>
              <a:gd name="T21" fmla="*/ 20 h 23"/>
              <a:gd name="T22" fmla="*/ 23 w 26"/>
              <a:gd name="T23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3">
                <a:moveTo>
                  <a:pt x="23" y="9"/>
                </a:moveTo>
                <a:cubicBezTo>
                  <a:pt x="22" y="8"/>
                  <a:pt x="22" y="8"/>
                  <a:pt x="22" y="8"/>
                </a:cubicBezTo>
                <a:cubicBezTo>
                  <a:pt x="18" y="6"/>
                  <a:pt x="15" y="3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1" y="23"/>
                  <a:pt x="1" y="23"/>
                  <a:pt x="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6" y="22"/>
                </a:cubicBezTo>
                <a:cubicBezTo>
                  <a:pt x="26" y="22"/>
                  <a:pt x="26" y="21"/>
                  <a:pt x="26" y="20"/>
                </a:cubicBezTo>
                <a:lnTo>
                  <a:pt x="23" y="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212810" y="2536229"/>
            <a:ext cx="300081" cy="343276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 bwMode="auto">
          <a:xfrm>
            <a:off x="9542724" y="2574929"/>
            <a:ext cx="158572" cy="143325"/>
          </a:xfrm>
          <a:custGeom>
            <a:avLst/>
            <a:gdLst>
              <a:gd name="T0" fmla="*/ 36 w 44"/>
              <a:gd name="T1" fmla="*/ 32 h 40"/>
              <a:gd name="T2" fmla="*/ 32 w 44"/>
              <a:gd name="T3" fmla="*/ 32 h 40"/>
              <a:gd name="T4" fmla="*/ 32 w 44"/>
              <a:gd name="T5" fmla="*/ 0 h 40"/>
              <a:gd name="T6" fmla="*/ 24 w 44"/>
              <a:gd name="T7" fmla="*/ 0 h 40"/>
              <a:gd name="T8" fmla="*/ 24 w 44"/>
              <a:gd name="T9" fmla="*/ 32 h 40"/>
              <a:gd name="T10" fmla="*/ 20 w 44"/>
              <a:gd name="T11" fmla="*/ 32 h 40"/>
              <a:gd name="T12" fmla="*/ 20 w 44"/>
              <a:gd name="T13" fmla="*/ 0 h 40"/>
              <a:gd name="T14" fmla="*/ 12 w 44"/>
              <a:gd name="T15" fmla="*/ 0 h 40"/>
              <a:gd name="T16" fmla="*/ 12 w 44"/>
              <a:gd name="T17" fmla="*/ 32 h 40"/>
              <a:gd name="T18" fmla="*/ 8 w 44"/>
              <a:gd name="T19" fmla="*/ 32 h 40"/>
              <a:gd name="T20" fmla="*/ 8 w 44"/>
              <a:gd name="T21" fmla="*/ 0 h 40"/>
              <a:gd name="T22" fmla="*/ 0 w 44"/>
              <a:gd name="T23" fmla="*/ 0 h 40"/>
              <a:gd name="T24" fmla="*/ 0 w 44"/>
              <a:gd name="T25" fmla="*/ 38 h 40"/>
              <a:gd name="T26" fmla="*/ 2 w 44"/>
              <a:gd name="T27" fmla="*/ 40 h 40"/>
              <a:gd name="T28" fmla="*/ 42 w 44"/>
              <a:gd name="T29" fmla="*/ 40 h 40"/>
              <a:gd name="T30" fmla="*/ 44 w 44"/>
              <a:gd name="T31" fmla="*/ 38 h 40"/>
              <a:gd name="T32" fmla="*/ 44 w 44"/>
              <a:gd name="T33" fmla="*/ 0 h 40"/>
              <a:gd name="T34" fmla="*/ 36 w 44"/>
              <a:gd name="T35" fmla="*/ 0 h 40"/>
              <a:gd name="T36" fmla="*/ 36 w 44"/>
              <a:gd name="T3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" h="40">
                <a:moveTo>
                  <a:pt x="36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2"/>
                  <a:pt x="24" y="32"/>
                  <a:pt x="24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2"/>
                  <a:pt x="12" y="32"/>
                  <a:pt x="1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40"/>
                  <a:pt x="44" y="39"/>
                  <a:pt x="44" y="38"/>
                </a:cubicBezTo>
                <a:cubicBezTo>
                  <a:pt x="44" y="0"/>
                  <a:pt x="44" y="0"/>
                  <a:pt x="44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513753" y="2488020"/>
            <a:ext cx="216512" cy="71663"/>
          </a:xfrm>
          <a:custGeom>
            <a:avLst/>
            <a:gdLst>
              <a:gd name="T0" fmla="*/ 56 w 60"/>
              <a:gd name="T1" fmla="*/ 8 h 20"/>
              <a:gd name="T2" fmla="*/ 40 w 60"/>
              <a:gd name="T3" fmla="*/ 8 h 20"/>
              <a:gd name="T4" fmla="*/ 40 w 60"/>
              <a:gd name="T5" fmla="*/ 2 h 20"/>
              <a:gd name="T6" fmla="*/ 38 w 60"/>
              <a:gd name="T7" fmla="*/ 0 h 20"/>
              <a:gd name="T8" fmla="*/ 22 w 60"/>
              <a:gd name="T9" fmla="*/ 0 h 20"/>
              <a:gd name="T10" fmla="*/ 20 w 60"/>
              <a:gd name="T11" fmla="*/ 2 h 20"/>
              <a:gd name="T12" fmla="*/ 20 w 60"/>
              <a:gd name="T13" fmla="*/ 8 h 20"/>
              <a:gd name="T14" fmla="*/ 4 w 60"/>
              <a:gd name="T15" fmla="*/ 8 h 20"/>
              <a:gd name="T16" fmla="*/ 0 w 60"/>
              <a:gd name="T17" fmla="*/ 12 h 20"/>
              <a:gd name="T18" fmla="*/ 0 w 60"/>
              <a:gd name="T19" fmla="*/ 16 h 20"/>
              <a:gd name="T20" fmla="*/ 4 w 60"/>
              <a:gd name="T21" fmla="*/ 20 h 20"/>
              <a:gd name="T22" fmla="*/ 56 w 60"/>
              <a:gd name="T23" fmla="*/ 20 h 20"/>
              <a:gd name="T24" fmla="*/ 60 w 60"/>
              <a:gd name="T25" fmla="*/ 16 h 20"/>
              <a:gd name="T26" fmla="*/ 60 w 60"/>
              <a:gd name="T27" fmla="*/ 12 h 20"/>
              <a:gd name="T28" fmla="*/ 56 w 60"/>
              <a:gd name="T29" fmla="*/ 8 h 20"/>
              <a:gd name="T30" fmla="*/ 24 w 60"/>
              <a:gd name="T31" fmla="*/ 8 h 20"/>
              <a:gd name="T32" fmla="*/ 24 w 60"/>
              <a:gd name="T33" fmla="*/ 4 h 20"/>
              <a:gd name="T34" fmla="*/ 36 w 60"/>
              <a:gd name="T35" fmla="*/ 4 h 20"/>
              <a:gd name="T36" fmla="*/ 36 w 60"/>
              <a:gd name="T37" fmla="*/ 8 h 20"/>
              <a:gd name="T38" fmla="*/ 24 w 60"/>
              <a:gd name="T3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20">
                <a:moveTo>
                  <a:pt x="56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20"/>
                  <a:pt x="60" y="18"/>
                  <a:pt x="60" y="16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0"/>
                  <a:pt x="58" y="8"/>
                  <a:pt x="56" y="8"/>
                </a:cubicBezTo>
                <a:close/>
                <a:moveTo>
                  <a:pt x="24" y="8"/>
                </a:moveTo>
                <a:cubicBezTo>
                  <a:pt x="24" y="4"/>
                  <a:pt x="24" y="4"/>
                  <a:pt x="24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8"/>
                  <a:pt x="36" y="8"/>
                  <a:pt x="36" y="8"/>
                </a:cubicBezTo>
                <a:lnTo>
                  <a:pt x="24" y="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9295592" y="2201951"/>
            <a:ext cx="271881" cy="263981"/>
          </a:xfrm>
          <a:custGeom>
            <a:avLst/>
            <a:gdLst>
              <a:gd name="T0" fmla="*/ 94 w 97"/>
              <a:gd name="T1" fmla="*/ 16 h 94"/>
              <a:gd name="T2" fmla="*/ 81 w 97"/>
              <a:gd name="T3" fmla="*/ 27 h 94"/>
              <a:gd name="T4" fmla="*/ 73 w 97"/>
              <a:gd name="T5" fmla="*/ 12 h 94"/>
              <a:gd name="T6" fmla="*/ 82 w 97"/>
              <a:gd name="T7" fmla="*/ 2 h 94"/>
              <a:gd name="T8" fmla="*/ 77 w 97"/>
              <a:gd name="T9" fmla="*/ 2 h 94"/>
              <a:gd name="T10" fmla="*/ 64 w 97"/>
              <a:gd name="T11" fmla="*/ 5 h 94"/>
              <a:gd name="T12" fmla="*/ 61 w 97"/>
              <a:gd name="T13" fmla="*/ 14 h 94"/>
              <a:gd name="T14" fmla="*/ 63 w 97"/>
              <a:gd name="T15" fmla="*/ 27 h 94"/>
              <a:gd name="T16" fmla="*/ 52 w 97"/>
              <a:gd name="T17" fmla="*/ 42 h 94"/>
              <a:gd name="T18" fmla="*/ 43 w 97"/>
              <a:gd name="T19" fmla="*/ 39 h 94"/>
              <a:gd name="T20" fmla="*/ 35 w 97"/>
              <a:gd name="T21" fmla="*/ 33 h 94"/>
              <a:gd name="T22" fmla="*/ 34 w 97"/>
              <a:gd name="T23" fmla="*/ 31 h 94"/>
              <a:gd name="T24" fmla="*/ 33 w 97"/>
              <a:gd name="T25" fmla="*/ 27 h 94"/>
              <a:gd name="T26" fmla="*/ 31 w 97"/>
              <a:gd name="T27" fmla="*/ 23 h 94"/>
              <a:gd name="T28" fmla="*/ 47 w 97"/>
              <a:gd name="T29" fmla="*/ 17 h 94"/>
              <a:gd name="T30" fmla="*/ 45 w 97"/>
              <a:gd name="T31" fmla="*/ 12 h 94"/>
              <a:gd name="T32" fmla="*/ 44 w 97"/>
              <a:gd name="T33" fmla="*/ 10 h 94"/>
              <a:gd name="T34" fmla="*/ 11 w 97"/>
              <a:gd name="T35" fmla="*/ 23 h 94"/>
              <a:gd name="T36" fmla="*/ 11 w 97"/>
              <a:gd name="T37" fmla="*/ 24 h 94"/>
              <a:gd name="T38" fmla="*/ 9 w 97"/>
              <a:gd name="T39" fmla="*/ 33 h 94"/>
              <a:gd name="T40" fmla="*/ 0 w 97"/>
              <a:gd name="T41" fmla="*/ 38 h 94"/>
              <a:gd name="T42" fmla="*/ 17 w 97"/>
              <a:gd name="T43" fmla="*/ 41 h 94"/>
              <a:gd name="T44" fmla="*/ 16 w 97"/>
              <a:gd name="T45" fmla="*/ 36 h 94"/>
              <a:gd name="T46" fmla="*/ 24 w 97"/>
              <a:gd name="T47" fmla="*/ 37 h 94"/>
              <a:gd name="T48" fmla="*/ 27 w 97"/>
              <a:gd name="T49" fmla="*/ 39 h 94"/>
              <a:gd name="T50" fmla="*/ 29 w 97"/>
              <a:gd name="T51" fmla="*/ 39 h 94"/>
              <a:gd name="T52" fmla="*/ 36 w 97"/>
              <a:gd name="T53" fmla="*/ 49 h 94"/>
              <a:gd name="T54" fmla="*/ 15 w 97"/>
              <a:gd name="T55" fmla="*/ 84 h 94"/>
              <a:gd name="T56" fmla="*/ 23 w 97"/>
              <a:gd name="T57" fmla="*/ 93 h 94"/>
              <a:gd name="T58" fmla="*/ 77 w 97"/>
              <a:gd name="T59" fmla="*/ 89 h 94"/>
              <a:gd name="T60" fmla="*/ 85 w 97"/>
              <a:gd name="T61" fmla="*/ 81 h 94"/>
              <a:gd name="T62" fmla="*/ 59 w 97"/>
              <a:gd name="T63" fmla="*/ 53 h 94"/>
              <a:gd name="T64" fmla="*/ 69 w 97"/>
              <a:gd name="T65" fmla="*/ 42 h 94"/>
              <a:gd name="T66" fmla="*/ 77 w 97"/>
              <a:gd name="T67" fmla="*/ 38 h 94"/>
              <a:gd name="T68" fmla="*/ 96 w 97"/>
              <a:gd name="T69" fmla="*/ 28 h 94"/>
              <a:gd name="T70" fmla="*/ 97 w 97"/>
              <a:gd name="T71" fmla="*/ 1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94">
                <a:moveTo>
                  <a:pt x="96" y="16"/>
                </a:moveTo>
                <a:cubicBezTo>
                  <a:pt x="95" y="16"/>
                  <a:pt x="94" y="16"/>
                  <a:pt x="94" y="16"/>
                </a:cubicBezTo>
                <a:cubicBezTo>
                  <a:pt x="94" y="16"/>
                  <a:pt x="94" y="16"/>
                  <a:pt x="87" y="27"/>
                </a:cubicBezTo>
                <a:cubicBezTo>
                  <a:pt x="87" y="27"/>
                  <a:pt x="87" y="27"/>
                  <a:pt x="81" y="27"/>
                </a:cubicBezTo>
                <a:cubicBezTo>
                  <a:pt x="81" y="27"/>
                  <a:pt x="81" y="27"/>
                  <a:pt x="73" y="19"/>
                </a:cubicBezTo>
                <a:cubicBezTo>
                  <a:pt x="73" y="19"/>
                  <a:pt x="73" y="19"/>
                  <a:pt x="73" y="12"/>
                </a:cubicBezTo>
                <a:cubicBezTo>
                  <a:pt x="73" y="12"/>
                  <a:pt x="73" y="12"/>
                  <a:pt x="83" y="4"/>
                </a:cubicBezTo>
                <a:cubicBezTo>
                  <a:pt x="83" y="3"/>
                  <a:pt x="83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79" y="2"/>
                  <a:pt x="77" y="2"/>
                </a:cubicBezTo>
                <a:cubicBezTo>
                  <a:pt x="77" y="1"/>
                  <a:pt x="76" y="1"/>
                  <a:pt x="75" y="1"/>
                </a:cubicBezTo>
                <a:cubicBezTo>
                  <a:pt x="69" y="0"/>
                  <a:pt x="66" y="3"/>
                  <a:pt x="64" y="5"/>
                </a:cubicBezTo>
                <a:cubicBezTo>
                  <a:pt x="62" y="8"/>
                  <a:pt x="61" y="10"/>
                  <a:pt x="61" y="10"/>
                </a:cubicBezTo>
                <a:cubicBezTo>
                  <a:pt x="61" y="10"/>
                  <a:pt x="61" y="11"/>
                  <a:pt x="61" y="14"/>
                </a:cubicBezTo>
                <a:cubicBezTo>
                  <a:pt x="61" y="18"/>
                  <a:pt x="61" y="23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30"/>
                  <a:pt x="59" y="35"/>
                  <a:pt x="59" y="35"/>
                </a:cubicBezTo>
                <a:cubicBezTo>
                  <a:pt x="59" y="35"/>
                  <a:pt x="59" y="35"/>
                  <a:pt x="52" y="42"/>
                </a:cubicBezTo>
                <a:cubicBezTo>
                  <a:pt x="52" y="42"/>
                  <a:pt x="52" y="42"/>
                  <a:pt x="50" y="45"/>
                </a:cubicBezTo>
                <a:cubicBezTo>
                  <a:pt x="50" y="45"/>
                  <a:pt x="50" y="45"/>
                  <a:pt x="43" y="39"/>
                </a:cubicBezTo>
                <a:cubicBezTo>
                  <a:pt x="43" y="40"/>
                  <a:pt x="42" y="41"/>
                  <a:pt x="42" y="41"/>
                </a:cubicBezTo>
                <a:cubicBezTo>
                  <a:pt x="42" y="41"/>
                  <a:pt x="42" y="41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4" y="31"/>
                </a:cubicBezTo>
                <a:cubicBezTo>
                  <a:pt x="34" y="31"/>
                  <a:pt x="34" y="31"/>
                  <a:pt x="31" y="29"/>
                </a:cubicBezTo>
                <a:cubicBezTo>
                  <a:pt x="31" y="29"/>
                  <a:pt x="31" y="29"/>
                  <a:pt x="33" y="27"/>
                </a:cubicBezTo>
                <a:cubicBezTo>
                  <a:pt x="33" y="27"/>
                  <a:pt x="33" y="27"/>
                  <a:pt x="31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2" y="22"/>
                  <a:pt x="39" y="20"/>
                  <a:pt x="45" y="18"/>
                </a:cubicBezTo>
                <a:cubicBezTo>
                  <a:pt x="45" y="18"/>
                  <a:pt x="45" y="18"/>
                  <a:pt x="47" y="17"/>
                </a:cubicBezTo>
                <a:cubicBezTo>
                  <a:pt x="47" y="17"/>
                  <a:pt x="47" y="17"/>
                  <a:pt x="46" y="15"/>
                </a:cubicBezTo>
                <a:cubicBezTo>
                  <a:pt x="46" y="15"/>
                  <a:pt x="46" y="15"/>
                  <a:pt x="45" y="12"/>
                </a:cubicBezTo>
                <a:cubicBezTo>
                  <a:pt x="45" y="12"/>
                  <a:pt x="45" y="12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10"/>
                  <a:pt x="38" y="10"/>
                  <a:pt x="32" y="11"/>
                </a:cubicBezTo>
                <a:cubicBezTo>
                  <a:pt x="23" y="13"/>
                  <a:pt x="17" y="17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7"/>
                  <a:pt x="11" y="29"/>
                  <a:pt x="11" y="30"/>
                </a:cubicBezTo>
                <a:cubicBezTo>
                  <a:pt x="11" y="31"/>
                  <a:pt x="11" y="33"/>
                  <a:pt x="9" y="33"/>
                </a:cubicBezTo>
                <a:cubicBezTo>
                  <a:pt x="9" y="33"/>
                  <a:pt x="9" y="33"/>
                  <a:pt x="6" y="31"/>
                </a:cubicBezTo>
                <a:cubicBezTo>
                  <a:pt x="6" y="31"/>
                  <a:pt x="6" y="31"/>
                  <a:pt x="0" y="38"/>
                </a:cubicBezTo>
                <a:cubicBezTo>
                  <a:pt x="0" y="38"/>
                  <a:pt x="0" y="38"/>
                  <a:pt x="10" y="48"/>
                </a:cubicBezTo>
                <a:cubicBezTo>
                  <a:pt x="10" y="48"/>
                  <a:pt x="10" y="48"/>
                  <a:pt x="17" y="41"/>
                </a:cubicBezTo>
                <a:cubicBezTo>
                  <a:pt x="17" y="41"/>
                  <a:pt x="17" y="41"/>
                  <a:pt x="13" y="37"/>
                </a:cubicBezTo>
                <a:cubicBezTo>
                  <a:pt x="14" y="37"/>
                  <a:pt x="15" y="37"/>
                  <a:pt x="16" y="36"/>
                </a:cubicBezTo>
                <a:cubicBezTo>
                  <a:pt x="17" y="35"/>
                  <a:pt x="21" y="35"/>
                  <a:pt x="23" y="36"/>
                </a:cubicBezTo>
                <a:cubicBezTo>
                  <a:pt x="23" y="36"/>
                  <a:pt x="23" y="36"/>
                  <a:pt x="24" y="37"/>
                </a:cubicBezTo>
                <a:cubicBezTo>
                  <a:pt x="24" y="37"/>
                  <a:pt x="24" y="37"/>
                  <a:pt x="25" y="36"/>
                </a:cubicBezTo>
                <a:cubicBezTo>
                  <a:pt x="25" y="36"/>
                  <a:pt x="25" y="36"/>
                  <a:pt x="27" y="39"/>
                </a:cubicBezTo>
                <a:cubicBezTo>
                  <a:pt x="27" y="39"/>
                  <a:pt x="27" y="39"/>
                  <a:pt x="29" y="40"/>
                </a:cubicBezTo>
                <a:cubicBezTo>
                  <a:pt x="29" y="40"/>
                  <a:pt x="29" y="40"/>
                  <a:pt x="29" y="39"/>
                </a:cubicBezTo>
                <a:cubicBezTo>
                  <a:pt x="29" y="39"/>
                  <a:pt x="29" y="39"/>
                  <a:pt x="37" y="47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42" y="55"/>
                </a:cubicBezTo>
                <a:cubicBezTo>
                  <a:pt x="42" y="55"/>
                  <a:pt x="42" y="55"/>
                  <a:pt x="15" y="84"/>
                </a:cubicBezTo>
                <a:cubicBezTo>
                  <a:pt x="13" y="86"/>
                  <a:pt x="14" y="89"/>
                  <a:pt x="17" y="91"/>
                </a:cubicBezTo>
                <a:cubicBezTo>
                  <a:pt x="19" y="93"/>
                  <a:pt x="22" y="94"/>
                  <a:pt x="23" y="93"/>
                </a:cubicBezTo>
                <a:cubicBezTo>
                  <a:pt x="23" y="93"/>
                  <a:pt x="23" y="93"/>
                  <a:pt x="50" y="63"/>
                </a:cubicBezTo>
                <a:cubicBezTo>
                  <a:pt x="50" y="63"/>
                  <a:pt x="50" y="63"/>
                  <a:pt x="77" y="89"/>
                </a:cubicBezTo>
                <a:cubicBezTo>
                  <a:pt x="79" y="91"/>
                  <a:pt x="82" y="90"/>
                  <a:pt x="84" y="88"/>
                </a:cubicBezTo>
                <a:cubicBezTo>
                  <a:pt x="86" y="85"/>
                  <a:pt x="87" y="82"/>
                  <a:pt x="85" y="81"/>
                </a:cubicBezTo>
                <a:cubicBezTo>
                  <a:pt x="85" y="81"/>
                  <a:pt x="85" y="81"/>
                  <a:pt x="58" y="54"/>
                </a:cubicBezTo>
                <a:cubicBezTo>
                  <a:pt x="58" y="54"/>
                  <a:pt x="58" y="54"/>
                  <a:pt x="59" y="53"/>
                </a:cubicBezTo>
                <a:cubicBezTo>
                  <a:pt x="59" y="53"/>
                  <a:pt x="59" y="53"/>
                  <a:pt x="59" y="52"/>
                </a:cubicBezTo>
                <a:cubicBezTo>
                  <a:pt x="59" y="52"/>
                  <a:pt x="65" y="45"/>
                  <a:pt x="69" y="42"/>
                </a:cubicBezTo>
                <a:cubicBezTo>
                  <a:pt x="71" y="40"/>
                  <a:pt x="73" y="39"/>
                  <a:pt x="74" y="38"/>
                </a:cubicBezTo>
                <a:cubicBezTo>
                  <a:pt x="75" y="38"/>
                  <a:pt x="77" y="38"/>
                  <a:pt x="77" y="38"/>
                </a:cubicBezTo>
                <a:cubicBezTo>
                  <a:pt x="77" y="38"/>
                  <a:pt x="83" y="39"/>
                  <a:pt x="83" y="39"/>
                </a:cubicBezTo>
                <a:cubicBezTo>
                  <a:pt x="92" y="39"/>
                  <a:pt x="96" y="28"/>
                  <a:pt x="96" y="28"/>
                </a:cubicBezTo>
                <a:cubicBezTo>
                  <a:pt x="96" y="28"/>
                  <a:pt x="96" y="27"/>
                  <a:pt x="97" y="21"/>
                </a:cubicBezTo>
                <a:cubicBezTo>
                  <a:pt x="97" y="19"/>
                  <a:pt x="97" y="18"/>
                  <a:pt x="97" y="17"/>
                </a:cubicBezTo>
                <a:cubicBezTo>
                  <a:pt x="96" y="16"/>
                  <a:pt x="96" y="16"/>
                  <a:pt x="96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9109097" y="2282215"/>
            <a:ext cx="152164" cy="370580"/>
          </a:xfrm>
          <a:custGeom>
            <a:avLst/>
            <a:gdLst>
              <a:gd name="T0" fmla="*/ 120 w 147"/>
              <a:gd name="T1" fmla="*/ 22 h 358"/>
              <a:gd name="T2" fmla="*/ 108 w 147"/>
              <a:gd name="T3" fmla="*/ 0 h 358"/>
              <a:gd name="T4" fmla="*/ 40 w 147"/>
              <a:gd name="T5" fmla="*/ 0 h 358"/>
              <a:gd name="T6" fmla="*/ 25 w 147"/>
              <a:gd name="T7" fmla="*/ 22 h 358"/>
              <a:gd name="T8" fmla="*/ 42 w 147"/>
              <a:gd name="T9" fmla="*/ 73 h 358"/>
              <a:gd name="T10" fmla="*/ 0 w 147"/>
              <a:gd name="T11" fmla="*/ 278 h 358"/>
              <a:gd name="T12" fmla="*/ 72 w 147"/>
              <a:gd name="T13" fmla="*/ 358 h 358"/>
              <a:gd name="T14" fmla="*/ 147 w 147"/>
              <a:gd name="T15" fmla="*/ 278 h 358"/>
              <a:gd name="T16" fmla="*/ 104 w 147"/>
              <a:gd name="T17" fmla="*/ 73 h 358"/>
              <a:gd name="T18" fmla="*/ 120 w 147"/>
              <a:gd name="T19" fmla="*/ 22 h 358"/>
              <a:gd name="T20" fmla="*/ 49 w 147"/>
              <a:gd name="T21" fmla="*/ 17 h 358"/>
              <a:gd name="T22" fmla="*/ 96 w 147"/>
              <a:gd name="T23" fmla="*/ 17 h 358"/>
              <a:gd name="T24" fmla="*/ 101 w 147"/>
              <a:gd name="T25" fmla="*/ 24 h 358"/>
              <a:gd name="T26" fmla="*/ 87 w 147"/>
              <a:gd name="T27" fmla="*/ 62 h 358"/>
              <a:gd name="T28" fmla="*/ 57 w 147"/>
              <a:gd name="T29" fmla="*/ 62 h 358"/>
              <a:gd name="T30" fmla="*/ 45 w 147"/>
              <a:gd name="T31" fmla="*/ 24 h 358"/>
              <a:gd name="T32" fmla="*/ 49 w 147"/>
              <a:gd name="T33" fmla="*/ 17 h 358"/>
              <a:gd name="T34" fmla="*/ 32 w 147"/>
              <a:gd name="T35" fmla="*/ 211 h 358"/>
              <a:gd name="T36" fmla="*/ 109 w 147"/>
              <a:gd name="T37" fmla="*/ 292 h 358"/>
              <a:gd name="T38" fmla="*/ 94 w 147"/>
              <a:gd name="T39" fmla="*/ 307 h 358"/>
              <a:gd name="T40" fmla="*/ 27 w 147"/>
              <a:gd name="T41" fmla="*/ 240 h 358"/>
              <a:gd name="T42" fmla="*/ 32 w 147"/>
              <a:gd name="T43" fmla="*/ 211 h 358"/>
              <a:gd name="T44" fmla="*/ 33 w 147"/>
              <a:gd name="T45" fmla="*/ 201 h 358"/>
              <a:gd name="T46" fmla="*/ 40 w 147"/>
              <a:gd name="T47" fmla="*/ 172 h 358"/>
              <a:gd name="T48" fmla="*/ 125 w 147"/>
              <a:gd name="T49" fmla="*/ 261 h 358"/>
              <a:gd name="T50" fmla="*/ 126 w 147"/>
              <a:gd name="T51" fmla="*/ 273 h 358"/>
              <a:gd name="T52" fmla="*/ 114 w 147"/>
              <a:gd name="T53" fmla="*/ 285 h 358"/>
              <a:gd name="T54" fmla="*/ 33 w 147"/>
              <a:gd name="T55" fmla="*/ 201 h 358"/>
              <a:gd name="T56" fmla="*/ 42 w 147"/>
              <a:gd name="T57" fmla="*/ 162 h 358"/>
              <a:gd name="T58" fmla="*/ 47 w 147"/>
              <a:gd name="T59" fmla="*/ 137 h 358"/>
              <a:gd name="T60" fmla="*/ 111 w 147"/>
              <a:gd name="T61" fmla="*/ 201 h 358"/>
              <a:gd name="T62" fmla="*/ 121 w 147"/>
              <a:gd name="T63" fmla="*/ 245 h 358"/>
              <a:gd name="T64" fmla="*/ 42 w 147"/>
              <a:gd name="T65" fmla="*/ 162 h 358"/>
              <a:gd name="T66" fmla="*/ 49 w 147"/>
              <a:gd name="T67" fmla="*/ 127 h 358"/>
              <a:gd name="T68" fmla="*/ 55 w 147"/>
              <a:gd name="T69" fmla="*/ 96 h 358"/>
              <a:gd name="T70" fmla="*/ 101 w 147"/>
              <a:gd name="T71" fmla="*/ 145 h 358"/>
              <a:gd name="T72" fmla="*/ 108 w 147"/>
              <a:gd name="T73" fmla="*/ 186 h 358"/>
              <a:gd name="T74" fmla="*/ 49 w 147"/>
              <a:gd name="T75" fmla="*/ 127 h 358"/>
              <a:gd name="T76" fmla="*/ 23 w 147"/>
              <a:gd name="T77" fmla="*/ 250 h 358"/>
              <a:gd name="T78" fmla="*/ 87 w 147"/>
              <a:gd name="T79" fmla="*/ 314 h 358"/>
              <a:gd name="T80" fmla="*/ 72 w 147"/>
              <a:gd name="T81" fmla="*/ 331 h 358"/>
              <a:gd name="T82" fmla="*/ 20 w 147"/>
              <a:gd name="T83" fmla="*/ 273 h 358"/>
              <a:gd name="T84" fmla="*/ 23 w 147"/>
              <a:gd name="T85" fmla="*/ 250 h 358"/>
              <a:gd name="T86" fmla="*/ 87 w 147"/>
              <a:gd name="T87" fmla="*/ 81 h 358"/>
              <a:gd name="T88" fmla="*/ 98 w 147"/>
              <a:gd name="T89" fmla="*/ 128 h 358"/>
              <a:gd name="T90" fmla="*/ 57 w 147"/>
              <a:gd name="T91" fmla="*/ 86 h 358"/>
              <a:gd name="T92" fmla="*/ 59 w 147"/>
              <a:gd name="T93" fmla="*/ 81 h 358"/>
              <a:gd name="T94" fmla="*/ 87 w 147"/>
              <a:gd name="T95" fmla="*/ 8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" h="358">
                <a:moveTo>
                  <a:pt x="120" y="22"/>
                </a:moveTo>
                <a:lnTo>
                  <a:pt x="108" y="0"/>
                </a:lnTo>
                <a:lnTo>
                  <a:pt x="40" y="0"/>
                </a:lnTo>
                <a:lnTo>
                  <a:pt x="25" y="22"/>
                </a:lnTo>
                <a:lnTo>
                  <a:pt x="42" y="73"/>
                </a:lnTo>
                <a:lnTo>
                  <a:pt x="0" y="278"/>
                </a:lnTo>
                <a:lnTo>
                  <a:pt x="72" y="358"/>
                </a:lnTo>
                <a:lnTo>
                  <a:pt x="147" y="278"/>
                </a:lnTo>
                <a:lnTo>
                  <a:pt x="104" y="73"/>
                </a:lnTo>
                <a:lnTo>
                  <a:pt x="120" y="22"/>
                </a:lnTo>
                <a:close/>
                <a:moveTo>
                  <a:pt x="49" y="17"/>
                </a:moveTo>
                <a:lnTo>
                  <a:pt x="96" y="17"/>
                </a:lnTo>
                <a:lnTo>
                  <a:pt x="101" y="24"/>
                </a:lnTo>
                <a:lnTo>
                  <a:pt x="87" y="62"/>
                </a:lnTo>
                <a:lnTo>
                  <a:pt x="57" y="62"/>
                </a:lnTo>
                <a:lnTo>
                  <a:pt x="45" y="24"/>
                </a:lnTo>
                <a:lnTo>
                  <a:pt x="49" y="17"/>
                </a:lnTo>
                <a:close/>
                <a:moveTo>
                  <a:pt x="32" y="211"/>
                </a:moveTo>
                <a:lnTo>
                  <a:pt x="109" y="292"/>
                </a:lnTo>
                <a:lnTo>
                  <a:pt x="94" y="307"/>
                </a:lnTo>
                <a:lnTo>
                  <a:pt x="27" y="240"/>
                </a:lnTo>
                <a:lnTo>
                  <a:pt x="32" y="211"/>
                </a:lnTo>
                <a:close/>
                <a:moveTo>
                  <a:pt x="33" y="201"/>
                </a:moveTo>
                <a:lnTo>
                  <a:pt x="40" y="172"/>
                </a:lnTo>
                <a:lnTo>
                  <a:pt x="125" y="261"/>
                </a:lnTo>
                <a:lnTo>
                  <a:pt x="126" y="273"/>
                </a:lnTo>
                <a:lnTo>
                  <a:pt x="114" y="285"/>
                </a:lnTo>
                <a:lnTo>
                  <a:pt x="33" y="201"/>
                </a:lnTo>
                <a:close/>
                <a:moveTo>
                  <a:pt x="42" y="162"/>
                </a:moveTo>
                <a:lnTo>
                  <a:pt x="47" y="137"/>
                </a:lnTo>
                <a:lnTo>
                  <a:pt x="111" y="201"/>
                </a:lnTo>
                <a:lnTo>
                  <a:pt x="121" y="245"/>
                </a:lnTo>
                <a:lnTo>
                  <a:pt x="42" y="162"/>
                </a:lnTo>
                <a:close/>
                <a:moveTo>
                  <a:pt x="49" y="127"/>
                </a:moveTo>
                <a:lnTo>
                  <a:pt x="55" y="96"/>
                </a:lnTo>
                <a:lnTo>
                  <a:pt x="101" y="145"/>
                </a:lnTo>
                <a:lnTo>
                  <a:pt x="108" y="186"/>
                </a:lnTo>
                <a:lnTo>
                  <a:pt x="49" y="127"/>
                </a:lnTo>
                <a:close/>
                <a:moveTo>
                  <a:pt x="23" y="250"/>
                </a:moveTo>
                <a:lnTo>
                  <a:pt x="87" y="314"/>
                </a:lnTo>
                <a:lnTo>
                  <a:pt x="72" y="331"/>
                </a:lnTo>
                <a:lnTo>
                  <a:pt x="20" y="273"/>
                </a:lnTo>
                <a:lnTo>
                  <a:pt x="23" y="250"/>
                </a:lnTo>
                <a:close/>
                <a:moveTo>
                  <a:pt x="87" y="81"/>
                </a:moveTo>
                <a:lnTo>
                  <a:pt x="98" y="128"/>
                </a:lnTo>
                <a:lnTo>
                  <a:pt x="57" y="86"/>
                </a:lnTo>
                <a:lnTo>
                  <a:pt x="59" y="81"/>
                </a:lnTo>
                <a:lnTo>
                  <a:pt x="87" y="8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9104272" y="1968028"/>
            <a:ext cx="279933" cy="261703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8845449" y="2134450"/>
            <a:ext cx="240073" cy="264570"/>
          </a:xfrm>
          <a:custGeom>
            <a:avLst/>
            <a:gdLst>
              <a:gd name="T0" fmla="*/ 132 w 145"/>
              <a:gd name="T1" fmla="*/ 0 h 160"/>
              <a:gd name="T2" fmla="*/ 13 w 145"/>
              <a:gd name="T3" fmla="*/ 0 h 160"/>
              <a:gd name="T4" fmla="*/ 0 w 145"/>
              <a:gd name="T5" fmla="*/ 13 h 160"/>
              <a:gd name="T6" fmla="*/ 0 w 145"/>
              <a:gd name="T7" fmla="*/ 147 h 160"/>
              <a:gd name="T8" fmla="*/ 13 w 145"/>
              <a:gd name="T9" fmla="*/ 160 h 160"/>
              <a:gd name="T10" fmla="*/ 132 w 145"/>
              <a:gd name="T11" fmla="*/ 160 h 160"/>
              <a:gd name="T12" fmla="*/ 145 w 145"/>
              <a:gd name="T13" fmla="*/ 147 h 160"/>
              <a:gd name="T14" fmla="*/ 145 w 145"/>
              <a:gd name="T15" fmla="*/ 13 h 160"/>
              <a:gd name="T16" fmla="*/ 132 w 145"/>
              <a:gd name="T17" fmla="*/ 0 h 160"/>
              <a:gd name="T18" fmla="*/ 10 w 145"/>
              <a:gd name="T19" fmla="*/ 147 h 160"/>
              <a:gd name="T20" fmla="*/ 10 w 145"/>
              <a:gd name="T21" fmla="*/ 13 h 160"/>
              <a:gd name="T22" fmla="*/ 13 w 145"/>
              <a:gd name="T23" fmla="*/ 10 h 160"/>
              <a:gd name="T24" fmla="*/ 36 w 145"/>
              <a:gd name="T25" fmla="*/ 10 h 160"/>
              <a:gd name="T26" fmla="*/ 36 w 145"/>
              <a:gd name="T27" fmla="*/ 150 h 160"/>
              <a:gd name="T28" fmla="*/ 13 w 145"/>
              <a:gd name="T29" fmla="*/ 150 h 160"/>
              <a:gd name="T30" fmla="*/ 10 w 145"/>
              <a:gd name="T31" fmla="*/ 147 h 160"/>
              <a:gd name="T32" fmla="*/ 134 w 145"/>
              <a:gd name="T33" fmla="*/ 147 h 160"/>
              <a:gd name="T34" fmla="*/ 132 w 145"/>
              <a:gd name="T35" fmla="*/ 150 h 160"/>
              <a:gd name="T36" fmla="*/ 41 w 145"/>
              <a:gd name="T37" fmla="*/ 150 h 160"/>
              <a:gd name="T38" fmla="*/ 41 w 145"/>
              <a:gd name="T39" fmla="*/ 10 h 160"/>
              <a:gd name="T40" fmla="*/ 85 w 145"/>
              <a:gd name="T41" fmla="*/ 10 h 160"/>
              <a:gd name="T42" fmla="*/ 85 w 145"/>
              <a:gd name="T43" fmla="*/ 48 h 160"/>
              <a:gd name="T44" fmla="*/ 98 w 145"/>
              <a:gd name="T45" fmla="*/ 36 h 160"/>
              <a:gd name="T46" fmla="*/ 111 w 145"/>
              <a:gd name="T47" fmla="*/ 48 h 160"/>
              <a:gd name="T48" fmla="*/ 111 w 145"/>
              <a:gd name="T49" fmla="*/ 10 h 160"/>
              <a:gd name="T50" fmla="*/ 132 w 145"/>
              <a:gd name="T51" fmla="*/ 10 h 160"/>
              <a:gd name="T52" fmla="*/ 134 w 145"/>
              <a:gd name="T53" fmla="*/ 13 h 160"/>
              <a:gd name="T54" fmla="*/ 134 w 145"/>
              <a:gd name="T55" fmla="*/ 1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5" h="160">
                <a:moveTo>
                  <a:pt x="132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5"/>
                  <a:pt x="6" y="160"/>
                  <a:pt x="13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0"/>
                  <a:pt x="145" y="155"/>
                  <a:pt x="145" y="147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45" y="6"/>
                  <a:pt x="139" y="0"/>
                  <a:pt x="132" y="0"/>
                </a:cubicBezTo>
                <a:close/>
                <a:moveTo>
                  <a:pt x="10" y="147"/>
                </a:move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2" y="10"/>
                  <a:pt x="13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2" y="150"/>
                  <a:pt x="10" y="149"/>
                  <a:pt x="10" y="147"/>
                </a:cubicBezTo>
                <a:close/>
                <a:moveTo>
                  <a:pt x="134" y="147"/>
                </a:moveTo>
                <a:cubicBezTo>
                  <a:pt x="134" y="149"/>
                  <a:pt x="133" y="150"/>
                  <a:pt x="13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0"/>
                  <a:pt x="41" y="10"/>
                  <a:pt x="41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8"/>
                  <a:pt x="85" y="48"/>
                  <a:pt x="85" y="48"/>
                </a:cubicBezTo>
                <a:cubicBezTo>
                  <a:pt x="98" y="36"/>
                  <a:pt x="98" y="36"/>
                  <a:pt x="98" y="36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3" y="10"/>
                  <a:pt x="134" y="12"/>
                  <a:pt x="134" y="13"/>
                </a:cubicBezTo>
                <a:lnTo>
                  <a:pt x="134" y="14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 rot="21545399">
            <a:off x="8835317" y="1747795"/>
            <a:ext cx="342860" cy="331101"/>
          </a:xfrm>
          <a:custGeom>
            <a:avLst/>
            <a:gdLst>
              <a:gd name="T0" fmla="*/ 118 w 224"/>
              <a:gd name="T1" fmla="*/ 199 h 217"/>
              <a:gd name="T2" fmla="*/ 116 w 224"/>
              <a:gd name="T3" fmla="*/ 185 h 217"/>
              <a:gd name="T4" fmla="*/ 93 w 224"/>
              <a:gd name="T5" fmla="*/ 164 h 217"/>
              <a:gd name="T6" fmla="*/ 112 w 224"/>
              <a:gd name="T7" fmla="*/ 126 h 217"/>
              <a:gd name="T8" fmla="*/ 151 w 224"/>
              <a:gd name="T9" fmla="*/ 145 h 217"/>
              <a:gd name="T10" fmla="*/ 144 w 224"/>
              <a:gd name="T11" fmla="*/ 176 h 217"/>
              <a:gd name="T12" fmla="*/ 149 w 224"/>
              <a:gd name="T13" fmla="*/ 185 h 217"/>
              <a:gd name="T14" fmla="*/ 175 w 224"/>
              <a:gd name="T15" fmla="*/ 173 h 217"/>
              <a:gd name="T16" fmla="*/ 180 w 224"/>
              <a:gd name="T17" fmla="*/ 162 h 217"/>
              <a:gd name="T18" fmla="*/ 163 w 224"/>
              <a:gd name="T19" fmla="*/ 121 h 217"/>
              <a:gd name="T20" fmla="*/ 169 w 224"/>
              <a:gd name="T21" fmla="*/ 117 h 217"/>
              <a:gd name="T22" fmla="*/ 200 w 224"/>
              <a:gd name="T23" fmla="*/ 124 h 217"/>
              <a:gd name="T24" fmla="*/ 219 w 224"/>
              <a:gd name="T25" fmla="*/ 86 h 217"/>
              <a:gd name="T26" fmla="*/ 181 w 224"/>
              <a:gd name="T27" fmla="*/ 66 h 217"/>
              <a:gd name="T28" fmla="*/ 160 w 224"/>
              <a:gd name="T29" fmla="*/ 90 h 217"/>
              <a:gd name="T30" fmla="*/ 152 w 224"/>
              <a:gd name="T31" fmla="*/ 91 h 217"/>
              <a:gd name="T32" fmla="*/ 142 w 224"/>
              <a:gd name="T33" fmla="*/ 46 h 217"/>
              <a:gd name="T34" fmla="*/ 131 w 224"/>
              <a:gd name="T35" fmla="*/ 40 h 217"/>
              <a:gd name="T36" fmla="*/ 84 w 224"/>
              <a:gd name="T37" fmla="*/ 60 h 217"/>
              <a:gd name="T38" fmla="*/ 81 w 224"/>
              <a:gd name="T39" fmla="*/ 55 h 217"/>
              <a:gd name="T40" fmla="*/ 89 w 224"/>
              <a:gd name="T41" fmla="*/ 24 h 217"/>
              <a:gd name="T42" fmla="*/ 50 w 224"/>
              <a:gd name="T43" fmla="*/ 5 h 217"/>
              <a:gd name="T44" fmla="*/ 31 w 224"/>
              <a:gd name="T45" fmla="*/ 43 h 217"/>
              <a:gd name="T46" fmla="*/ 54 w 224"/>
              <a:gd name="T47" fmla="*/ 64 h 217"/>
              <a:gd name="T48" fmla="*/ 55 w 224"/>
              <a:gd name="T49" fmla="*/ 71 h 217"/>
              <a:gd name="T50" fmla="*/ 6 w 224"/>
              <a:gd name="T51" fmla="*/ 81 h 217"/>
              <a:gd name="T52" fmla="*/ 1 w 224"/>
              <a:gd name="T53" fmla="*/ 92 h 217"/>
              <a:gd name="T54" fmla="*/ 11 w 224"/>
              <a:gd name="T55" fmla="*/ 140 h 217"/>
              <a:gd name="T56" fmla="*/ 22 w 224"/>
              <a:gd name="T57" fmla="*/ 139 h 217"/>
              <a:gd name="T58" fmla="*/ 42 w 224"/>
              <a:gd name="T59" fmla="*/ 115 h 217"/>
              <a:gd name="T60" fmla="*/ 81 w 224"/>
              <a:gd name="T61" fmla="*/ 135 h 217"/>
              <a:gd name="T62" fmla="*/ 61 w 224"/>
              <a:gd name="T63" fmla="*/ 173 h 217"/>
              <a:gd name="T64" fmla="*/ 30 w 224"/>
              <a:gd name="T65" fmla="*/ 166 h 217"/>
              <a:gd name="T66" fmla="*/ 23 w 224"/>
              <a:gd name="T67" fmla="*/ 171 h 217"/>
              <a:gd name="T68" fmla="*/ 39 w 224"/>
              <a:gd name="T69" fmla="*/ 208 h 217"/>
              <a:gd name="T70" fmla="*/ 50 w 224"/>
              <a:gd name="T71" fmla="*/ 214 h 217"/>
              <a:gd name="T72" fmla="*/ 118 w 224"/>
              <a:gd name="T73" fmla="*/ 1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" h="217">
                <a:moveTo>
                  <a:pt x="118" y="199"/>
                </a:moveTo>
                <a:cubicBezTo>
                  <a:pt x="116" y="185"/>
                  <a:pt x="116" y="185"/>
                  <a:pt x="116" y="185"/>
                </a:cubicBezTo>
                <a:cubicBezTo>
                  <a:pt x="106" y="183"/>
                  <a:pt x="97" y="175"/>
                  <a:pt x="93" y="164"/>
                </a:cubicBezTo>
                <a:cubicBezTo>
                  <a:pt x="88" y="148"/>
                  <a:pt x="96" y="131"/>
                  <a:pt x="112" y="126"/>
                </a:cubicBezTo>
                <a:cubicBezTo>
                  <a:pt x="129" y="121"/>
                  <a:pt x="146" y="129"/>
                  <a:pt x="151" y="145"/>
                </a:cubicBezTo>
                <a:cubicBezTo>
                  <a:pt x="155" y="157"/>
                  <a:pt x="151" y="169"/>
                  <a:pt x="144" y="176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64" y="178"/>
                  <a:pt x="175" y="173"/>
                  <a:pt x="175" y="173"/>
                </a:cubicBezTo>
                <a:cubicBezTo>
                  <a:pt x="179" y="171"/>
                  <a:pt x="182" y="166"/>
                  <a:pt x="180" y="162"/>
                </a:cubicBezTo>
                <a:cubicBezTo>
                  <a:pt x="180" y="162"/>
                  <a:pt x="172" y="143"/>
                  <a:pt x="163" y="121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76" y="125"/>
                  <a:pt x="188" y="128"/>
                  <a:pt x="200" y="124"/>
                </a:cubicBezTo>
                <a:cubicBezTo>
                  <a:pt x="216" y="119"/>
                  <a:pt x="224" y="102"/>
                  <a:pt x="219" y="86"/>
                </a:cubicBezTo>
                <a:cubicBezTo>
                  <a:pt x="214" y="70"/>
                  <a:pt x="197" y="61"/>
                  <a:pt x="181" y="66"/>
                </a:cubicBezTo>
                <a:cubicBezTo>
                  <a:pt x="170" y="70"/>
                  <a:pt x="162" y="79"/>
                  <a:pt x="160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47" y="74"/>
                  <a:pt x="143" y="57"/>
                  <a:pt x="142" y="46"/>
                </a:cubicBezTo>
                <a:cubicBezTo>
                  <a:pt x="139" y="42"/>
                  <a:pt x="136" y="38"/>
                  <a:pt x="131" y="40"/>
                </a:cubicBezTo>
                <a:cubicBezTo>
                  <a:pt x="131" y="40"/>
                  <a:pt x="110" y="50"/>
                  <a:pt x="84" y="60"/>
                </a:cubicBezTo>
                <a:cubicBezTo>
                  <a:pt x="81" y="55"/>
                  <a:pt x="81" y="55"/>
                  <a:pt x="81" y="55"/>
                </a:cubicBezTo>
                <a:cubicBezTo>
                  <a:pt x="89" y="48"/>
                  <a:pt x="92" y="36"/>
                  <a:pt x="89" y="24"/>
                </a:cubicBezTo>
                <a:cubicBezTo>
                  <a:pt x="83" y="8"/>
                  <a:pt x="66" y="0"/>
                  <a:pt x="50" y="5"/>
                </a:cubicBezTo>
                <a:cubicBezTo>
                  <a:pt x="34" y="10"/>
                  <a:pt x="25" y="27"/>
                  <a:pt x="31" y="43"/>
                </a:cubicBezTo>
                <a:cubicBezTo>
                  <a:pt x="34" y="54"/>
                  <a:pt x="44" y="62"/>
                  <a:pt x="54" y="64"/>
                </a:cubicBezTo>
                <a:cubicBezTo>
                  <a:pt x="55" y="71"/>
                  <a:pt x="55" y="71"/>
                  <a:pt x="55" y="71"/>
                </a:cubicBezTo>
                <a:cubicBezTo>
                  <a:pt x="35" y="78"/>
                  <a:pt x="16" y="83"/>
                  <a:pt x="6" y="81"/>
                </a:cubicBezTo>
                <a:cubicBezTo>
                  <a:pt x="2" y="84"/>
                  <a:pt x="0" y="88"/>
                  <a:pt x="1" y="92"/>
                </a:cubicBezTo>
                <a:cubicBezTo>
                  <a:pt x="0" y="103"/>
                  <a:pt x="5" y="121"/>
                  <a:pt x="11" y="140"/>
                </a:cubicBezTo>
                <a:cubicBezTo>
                  <a:pt x="22" y="139"/>
                  <a:pt x="22" y="139"/>
                  <a:pt x="22" y="139"/>
                </a:cubicBezTo>
                <a:cubicBezTo>
                  <a:pt x="24" y="128"/>
                  <a:pt x="31" y="119"/>
                  <a:pt x="42" y="115"/>
                </a:cubicBezTo>
                <a:cubicBezTo>
                  <a:pt x="58" y="110"/>
                  <a:pt x="75" y="119"/>
                  <a:pt x="81" y="135"/>
                </a:cubicBezTo>
                <a:cubicBezTo>
                  <a:pt x="86" y="151"/>
                  <a:pt x="77" y="168"/>
                  <a:pt x="61" y="173"/>
                </a:cubicBezTo>
                <a:cubicBezTo>
                  <a:pt x="50" y="177"/>
                  <a:pt x="38" y="174"/>
                  <a:pt x="30" y="166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31" y="192"/>
                  <a:pt x="39" y="208"/>
                  <a:pt x="39" y="208"/>
                </a:cubicBezTo>
                <a:cubicBezTo>
                  <a:pt x="40" y="213"/>
                  <a:pt x="40" y="212"/>
                  <a:pt x="50" y="214"/>
                </a:cubicBezTo>
                <a:cubicBezTo>
                  <a:pt x="65" y="217"/>
                  <a:pt x="93" y="209"/>
                  <a:pt x="118" y="19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8566307" y="2054281"/>
            <a:ext cx="230645" cy="213842"/>
          </a:xfrm>
          <a:custGeom>
            <a:avLst/>
            <a:gdLst>
              <a:gd name="T0" fmla="*/ 90 w 179"/>
              <a:gd name="T1" fmla="*/ 25 h 166"/>
              <a:gd name="T2" fmla="*/ 0 w 179"/>
              <a:gd name="T3" fmla="*/ 76 h 166"/>
              <a:gd name="T4" fmla="*/ 64 w 179"/>
              <a:gd name="T5" fmla="*/ 166 h 166"/>
              <a:gd name="T6" fmla="*/ 90 w 179"/>
              <a:gd name="T7" fmla="*/ 153 h 166"/>
              <a:gd name="T8" fmla="*/ 115 w 179"/>
              <a:gd name="T9" fmla="*/ 166 h 166"/>
              <a:gd name="T10" fmla="*/ 179 w 179"/>
              <a:gd name="T11" fmla="*/ 76 h 166"/>
              <a:gd name="T12" fmla="*/ 90 w 179"/>
              <a:gd name="T13" fmla="*/ 25 h 166"/>
              <a:gd name="T14" fmla="*/ 39 w 179"/>
              <a:gd name="T15" fmla="*/ 127 h 166"/>
              <a:gd name="T16" fmla="*/ 39 w 179"/>
              <a:gd name="T17" fmla="*/ 38 h 166"/>
              <a:gd name="T18" fmla="*/ 64 w 179"/>
              <a:gd name="T19" fmla="*/ 38 h 166"/>
              <a:gd name="T20" fmla="*/ 39 w 179"/>
              <a:gd name="T21" fmla="*/ 12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" h="166">
                <a:moveTo>
                  <a:pt x="90" y="25"/>
                </a:moveTo>
                <a:cubicBezTo>
                  <a:pt x="23" y="0"/>
                  <a:pt x="0" y="38"/>
                  <a:pt x="0" y="76"/>
                </a:cubicBezTo>
                <a:cubicBezTo>
                  <a:pt x="0" y="115"/>
                  <a:pt x="46" y="166"/>
                  <a:pt x="64" y="166"/>
                </a:cubicBezTo>
                <a:cubicBezTo>
                  <a:pt x="90" y="166"/>
                  <a:pt x="90" y="153"/>
                  <a:pt x="90" y="153"/>
                </a:cubicBezTo>
                <a:cubicBezTo>
                  <a:pt x="90" y="153"/>
                  <a:pt x="89" y="166"/>
                  <a:pt x="115" y="166"/>
                </a:cubicBezTo>
                <a:cubicBezTo>
                  <a:pt x="134" y="166"/>
                  <a:pt x="179" y="115"/>
                  <a:pt x="179" y="76"/>
                </a:cubicBezTo>
                <a:cubicBezTo>
                  <a:pt x="179" y="38"/>
                  <a:pt x="157" y="0"/>
                  <a:pt x="90" y="25"/>
                </a:cubicBezTo>
                <a:close/>
                <a:moveTo>
                  <a:pt x="39" y="127"/>
                </a:moveTo>
                <a:cubicBezTo>
                  <a:pt x="0" y="76"/>
                  <a:pt x="39" y="38"/>
                  <a:pt x="39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39" y="64"/>
                  <a:pt x="39" y="127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 rot="21545399">
            <a:off x="8614764" y="2005927"/>
            <a:ext cx="65680" cy="65680"/>
          </a:xfrm>
          <a:custGeom>
            <a:avLst/>
            <a:gdLst>
              <a:gd name="T0" fmla="*/ 51 w 51"/>
              <a:gd name="T1" fmla="*/ 51 h 51"/>
              <a:gd name="T2" fmla="*/ 25 w 51"/>
              <a:gd name="T3" fmla="*/ 0 h 51"/>
              <a:gd name="T4" fmla="*/ 0 w 51"/>
              <a:gd name="T5" fmla="*/ 0 h 51"/>
              <a:gd name="T6" fmla="*/ 38 w 51"/>
              <a:gd name="T7" fmla="*/ 51 h 51"/>
              <a:gd name="T8" fmla="*/ 51 w 51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1">
                <a:moveTo>
                  <a:pt x="51" y="51"/>
                </a:moveTo>
                <a:cubicBezTo>
                  <a:pt x="38" y="25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38" y="51"/>
                  <a:pt x="38" y="51"/>
                  <a:pt x="38" y="51"/>
                </a:cubicBezTo>
                <a:lnTo>
                  <a:pt x="51" y="5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 rot="21545399">
            <a:off x="8680435" y="2004757"/>
            <a:ext cx="81718" cy="65680"/>
          </a:xfrm>
          <a:custGeom>
            <a:avLst/>
            <a:gdLst>
              <a:gd name="T0" fmla="*/ 63 w 63"/>
              <a:gd name="T1" fmla="*/ 0 h 51"/>
              <a:gd name="T2" fmla="*/ 0 w 63"/>
              <a:gd name="T3" fmla="*/ 51 h 51"/>
              <a:gd name="T4" fmla="*/ 63 w 63"/>
              <a:gd name="T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51">
                <a:moveTo>
                  <a:pt x="63" y="0"/>
                </a:moveTo>
                <a:cubicBezTo>
                  <a:pt x="63" y="0"/>
                  <a:pt x="0" y="0"/>
                  <a:pt x="0" y="51"/>
                </a:cubicBezTo>
                <a:cubicBezTo>
                  <a:pt x="0" y="51"/>
                  <a:pt x="63" y="51"/>
                  <a:pt x="63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502277" y="1625162"/>
            <a:ext cx="319913" cy="330820"/>
          </a:xfrm>
          <a:custGeom>
            <a:avLst/>
            <a:gdLst>
              <a:gd name="T0" fmla="*/ 186 w 186"/>
              <a:gd name="T1" fmla="*/ 108 h 192"/>
              <a:gd name="T2" fmla="*/ 170 w 186"/>
              <a:gd name="T3" fmla="*/ 89 h 192"/>
              <a:gd name="T4" fmla="*/ 171 w 186"/>
              <a:gd name="T5" fmla="*/ 77 h 192"/>
              <a:gd name="T6" fmla="*/ 94 w 186"/>
              <a:gd name="T7" fmla="*/ 0 h 192"/>
              <a:gd name="T8" fmla="*/ 17 w 186"/>
              <a:gd name="T9" fmla="*/ 77 h 192"/>
              <a:gd name="T10" fmla="*/ 18 w 186"/>
              <a:gd name="T11" fmla="*/ 87 h 192"/>
              <a:gd name="T12" fmla="*/ 0 w 186"/>
              <a:gd name="T13" fmla="*/ 106 h 192"/>
              <a:gd name="T14" fmla="*/ 19 w 186"/>
              <a:gd name="T15" fmla="*/ 125 h 192"/>
              <a:gd name="T16" fmla="*/ 22 w 186"/>
              <a:gd name="T17" fmla="*/ 125 h 192"/>
              <a:gd name="T18" fmla="*/ 22 w 186"/>
              <a:gd name="T19" fmla="*/ 133 h 192"/>
              <a:gd name="T20" fmla="*/ 30 w 186"/>
              <a:gd name="T21" fmla="*/ 141 h 192"/>
              <a:gd name="T22" fmla="*/ 43 w 186"/>
              <a:gd name="T23" fmla="*/ 141 h 192"/>
              <a:gd name="T24" fmla="*/ 51 w 186"/>
              <a:gd name="T25" fmla="*/ 133 h 192"/>
              <a:gd name="T26" fmla="*/ 51 w 186"/>
              <a:gd name="T27" fmla="*/ 81 h 192"/>
              <a:gd name="T28" fmla="*/ 43 w 186"/>
              <a:gd name="T29" fmla="*/ 73 h 192"/>
              <a:gd name="T30" fmla="*/ 30 w 186"/>
              <a:gd name="T31" fmla="*/ 73 h 192"/>
              <a:gd name="T32" fmla="*/ 26 w 186"/>
              <a:gd name="T33" fmla="*/ 74 h 192"/>
              <a:gd name="T34" fmla="*/ 94 w 186"/>
              <a:gd name="T35" fmla="*/ 18 h 192"/>
              <a:gd name="T36" fmla="*/ 162 w 186"/>
              <a:gd name="T37" fmla="*/ 76 h 192"/>
              <a:gd name="T38" fmla="*/ 156 w 186"/>
              <a:gd name="T39" fmla="*/ 73 h 192"/>
              <a:gd name="T40" fmla="*/ 143 w 186"/>
              <a:gd name="T41" fmla="*/ 73 h 192"/>
              <a:gd name="T42" fmla="*/ 135 w 186"/>
              <a:gd name="T43" fmla="*/ 81 h 192"/>
              <a:gd name="T44" fmla="*/ 135 w 186"/>
              <a:gd name="T45" fmla="*/ 133 h 192"/>
              <a:gd name="T46" fmla="*/ 143 w 186"/>
              <a:gd name="T47" fmla="*/ 141 h 192"/>
              <a:gd name="T48" fmla="*/ 156 w 186"/>
              <a:gd name="T49" fmla="*/ 141 h 192"/>
              <a:gd name="T50" fmla="*/ 159 w 186"/>
              <a:gd name="T51" fmla="*/ 140 h 192"/>
              <a:gd name="T52" fmla="*/ 122 w 186"/>
              <a:gd name="T53" fmla="*/ 174 h 192"/>
              <a:gd name="T54" fmla="*/ 106 w 186"/>
              <a:gd name="T55" fmla="*/ 163 h 192"/>
              <a:gd name="T56" fmla="*/ 89 w 186"/>
              <a:gd name="T57" fmla="*/ 178 h 192"/>
              <a:gd name="T58" fmla="*/ 106 w 186"/>
              <a:gd name="T59" fmla="*/ 192 h 192"/>
              <a:gd name="T60" fmla="*/ 122 w 186"/>
              <a:gd name="T61" fmla="*/ 183 h 192"/>
              <a:gd name="T62" fmla="*/ 171 w 186"/>
              <a:gd name="T63" fmla="*/ 126 h 192"/>
              <a:gd name="T64" fmla="*/ 186 w 186"/>
              <a:gd name="T65" fmla="*/ 108 h 192"/>
              <a:gd name="T66" fmla="*/ 164 w 186"/>
              <a:gd name="T67" fmla="*/ 126 h 192"/>
              <a:gd name="T68" fmla="*/ 164 w 186"/>
              <a:gd name="T69" fmla="*/ 126 h 192"/>
              <a:gd name="T70" fmla="*/ 164 w 186"/>
              <a:gd name="T71" fmla="*/ 127 h 192"/>
              <a:gd name="T72" fmla="*/ 164 w 186"/>
              <a:gd name="T73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92">
                <a:moveTo>
                  <a:pt x="186" y="108"/>
                </a:moveTo>
                <a:cubicBezTo>
                  <a:pt x="186" y="99"/>
                  <a:pt x="179" y="91"/>
                  <a:pt x="170" y="89"/>
                </a:cubicBezTo>
                <a:cubicBezTo>
                  <a:pt x="171" y="85"/>
                  <a:pt x="171" y="81"/>
                  <a:pt x="171" y="77"/>
                </a:cubicBezTo>
                <a:cubicBezTo>
                  <a:pt x="171" y="35"/>
                  <a:pt x="137" y="0"/>
                  <a:pt x="94" y="0"/>
                </a:cubicBezTo>
                <a:cubicBezTo>
                  <a:pt x="51" y="0"/>
                  <a:pt x="17" y="35"/>
                  <a:pt x="17" y="77"/>
                </a:cubicBezTo>
                <a:cubicBezTo>
                  <a:pt x="17" y="81"/>
                  <a:pt x="17" y="84"/>
                  <a:pt x="18" y="87"/>
                </a:cubicBezTo>
                <a:cubicBezTo>
                  <a:pt x="8" y="88"/>
                  <a:pt x="0" y="96"/>
                  <a:pt x="0" y="106"/>
                </a:cubicBezTo>
                <a:cubicBezTo>
                  <a:pt x="0" y="117"/>
                  <a:pt x="8" y="125"/>
                  <a:pt x="19" y="125"/>
                </a:cubicBezTo>
                <a:cubicBezTo>
                  <a:pt x="20" y="125"/>
                  <a:pt x="21" y="125"/>
                  <a:pt x="22" y="125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2" y="137"/>
                  <a:pt x="25" y="141"/>
                  <a:pt x="30" y="141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8" y="141"/>
                  <a:pt x="51" y="137"/>
                  <a:pt x="51" y="133"/>
                </a:cubicBezTo>
                <a:cubicBezTo>
                  <a:pt x="51" y="81"/>
                  <a:pt x="51" y="81"/>
                  <a:pt x="51" y="81"/>
                </a:cubicBezTo>
                <a:cubicBezTo>
                  <a:pt x="51" y="77"/>
                  <a:pt x="48" y="73"/>
                  <a:pt x="43" y="73"/>
                </a:cubicBezTo>
                <a:cubicBezTo>
                  <a:pt x="30" y="73"/>
                  <a:pt x="30" y="73"/>
                  <a:pt x="30" y="73"/>
                </a:cubicBezTo>
                <a:cubicBezTo>
                  <a:pt x="29" y="73"/>
                  <a:pt x="27" y="74"/>
                  <a:pt x="26" y="74"/>
                </a:cubicBezTo>
                <a:cubicBezTo>
                  <a:pt x="32" y="42"/>
                  <a:pt x="60" y="18"/>
                  <a:pt x="94" y="18"/>
                </a:cubicBezTo>
                <a:cubicBezTo>
                  <a:pt x="129" y="18"/>
                  <a:pt x="157" y="43"/>
                  <a:pt x="162" y="76"/>
                </a:cubicBezTo>
                <a:cubicBezTo>
                  <a:pt x="161" y="74"/>
                  <a:pt x="159" y="73"/>
                  <a:pt x="156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38" y="73"/>
                  <a:pt x="135" y="77"/>
                  <a:pt x="135" y="81"/>
                </a:cubicBezTo>
                <a:cubicBezTo>
                  <a:pt x="135" y="133"/>
                  <a:pt x="135" y="133"/>
                  <a:pt x="135" y="133"/>
                </a:cubicBezTo>
                <a:cubicBezTo>
                  <a:pt x="135" y="137"/>
                  <a:pt x="138" y="141"/>
                  <a:pt x="143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7" y="141"/>
                  <a:pt x="158" y="141"/>
                  <a:pt x="159" y="140"/>
                </a:cubicBezTo>
                <a:cubicBezTo>
                  <a:pt x="151" y="157"/>
                  <a:pt x="138" y="169"/>
                  <a:pt x="122" y="174"/>
                </a:cubicBezTo>
                <a:cubicBezTo>
                  <a:pt x="120" y="168"/>
                  <a:pt x="114" y="163"/>
                  <a:pt x="106" y="163"/>
                </a:cubicBezTo>
                <a:cubicBezTo>
                  <a:pt x="97" y="163"/>
                  <a:pt x="89" y="170"/>
                  <a:pt x="89" y="178"/>
                </a:cubicBezTo>
                <a:cubicBezTo>
                  <a:pt x="89" y="186"/>
                  <a:pt x="97" y="192"/>
                  <a:pt x="106" y="192"/>
                </a:cubicBezTo>
                <a:cubicBezTo>
                  <a:pt x="113" y="192"/>
                  <a:pt x="119" y="188"/>
                  <a:pt x="122" y="183"/>
                </a:cubicBezTo>
                <a:cubicBezTo>
                  <a:pt x="146" y="178"/>
                  <a:pt x="166" y="156"/>
                  <a:pt x="171" y="126"/>
                </a:cubicBezTo>
                <a:cubicBezTo>
                  <a:pt x="179" y="125"/>
                  <a:pt x="186" y="117"/>
                  <a:pt x="186" y="108"/>
                </a:cubicBezTo>
                <a:close/>
                <a:moveTo>
                  <a:pt x="164" y="126"/>
                </a:moveTo>
                <a:cubicBezTo>
                  <a:pt x="164" y="126"/>
                  <a:pt x="164" y="126"/>
                  <a:pt x="164" y="126"/>
                </a:cubicBezTo>
                <a:cubicBezTo>
                  <a:pt x="164" y="127"/>
                  <a:pt x="164" y="127"/>
                  <a:pt x="164" y="127"/>
                </a:cubicBezTo>
                <a:lnTo>
                  <a:pt x="164" y="12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出自【趣你的PPT】(微信:qunideppt)：最优质的PPT资源库"/>
          <p:cNvSpPr/>
          <p:nvPr/>
        </p:nvSpPr>
        <p:spPr bwMode="auto">
          <a:xfrm>
            <a:off x="8110569" y="1617488"/>
            <a:ext cx="330769" cy="332457"/>
          </a:xfrm>
          <a:custGeom>
            <a:avLst/>
            <a:gdLst>
              <a:gd name="T0" fmla="*/ 158 w 166"/>
              <a:gd name="T1" fmla="*/ 51 h 166"/>
              <a:gd name="T2" fmla="*/ 144 w 166"/>
              <a:gd name="T3" fmla="*/ 45 h 166"/>
              <a:gd name="T4" fmla="*/ 133 w 166"/>
              <a:gd name="T5" fmla="*/ 55 h 166"/>
              <a:gd name="T6" fmla="*/ 140 w 166"/>
              <a:gd name="T7" fmla="*/ 83 h 166"/>
              <a:gd name="T8" fmla="*/ 83 w 166"/>
              <a:gd name="T9" fmla="*/ 140 h 166"/>
              <a:gd name="T10" fmla="*/ 26 w 166"/>
              <a:gd name="T11" fmla="*/ 83 h 166"/>
              <a:gd name="T12" fmla="*/ 83 w 166"/>
              <a:gd name="T13" fmla="*/ 26 h 166"/>
              <a:gd name="T14" fmla="*/ 112 w 166"/>
              <a:gd name="T15" fmla="*/ 34 h 166"/>
              <a:gd name="T16" fmla="*/ 122 w 166"/>
              <a:gd name="T17" fmla="*/ 24 h 166"/>
              <a:gd name="T18" fmla="*/ 116 w 166"/>
              <a:gd name="T19" fmla="*/ 9 h 166"/>
              <a:gd name="T20" fmla="*/ 115 w 166"/>
              <a:gd name="T21" fmla="*/ 6 h 166"/>
              <a:gd name="T22" fmla="*/ 83 w 166"/>
              <a:gd name="T23" fmla="*/ 0 h 166"/>
              <a:gd name="T24" fmla="*/ 0 w 166"/>
              <a:gd name="T25" fmla="*/ 83 h 166"/>
              <a:gd name="T26" fmla="*/ 83 w 166"/>
              <a:gd name="T27" fmla="*/ 166 h 166"/>
              <a:gd name="T28" fmla="*/ 166 w 166"/>
              <a:gd name="T29" fmla="*/ 83 h 166"/>
              <a:gd name="T30" fmla="*/ 160 w 166"/>
              <a:gd name="T31" fmla="*/ 52 h 166"/>
              <a:gd name="T32" fmla="*/ 158 w 166"/>
              <a:gd name="T33" fmla="*/ 5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6" h="166">
                <a:moveTo>
                  <a:pt x="158" y="51"/>
                </a:moveTo>
                <a:cubicBezTo>
                  <a:pt x="144" y="45"/>
                  <a:pt x="144" y="45"/>
                  <a:pt x="144" y="45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7" y="64"/>
                  <a:pt x="140" y="73"/>
                  <a:pt x="140" y="83"/>
                </a:cubicBezTo>
                <a:cubicBezTo>
                  <a:pt x="140" y="114"/>
                  <a:pt x="114" y="140"/>
                  <a:pt x="83" y="140"/>
                </a:cubicBezTo>
                <a:cubicBezTo>
                  <a:pt x="51" y="140"/>
                  <a:pt x="26" y="114"/>
                  <a:pt x="26" y="83"/>
                </a:cubicBezTo>
                <a:cubicBezTo>
                  <a:pt x="26" y="51"/>
                  <a:pt x="51" y="26"/>
                  <a:pt x="83" y="26"/>
                </a:cubicBezTo>
                <a:cubicBezTo>
                  <a:pt x="93" y="26"/>
                  <a:pt x="103" y="29"/>
                  <a:pt x="112" y="3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16" y="9"/>
                  <a:pt x="116" y="9"/>
                  <a:pt x="116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05" y="2"/>
                  <a:pt x="94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cubicBezTo>
                  <a:pt x="0" y="129"/>
                  <a:pt x="37" y="166"/>
                  <a:pt x="83" y="166"/>
                </a:cubicBezTo>
                <a:cubicBezTo>
                  <a:pt x="129" y="166"/>
                  <a:pt x="166" y="129"/>
                  <a:pt x="166" y="83"/>
                </a:cubicBezTo>
                <a:cubicBezTo>
                  <a:pt x="166" y="72"/>
                  <a:pt x="164" y="61"/>
                  <a:pt x="160" y="52"/>
                </a:cubicBezTo>
                <a:lnTo>
                  <a:pt x="158" y="5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出自【趣你的PPT】(微信:qunideppt)：最优质的PPT资源库"/>
          <p:cNvSpPr/>
          <p:nvPr/>
        </p:nvSpPr>
        <p:spPr bwMode="auto">
          <a:xfrm>
            <a:off x="8267515" y="1567703"/>
            <a:ext cx="226138" cy="226138"/>
          </a:xfrm>
          <a:custGeom>
            <a:avLst/>
            <a:gdLst>
              <a:gd name="T0" fmla="*/ 97 w 113"/>
              <a:gd name="T1" fmla="*/ 16 h 113"/>
              <a:gd name="T2" fmla="*/ 88 w 113"/>
              <a:gd name="T3" fmla="*/ 16 h 113"/>
              <a:gd name="T4" fmla="*/ 84 w 113"/>
              <a:gd name="T5" fmla="*/ 20 h 113"/>
              <a:gd name="T6" fmla="*/ 75 w 113"/>
              <a:gd name="T7" fmla="*/ 0 h 113"/>
              <a:gd name="T8" fmla="*/ 45 w 113"/>
              <a:gd name="T9" fmla="*/ 31 h 113"/>
              <a:gd name="T10" fmla="*/ 53 w 113"/>
              <a:gd name="T11" fmla="*/ 51 h 113"/>
              <a:gd name="T12" fmla="*/ 2 w 113"/>
              <a:gd name="T13" fmla="*/ 102 h 113"/>
              <a:gd name="T14" fmla="*/ 2 w 113"/>
              <a:gd name="T15" fmla="*/ 111 h 113"/>
              <a:gd name="T16" fmla="*/ 11 w 113"/>
              <a:gd name="T17" fmla="*/ 111 h 113"/>
              <a:gd name="T18" fmla="*/ 63 w 113"/>
              <a:gd name="T19" fmla="*/ 60 h 113"/>
              <a:gd name="T20" fmla="*/ 82 w 113"/>
              <a:gd name="T21" fmla="*/ 68 h 113"/>
              <a:gd name="T22" fmla="*/ 113 w 113"/>
              <a:gd name="T23" fmla="*/ 38 h 113"/>
              <a:gd name="T24" fmla="*/ 93 w 113"/>
              <a:gd name="T25" fmla="*/ 29 h 113"/>
              <a:gd name="T26" fmla="*/ 97 w 113"/>
              <a:gd name="T27" fmla="*/ 25 h 113"/>
              <a:gd name="T28" fmla="*/ 97 w 113"/>
              <a:gd name="T29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113">
                <a:moveTo>
                  <a:pt x="97" y="16"/>
                </a:moveTo>
                <a:cubicBezTo>
                  <a:pt x="95" y="13"/>
                  <a:pt x="91" y="13"/>
                  <a:pt x="88" y="16"/>
                </a:cubicBezTo>
                <a:cubicBezTo>
                  <a:pt x="84" y="20"/>
                  <a:pt x="84" y="20"/>
                  <a:pt x="84" y="20"/>
                </a:cubicBezTo>
                <a:cubicBezTo>
                  <a:pt x="75" y="0"/>
                  <a:pt x="75" y="0"/>
                  <a:pt x="75" y="0"/>
                </a:cubicBezTo>
                <a:cubicBezTo>
                  <a:pt x="45" y="31"/>
                  <a:pt x="45" y="31"/>
                  <a:pt x="45" y="31"/>
                </a:cubicBezTo>
                <a:cubicBezTo>
                  <a:pt x="53" y="51"/>
                  <a:pt x="53" y="51"/>
                  <a:pt x="53" y="51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4"/>
                  <a:pt x="0" y="108"/>
                  <a:pt x="2" y="111"/>
                </a:cubicBezTo>
                <a:cubicBezTo>
                  <a:pt x="5" y="113"/>
                  <a:pt x="9" y="113"/>
                  <a:pt x="11" y="111"/>
                </a:cubicBezTo>
                <a:cubicBezTo>
                  <a:pt x="63" y="60"/>
                  <a:pt x="63" y="60"/>
                  <a:pt x="63" y="60"/>
                </a:cubicBezTo>
                <a:cubicBezTo>
                  <a:pt x="82" y="68"/>
                  <a:pt x="82" y="68"/>
                  <a:pt x="82" y="6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93" y="29"/>
                  <a:pt x="93" y="29"/>
                  <a:pt x="93" y="29"/>
                </a:cubicBezTo>
                <a:cubicBezTo>
                  <a:pt x="97" y="25"/>
                  <a:pt x="97" y="25"/>
                  <a:pt x="97" y="25"/>
                </a:cubicBezTo>
                <a:cubicBezTo>
                  <a:pt x="100" y="22"/>
                  <a:pt x="100" y="18"/>
                  <a:pt x="97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 bwMode="auto">
          <a:xfrm>
            <a:off x="8194105" y="1701867"/>
            <a:ext cx="163697" cy="163697"/>
          </a:xfrm>
          <a:custGeom>
            <a:avLst/>
            <a:gdLst>
              <a:gd name="T0" fmla="*/ 55 w 82"/>
              <a:gd name="T1" fmla="*/ 50 h 82"/>
              <a:gd name="T2" fmla="*/ 33 w 82"/>
              <a:gd name="T3" fmla="*/ 50 h 82"/>
              <a:gd name="T4" fmla="*/ 33 w 82"/>
              <a:gd name="T5" fmla="*/ 28 h 82"/>
              <a:gd name="T6" fmla="*/ 58 w 82"/>
              <a:gd name="T7" fmla="*/ 4 h 82"/>
              <a:gd name="T8" fmla="*/ 41 w 82"/>
              <a:gd name="T9" fmla="*/ 0 h 82"/>
              <a:gd name="T10" fmla="*/ 0 w 82"/>
              <a:gd name="T11" fmla="*/ 41 h 82"/>
              <a:gd name="T12" fmla="*/ 41 w 82"/>
              <a:gd name="T13" fmla="*/ 82 h 82"/>
              <a:gd name="T14" fmla="*/ 82 w 82"/>
              <a:gd name="T15" fmla="*/ 41 h 82"/>
              <a:gd name="T16" fmla="*/ 79 w 82"/>
              <a:gd name="T17" fmla="*/ 26 h 82"/>
              <a:gd name="T18" fmla="*/ 55 w 82"/>
              <a:gd name="T19" fmla="*/ 5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55" y="50"/>
                </a:moveTo>
                <a:cubicBezTo>
                  <a:pt x="49" y="56"/>
                  <a:pt x="39" y="56"/>
                  <a:pt x="33" y="50"/>
                </a:cubicBezTo>
                <a:cubicBezTo>
                  <a:pt x="27" y="44"/>
                  <a:pt x="27" y="34"/>
                  <a:pt x="33" y="28"/>
                </a:cubicBezTo>
                <a:cubicBezTo>
                  <a:pt x="58" y="4"/>
                  <a:pt x="58" y="4"/>
                  <a:pt x="58" y="4"/>
                </a:cubicBezTo>
                <a:cubicBezTo>
                  <a:pt x="53" y="1"/>
                  <a:pt x="47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63"/>
                  <a:pt x="18" y="82"/>
                  <a:pt x="41" y="82"/>
                </a:cubicBezTo>
                <a:cubicBezTo>
                  <a:pt x="63" y="82"/>
                  <a:pt x="82" y="63"/>
                  <a:pt x="82" y="41"/>
                </a:cubicBezTo>
                <a:cubicBezTo>
                  <a:pt x="82" y="35"/>
                  <a:pt x="81" y="30"/>
                  <a:pt x="79" y="26"/>
                </a:cubicBezTo>
                <a:lnTo>
                  <a:pt x="55" y="5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318114" y="2112180"/>
            <a:ext cx="59376" cy="59376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450927" y="2112180"/>
            <a:ext cx="59376" cy="59376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288425" y="1963740"/>
            <a:ext cx="237502" cy="162502"/>
          </a:xfrm>
          <a:custGeom>
            <a:avLst/>
            <a:gdLst>
              <a:gd name="T0" fmla="*/ 62 w 64"/>
              <a:gd name="T1" fmla="*/ 0 h 44"/>
              <a:gd name="T2" fmla="*/ 22 w 64"/>
              <a:gd name="T3" fmla="*/ 0 h 44"/>
              <a:gd name="T4" fmla="*/ 20 w 64"/>
              <a:gd name="T5" fmla="*/ 2 h 44"/>
              <a:gd name="T6" fmla="*/ 20 w 64"/>
              <a:gd name="T7" fmla="*/ 8 h 44"/>
              <a:gd name="T8" fmla="*/ 10 w 64"/>
              <a:gd name="T9" fmla="*/ 8 h 44"/>
              <a:gd name="T10" fmla="*/ 7 w 64"/>
              <a:gd name="T11" fmla="*/ 10 h 44"/>
              <a:gd name="T12" fmla="*/ 1 w 64"/>
              <a:gd name="T13" fmla="*/ 22 h 44"/>
              <a:gd name="T14" fmla="*/ 0 w 64"/>
              <a:gd name="T15" fmla="*/ 26 h 44"/>
              <a:gd name="T16" fmla="*/ 0 w 64"/>
              <a:gd name="T17" fmla="*/ 38 h 44"/>
              <a:gd name="T18" fmla="*/ 1 w 64"/>
              <a:gd name="T19" fmla="*/ 41 h 44"/>
              <a:gd name="T20" fmla="*/ 3 w 64"/>
              <a:gd name="T21" fmla="*/ 43 h 44"/>
              <a:gd name="T22" fmla="*/ 5 w 64"/>
              <a:gd name="T23" fmla="*/ 44 h 44"/>
              <a:gd name="T24" fmla="*/ 16 w 64"/>
              <a:gd name="T25" fmla="*/ 36 h 44"/>
              <a:gd name="T26" fmla="*/ 27 w 64"/>
              <a:gd name="T27" fmla="*/ 44 h 44"/>
              <a:gd name="T28" fmla="*/ 41 w 64"/>
              <a:gd name="T29" fmla="*/ 44 h 44"/>
              <a:gd name="T30" fmla="*/ 52 w 64"/>
              <a:gd name="T31" fmla="*/ 36 h 44"/>
              <a:gd name="T32" fmla="*/ 63 w 64"/>
              <a:gd name="T33" fmla="*/ 44 h 44"/>
              <a:gd name="T34" fmla="*/ 64 w 64"/>
              <a:gd name="T35" fmla="*/ 42 h 44"/>
              <a:gd name="T36" fmla="*/ 64 w 64"/>
              <a:gd name="T37" fmla="*/ 2 h 44"/>
              <a:gd name="T38" fmla="*/ 62 w 64"/>
              <a:gd name="T39" fmla="*/ 0 h 44"/>
              <a:gd name="T40" fmla="*/ 20 w 64"/>
              <a:gd name="T41" fmla="*/ 24 h 44"/>
              <a:gd name="T42" fmla="*/ 8 w 64"/>
              <a:gd name="T43" fmla="*/ 24 h 44"/>
              <a:gd name="T44" fmla="*/ 12 w 64"/>
              <a:gd name="T45" fmla="*/ 12 h 44"/>
              <a:gd name="T46" fmla="*/ 20 w 64"/>
              <a:gd name="T47" fmla="*/ 12 h 44"/>
              <a:gd name="T48" fmla="*/ 20 w 64"/>
              <a:gd name="T49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44">
                <a:moveTo>
                  <a:pt x="62" y="0"/>
                </a:move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7" y="10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1"/>
                  <a:pt x="1" y="41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3"/>
                  <a:pt x="4" y="44"/>
                  <a:pt x="5" y="44"/>
                </a:cubicBezTo>
                <a:cubicBezTo>
                  <a:pt x="7" y="39"/>
                  <a:pt x="11" y="36"/>
                  <a:pt x="16" y="36"/>
                </a:cubicBezTo>
                <a:cubicBezTo>
                  <a:pt x="21" y="36"/>
                  <a:pt x="26" y="39"/>
                  <a:pt x="27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39"/>
                  <a:pt x="47" y="36"/>
                  <a:pt x="52" y="36"/>
                </a:cubicBezTo>
                <a:cubicBezTo>
                  <a:pt x="57" y="36"/>
                  <a:pt x="61" y="39"/>
                  <a:pt x="63" y="44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1"/>
                  <a:pt x="63" y="0"/>
                  <a:pt x="62" y="0"/>
                </a:cubicBezTo>
                <a:close/>
                <a:moveTo>
                  <a:pt x="20" y="24"/>
                </a:moveTo>
                <a:cubicBezTo>
                  <a:pt x="8" y="24"/>
                  <a:pt x="8" y="24"/>
                  <a:pt x="8" y="24"/>
                </a:cubicBezTo>
                <a:cubicBezTo>
                  <a:pt x="12" y="12"/>
                  <a:pt x="12" y="12"/>
                  <a:pt x="12" y="12"/>
                </a:cubicBezTo>
                <a:cubicBezTo>
                  <a:pt x="20" y="12"/>
                  <a:pt x="20" y="12"/>
                  <a:pt x="20" y="12"/>
                </a:cubicBezTo>
                <a:lnTo>
                  <a:pt x="20" y="2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012832" y="1922351"/>
            <a:ext cx="185915" cy="105634"/>
          </a:xfrm>
          <a:custGeom>
            <a:avLst/>
            <a:gdLst>
              <a:gd name="T0" fmla="*/ 4 w 56"/>
              <a:gd name="T1" fmla="*/ 32 h 32"/>
              <a:gd name="T2" fmla="*/ 52 w 56"/>
              <a:gd name="T3" fmla="*/ 32 h 32"/>
              <a:gd name="T4" fmla="*/ 56 w 56"/>
              <a:gd name="T5" fmla="*/ 28 h 32"/>
              <a:gd name="T6" fmla="*/ 52 w 56"/>
              <a:gd name="T7" fmla="*/ 24 h 32"/>
              <a:gd name="T8" fmla="*/ 40 w 56"/>
              <a:gd name="T9" fmla="*/ 24 h 32"/>
              <a:gd name="T10" fmla="*/ 36 w 56"/>
              <a:gd name="T11" fmla="*/ 20 h 32"/>
              <a:gd name="T12" fmla="*/ 36 w 56"/>
              <a:gd name="T13" fmla="*/ 4 h 32"/>
              <a:gd name="T14" fmla="*/ 32 w 56"/>
              <a:gd name="T15" fmla="*/ 0 h 32"/>
              <a:gd name="T16" fmla="*/ 24 w 56"/>
              <a:gd name="T17" fmla="*/ 0 h 32"/>
              <a:gd name="T18" fmla="*/ 20 w 56"/>
              <a:gd name="T19" fmla="*/ 4 h 32"/>
              <a:gd name="T20" fmla="*/ 20 w 56"/>
              <a:gd name="T21" fmla="*/ 20 h 32"/>
              <a:gd name="T22" fmla="*/ 16 w 56"/>
              <a:gd name="T23" fmla="*/ 24 h 32"/>
              <a:gd name="T24" fmla="*/ 4 w 56"/>
              <a:gd name="T25" fmla="*/ 24 h 32"/>
              <a:gd name="T26" fmla="*/ 0 w 56"/>
              <a:gd name="T27" fmla="*/ 28 h 32"/>
              <a:gd name="T28" fmla="*/ 4 w 56"/>
              <a:gd name="T29" fmla="*/ 32 h 32"/>
              <a:gd name="T30" fmla="*/ 26 w 56"/>
              <a:gd name="T31" fmla="*/ 4 h 32"/>
              <a:gd name="T32" fmla="*/ 30 w 56"/>
              <a:gd name="T33" fmla="*/ 4 h 32"/>
              <a:gd name="T34" fmla="*/ 32 w 56"/>
              <a:gd name="T35" fmla="*/ 6 h 32"/>
              <a:gd name="T36" fmla="*/ 30 w 56"/>
              <a:gd name="T37" fmla="*/ 8 h 32"/>
              <a:gd name="T38" fmla="*/ 26 w 56"/>
              <a:gd name="T39" fmla="*/ 8 h 32"/>
              <a:gd name="T40" fmla="*/ 24 w 56"/>
              <a:gd name="T41" fmla="*/ 6 h 32"/>
              <a:gd name="T42" fmla="*/ 26 w 56"/>
              <a:gd name="T43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32">
                <a:moveTo>
                  <a:pt x="4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4" y="32"/>
                  <a:pt x="56" y="30"/>
                  <a:pt x="56" y="28"/>
                </a:cubicBezTo>
                <a:cubicBezTo>
                  <a:pt x="56" y="26"/>
                  <a:pt x="54" y="24"/>
                  <a:pt x="52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8" y="24"/>
                  <a:pt x="36" y="22"/>
                  <a:pt x="36" y="20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2"/>
                  <a:pt x="18" y="24"/>
                  <a:pt x="1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lose/>
                <a:moveTo>
                  <a:pt x="26" y="4"/>
                </a:moveTo>
                <a:cubicBezTo>
                  <a:pt x="30" y="4"/>
                  <a:pt x="30" y="4"/>
                  <a:pt x="30" y="4"/>
                </a:cubicBezTo>
                <a:cubicBezTo>
                  <a:pt x="31" y="4"/>
                  <a:pt x="32" y="5"/>
                  <a:pt x="32" y="6"/>
                </a:cubicBezTo>
                <a:cubicBezTo>
                  <a:pt x="32" y="7"/>
                  <a:pt x="31" y="8"/>
                  <a:pt x="30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4" y="7"/>
                  <a:pt x="24" y="6"/>
                </a:cubicBezTo>
                <a:cubicBezTo>
                  <a:pt x="24" y="5"/>
                  <a:pt x="25" y="4"/>
                  <a:pt x="26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出自【趣你的PPT】(微信:qunideppt)：最优质的PPT资源库"/>
          <p:cNvSpPr/>
          <p:nvPr/>
        </p:nvSpPr>
        <p:spPr bwMode="auto">
          <a:xfrm>
            <a:off x="8012832" y="2042069"/>
            <a:ext cx="185915" cy="92957"/>
          </a:xfrm>
          <a:custGeom>
            <a:avLst/>
            <a:gdLst>
              <a:gd name="T0" fmla="*/ 50 w 56"/>
              <a:gd name="T1" fmla="*/ 0 h 28"/>
              <a:gd name="T2" fmla="*/ 6 w 56"/>
              <a:gd name="T3" fmla="*/ 0 h 28"/>
              <a:gd name="T4" fmla="*/ 4 w 56"/>
              <a:gd name="T5" fmla="*/ 2 h 28"/>
              <a:gd name="T6" fmla="*/ 0 w 56"/>
              <a:gd name="T7" fmla="*/ 28 h 28"/>
              <a:gd name="T8" fmla="*/ 12 w 56"/>
              <a:gd name="T9" fmla="*/ 28 h 28"/>
              <a:gd name="T10" fmla="*/ 16 w 56"/>
              <a:gd name="T11" fmla="*/ 16 h 28"/>
              <a:gd name="T12" fmla="*/ 16 w 56"/>
              <a:gd name="T13" fmla="*/ 28 h 28"/>
              <a:gd name="T14" fmla="*/ 40 w 56"/>
              <a:gd name="T15" fmla="*/ 28 h 28"/>
              <a:gd name="T16" fmla="*/ 40 w 56"/>
              <a:gd name="T17" fmla="*/ 16 h 28"/>
              <a:gd name="T18" fmla="*/ 44 w 56"/>
              <a:gd name="T19" fmla="*/ 28 h 28"/>
              <a:gd name="T20" fmla="*/ 56 w 56"/>
              <a:gd name="T21" fmla="*/ 28 h 28"/>
              <a:gd name="T22" fmla="*/ 52 w 56"/>
              <a:gd name="T23" fmla="*/ 2 h 28"/>
              <a:gd name="T24" fmla="*/ 50 w 56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28">
                <a:moveTo>
                  <a:pt x="50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1"/>
                  <a:pt x="4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8"/>
                  <a:pt x="16" y="28"/>
                  <a:pt x="16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28"/>
                  <a:pt x="44" y="28"/>
                  <a:pt x="44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1" y="0"/>
                  <a:pt x="50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725378" y="1894758"/>
            <a:ext cx="265555" cy="267313"/>
          </a:xfrm>
          <a:custGeom>
            <a:avLst/>
            <a:gdLst>
              <a:gd name="T0" fmla="*/ 0 w 151"/>
              <a:gd name="T1" fmla="*/ 0 h 152"/>
              <a:gd name="T2" fmla="*/ 19 w 151"/>
              <a:gd name="T3" fmla="*/ 133 h 152"/>
              <a:gd name="T4" fmla="*/ 76 w 151"/>
              <a:gd name="T5" fmla="*/ 152 h 152"/>
              <a:gd name="T6" fmla="*/ 132 w 151"/>
              <a:gd name="T7" fmla="*/ 133 h 152"/>
              <a:gd name="T8" fmla="*/ 151 w 151"/>
              <a:gd name="T9" fmla="*/ 0 h 152"/>
              <a:gd name="T10" fmla="*/ 0 w 151"/>
              <a:gd name="T11" fmla="*/ 0 h 152"/>
              <a:gd name="T12" fmla="*/ 121 w 151"/>
              <a:gd name="T13" fmla="*/ 38 h 152"/>
              <a:gd name="T14" fmla="*/ 54 w 151"/>
              <a:gd name="T15" fmla="*/ 38 h 152"/>
              <a:gd name="T16" fmla="*/ 57 w 151"/>
              <a:gd name="T17" fmla="*/ 57 h 152"/>
              <a:gd name="T18" fmla="*/ 118 w 151"/>
              <a:gd name="T19" fmla="*/ 57 h 152"/>
              <a:gd name="T20" fmla="*/ 113 w 151"/>
              <a:gd name="T21" fmla="*/ 114 h 152"/>
              <a:gd name="T22" fmla="*/ 76 w 151"/>
              <a:gd name="T23" fmla="*/ 123 h 152"/>
              <a:gd name="T24" fmla="*/ 38 w 151"/>
              <a:gd name="T25" fmla="*/ 114 h 152"/>
              <a:gd name="T26" fmla="*/ 35 w 151"/>
              <a:gd name="T27" fmla="*/ 85 h 152"/>
              <a:gd name="T28" fmla="*/ 57 w 151"/>
              <a:gd name="T29" fmla="*/ 85 h 152"/>
              <a:gd name="T30" fmla="*/ 59 w 151"/>
              <a:gd name="T31" fmla="*/ 99 h 152"/>
              <a:gd name="T32" fmla="*/ 76 w 151"/>
              <a:gd name="T33" fmla="*/ 104 h 152"/>
              <a:gd name="T34" fmla="*/ 94 w 151"/>
              <a:gd name="T35" fmla="*/ 99 h 152"/>
              <a:gd name="T36" fmla="*/ 97 w 151"/>
              <a:gd name="T37" fmla="*/ 76 h 152"/>
              <a:gd name="T38" fmla="*/ 33 w 151"/>
              <a:gd name="T39" fmla="*/ 76 h 152"/>
              <a:gd name="T40" fmla="*/ 28 w 151"/>
              <a:gd name="T41" fmla="*/ 19 h 152"/>
              <a:gd name="T42" fmla="*/ 123 w 151"/>
              <a:gd name="T43" fmla="*/ 19 h 152"/>
              <a:gd name="T44" fmla="*/ 121 w 151"/>
              <a:gd name="T45" fmla="*/ 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" h="152">
                <a:moveTo>
                  <a:pt x="0" y="0"/>
                </a:moveTo>
                <a:lnTo>
                  <a:pt x="19" y="133"/>
                </a:lnTo>
                <a:lnTo>
                  <a:pt x="76" y="152"/>
                </a:lnTo>
                <a:lnTo>
                  <a:pt x="132" y="133"/>
                </a:lnTo>
                <a:lnTo>
                  <a:pt x="151" y="0"/>
                </a:lnTo>
                <a:lnTo>
                  <a:pt x="0" y="0"/>
                </a:lnTo>
                <a:close/>
                <a:moveTo>
                  <a:pt x="121" y="38"/>
                </a:moveTo>
                <a:lnTo>
                  <a:pt x="54" y="38"/>
                </a:lnTo>
                <a:lnTo>
                  <a:pt x="57" y="57"/>
                </a:lnTo>
                <a:lnTo>
                  <a:pt x="118" y="57"/>
                </a:lnTo>
                <a:lnTo>
                  <a:pt x="113" y="114"/>
                </a:lnTo>
                <a:lnTo>
                  <a:pt x="76" y="123"/>
                </a:lnTo>
                <a:lnTo>
                  <a:pt x="38" y="114"/>
                </a:lnTo>
                <a:lnTo>
                  <a:pt x="35" y="85"/>
                </a:lnTo>
                <a:lnTo>
                  <a:pt x="57" y="85"/>
                </a:lnTo>
                <a:lnTo>
                  <a:pt x="59" y="99"/>
                </a:lnTo>
                <a:lnTo>
                  <a:pt x="76" y="104"/>
                </a:lnTo>
                <a:lnTo>
                  <a:pt x="94" y="99"/>
                </a:lnTo>
                <a:lnTo>
                  <a:pt x="97" y="76"/>
                </a:lnTo>
                <a:lnTo>
                  <a:pt x="33" y="76"/>
                </a:lnTo>
                <a:lnTo>
                  <a:pt x="28" y="19"/>
                </a:lnTo>
                <a:lnTo>
                  <a:pt x="123" y="19"/>
                </a:lnTo>
                <a:lnTo>
                  <a:pt x="121" y="3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798641" y="1580073"/>
            <a:ext cx="253517" cy="273295"/>
          </a:xfrm>
          <a:custGeom>
            <a:avLst/>
            <a:gdLst>
              <a:gd name="T0" fmla="*/ 56 w 60"/>
              <a:gd name="T1" fmla="*/ 16 h 64"/>
              <a:gd name="T2" fmla="*/ 24 w 60"/>
              <a:gd name="T3" fmla="*/ 16 h 64"/>
              <a:gd name="T4" fmla="*/ 24 w 60"/>
              <a:gd name="T5" fmla="*/ 12 h 64"/>
              <a:gd name="T6" fmla="*/ 30 w 60"/>
              <a:gd name="T7" fmla="*/ 12 h 64"/>
              <a:gd name="T8" fmla="*/ 36 w 60"/>
              <a:gd name="T9" fmla="*/ 6 h 64"/>
              <a:gd name="T10" fmla="*/ 30 w 60"/>
              <a:gd name="T11" fmla="*/ 0 h 64"/>
              <a:gd name="T12" fmla="*/ 20 w 60"/>
              <a:gd name="T13" fmla="*/ 0 h 64"/>
              <a:gd name="T14" fmla="*/ 16 w 60"/>
              <a:gd name="T15" fmla="*/ 4 h 64"/>
              <a:gd name="T16" fmla="*/ 16 w 60"/>
              <a:gd name="T17" fmla="*/ 16 h 64"/>
              <a:gd name="T18" fmla="*/ 4 w 60"/>
              <a:gd name="T19" fmla="*/ 16 h 64"/>
              <a:gd name="T20" fmla="*/ 0 w 60"/>
              <a:gd name="T21" fmla="*/ 20 h 64"/>
              <a:gd name="T22" fmla="*/ 0 w 60"/>
              <a:gd name="T23" fmla="*/ 44 h 64"/>
              <a:gd name="T24" fmla="*/ 4 w 60"/>
              <a:gd name="T25" fmla="*/ 48 h 64"/>
              <a:gd name="T26" fmla="*/ 24 w 60"/>
              <a:gd name="T27" fmla="*/ 48 h 64"/>
              <a:gd name="T28" fmla="*/ 24 w 60"/>
              <a:gd name="T29" fmla="*/ 64 h 64"/>
              <a:gd name="T30" fmla="*/ 40 w 60"/>
              <a:gd name="T31" fmla="*/ 64 h 64"/>
              <a:gd name="T32" fmla="*/ 40 w 60"/>
              <a:gd name="T33" fmla="*/ 48 h 64"/>
              <a:gd name="T34" fmla="*/ 56 w 60"/>
              <a:gd name="T35" fmla="*/ 48 h 64"/>
              <a:gd name="T36" fmla="*/ 60 w 60"/>
              <a:gd name="T37" fmla="*/ 44 h 64"/>
              <a:gd name="T38" fmla="*/ 60 w 60"/>
              <a:gd name="T39" fmla="*/ 20 h 64"/>
              <a:gd name="T40" fmla="*/ 56 w 60"/>
              <a:gd name="T41" fmla="*/ 16 h 64"/>
              <a:gd name="T42" fmla="*/ 32 w 60"/>
              <a:gd name="T43" fmla="*/ 60 h 64"/>
              <a:gd name="T44" fmla="*/ 28 w 60"/>
              <a:gd name="T45" fmla="*/ 60 h 64"/>
              <a:gd name="T46" fmla="*/ 28 w 60"/>
              <a:gd name="T47" fmla="*/ 48 h 64"/>
              <a:gd name="T48" fmla="*/ 32 w 60"/>
              <a:gd name="T49" fmla="*/ 48 h 64"/>
              <a:gd name="T50" fmla="*/ 32 w 60"/>
              <a:gd name="T51" fmla="*/ 60 h 64"/>
              <a:gd name="T52" fmla="*/ 56 w 60"/>
              <a:gd name="T53" fmla="*/ 44 h 64"/>
              <a:gd name="T54" fmla="*/ 4 w 60"/>
              <a:gd name="T55" fmla="*/ 44 h 64"/>
              <a:gd name="T56" fmla="*/ 4 w 60"/>
              <a:gd name="T57" fmla="*/ 20 h 64"/>
              <a:gd name="T58" fmla="*/ 16 w 60"/>
              <a:gd name="T59" fmla="*/ 20 h 64"/>
              <a:gd name="T60" fmla="*/ 16 w 60"/>
              <a:gd name="T61" fmla="*/ 32 h 64"/>
              <a:gd name="T62" fmla="*/ 20 w 60"/>
              <a:gd name="T63" fmla="*/ 36 h 64"/>
              <a:gd name="T64" fmla="*/ 24 w 60"/>
              <a:gd name="T65" fmla="*/ 32 h 64"/>
              <a:gd name="T66" fmla="*/ 24 w 60"/>
              <a:gd name="T67" fmla="*/ 20 h 64"/>
              <a:gd name="T68" fmla="*/ 56 w 60"/>
              <a:gd name="T69" fmla="*/ 20 h 64"/>
              <a:gd name="T70" fmla="*/ 56 w 60"/>
              <a:gd name="T71" fmla="*/ 4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4">
                <a:moveTo>
                  <a:pt x="56" y="16"/>
                </a:moveTo>
                <a:cubicBezTo>
                  <a:pt x="24" y="16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3" y="12"/>
                  <a:pt x="36" y="9"/>
                  <a:pt x="36" y="6"/>
                </a:cubicBezTo>
                <a:cubicBezTo>
                  <a:pt x="36" y="3"/>
                  <a:pt x="33" y="0"/>
                  <a:pt x="3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2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48"/>
                  <a:pt x="40" y="48"/>
                  <a:pt x="40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0" y="46"/>
                  <a:pt x="60" y="4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8"/>
                  <a:pt x="58" y="16"/>
                  <a:pt x="56" y="16"/>
                </a:cubicBezTo>
                <a:close/>
                <a:moveTo>
                  <a:pt x="32" y="60"/>
                </a:moveTo>
                <a:cubicBezTo>
                  <a:pt x="28" y="60"/>
                  <a:pt x="28" y="60"/>
                  <a:pt x="28" y="60"/>
                </a:cubicBezTo>
                <a:cubicBezTo>
                  <a:pt x="28" y="48"/>
                  <a:pt x="28" y="48"/>
                  <a:pt x="28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60"/>
                </a:lnTo>
                <a:close/>
                <a:moveTo>
                  <a:pt x="56" y="44"/>
                </a:moveTo>
                <a:cubicBezTo>
                  <a:pt x="4" y="44"/>
                  <a:pt x="4" y="44"/>
                  <a:pt x="4" y="44"/>
                </a:cubicBezTo>
                <a:cubicBezTo>
                  <a:pt x="4" y="20"/>
                  <a:pt x="4" y="20"/>
                  <a:pt x="4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4"/>
                  <a:pt x="18" y="36"/>
                  <a:pt x="20" y="36"/>
                </a:cubicBezTo>
                <a:cubicBezTo>
                  <a:pt x="22" y="36"/>
                  <a:pt x="24" y="34"/>
                  <a:pt x="24" y="32"/>
                </a:cubicBezTo>
                <a:cubicBezTo>
                  <a:pt x="24" y="20"/>
                  <a:pt x="24" y="20"/>
                  <a:pt x="24" y="20"/>
                </a:cubicBezTo>
                <a:cubicBezTo>
                  <a:pt x="56" y="20"/>
                  <a:pt x="56" y="20"/>
                  <a:pt x="56" y="20"/>
                </a:cubicBezTo>
                <a:lnTo>
                  <a:pt x="56" y="4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91608" y="1767139"/>
            <a:ext cx="210400" cy="210400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434785" y="2012029"/>
            <a:ext cx="256931" cy="255240"/>
          </a:xfrm>
          <a:custGeom>
            <a:avLst/>
            <a:gdLst>
              <a:gd name="T0" fmla="*/ 0 w 152"/>
              <a:gd name="T1" fmla="*/ 0 h 151"/>
              <a:gd name="T2" fmla="*/ 0 w 152"/>
              <a:gd name="T3" fmla="*/ 151 h 151"/>
              <a:gd name="T4" fmla="*/ 152 w 152"/>
              <a:gd name="T5" fmla="*/ 151 h 151"/>
              <a:gd name="T6" fmla="*/ 152 w 152"/>
              <a:gd name="T7" fmla="*/ 0 h 151"/>
              <a:gd name="T8" fmla="*/ 0 w 152"/>
              <a:gd name="T9" fmla="*/ 0 h 151"/>
              <a:gd name="T10" fmla="*/ 57 w 152"/>
              <a:gd name="T11" fmla="*/ 19 h 151"/>
              <a:gd name="T12" fmla="*/ 67 w 152"/>
              <a:gd name="T13" fmla="*/ 19 h 151"/>
              <a:gd name="T14" fmla="*/ 67 w 152"/>
              <a:gd name="T15" fmla="*/ 28 h 151"/>
              <a:gd name="T16" fmla="*/ 57 w 152"/>
              <a:gd name="T17" fmla="*/ 28 h 151"/>
              <a:gd name="T18" fmla="*/ 57 w 152"/>
              <a:gd name="T19" fmla="*/ 19 h 151"/>
              <a:gd name="T20" fmla="*/ 38 w 152"/>
              <a:gd name="T21" fmla="*/ 19 h 151"/>
              <a:gd name="T22" fmla="*/ 48 w 152"/>
              <a:gd name="T23" fmla="*/ 19 h 151"/>
              <a:gd name="T24" fmla="*/ 48 w 152"/>
              <a:gd name="T25" fmla="*/ 28 h 151"/>
              <a:gd name="T26" fmla="*/ 38 w 152"/>
              <a:gd name="T27" fmla="*/ 28 h 151"/>
              <a:gd name="T28" fmla="*/ 38 w 152"/>
              <a:gd name="T29" fmla="*/ 19 h 151"/>
              <a:gd name="T30" fmla="*/ 19 w 152"/>
              <a:gd name="T31" fmla="*/ 19 h 151"/>
              <a:gd name="T32" fmla="*/ 29 w 152"/>
              <a:gd name="T33" fmla="*/ 19 h 151"/>
              <a:gd name="T34" fmla="*/ 29 w 152"/>
              <a:gd name="T35" fmla="*/ 28 h 151"/>
              <a:gd name="T36" fmla="*/ 19 w 152"/>
              <a:gd name="T37" fmla="*/ 28 h 151"/>
              <a:gd name="T38" fmla="*/ 19 w 152"/>
              <a:gd name="T39" fmla="*/ 19 h 151"/>
              <a:gd name="T40" fmla="*/ 133 w 152"/>
              <a:gd name="T41" fmla="*/ 132 h 151"/>
              <a:gd name="T42" fmla="*/ 19 w 152"/>
              <a:gd name="T43" fmla="*/ 132 h 151"/>
              <a:gd name="T44" fmla="*/ 19 w 152"/>
              <a:gd name="T45" fmla="*/ 38 h 151"/>
              <a:gd name="T46" fmla="*/ 133 w 152"/>
              <a:gd name="T47" fmla="*/ 38 h 151"/>
              <a:gd name="T48" fmla="*/ 133 w 152"/>
              <a:gd name="T49" fmla="*/ 13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1">
                <a:moveTo>
                  <a:pt x="0" y="0"/>
                </a:moveTo>
                <a:lnTo>
                  <a:pt x="0" y="151"/>
                </a:lnTo>
                <a:lnTo>
                  <a:pt x="152" y="151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57" y="19"/>
                </a:moveTo>
                <a:lnTo>
                  <a:pt x="67" y="19"/>
                </a:lnTo>
                <a:lnTo>
                  <a:pt x="67" y="28"/>
                </a:lnTo>
                <a:lnTo>
                  <a:pt x="57" y="28"/>
                </a:lnTo>
                <a:lnTo>
                  <a:pt x="57" y="19"/>
                </a:lnTo>
                <a:close/>
                <a:moveTo>
                  <a:pt x="38" y="19"/>
                </a:moveTo>
                <a:lnTo>
                  <a:pt x="48" y="19"/>
                </a:lnTo>
                <a:lnTo>
                  <a:pt x="48" y="28"/>
                </a:lnTo>
                <a:lnTo>
                  <a:pt x="38" y="28"/>
                </a:lnTo>
                <a:lnTo>
                  <a:pt x="38" y="19"/>
                </a:lnTo>
                <a:close/>
                <a:moveTo>
                  <a:pt x="19" y="19"/>
                </a:moveTo>
                <a:lnTo>
                  <a:pt x="29" y="19"/>
                </a:lnTo>
                <a:lnTo>
                  <a:pt x="29" y="28"/>
                </a:lnTo>
                <a:lnTo>
                  <a:pt x="19" y="28"/>
                </a:lnTo>
                <a:lnTo>
                  <a:pt x="19" y="19"/>
                </a:lnTo>
                <a:close/>
                <a:moveTo>
                  <a:pt x="133" y="132"/>
                </a:moveTo>
                <a:lnTo>
                  <a:pt x="19" y="132"/>
                </a:lnTo>
                <a:lnTo>
                  <a:pt x="19" y="38"/>
                </a:lnTo>
                <a:lnTo>
                  <a:pt x="133" y="38"/>
                </a:lnTo>
                <a:lnTo>
                  <a:pt x="133" y="1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出自【趣你的PPT】(微信:qunideppt)：最优质的PPT资源库"/>
          <p:cNvSpPr/>
          <p:nvPr/>
        </p:nvSpPr>
        <p:spPr bwMode="auto">
          <a:xfrm>
            <a:off x="7549436" y="1667111"/>
            <a:ext cx="47306" cy="46062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出自【趣你的PPT】(微信:qunideppt)：最优质的PPT资源库"/>
          <p:cNvSpPr/>
          <p:nvPr/>
        </p:nvSpPr>
        <p:spPr bwMode="auto">
          <a:xfrm>
            <a:off x="7549436" y="1736826"/>
            <a:ext cx="47306" cy="47306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出自【趣你的PPT】(微信:qunideppt)：最优质的PPT资源库"/>
          <p:cNvSpPr/>
          <p:nvPr/>
        </p:nvSpPr>
        <p:spPr bwMode="auto">
          <a:xfrm>
            <a:off x="7549436" y="1807786"/>
            <a:ext cx="47306" cy="47306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出自【趣你的PPT】(微信:qunideppt)：最优质的PPT资源库"/>
          <p:cNvSpPr/>
          <p:nvPr/>
        </p:nvSpPr>
        <p:spPr bwMode="auto">
          <a:xfrm>
            <a:off x="7620396" y="1667111"/>
            <a:ext cx="117022" cy="46062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出自【趣你的PPT】(微信:qunideppt)：最优质的PPT资源库"/>
          <p:cNvSpPr/>
          <p:nvPr/>
        </p:nvSpPr>
        <p:spPr bwMode="auto">
          <a:xfrm>
            <a:off x="7620396" y="1736826"/>
            <a:ext cx="117022" cy="47306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出自【趣你的PPT】(微信:qunideppt)：最优质的PPT资源库"/>
          <p:cNvSpPr/>
          <p:nvPr/>
        </p:nvSpPr>
        <p:spPr bwMode="auto">
          <a:xfrm>
            <a:off x="7620396" y="1807786"/>
            <a:ext cx="117022" cy="47306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84953" y="2035142"/>
            <a:ext cx="93748" cy="156246"/>
          </a:xfrm>
          <a:custGeom>
            <a:avLst/>
            <a:gdLst>
              <a:gd name="T0" fmla="*/ 12 w 24"/>
              <a:gd name="T1" fmla="*/ 0 h 40"/>
              <a:gd name="T2" fmla="*/ 0 w 24"/>
              <a:gd name="T3" fmla="*/ 12 h 40"/>
              <a:gd name="T4" fmla="*/ 4 w 24"/>
              <a:gd name="T5" fmla="*/ 21 h 40"/>
              <a:gd name="T6" fmla="*/ 4 w 24"/>
              <a:gd name="T7" fmla="*/ 40 h 40"/>
              <a:gd name="T8" fmla="*/ 12 w 24"/>
              <a:gd name="T9" fmla="*/ 32 h 40"/>
              <a:gd name="T10" fmla="*/ 20 w 24"/>
              <a:gd name="T11" fmla="*/ 40 h 40"/>
              <a:gd name="T12" fmla="*/ 20 w 24"/>
              <a:gd name="T13" fmla="*/ 21 h 40"/>
              <a:gd name="T14" fmla="*/ 24 w 24"/>
              <a:gd name="T15" fmla="*/ 12 h 40"/>
              <a:gd name="T16" fmla="*/ 12 w 24"/>
              <a:gd name="T17" fmla="*/ 0 h 40"/>
              <a:gd name="T18" fmla="*/ 12 w 24"/>
              <a:gd name="T19" fmla="*/ 20 h 40"/>
              <a:gd name="T20" fmla="*/ 4 w 24"/>
              <a:gd name="T21" fmla="*/ 12 h 40"/>
              <a:gd name="T22" fmla="*/ 12 w 24"/>
              <a:gd name="T23" fmla="*/ 4 h 40"/>
              <a:gd name="T24" fmla="*/ 20 w 24"/>
              <a:gd name="T25" fmla="*/ 12 h 40"/>
              <a:gd name="T26" fmla="*/ 12 w 24"/>
              <a:gd name="T27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40"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  <a:cubicBezTo>
                  <a:pt x="4" y="40"/>
                  <a:pt x="4" y="40"/>
                  <a:pt x="4" y="40"/>
                </a:cubicBezTo>
                <a:cubicBezTo>
                  <a:pt x="12" y="32"/>
                  <a:pt x="12" y="32"/>
                  <a:pt x="12" y="3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21"/>
                  <a:pt x="20" y="21"/>
                  <a:pt x="20" y="21"/>
                </a:cubicBezTo>
                <a:cubicBezTo>
                  <a:pt x="22" y="19"/>
                  <a:pt x="24" y="16"/>
                  <a:pt x="24" y="12"/>
                </a:cubicBezTo>
                <a:cubicBezTo>
                  <a:pt x="24" y="5"/>
                  <a:pt x="19" y="0"/>
                  <a:pt x="12" y="0"/>
                </a:cubicBezTo>
                <a:close/>
                <a:moveTo>
                  <a:pt x="12" y="20"/>
                </a:moveTo>
                <a:cubicBezTo>
                  <a:pt x="8" y="20"/>
                  <a:pt x="4" y="16"/>
                  <a:pt x="4" y="12"/>
                </a:cubicBezTo>
                <a:cubicBezTo>
                  <a:pt x="4" y="8"/>
                  <a:pt x="8" y="4"/>
                  <a:pt x="12" y="4"/>
                </a:cubicBezTo>
                <a:cubicBezTo>
                  <a:pt x="16" y="4"/>
                  <a:pt x="20" y="8"/>
                  <a:pt x="20" y="12"/>
                </a:cubicBezTo>
                <a:cubicBezTo>
                  <a:pt x="20" y="16"/>
                  <a:pt x="16" y="20"/>
                  <a:pt x="12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出自【趣你的PPT】(微信:qunideppt)：最优质的PPT资源库"/>
          <p:cNvSpPr/>
          <p:nvPr/>
        </p:nvSpPr>
        <p:spPr bwMode="auto">
          <a:xfrm>
            <a:off x="7145154" y="1941394"/>
            <a:ext cx="202297" cy="249993"/>
          </a:xfrm>
          <a:custGeom>
            <a:avLst/>
            <a:gdLst>
              <a:gd name="T0" fmla="*/ 64 w 123"/>
              <a:gd name="T1" fmla="*/ 133 h 152"/>
              <a:gd name="T2" fmla="*/ 19 w 123"/>
              <a:gd name="T3" fmla="*/ 133 h 152"/>
              <a:gd name="T4" fmla="*/ 19 w 123"/>
              <a:gd name="T5" fmla="*/ 19 h 152"/>
              <a:gd name="T6" fmla="*/ 71 w 123"/>
              <a:gd name="T7" fmla="*/ 19 h 152"/>
              <a:gd name="T8" fmla="*/ 100 w 123"/>
              <a:gd name="T9" fmla="*/ 48 h 152"/>
              <a:gd name="T10" fmla="*/ 123 w 123"/>
              <a:gd name="T11" fmla="*/ 48 h 152"/>
              <a:gd name="T12" fmla="*/ 123 w 123"/>
              <a:gd name="T13" fmla="*/ 43 h 152"/>
              <a:gd name="T14" fmla="*/ 81 w 123"/>
              <a:gd name="T15" fmla="*/ 0 h 152"/>
              <a:gd name="T16" fmla="*/ 0 w 123"/>
              <a:gd name="T17" fmla="*/ 0 h 152"/>
              <a:gd name="T18" fmla="*/ 0 w 123"/>
              <a:gd name="T19" fmla="*/ 152 h 152"/>
              <a:gd name="T20" fmla="*/ 81 w 123"/>
              <a:gd name="T21" fmla="*/ 152 h 152"/>
              <a:gd name="T22" fmla="*/ 64 w 123"/>
              <a:gd name="T23" fmla="*/ 133 h 152"/>
              <a:gd name="T24" fmla="*/ 64 w 123"/>
              <a:gd name="T25" fmla="*/ 13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3" h="152">
                <a:moveTo>
                  <a:pt x="64" y="133"/>
                </a:moveTo>
                <a:lnTo>
                  <a:pt x="19" y="133"/>
                </a:lnTo>
                <a:lnTo>
                  <a:pt x="19" y="19"/>
                </a:lnTo>
                <a:lnTo>
                  <a:pt x="71" y="19"/>
                </a:lnTo>
                <a:lnTo>
                  <a:pt x="100" y="48"/>
                </a:lnTo>
                <a:lnTo>
                  <a:pt x="123" y="48"/>
                </a:lnTo>
                <a:lnTo>
                  <a:pt x="123" y="43"/>
                </a:lnTo>
                <a:lnTo>
                  <a:pt x="81" y="0"/>
                </a:lnTo>
                <a:lnTo>
                  <a:pt x="0" y="0"/>
                </a:lnTo>
                <a:lnTo>
                  <a:pt x="0" y="152"/>
                </a:lnTo>
                <a:lnTo>
                  <a:pt x="81" y="152"/>
                </a:lnTo>
                <a:lnTo>
                  <a:pt x="64" y="133"/>
                </a:lnTo>
                <a:lnTo>
                  <a:pt x="64" y="13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20340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51589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82838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出自【趣你的PPT】(微信:qunideppt)：最优质的PPT资源库"/>
          <p:cNvSpPr/>
          <p:nvPr/>
        </p:nvSpPr>
        <p:spPr bwMode="auto">
          <a:xfrm rot="21346805">
            <a:off x="6918203" y="2030265"/>
            <a:ext cx="171541" cy="171541"/>
          </a:xfrm>
          <a:custGeom>
            <a:avLst/>
            <a:gdLst>
              <a:gd name="T0" fmla="*/ 37 w 39"/>
              <a:gd name="T1" fmla="*/ 2 h 39"/>
              <a:gd name="T2" fmla="*/ 31 w 39"/>
              <a:gd name="T3" fmla="*/ 3 h 39"/>
              <a:gd name="T4" fmla="*/ 12 w 39"/>
              <a:gd name="T5" fmla="*/ 22 h 39"/>
              <a:gd name="T6" fmla="*/ 0 w 39"/>
              <a:gd name="T7" fmla="*/ 29 h 39"/>
              <a:gd name="T8" fmla="*/ 10 w 39"/>
              <a:gd name="T9" fmla="*/ 39 h 39"/>
              <a:gd name="T10" fmla="*/ 17 w 39"/>
              <a:gd name="T11" fmla="*/ 27 h 39"/>
              <a:gd name="T12" fmla="*/ 36 w 39"/>
              <a:gd name="T13" fmla="*/ 8 h 39"/>
              <a:gd name="T14" fmla="*/ 37 w 39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9">
                <a:moveTo>
                  <a:pt x="37" y="2"/>
                </a:moveTo>
                <a:cubicBezTo>
                  <a:pt x="34" y="0"/>
                  <a:pt x="31" y="3"/>
                  <a:pt x="31" y="3"/>
                </a:cubicBezTo>
                <a:cubicBezTo>
                  <a:pt x="31" y="3"/>
                  <a:pt x="15" y="19"/>
                  <a:pt x="12" y="22"/>
                </a:cubicBezTo>
                <a:cubicBezTo>
                  <a:pt x="9" y="25"/>
                  <a:pt x="0" y="29"/>
                  <a:pt x="0" y="2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4" y="30"/>
                  <a:pt x="17" y="27"/>
                </a:cubicBezTo>
                <a:cubicBezTo>
                  <a:pt x="20" y="24"/>
                  <a:pt x="36" y="8"/>
                  <a:pt x="36" y="8"/>
                </a:cubicBezTo>
                <a:cubicBezTo>
                  <a:pt x="36" y="8"/>
                  <a:pt x="39" y="5"/>
                  <a:pt x="37" y="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出自【趣你的PPT】(微信:qunideppt)：最优质的PPT资源库"/>
          <p:cNvSpPr>
            <a:spLocks noEditPoints="1"/>
          </p:cNvSpPr>
          <p:nvPr/>
        </p:nvSpPr>
        <p:spPr bwMode="auto">
          <a:xfrm rot="21346805">
            <a:off x="6821727" y="2180748"/>
            <a:ext cx="136115" cy="145437"/>
          </a:xfrm>
          <a:custGeom>
            <a:avLst/>
            <a:gdLst>
              <a:gd name="T0" fmla="*/ 12 w 31"/>
              <a:gd name="T1" fmla="*/ 7 h 33"/>
              <a:gd name="T2" fmla="*/ 0 w 31"/>
              <a:gd name="T3" fmla="*/ 27 h 33"/>
              <a:gd name="T4" fmla="*/ 31 w 31"/>
              <a:gd name="T5" fmla="*/ 10 h 33"/>
              <a:gd name="T6" fmla="*/ 21 w 31"/>
              <a:gd name="T7" fmla="*/ 0 h 33"/>
              <a:gd name="T8" fmla="*/ 12 w 31"/>
              <a:gd name="T9" fmla="*/ 7 h 33"/>
              <a:gd name="T10" fmla="*/ 9 w 31"/>
              <a:gd name="T11" fmla="*/ 24 h 33"/>
              <a:gd name="T12" fmla="*/ 20 w 31"/>
              <a:gd name="T13" fmla="*/ 4 h 33"/>
              <a:gd name="T14" fmla="*/ 9 w 31"/>
              <a:gd name="T15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3">
                <a:moveTo>
                  <a:pt x="12" y="7"/>
                </a:moveTo>
                <a:cubicBezTo>
                  <a:pt x="7" y="19"/>
                  <a:pt x="8" y="25"/>
                  <a:pt x="0" y="27"/>
                </a:cubicBezTo>
                <a:cubicBezTo>
                  <a:pt x="31" y="33"/>
                  <a:pt x="31" y="10"/>
                  <a:pt x="31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4" y="2"/>
                  <a:pt x="12" y="7"/>
                </a:cubicBezTo>
                <a:close/>
                <a:moveTo>
                  <a:pt x="9" y="24"/>
                </a:moveTo>
                <a:cubicBezTo>
                  <a:pt x="11" y="21"/>
                  <a:pt x="15" y="8"/>
                  <a:pt x="20" y="4"/>
                </a:cubicBezTo>
                <a:cubicBezTo>
                  <a:pt x="23" y="7"/>
                  <a:pt x="20" y="17"/>
                  <a:pt x="9" y="2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81441" y="2205185"/>
            <a:ext cx="299820" cy="301806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86643" y="2374196"/>
            <a:ext cx="264110" cy="231096"/>
          </a:xfrm>
          <a:custGeom>
            <a:avLst/>
            <a:gdLst>
              <a:gd name="T0" fmla="*/ 48 w 64"/>
              <a:gd name="T1" fmla="*/ 38 h 56"/>
              <a:gd name="T2" fmla="*/ 51 w 64"/>
              <a:gd name="T3" fmla="*/ 6 h 56"/>
              <a:gd name="T4" fmla="*/ 50 w 64"/>
              <a:gd name="T5" fmla="*/ 3 h 56"/>
              <a:gd name="T6" fmla="*/ 32 w 64"/>
              <a:gd name="T7" fmla="*/ 0 h 56"/>
              <a:gd name="T8" fmla="*/ 14 w 64"/>
              <a:gd name="T9" fmla="*/ 3 h 56"/>
              <a:gd name="T10" fmla="*/ 13 w 64"/>
              <a:gd name="T11" fmla="*/ 6 h 56"/>
              <a:gd name="T12" fmla="*/ 16 w 64"/>
              <a:gd name="T13" fmla="*/ 38 h 56"/>
              <a:gd name="T14" fmla="*/ 0 w 64"/>
              <a:gd name="T15" fmla="*/ 40 h 56"/>
              <a:gd name="T16" fmla="*/ 12 w 64"/>
              <a:gd name="T17" fmla="*/ 52 h 56"/>
              <a:gd name="T18" fmla="*/ 32 w 64"/>
              <a:gd name="T19" fmla="*/ 56 h 56"/>
              <a:gd name="T20" fmla="*/ 52 w 64"/>
              <a:gd name="T21" fmla="*/ 52 h 56"/>
              <a:gd name="T22" fmla="*/ 64 w 64"/>
              <a:gd name="T23" fmla="*/ 40 h 56"/>
              <a:gd name="T24" fmla="*/ 48 w 64"/>
              <a:gd name="T25" fmla="*/ 38 h 56"/>
              <a:gd name="T26" fmla="*/ 24 w 64"/>
              <a:gd name="T27" fmla="*/ 7 h 56"/>
              <a:gd name="T28" fmla="*/ 24 w 64"/>
              <a:gd name="T29" fmla="*/ 7 h 56"/>
              <a:gd name="T30" fmla="*/ 27 w 64"/>
              <a:gd name="T31" fmla="*/ 32 h 56"/>
              <a:gd name="T32" fmla="*/ 27 w 64"/>
              <a:gd name="T33" fmla="*/ 40 h 56"/>
              <a:gd name="T34" fmla="*/ 19 w 64"/>
              <a:gd name="T35" fmla="*/ 39 h 56"/>
              <a:gd name="T36" fmla="*/ 19 w 64"/>
              <a:gd name="T37" fmla="*/ 33 h 56"/>
              <a:gd name="T38" fmla="*/ 16 w 64"/>
              <a:gd name="T39" fmla="*/ 7 h 56"/>
              <a:gd name="T40" fmla="*/ 16 w 64"/>
              <a:gd name="T41" fmla="*/ 6 h 56"/>
              <a:gd name="T42" fmla="*/ 24 w 64"/>
              <a:gd name="T43" fmla="*/ 7 h 56"/>
              <a:gd name="T44" fmla="*/ 61 w 64"/>
              <a:gd name="T45" fmla="*/ 42 h 56"/>
              <a:gd name="T46" fmla="*/ 60 w 64"/>
              <a:gd name="T47" fmla="*/ 42 h 56"/>
              <a:gd name="T48" fmla="*/ 52 w 64"/>
              <a:gd name="T49" fmla="*/ 48 h 56"/>
              <a:gd name="T50" fmla="*/ 32 w 64"/>
              <a:gd name="T51" fmla="*/ 52 h 56"/>
              <a:gd name="T52" fmla="*/ 12 w 64"/>
              <a:gd name="T53" fmla="*/ 48 h 56"/>
              <a:gd name="T54" fmla="*/ 4 w 64"/>
              <a:gd name="T55" fmla="*/ 42 h 56"/>
              <a:gd name="T56" fmla="*/ 3 w 64"/>
              <a:gd name="T57" fmla="*/ 42 h 56"/>
              <a:gd name="T58" fmla="*/ 3 w 64"/>
              <a:gd name="T59" fmla="*/ 42 h 56"/>
              <a:gd name="T60" fmla="*/ 5 w 64"/>
              <a:gd name="T61" fmla="*/ 40 h 56"/>
              <a:gd name="T62" fmla="*/ 7 w 64"/>
              <a:gd name="T63" fmla="*/ 40 h 56"/>
              <a:gd name="T64" fmla="*/ 12 w 64"/>
              <a:gd name="T65" fmla="*/ 43 h 56"/>
              <a:gd name="T66" fmla="*/ 32 w 64"/>
              <a:gd name="T67" fmla="*/ 47 h 56"/>
              <a:gd name="T68" fmla="*/ 52 w 64"/>
              <a:gd name="T69" fmla="*/ 43 h 56"/>
              <a:gd name="T70" fmla="*/ 57 w 64"/>
              <a:gd name="T71" fmla="*/ 40 h 56"/>
              <a:gd name="T72" fmla="*/ 59 w 64"/>
              <a:gd name="T73" fmla="*/ 40 h 56"/>
              <a:gd name="T74" fmla="*/ 61 w 64"/>
              <a:gd name="T75" fmla="*/ 4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56">
                <a:moveTo>
                  <a:pt x="48" y="38"/>
                </a:moveTo>
                <a:cubicBezTo>
                  <a:pt x="48" y="26"/>
                  <a:pt x="48" y="16"/>
                  <a:pt x="51" y="6"/>
                </a:cubicBezTo>
                <a:cubicBezTo>
                  <a:pt x="52" y="5"/>
                  <a:pt x="51" y="4"/>
                  <a:pt x="50" y="3"/>
                </a:cubicBezTo>
                <a:cubicBezTo>
                  <a:pt x="47" y="2"/>
                  <a:pt x="41" y="0"/>
                  <a:pt x="32" y="0"/>
                </a:cubicBezTo>
                <a:cubicBezTo>
                  <a:pt x="23" y="0"/>
                  <a:pt x="17" y="2"/>
                  <a:pt x="14" y="3"/>
                </a:cubicBezTo>
                <a:cubicBezTo>
                  <a:pt x="13" y="4"/>
                  <a:pt x="12" y="5"/>
                  <a:pt x="13" y="6"/>
                </a:cubicBezTo>
                <a:cubicBezTo>
                  <a:pt x="16" y="16"/>
                  <a:pt x="16" y="26"/>
                  <a:pt x="16" y="38"/>
                </a:cubicBezTo>
                <a:cubicBezTo>
                  <a:pt x="6" y="36"/>
                  <a:pt x="0" y="35"/>
                  <a:pt x="0" y="40"/>
                </a:cubicBezTo>
                <a:cubicBezTo>
                  <a:pt x="0" y="43"/>
                  <a:pt x="4" y="48"/>
                  <a:pt x="12" y="52"/>
                </a:cubicBezTo>
                <a:cubicBezTo>
                  <a:pt x="17" y="54"/>
                  <a:pt x="24" y="56"/>
                  <a:pt x="32" y="56"/>
                </a:cubicBezTo>
                <a:cubicBezTo>
                  <a:pt x="40" y="56"/>
                  <a:pt x="47" y="54"/>
                  <a:pt x="52" y="52"/>
                </a:cubicBezTo>
                <a:cubicBezTo>
                  <a:pt x="60" y="48"/>
                  <a:pt x="64" y="43"/>
                  <a:pt x="64" y="40"/>
                </a:cubicBezTo>
                <a:cubicBezTo>
                  <a:pt x="64" y="35"/>
                  <a:pt x="58" y="36"/>
                  <a:pt x="48" y="38"/>
                </a:cubicBezTo>
                <a:close/>
                <a:moveTo>
                  <a:pt x="24" y="7"/>
                </a:moveTo>
                <a:cubicBezTo>
                  <a:pt x="24" y="7"/>
                  <a:pt x="24" y="7"/>
                  <a:pt x="24" y="7"/>
                </a:cubicBezTo>
                <a:cubicBezTo>
                  <a:pt x="26" y="15"/>
                  <a:pt x="27" y="23"/>
                  <a:pt x="27" y="32"/>
                </a:cubicBezTo>
                <a:cubicBezTo>
                  <a:pt x="27" y="35"/>
                  <a:pt x="27" y="37"/>
                  <a:pt x="27" y="40"/>
                </a:cubicBezTo>
                <a:cubicBezTo>
                  <a:pt x="26" y="39"/>
                  <a:pt x="20" y="39"/>
                  <a:pt x="19" y="39"/>
                </a:cubicBezTo>
                <a:cubicBezTo>
                  <a:pt x="19" y="37"/>
                  <a:pt x="19" y="35"/>
                  <a:pt x="19" y="33"/>
                </a:cubicBezTo>
                <a:cubicBezTo>
                  <a:pt x="19" y="24"/>
                  <a:pt x="18" y="15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7"/>
                  <a:pt x="22" y="7"/>
                  <a:pt x="24" y="7"/>
                </a:cubicBezTo>
                <a:close/>
                <a:moveTo>
                  <a:pt x="61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58" y="45"/>
                  <a:pt x="55" y="46"/>
                  <a:pt x="52" y="48"/>
                </a:cubicBezTo>
                <a:cubicBezTo>
                  <a:pt x="47" y="51"/>
                  <a:pt x="40" y="52"/>
                  <a:pt x="32" y="52"/>
                </a:cubicBezTo>
                <a:cubicBezTo>
                  <a:pt x="25" y="52"/>
                  <a:pt x="17" y="51"/>
                  <a:pt x="12" y="48"/>
                </a:cubicBezTo>
                <a:cubicBezTo>
                  <a:pt x="9" y="46"/>
                  <a:pt x="6" y="45"/>
                  <a:pt x="4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1"/>
                  <a:pt x="4" y="40"/>
                  <a:pt x="5" y="40"/>
                </a:cubicBezTo>
                <a:cubicBezTo>
                  <a:pt x="6" y="39"/>
                  <a:pt x="7" y="39"/>
                  <a:pt x="7" y="40"/>
                </a:cubicBezTo>
                <a:cubicBezTo>
                  <a:pt x="9" y="41"/>
                  <a:pt x="10" y="42"/>
                  <a:pt x="12" y="43"/>
                </a:cubicBezTo>
                <a:cubicBezTo>
                  <a:pt x="17" y="45"/>
                  <a:pt x="25" y="47"/>
                  <a:pt x="32" y="47"/>
                </a:cubicBezTo>
                <a:cubicBezTo>
                  <a:pt x="39" y="47"/>
                  <a:pt x="47" y="45"/>
                  <a:pt x="52" y="43"/>
                </a:cubicBezTo>
                <a:cubicBezTo>
                  <a:pt x="54" y="42"/>
                  <a:pt x="55" y="41"/>
                  <a:pt x="57" y="40"/>
                </a:cubicBezTo>
                <a:cubicBezTo>
                  <a:pt x="58" y="39"/>
                  <a:pt x="59" y="39"/>
                  <a:pt x="59" y="40"/>
                </a:cubicBezTo>
                <a:cubicBezTo>
                  <a:pt x="60" y="40"/>
                  <a:pt x="61" y="41"/>
                  <a:pt x="61" y="4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" name="出自【趣你的PPT】(微信:qunideppt)：最优质的PPT资源库"/>
          <p:cNvSpPr/>
          <p:nvPr/>
        </p:nvSpPr>
        <p:spPr bwMode="auto">
          <a:xfrm>
            <a:off x="7315753" y="2269859"/>
            <a:ext cx="110375" cy="109512"/>
          </a:xfrm>
          <a:custGeom>
            <a:avLst/>
            <a:gdLst>
              <a:gd name="T0" fmla="*/ 37 w 54"/>
              <a:gd name="T1" fmla="*/ 23 h 54"/>
              <a:gd name="T2" fmla="*/ 31 w 54"/>
              <a:gd name="T3" fmla="*/ 23 h 54"/>
              <a:gd name="T4" fmla="*/ 28 w 54"/>
              <a:gd name="T5" fmla="*/ 8 h 54"/>
              <a:gd name="T6" fmla="*/ 20 w 54"/>
              <a:gd name="T7" fmla="*/ 0 h 54"/>
              <a:gd name="T8" fmla="*/ 17 w 54"/>
              <a:gd name="T9" fmla="*/ 14 h 54"/>
              <a:gd name="T10" fmla="*/ 26 w 54"/>
              <a:gd name="T11" fmla="*/ 23 h 54"/>
              <a:gd name="T12" fmla="*/ 23 w 54"/>
              <a:gd name="T13" fmla="*/ 25 h 54"/>
              <a:gd name="T14" fmla="*/ 14 w 54"/>
              <a:gd name="T15" fmla="*/ 17 h 54"/>
              <a:gd name="T16" fmla="*/ 0 w 54"/>
              <a:gd name="T17" fmla="*/ 20 h 54"/>
              <a:gd name="T18" fmla="*/ 9 w 54"/>
              <a:gd name="T19" fmla="*/ 28 h 54"/>
              <a:gd name="T20" fmla="*/ 23 w 54"/>
              <a:gd name="T21" fmla="*/ 31 h 54"/>
              <a:gd name="T22" fmla="*/ 23 w 54"/>
              <a:gd name="T23" fmla="*/ 37 h 54"/>
              <a:gd name="T24" fmla="*/ 40 w 54"/>
              <a:gd name="T25" fmla="*/ 54 h 54"/>
              <a:gd name="T26" fmla="*/ 54 w 54"/>
              <a:gd name="T27" fmla="*/ 40 h 54"/>
              <a:gd name="T28" fmla="*/ 37 w 54"/>
              <a:gd name="T29" fmla="*/ 2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" h="54">
                <a:moveTo>
                  <a:pt x="37" y="23"/>
                </a:moveTo>
                <a:cubicBezTo>
                  <a:pt x="35" y="21"/>
                  <a:pt x="33" y="21"/>
                  <a:pt x="31" y="23"/>
                </a:cubicBezTo>
                <a:cubicBezTo>
                  <a:pt x="31" y="23"/>
                  <a:pt x="37" y="17"/>
                  <a:pt x="28" y="8"/>
                </a:cubicBezTo>
                <a:cubicBezTo>
                  <a:pt x="26" y="6"/>
                  <a:pt x="20" y="0"/>
                  <a:pt x="20" y="0"/>
                </a:cubicBezTo>
                <a:cubicBezTo>
                  <a:pt x="17" y="14"/>
                  <a:pt x="17" y="14"/>
                  <a:pt x="17" y="14"/>
                </a:cubicBezTo>
                <a:cubicBezTo>
                  <a:pt x="26" y="23"/>
                  <a:pt x="26" y="23"/>
                  <a:pt x="26" y="23"/>
                </a:cubicBezTo>
                <a:cubicBezTo>
                  <a:pt x="23" y="25"/>
                  <a:pt x="23" y="25"/>
                  <a:pt x="23" y="25"/>
                </a:cubicBezTo>
                <a:cubicBezTo>
                  <a:pt x="14" y="17"/>
                  <a:pt x="14" y="17"/>
                  <a:pt x="1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6" y="25"/>
                  <a:pt x="9" y="28"/>
                </a:cubicBezTo>
                <a:cubicBezTo>
                  <a:pt x="17" y="37"/>
                  <a:pt x="23" y="31"/>
                  <a:pt x="23" y="31"/>
                </a:cubicBezTo>
                <a:cubicBezTo>
                  <a:pt x="21" y="33"/>
                  <a:pt x="21" y="35"/>
                  <a:pt x="23" y="37"/>
                </a:cubicBezTo>
                <a:cubicBezTo>
                  <a:pt x="40" y="54"/>
                  <a:pt x="40" y="54"/>
                  <a:pt x="40" y="54"/>
                </a:cubicBezTo>
                <a:cubicBezTo>
                  <a:pt x="54" y="40"/>
                  <a:pt x="54" y="40"/>
                  <a:pt x="54" y="40"/>
                </a:cubicBezTo>
                <a:lnTo>
                  <a:pt x="37" y="2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" name="出自【趣你的PPT】(微信:qunideppt)：最优质的PPT资源库"/>
          <p:cNvSpPr/>
          <p:nvPr/>
        </p:nvSpPr>
        <p:spPr bwMode="auto">
          <a:xfrm>
            <a:off x="7403707" y="2355226"/>
            <a:ext cx="44840" cy="46565"/>
          </a:xfrm>
          <a:custGeom>
            <a:avLst/>
            <a:gdLst>
              <a:gd name="T0" fmla="*/ 17 w 22"/>
              <a:gd name="T1" fmla="*/ 3 h 23"/>
              <a:gd name="T2" fmla="*/ 14 w 22"/>
              <a:gd name="T3" fmla="*/ 0 h 23"/>
              <a:gd name="T4" fmla="*/ 0 w 22"/>
              <a:gd name="T5" fmla="*/ 15 h 23"/>
              <a:gd name="T6" fmla="*/ 2 w 22"/>
              <a:gd name="T7" fmla="*/ 17 h 23"/>
              <a:gd name="T8" fmla="*/ 21 w 22"/>
              <a:gd name="T9" fmla="*/ 22 h 23"/>
              <a:gd name="T10" fmla="*/ 17 w 22"/>
              <a:gd name="T11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3">
                <a:moveTo>
                  <a:pt x="17" y="3"/>
                </a:moveTo>
                <a:cubicBezTo>
                  <a:pt x="14" y="0"/>
                  <a:pt x="14" y="0"/>
                  <a:pt x="14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2" y="17"/>
                </a:cubicBezTo>
                <a:cubicBezTo>
                  <a:pt x="8" y="23"/>
                  <a:pt x="21" y="22"/>
                  <a:pt x="21" y="22"/>
                </a:cubicBezTo>
                <a:cubicBezTo>
                  <a:pt x="21" y="22"/>
                  <a:pt x="22" y="9"/>
                  <a:pt x="17" y="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64119" y="2608951"/>
            <a:ext cx="89052" cy="87197"/>
          </a:xfrm>
          <a:custGeom>
            <a:avLst/>
            <a:gdLst>
              <a:gd name="T0" fmla="*/ 10 w 20"/>
              <a:gd name="T1" fmla="*/ 0 h 20"/>
              <a:gd name="T2" fmla="*/ 0 w 20"/>
              <a:gd name="T3" fmla="*/ 10 h 20"/>
              <a:gd name="T4" fmla="*/ 10 w 20"/>
              <a:gd name="T5" fmla="*/ 20 h 20"/>
              <a:gd name="T6" fmla="*/ 20 w 20"/>
              <a:gd name="T7" fmla="*/ 10 h 20"/>
              <a:gd name="T8" fmla="*/ 10 w 20"/>
              <a:gd name="T9" fmla="*/ 0 h 20"/>
              <a:gd name="T10" fmla="*/ 7 w 20"/>
              <a:gd name="T11" fmla="*/ 16 h 20"/>
              <a:gd name="T12" fmla="*/ 5 w 20"/>
              <a:gd name="T13" fmla="*/ 11 h 20"/>
              <a:gd name="T14" fmla="*/ 11 w 20"/>
              <a:gd name="T15" fmla="*/ 5 h 20"/>
              <a:gd name="T16" fmla="*/ 16 w 20"/>
              <a:gd name="T17" fmla="*/ 8 h 20"/>
              <a:gd name="T18" fmla="*/ 7 w 20"/>
              <a:gd name="T19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16" y="20"/>
                  <a:pt x="20" y="16"/>
                  <a:pt x="20" y="10"/>
                </a:cubicBezTo>
                <a:cubicBezTo>
                  <a:pt x="20" y="5"/>
                  <a:pt x="16" y="0"/>
                  <a:pt x="10" y="0"/>
                </a:cubicBezTo>
                <a:close/>
                <a:moveTo>
                  <a:pt x="7" y="16"/>
                </a:moveTo>
                <a:cubicBezTo>
                  <a:pt x="6" y="15"/>
                  <a:pt x="5" y="13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3" y="5"/>
                  <a:pt x="15" y="6"/>
                  <a:pt x="16" y="8"/>
                </a:cubicBezTo>
                <a:cubicBezTo>
                  <a:pt x="11" y="8"/>
                  <a:pt x="8" y="11"/>
                  <a:pt x="7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63935" y="2547726"/>
            <a:ext cx="244894" cy="192947"/>
          </a:xfrm>
          <a:custGeom>
            <a:avLst/>
            <a:gdLst>
              <a:gd name="T0" fmla="*/ 52 w 56"/>
              <a:gd name="T1" fmla="*/ 4 h 44"/>
              <a:gd name="T2" fmla="*/ 48 w 56"/>
              <a:gd name="T3" fmla="*/ 4 h 44"/>
              <a:gd name="T4" fmla="*/ 48 w 56"/>
              <a:gd name="T5" fmla="*/ 0 h 44"/>
              <a:gd name="T6" fmla="*/ 44 w 56"/>
              <a:gd name="T7" fmla="*/ 0 h 44"/>
              <a:gd name="T8" fmla="*/ 44 w 56"/>
              <a:gd name="T9" fmla="*/ 4 h 44"/>
              <a:gd name="T10" fmla="*/ 24 w 56"/>
              <a:gd name="T11" fmla="*/ 4 h 44"/>
              <a:gd name="T12" fmla="*/ 20 w 56"/>
              <a:gd name="T13" fmla="*/ 0 h 44"/>
              <a:gd name="T14" fmla="*/ 12 w 56"/>
              <a:gd name="T15" fmla="*/ 0 h 44"/>
              <a:gd name="T16" fmla="*/ 8 w 56"/>
              <a:gd name="T17" fmla="*/ 4 h 44"/>
              <a:gd name="T18" fmla="*/ 4 w 56"/>
              <a:gd name="T19" fmla="*/ 4 h 44"/>
              <a:gd name="T20" fmla="*/ 0 w 56"/>
              <a:gd name="T21" fmla="*/ 8 h 44"/>
              <a:gd name="T22" fmla="*/ 0 w 56"/>
              <a:gd name="T23" fmla="*/ 40 h 44"/>
              <a:gd name="T24" fmla="*/ 4 w 56"/>
              <a:gd name="T25" fmla="*/ 44 h 44"/>
              <a:gd name="T26" fmla="*/ 52 w 56"/>
              <a:gd name="T27" fmla="*/ 44 h 44"/>
              <a:gd name="T28" fmla="*/ 56 w 56"/>
              <a:gd name="T29" fmla="*/ 40 h 44"/>
              <a:gd name="T30" fmla="*/ 56 w 56"/>
              <a:gd name="T31" fmla="*/ 8 h 44"/>
              <a:gd name="T32" fmla="*/ 52 w 56"/>
              <a:gd name="T33" fmla="*/ 4 h 44"/>
              <a:gd name="T34" fmla="*/ 10 w 56"/>
              <a:gd name="T35" fmla="*/ 17 h 44"/>
              <a:gd name="T36" fmla="*/ 7 w 56"/>
              <a:gd name="T37" fmla="*/ 15 h 44"/>
              <a:gd name="T38" fmla="*/ 10 w 56"/>
              <a:gd name="T39" fmla="*/ 12 h 44"/>
              <a:gd name="T40" fmla="*/ 12 w 56"/>
              <a:gd name="T41" fmla="*/ 15 h 44"/>
              <a:gd name="T42" fmla="*/ 10 w 56"/>
              <a:gd name="T43" fmla="*/ 17 h 44"/>
              <a:gd name="T44" fmla="*/ 33 w 56"/>
              <a:gd name="T45" fmla="*/ 40 h 44"/>
              <a:gd name="T46" fmla="*/ 18 w 56"/>
              <a:gd name="T47" fmla="*/ 24 h 44"/>
              <a:gd name="T48" fmla="*/ 33 w 56"/>
              <a:gd name="T49" fmla="*/ 9 h 44"/>
              <a:gd name="T50" fmla="*/ 48 w 56"/>
              <a:gd name="T51" fmla="*/ 24 h 44"/>
              <a:gd name="T52" fmla="*/ 33 w 56"/>
              <a:gd name="T53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44">
                <a:moveTo>
                  <a:pt x="52" y="4"/>
                </a:moveTo>
                <a:cubicBezTo>
                  <a:pt x="48" y="4"/>
                  <a:pt x="48" y="4"/>
                  <a:pt x="48" y="4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"/>
                  <a:pt x="44" y="4"/>
                  <a:pt x="4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4" y="4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4"/>
                  <a:pt x="4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6"/>
                  <a:pt x="54" y="4"/>
                  <a:pt x="52" y="4"/>
                </a:cubicBezTo>
                <a:close/>
                <a:moveTo>
                  <a:pt x="10" y="17"/>
                </a:moveTo>
                <a:cubicBezTo>
                  <a:pt x="8" y="17"/>
                  <a:pt x="7" y="16"/>
                  <a:pt x="7" y="15"/>
                </a:cubicBezTo>
                <a:cubicBezTo>
                  <a:pt x="7" y="13"/>
                  <a:pt x="8" y="12"/>
                  <a:pt x="10" y="12"/>
                </a:cubicBezTo>
                <a:cubicBezTo>
                  <a:pt x="11" y="12"/>
                  <a:pt x="12" y="13"/>
                  <a:pt x="12" y="15"/>
                </a:cubicBezTo>
                <a:cubicBezTo>
                  <a:pt x="12" y="16"/>
                  <a:pt x="11" y="17"/>
                  <a:pt x="10" y="17"/>
                </a:cubicBezTo>
                <a:close/>
                <a:moveTo>
                  <a:pt x="33" y="40"/>
                </a:moveTo>
                <a:cubicBezTo>
                  <a:pt x="25" y="40"/>
                  <a:pt x="18" y="33"/>
                  <a:pt x="18" y="24"/>
                </a:cubicBezTo>
                <a:cubicBezTo>
                  <a:pt x="18" y="16"/>
                  <a:pt x="25" y="9"/>
                  <a:pt x="33" y="9"/>
                </a:cubicBezTo>
                <a:cubicBezTo>
                  <a:pt x="41" y="9"/>
                  <a:pt x="48" y="16"/>
                  <a:pt x="48" y="24"/>
                </a:cubicBezTo>
                <a:cubicBezTo>
                  <a:pt x="48" y="33"/>
                  <a:pt x="41" y="40"/>
                  <a:pt x="33" y="4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52678" y="2763955"/>
            <a:ext cx="124171" cy="62086"/>
          </a:xfrm>
          <a:custGeom>
            <a:avLst/>
            <a:gdLst>
              <a:gd name="T0" fmla="*/ 32 w 32"/>
              <a:gd name="T1" fmla="*/ 8 h 16"/>
              <a:gd name="T2" fmla="*/ 24 w 32"/>
              <a:gd name="T3" fmla="*/ 8 h 16"/>
              <a:gd name="T4" fmla="*/ 16 w 32"/>
              <a:gd name="T5" fmla="*/ 0 h 16"/>
              <a:gd name="T6" fmla="*/ 8 w 32"/>
              <a:gd name="T7" fmla="*/ 8 h 16"/>
              <a:gd name="T8" fmla="*/ 0 w 32"/>
              <a:gd name="T9" fmla="*/ 8 h 16"/>
              <a:gd name="T10" fmla="*/ 0 w 32"/>
              <a:gd name="T11" fmla="*/ 16 h 16"/>
              <a:gd name="T12" fmla="*/ 32 w 32"/>
              <a:gd name="T13" fmla="*/ 16 h 16"/>
              <a:gd name="T14" fmla="*/ 32 w 32"/>
              <a:gd name="T15" fmla="*/ 8 h 16"/>
              <a:gd name="T16" fmla="*/ 16 w 32"/>
              <a:gd name="T17" fmla="*/ 12 h 16"/>
              <a:gd name="T18" fmla="*/ 12 w 32"/>
              <a:gd name="T19" fmla="*/ 8 h 16"/>
              <a:gd name="T20" fmla="*/ 16 w 32"/>
              <a:gd name="T21" fmla="*/ 4 h 16"/>
              <a:gd name="T22" fmla="*/ 20 w 32"/>
              <a:gd name="T23" fmla="*/ 8 h 16"/>
              <a:gd name="T24" fmla="*/ 16 w 32"/>
              <a:gd name="T2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16">
                <a:moveTo>
                  <a:pt x="32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8"/>
                </a:lnTo>
                <a:close/>
                <a:moveTo>
                  <a:pt x="16" y="12"/>
                </a:moveTo>
                <a:cubicBezTo>
                  <a:pt x="14" y="12"/>
                  <a:pt x="12" y="10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10"/>
                  <a:pt x="18" y="12"/>
                  <a:pt x="16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06931" y="2794997"/>
            <a:ext cx="215666" cy="217300"/>
          </a:xfrm>
          <a:custGeom>
            <a:avLst/>
            <a:gdLst>
              <a:gd name="T0" fmla="*/ 113 w 132"/>
              <a:gd name="T1" fmla="*/ 0 h 133"/>
              <a:gd name="T2" fmla="*/ 113 w 132"/>
              <a:gd name="T3" fmla="*/ 29 h 133"/>
              <a:gd name="T4" fmla="*/ 19 w 132"/>
              <a:gd name="T5" fmla="*/ 29 h 133"/>
              <a:gd name="T6" fmla="*/ 19 w 132"/>
              <a:gd name="T7" fmla="*/ 0 h 133"/>
              <a:gd name="T8" fmla="*/ 0 w 132"/>
              <a:gd name="T9" fmla="*/ 0 h 133"/>
              <a:gd name="T10" fmla="*/ 0 w 132"/>
              <a:gd name="T11" fmla="*/ 133 h 133"/>
              <a:gd name="T12" fmla="*/ 132 w 132"/>
              <a:gd name="T13" fmla="*/ 133 h 133"/>
              <a:gd name="T14" fmla="*/ 132 w 132"/>
              <a:gd name="T15" fmla="*/ 0 h 133"/>
              <a:gd name="T16" fmla="*/ 113 w 132"/>
              <a:gd name="T17" fmla="*/ 0 h 133"/>
              <a:gd name="T18" fmla="*/ 61 w 132"/>
              <a:gd name="T19" fmla="*/ 111 h 133"/>
              <a:gd name="T20" fmla="*/ 54 w 132"/>
              <a:gd name="T21" fmla="*/ 107 h 133"/>
              <a:gd name="T22" fmla="*/ 28 w 132"/>
              <a:gd name="T23" fmla="*/ 78 h 133"/>
              <a:gd name="T24" fmla="*/ 42 w 132"/>
              <a:gd name="T25" fmla="*/ 66 h 133"/>
              <a:gd name="T26" fmla="*/ 61 w 132"/>
              <a:gd name="T27" fmla="*/ 85 h 133"/>
              <a:gd name="T28" fmla="*/ 99 w 132"/>
              <a:gd name="T29" fmla="*/ 47 h 133"/>
              <a:gd name="T30" fmla="*/ 113 w 132"/>
              <a:gd name="T31" fmla="*/ 62 h 133"/>
              <a:gd name="T32" fmla="*/ 61 w 132"/>
              <a:gd name="T33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33">
                <a:moveTo>
                  <a:pt x="113" y="0"/>
                </a:moveTo>
                <a:lnTo>
                  <a:pt x="113" y="29"/>
                </a:lnTo>
                <a:lnTo>
                  <a:pt x="19" y="29"/>
                </a:lnTo>
                <a:lnTo>
                  <a:pt x="19" y="0"/>
                </a:lnTo>
                <a:lnTo>
                  <a:pt x="0" y="0"/>
                </a:lnTo>
                <a:lnTo>
                  <a:pt x="0" y="133"/>
                </a:lnTo>
                <a:lnTo>
                  <a:pt x="132" y="133"/>
                </a:lnTo>
                <a:lnTo>
                  <a:pt x="132" y="0"/>
                </a:lnTo>
                <a:lnTo>
                  <a:pt x="113" y="0"/>
                </a:lnTo>
                <a:close/>
                <a:moveTo>
                  <a:pt x="61" y="111"/>
                </a:moveTo>
                <a:lnTo>
                  <a:pt x="54" y="107"/>
                </a:lnTo>
                <a:lnTo>
                  <a:pt x="28" y="78"/>
                </a:lnTo>
                <a:lnTo>
                  <a:pt x="42" y="66"/>
                </a:lnTo>
                <a:lnTo>
                  <a:pt x="61" y="85"/>
                </a:lnTo>
                <a:lnTo>
                  <a:pt x="99" y="47"/>
                </a:lnTo>
                <a:lnTo>
                  <a:pt x="113" y="62"/>
                </a:lnTo>
                <a:lnTo>
                  <a:pt x="61" y="11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7" name="出自【趣你的PPT】(微信:qunideppt)：最优质的PPT资源库"/>
          <p:cNvSpPr/>
          <p:nvPr/>
        </p:nvSpPr>
        <p:spPr bwMode="auto">
          <a:xfrm>
            <a:off x="6697925" y="2744015"/>
            <a:ext cx="102415" cy="104093"/>
          </a:xfrm>
          <a:custGeom>
            <a:avLst/>
            <a:gdLst>
              <a:gd name="T0" fmla="*/ 4 w 26"/>
              <a:gd name="T1" fmla="*/ 25 h 26"/>
              <a:gd name="T2" fmla="*/ 24 w 26"/>
              <a:gd name="T3" fmla="*/ 15 h 26"/>
              <a:gd name="T4" fmla="*/ 24 w 26"/>
              <a:gd name="T5" fmla="*/ 11 h 26"/>
              <a:gd name="T6" fmla="*/ 4 w 26"/>
              <a:gd name="T7" fmla="*/ 1 h 26"/>
              <a:gd name="T8" fmla="*/ 0 w 26"/>
              <a:gd name="T9" fmla="*/ 3 h 26"/>
              <a:gd name="T10" fmla="*/ 0 w 26"/>
              <a:gd name="T11" fmla="*/ 23 h 26"/>
              <a:gd name="T12" fmla="*/ 4 w 26"/>
              <a:gd name="T13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4" y="25"/>
                </a:moveTo>
                <a:cubicBezTo>
                  <a:pt x="24" y="15"/>
                  <a:pt x="24" y="15"/>
                  <a:pt x="24" y="15"/>
                </a:cubicBezTo>
                <a:cubicBezTo>
                  <a:pt x="26" y="14"/>
                  <a:pt x="26" y="12"/>
                  <a:pt x="24" y="11"/>
                </a:cubicBezTo>
                <a:cubicBezTo>
                  <a:pt x="4" y="1"/>
                  <a:pt x="4" y="1"/>
                  <a:pt x="4" y="1"/>
                </a:cubicBezTo>
                <a:cubicBezTo>
                  <a:pt x="2" y="0"/>
                  <a:pt x="0" y="1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6"/>
                  <a:pt x="4" y="25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19015" y="2644959"/>
            <a:ext cx="253517" cy="253517"/>
          </a:xfrm>
          <a:custGeom>
            <a:avLst/>
            <a:gdLst>
              <a:gd name="T0" fmla="*/ 58 w 64"/>
              <a:gd name="T1" fmla="*/ 0 h 64"/>
              <a:gd name="T2" fmla="*/ 6 w 64"/>
              <a:gd name="T3" fmla="*/ 0 h 64"/>
              <a:gd name="T4" fmla="*/ 0 w 64"/>
              <a:gd name="T5" fmla="*/ 6 h 64"/>
              <a:gd name="T6" fmla="*/ 0 w 64"/>
              <a:gd name="T7" fmla="*/ 58 h 64"/>
              <a:gd name="T8" fmla="*/ 6 w 64"/>
              <a:gd name="T9" fmla="*/ 64 h 64"/>
              <a:gd name="T10" fmla="*/ 58 w 64"/>
              <a:gd name="T11" fmla="*/ 64 h 64"/>
              <a:gd name="T12" fmla="*/ 64 w 64"/>
              <a:gd name="T13" fmla="*/ 58 h 64"/>
              <a:gd name="T14" fmla="*/ 64 w 64"/>
              <a:gd name="T15" fmla="*/ 6 h 64"/>
              <a:gd name="T16" fmla="*/ 58 w 64"/>
              <a:gd name="T17" fmla="*/ 0 h 64"/>
              <a:gd name="T18" fmla="*/ 40 w 64"/>
              <a:gd name="T19" fmla="*/ 4 h 64"/>
              <a:gd name="T20" fmla="*/ 44 w 64"/>
              <a:gd name="T21" fmla="*/ 12 h 64"/>
              <a:gd name="T22" fmla="*/ 36 w 64"/>
              <a:gd name="T23" fmla="*/ 12 h 64"/>
              <a:gd name="T24" fmla="*/ 32 w 64"/>
              <a:gd name="T25" fmla="*/ 4 h 64"/>
              <a:gd name="T26" fmla="*/ 40 w 64"/>
              <a:gd name="T27" fmla="*/ 4 h 64"/>
              <a:gd name="T28" fmla="*/ 24 w 64"/>
              <a:gd name="T29" fmla="*/ 4 h 64"/>
              <a:gd name="T30" fmla="*/ 28 w 64"/>
              <a:gd name="T31" fmla="*/ 12 h 64"/>
              <a:gd name="T32" fmla="*/ 20 w 64"/>
              <a:gd name="T33" fmla="*/ 12 h 64"/>
              <a:gd name="T34" fmla="*/ 16 w 64"/>
              <a:gd name="T35" fmla="*/ 4 h 64"/>
              <a:gd name="T36" fmla="*/ 24 w 64"/>
              <a:gd name="T37" fmla="*/ 4 h 64"/>
              <a:gd name="T38" fmla="*/ 4 w 64"/>
              <a:gd name="T39" fmla="*/ 6 h 64"/>
              <a:gd name="T40" fmla="*/ 6 w 64"/>
              <a:gd name="T41" fmla="*/ 4 h 64"/>
              <a:gd name="T42" fmla="*/ 8 w 64"/>
              <a:gd name="T43" fmla="*/ 4 h 64"/>
              <a:gd name="T44" fmla="*/ 12 w 64"/>
              <a:gd name="T45" fmla="*/ 12 h 64"/>
              <a:gd name="T46" fmla="*/ 4 w 64"/>
              <a:gd name="T47" fmla="*/ 12 h 64"/>
              <a:gd name="T48" fmla="*/ 4 w 64"/>
              <a:gd name="T49" fmla="*/ 6 h 64"/>
              <a:gd name="T50" fmla="*/ 60 w 64"/>
              <a:gd name="T51" fmla="*/ 58 h 64"/>
              <a:gd name="T52" fmla="*/ 58 w 64"/>
              <a:gd name="T53" fmla="*/ 60 h 64"/>
              <a:gd name="T54" fmla="*/ 6 w 64"/>
              <a:gd name="T55" fmla="*/ 60 h 64"/>
              <a:gd name="T56" fmla="*/ 4 w 64"/>
              <a:gd name="T57" fmla="*/ 58 h 64"/>
              <a:gd name="T58" fmla="*/ 4 w 64"/>
              <a:gd name="T59" fmla="*/ 16 h 64"/>
              <a:gd name="T60" fmla="*/ 60 w 64"/>
              <a:gd name="T61" fmla="*/ 16 h 64"/>
              <a:gd name="T62" fmla="*/ 60 w 64"/>
              <a:gd name="T63" fmla="*/ 58 h 64"/>
              <a:gd name="T64" fmla="*/ 52 w 64"/>
              <a:gd name="T65" fmla="*/ 12 h 64"/>
              <a:gd name="T66" fmla="*/ 48 w 64"/>
              <a:gd name="T67" fmla="*/ 4 h 64"/>
              <a:gd name="T68" fmla="*/ 56 w 64"/>
              <a:gd name="T69" fmla="*/ 4 h 64"/>
              <a:gd name="T70" fmla="*/ 60 w 64"/>
              <a:gd name="T71" fmla="*/ 12 h 64"/>
              <a:gd name="T72" fmla="*/ 52 w 64"/>
              <a:gd name="T73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" h="64">
                <a:moveTo>
                  <a:pt x="5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4"/>
                  <a:pt x="6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1" y="64"/>
                  <a:pt x="64" y="61"/>
                  <a:pt x="64" y="58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1" y="0"/>
                  <a:pt x="58" y="0"/>
                </a:cubicBezTo>
                <a:close/>
                <a:moveTo>
                  <a:pt x="40" y="4"/>
                </a:moveTo>
                <a:cubicBezTo>
                  <a:pt x="44" y="12"/>
                  <a:pt x="44" y="12"/>
                  <a:pt x="44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4"/>
                  <a:pt x="32" y="4"/>
                  <a:pt x="32" y="4"/>
                </a:cubicBezTo>
                <a:lnTo>
                  <a:pt x="40" y="4"/>
                </a:lnTo>
                <a:close/>
                <a:moveTo>
                  <a:pt x="24" y="4"/>
                </a:moveTo>
                <a:cubicBezTo>
                  <a:pt x="28" y="12"/>
                  <a:pt x="28" y="12"/>
                  <a:pt x="28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4"/>
                  <a:pt x="16" y="4"/>
                  <a:pt x="16" y="4"/>
                </a:cubicBezTo>
                <a:lnTo>
                  <a:pt x="24" y="4"/>
                </a:lnTo>
                <a:close/>
                <a:moveTo>
                  <a:pt x="4" y="6"/>
                </a:moveTo>
                <a:cubicBezTo>
                  <a:pt x="4" y="5"/>
                  <a:pt x="5" y="4"/>
                  <a:pt x="6" y="4"/>
                </a:cubicBezTo>
                <a:cubicBezTo>
                  <a:pt x="8" y="4"/>
                  <a:pt x="8" y="4"/>
                  <a:pt x="8" y="4"/>
                </a:cubicBezTo>
                <a:cubicBezTo>
                  <a:pt x="12" y="12"/>
                  <a:pt x="12" y="12"/>
                  <a:pt x="12" y="12"/>
                </a:cubicBezTo>
                <a:cubicBezTo>
                  <a:pt x="4" y="12"/>
                  <a:pt x="4" y="12"/>
                  <a:pt x="4" y="12"/>
                </a:cubicBezTo>
                <a:lnTo>
                  <a:pt x="4" y="6"/>
                </a:lnTo>
                <a:close/>
                <a:moveTo>
                  <a:pt x="60" y="58"/>
                </a:moveTo>
                <a:cubicBezTo>
                  <a:pt x="60" y="59"/>
                  <a:pt x="59" y="60"/>
                  <a:pt x="58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5" y="60"/>
                  <a:pt x="4" y="59"/>
                  <a:pt x="4" y="58"/>
                </a:cubicBezTo>
                <a:cubicBezTo>
                  <a:pt x="4" y="16"/>
                  <a:pt x="4" y="16"/>
                  <a:pt x="4" y="16"/>
                </a:cubicBezTo>
                <a:cubicBezTo>
                  <a:pt x="60" y="16"/>
                  <a:pt x="60" y="16"/>
                  <a:pt x="60" y="16"/>
                </a:cubicBezTo>
                <a:lnTo>
                  <a:pt x="60" y="58"/>
                </a:lnTo>
                <a:close/>
                <a:moveTo>
                  <a:pt x="52" y="12"/>
                </a:moveTo>
                <a:cubicBezTo>
                  <a:pt x="48" y="4"/>
                  <a:pt x="48" y="4"/>
                  <a:pt x="48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60" y="12"/>
                  <a:pt x="60" y="12"/>
                  <a:pt x="60" y="12"/>
                </a:cubicBezTo>
                <a:lnTo>
                  <a:pt x="52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0" name="出自【趣你的PPT】(微信:qunideppt)：最优质的PPT资源库"/>
          <p:cNvSpPr/>
          <p:nvPr/>
        </p:nvSpPr>
        <p:spPr bwMode="auto">
          <a:xfrm>
            <a:off x="6652768" y="3715933"/>
            <a:ext cx="347217" cy="259839"/>
          </a:xfrm>
          <a:custGeom>
            <a:avLst/>
            <a:gdLst>
              <a:gd name="T0" fmla="*/ 56 w 64"/>
              <a:gd name="T1" fmla="*/ 18 h 48"/>
              <a:gd name="T2" fmla="*/ 56 w 64"/>
              <a:gd name="T3" fmla="*/ 18 h 48"/>
              <a:gd name="T4" fmla="*/ 38 w 64"/>
              <a:gd name="T5" fmla="*/ 0 h 48"/>
              <a:gd name="T6" fmla="*/ 22 w 64"/>
              <a:gd name="T7" fmla="*/ 9 h 48"/>
              <a:gd name="T8" fmla="*/ 18 w 64"/>
              <a:gd name="T9" fmla="*/ 8 h 48"/>
              <a:gd name="T10" fmla="*/ 8 w 64"/>
              <a:gd name="T11" fmla="*/ 18 h 48"/>
              <a:gd name="T12" fmla="*/ 8 w 64"/>
              <a:gd name="T13" fmla="*/ 18 h 48"/>
              <a:gd name="T14" fmla="*/ 0 w 64"/>
              <a:gd name="T15" fmla="*/ 32 h 48"/>
              <a:gd name="T16" fmla="*/ 16 w 64"/>
              <a:gd name="T17" fmla="*/ 48 h 48"/>
              <a:gd name="T18" fmla="*/ 20 w 64"/>
              <a:gd name="T19" fmla="*/ 48 h 48"/>
              <a:gd name="T20" fmla="*/ 20 w 64"/>
              <a:gd name="T21" fmla="*/ 44 h 48"/>
              <a:gd name="T22" fmla="*/ 16 w 64"/>
              <a:gd name="T23" fmla="*/ 44 h 48"/>
              <a:gd name="T24" fmla="*/ 4 w 64"/>
              <a:gd name="T25" fmla="*/ 32 h 48"/>
              <a:gd name="T26" fmla="*/ 10 w 64"/>
              <a:gd name="T27" fmla="*/ 22 h 48"/>
              <a:gd name="T28" fmla="*/ 12 w 64"/>
              <a:gd name="T29" fmla="*/ 21 h 48"/>
              <a:gd name="T30" fmla="*/ 12 w 64"/>
              <a:gd name="T31" fmla="*/ 18 h 48"/>
              <a:gd name="T32" fmla="*/ 12 w 64"/>
              <a:gd name="T33" fmla="*/ 18 h 48"/>
              <a:gd name="T34" fmla="*/ 18 w 64"/>
              <a:gd name="T35" fmla="*/ 12 h 48"/>
              <a:gd name="T36" fmla="*/ 21 w 64"/>
              <a:gd name="T37" fmla="*/ 13 h 48"/>
              <a:gd name="T38" fmla="*/ 24 w 64"/>
              <a:gd name="T39" fmla="*/ 14 h 48"/>
              <a:gd name="T40" fmla="*/ 26 w 64"/>
              <a:gd name="T41" fmla="*/ 11 h 48"/>
              <a:gd name="T42" fmla="*/ 38 w 64"/>
              <a:gd name="T43" fmla="*/ 4 h 48"/>
              <a:gd name="T44" fmla="*/ 52 w 64"/>
              <a:gd name="T45" fmla="*/ 18 h 48"/>
              <a:gd name="T46" fmla="*/ 52 w 64"/>
              <a:gd name="T47" fmla="*/ 18 h 48"/>
              <a:gd name="T48" fmla="*/ 52 w 64"/>
              <a:gd name="T49" fmla="*/ 21 h 48"/>
              <a:gd name="T50" fmla="*/ 54 w 64"/>
              <a:gd name="T51" fmla="*/ 22 h 48"/>
              <a:gd name="T52" fmla="*/ 60 w 64"/>
              <a:gd name="T53" fmla="*/ 32 h 48"/>
              <a:gd name="T54" fmla="*/ 48 w 64"/>
              <a:gd name="T55" fmla="*/ 44 h 48"/>
              <a:gd name="T56" fmla="*/ 44 w 64"/>
              <a:gd name="T57" fmla="*/ 44 h 48"/>
              <a:gd name="T58" fmla="*/ 44 w 64"/>
              <a:gd name="T59" fmla="*/ 48 h 48"/>
              <a:gd name="T60" fmla="*/ 48 w 64"/>
              <a:gd name="T61" fmla="*/ 48 h 48"/>
              <a:gd name="T62" fmla="*/ 64 w 64"/>
              <a:gd name="T63" fmla="*/ 32 h 48"/>
              <a:gd name="T64" fmla="*/ 56 w 64"/>
              <a:gd name="T65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48"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6" y="8"/>
                  <a:pt x="48" y="0"/>
                  <a:pt x="38" y="0"/>
                </a:cubicBezTo>
                <a:cubicBezTo>
                  <a:pt x="31" y="0"/>
                  <a:pt x="26" y="4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2" y="8"/>
                  <a:pt x="8" y="12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3" y="21"/>
                  <a:pt x="0" y="26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9" y="44"/>
                  <a:pt x="4" y="39"/>
                  <a:pt x="4" y="32"/>
                </a:cubicBezTo>
                <a:cubicBezTo>
                  <a:pt x="4" y="28"/>
                  <a:pt x="6" y="24"/>
                  <a:pt x="10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5" y="12"/>
                  <a:pt x="18" y="12"/>
                </a:cubicBezTo>
                <a:cubicBezTo>
                  <a:pt x="19" y="12"/>
                  <a:pt x="20" y="12"/>
                  <a:pt x="21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7"/>
                  <a:pt x="33" y="4"/>
                  <a:pt x="38" y="4"/>
                </a:cubicBezTo>
                <a:cubicBezTo>
                  <a:pt x="46" y="4"/>
                  <a:pt x="52" y="10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1"/>
                  <a:pt x="52" y="21"/>
                  <a:pt x="52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8" y="24"/>
                  <a:pt x="60" y="28"/>
                  <a:pt x="60" y="32"/>
                </a:cubicBezTo>
                <a:cubicBezTo>
                  <a:pt x="60" y="39"/>
                  <a:pt x="55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8"/>
                  <a:pt x="44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7" y="48"/>
                  <a:pt x="64" y="41"/>
                  <a:pt x="64" y="32"/>
                </a:cubicBezTo>
                <a:cubicBezTo>
                  <a:pt x="64" y="26"/>
                  <a:pt x="61" y="21"/>
                  <a:pt x="56" y="1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1" name="出自【趣你的PPT】(微信:qunideppt)：最优质的PPT资源库"/>
          <p:cNvSpPr/>
          <p:nvPr/>
        </p:nvSpPr>
        <p:spPr bwMode="auto">
          <a:xfrm>
            <a:off x="6760842" y="3824008"/>
            <a:ext cx="131069" cy="195454"/>
          </a:xfrm>
          <a:custGeom>
            <a:avLst/>
            <a:gdLst>
              <a:gd name="T0" fmla="*/ 28 w 57"/>
              <a:gd name="T1" fmla="*/ 0 h 85"/>
              <a:gd name="T2" fmla="*/ 0 w 57"/>
              <a:gd name="T3" fmla="*/ 38 h 85"/>
              <a:gd name="T4" fmla="*/ 19 w 57"/>
              <a:gd name="T5" fmla="*/ 38 h 85"/>
              <a:gd name="T6" fmla="*/ 19 w 57"/>
              <a:gd name="T7" fmla="*/ 85 h 85"/>
              <a:gd name="T8" fmla="*/ 38 w 57"/>
              <a:gd name="T9" fmla="*/ 85 h 85"/>
              <a:gd name="T10" fmla="*/ 38 w 57"/>
              <a:gd name="T11" fmla="*/ 38 h 85"/>
              <a:gd name="T12" fmla="*/ 57 w 57"/>
              <a:gd name="T13" fmla="*/ 38 h 85"/>
              <a:gd name="T14" fmla="*/ 28 w 57"/>
              <a:gd name="T1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85">
                <a:moveTo>
                  <a:pt x="28" y="0"/>
                </a:moveTo>
                <a:lnTo>
                  <a:pt x="0" y="38"/>
                </a:lnTo>
                <a:lnTo>
                  <a:pt x="19" y="38"/>
                </a:lnTo>
                <a:lnTo>
                  <a:pt x="19" y="85"/>
                </a:lnTo>
                <a:lnTo>
                  <a:pt x="38" y="85"/>
                </a:lnTo>
                <a:lnTo>
                  <a:pt x="38" y="38"/>
                </a:lnTo>
                <a:lnTo>
                  <a:pt x="57" y="38"/>
                </a:lnTo>
                <a:lnTo>
                  <a:pt x="2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3" name="出自【趣你的PPT】(微信:qunideppt)：最优质的PPT资源库"/>
          <p:cNvSpPr/>
          <p:nvPr/>
        </p:nvSpPr>
        <p:spPr bwMode="auto">
          <a:xfrm>
            <a:off x="6644550" y="3074049"/>
            <a:ext cx="157507" cy="234879"/>
          </a:xfrm>
          <a:custGeom>
            <a:avLst/>
            <a:gdLst>
              <a:gd name="T0" fmla="*/ 38 w 57"/>
              <a:gd name="T1" fmla="*/ 0 h 85"/>
              <a:gd name="T2" fmla="*/ 19 w 57"/>
              <a:gd name="T3" fmla="*/ 0 h 85"/>
              <a:gd name="T4" fmla="*/ 19 w 57"/>
              <a:gd name="T5" fmla="*/ 47 h 85"/>
              <a:gd name="T6" fmla="*/ 0 w 57"/>
              <a:gd name="T7" fmla="*/ 47 h 85"/>
              <a:gd name="T8" fmla="*/ 28 w 57"/>
              <a:gd name="T9" fmla="*/ 85 h 85"/>
              <a:gd name="T10" fmla="*/ 57 w 57"/>
              <a:gd name="T11" fmla="*/ 47 h 85"/>
              <a:gd name="T12" fmla="*/ 38 w 57"/>
              <a:gd name="T13" fmla="*/ 47 h 85"/>
              <a:gd name="T14" fmla="*/ 38 w 57"/>
              <a:gd name="T1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85">
                <a:moveTo>
                  <a:pt x="38" y="0"/>
                </a:moveTo>
                <a:lnTo>
                  <a:pt x="19" y="0"/>
                </a:lnTo>
                <a:lnTo>
                  <a:pt x="19" y="47"/>
                </a:lnTo>
                <a:lnTo>
                  <a:pt x="0" y="47"/>
                </a:lnTo>
                <a:lnTo>
                  <a:pt x="28" y="85"/>
                </a:lnTo>
                <a:lnTo>
                  <a:pt x="57" y="47"/>
                </a:lnTo>
                <a:lnTo>
                  <a:pt x="38" y="47"/>
                </a:lnTo>
                <a:lnTo>
                  <a:pt x="3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4" name="出自【趣你的PPT】(微信:qunideppt)：最优质的PPT资源库"/>
          <p:cNvSpPr/>
          <p:nvPr/>
        </p:nvSpPr>
        <p:spPr bwMode="auto">
          <a:xfrm>
            <a:off x="6514676" y="2944175"/>
            <a:ext cx="417255" cy="312251"/>
          </a:xfrm>
          <a:custGeom>
            <a:avLst/>
            <a:gdLst>
              <a:gd name="T0" fmla="*/ 56 w 64"/>
              <a:gd name="T1" fmla="*/ 18 h 48"/>
              <a:gd name="T2" fmla="*/ 56 w 64"/>
              <a:gd name="T3" fmla="*/ 18 h 48"/>
              <a:gd name="T4" fmla="*/ 38 w 64"/>
              <a:gd name="T5" fmla="*/ 0 h 48"/>
              <a:gd name="T6" fmla="*/ 22 w 64"/>
              <a:gd name="T7" fmla="*/ 9 h 48"/>
              <a:gd name="T8" fmla="*/ 18 w 64"/>
              <a:gd name="T9" fmla="*/ 8 h 48"/>
              <a:gd name="T10" fmla="*/ 8 w 64"/>
              <a:gd name="T11" fmla="*/ 18 h 48"/>
              <a:gd name="T12" fmla="*/ 8 w 64"/>
              <a:gd name="T13" fmla="*/ 18 h 48"/>
              <a:gd name="T14" fmla="*/ 0 w 64"/>
              <a:gd name="T15" fmla="*/ 32 h 48"/>
              <a:gd name="T16" fmla="*/ 16 w 64"/>
              <a:gd name="T17" fmla="*/ 48 h 48"/>
              <a:gd name="T18" fmla="*/ 16 w 64"/>
              <a:gd name="T19" fmla="*/ 44 h 48"/>
              <a:gd name="T20" fmla="*/ 4 w 64"/>
              <a:gd name="T21" fmla="*/ 32 h 48"/>
              <a:gd name="T22" fmla="*/ 10 w 64"/>
              <a:gd name="T23" fmla="*/ 22 h 48"/>
              <a:gd name="T24" fmla="*/ 12 w 64"/>
              <a:gd name="T25" fmla="*/ 21 h 48"/>
              <a:gd name="T26" fmla="*/ 12 w 64"/>
              <a:gd name="T27" fmla="*/ 18 h 48"/>
              <a:gd name="T28" fmla="*/ 12 w 64"/>
              <a:gd name="T29" fmla="*/ 18 h 48"/>
              <a:gd name="T30" fmla="*/ 18 w 64"/>
              <a:gd name="T31" fmla="*/ 12 h 48"/>
              <a:gd name="T32" fmla="*/ 21 w 64"/>
              <a:gd name="T33" fmla="*/ 13 h 48"/>
              <a:gd name="T34" fmla="*/ 24 w 64"/>
              <a:gd name="T35" fmla="*/ 14 h 48"/>
              <a:gd name="T36" fmla="*/ 26 w 64"/>
              <a:gd name="T37" fmla="*/ 11 h 48"/>
              <a:gd name="T38" fmla="*/ 38 w 64"/>
              <a:gd name="T39" fmla="*/ 4 h 48"/>
              <a:gd name="T40" fmla="*/ 52 w 64"/>
              <a:gd name="T41" fmla="*/ 18 h 48"/>
              <a:gd name="T42" fmla="*/ 52 w 64"/>
              <a:gd name="T43" fmla="*/ 18 h 48"/>
              <a:gd name="T44" fmla="*/ 52 w 64"/>
              <a:gd name="T45" fmla="*/ 21 h 48"/>
              <a:gd name="T46" fmla="*/ 54 w 64"/>
              <a:gd name="T47" fmla="*/ 22 h 48"/>
              <a:gd name="T48" fmla="*/ 60 w 64"/>
              <a:gd name="T49" fmla="*/ 32 h 48"/>
              <a:gd name="T50" fmla="*/ 48 w 64"/>
              <a:gd name="T51" fmla="*/ 44 h 48"/>
              <a:gd name="T52" fmla="*/ 48 w 64"/>
              <a:gd name="T53" fmla="*/ 48 h 48"/>
              <a:gd name="T54" fmla="*/ 64 w 64"/>
              <a:gd name="T55" fmla="*/ 32 h 48"/>
              <a:gd name="T56" fmla="*/ 56 w 64"/>
              <a:gd name="T57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" h="48"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6" y="8"/>
                  <a:pt x="48" y="0"/>
                  <a:pt x="38" y="0"/>
                </a:cubicBezTo>
                <a:cubicBezTo>
                  <a:pt x="31" y="0"/>
                  <a:pt x="26" y="4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2" y="8"/>
                  <a:pt x="8" y="12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3" y="21"/>
                  <a:pt x="0" y="26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16" y="44"/>
                  <a:pt x="16" y="44"/>
                  <a:pt x="16" y="44"/>
                </a:cubicBezTo>
                <a:cubicBezTo>
                  <a:pt x="9" y="44"/>
                  <a:pt x="4" y="39"/>
                  <a:pt x="4" y="32"/>
                </a:cubicBezTo>
                <a:cubicBezTo>
                  <a:pt x="4" y="28"/>
                  <a:pt x="6" y="24"/>
                  <a:pt x="10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5" y="12"/>
                  <a:pt x="18" y="12"/>
                </a:cubicBezTo>
                <a:cubicBezTo>
                  <a:pt x="19" y="12"/>
                  <a:pt x="20" y="12"/>
                  <a:pt x="21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7"/>
                  <a:pt x="33" y="4"/>
                  <a:pt x="38" y="4"/>
                </a:cubicBezTo>
                <a:cubicBezTo>
                  <a:pt x="46" y="4"/>
                  <a:pt x="52" y="10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1"/>
                  <a:pt x="52" y="21"/>
                  <a:pt x="52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8" y="24"/>
                  <a:pt x="60" y="28"/>
                  <a:pt x="60" y="32"/>
                </a:cubicBezTo>
                <a:cubicBezTo>
                  <a:pt x="60" y="39"/>
                  <a:pt x="55" y="44"/>
                  <a:pt x="48" y="44"/>
                </a:cubicBezTo>
                <a:cubicBezTo>
                  <a:pt x="48" y="48"/>
                  <a:pt x="48" y="48"/>
                  <a:pt x="48" y="48"/>
                </a:cubicBezTo>
                <a:cubicBezTo>
                  <a:pt x="57" y="48"/>
                  <a:pt x="64" y="41"/>
                  <a:pt x="64" y="32"/>
                </a:cubicBezTo>
                <a:cubicBezTo>
                  <a:pt x="64" y="26"/>
                  <a:pt x="61" y="21"/>
                  <a:pt x="56" y="1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81634" y="3101976"/>
            <a:ext cx="57184" cy="59227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7" name="出自【趣你的PPT】(微信:qunideppt)：最优质的PPT资源库"/>
          <p:cNvSpPr/>
          <p:nvPr/>
        </p:nvSpPr>
        <p:spPr bwMode="auto">
          <a:xfrm>
            <a:off x="6953043" y="3185710"/>
            <a:ext cx="114367" cy="226693"/>
          </a:xfrm>
          <a:custGeom>
            <a:avLst/>
            <a:gdLst>
              <a:gd name="T0" fmla="*/ 18 w 24"/>
              <a:gd name="T1" fmla="*/ 0 h 47"/>
              <a:gd name="T2" fmla="*/ 12 w 24"/>
              <a:gd name="T3" fmla="*/ 11 h 47"/>
              <a:gd name="T4" fmla="*/ 6 w 24"/>
              <a:gd name="T5" fmla="*/ 0 h 47"/>
              <a:gd name="T6" fmla="*/ 0 w 24"/>
              <a:gd name="T7" fmla="*/ 2 h 47"/>
              <a:gd name="T8" fmla="*/ 0 w 24"/>
              <a:gd name="T9" fmla="*/ 23 h 47"/>
              <a:gd name="T10" fmla="*/ 6 w 24"/>
              <a:gd name="T11" fmla="*/ 23 h 47"/>
              <a:gd name="T12" fmla="*/ 8 w 24"/>
              <a:gd name="T13" fmla="*/ 47 h 47"/>
              <a:gd name="T14" fmla="*/ 16 w 24"/>
              <a:gd name="T15" fmla="*/ 47 h 47"/>
              <a:gd name="T16" fmla="*/ 18 w 24"/>
              <a:gd name="T17" fmla="*/ 23 h 47"/>
              <a:gd name="T18" fmla="*/ 24 w 24"/>
              <a:gd name="T19" fmla="*/ 23 h 47"/>
              <a:gd name="T20" fmla="*/ 24 w 24"/>
              <a:gd name="T21" fmla="*/ 2 h 47"/>
              <a:gd name="T22" fmla="*/ 18 w 24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47">
                <a:moveTo>
                  <a:pt x="18" y="0"/>
                </a:moveTo>
                <a:cubicBezTo>
                  <a:pt x="12" y="11"/>
                  <a:pt x="12" y="11"/>
                  <a:pt x="12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8" y="47"/>
                  <a:pt x="8" y="47"/>
                  <a:pt x="8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8" y="23"/>
                  <a:pt x="18" y="23"/>
                  <a:pt x="18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1"/>
                  <a:pt x="20" y="0"/>
                  <a:pt x="1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04761" y="3380903"/>
            <a:ext cx="277653" cy="183884"/>
          </a:xfrm>
          <a:custGeom>
            <a:avLst/>
            <a:gdLst>
              <a:gd name="T0" fmla="*/ 92 w 96"/>
              <a:gd name="T1" fmla="*/ 0 h 64"/>
              <a:gd name="T2" fmla="*/ 4 w 96"/>
              <a:gd name="T3" fmla="*/ 0 h 64"/>
              <a:gd name="T4" fmla="*/ 0 w 96"/>
              <a:gd name="T5" fmla="*/ 4 h 64"/>
              <a:gd name="T6" fmla="*/ 0 w 96"/>
              <a:gd name="T7" fmla="*/ 60 h 64"/>
              <a:gd name="T8" fmla="*/ 4 w 96"/>
              <a:gd name="T9" fmla="*/ 64 h 64"/>
              <a:gd name="T10" fmla="*/ 92 w 96"/>
              <a:gd name="T11" fmla="*/ 64 h 64"/>
              <a:gd name="T12" fmla="*/ 96 w 96"/>
              <a:gd name="T13" fmla="*/ 60 h 64"/>
              <a:gd name="T14" fmla="*/ 96 w 96"/>
              <a:gd name="T15" fmla="*/ 4 h 64"/>
              <a:gd name="T16" fmla="*/ 92 w 96"/>
              <a:gd name="T17" fmla="*/ 0 h 64"/>
              <a:gd name="T18" fmla="*/ 92 w 96"/>
              <a:gd name="T19" fmla="*/ 60 h 64"/>
              <a:gd name="T20" fmla="*/ 4 w 96"/>
              <a:gd name="T21" fmla="*/ 60 h 64"/>
              <a:gd name="T22" fmla="*/ 4 w 96"/>
              <a:gd name="T23" fmla="*/ 4 h 64"/>
              <a:gd name="T24" fmla="*/ 92 w 96"/>
              <a:gd name="T25" fmla="*/ 4 h 64"/>
              <a:gd name="T26" fmla="*/ 92 w 96"/>
              <a:gd name="T27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64"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4" y="64"/>
                  <a:pt x="96" y="62"/>
                  <a:pt x="96" y="60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close/>
                <a:moveTo>
                  <a:pt x="92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4"/>
                  <a:pt x="4" y="4"/>
                  <a:pt x="4" y="4"/>
                </a:cubicBezTo>
                <a:cubicBezTo>
                  <a:pt x="92" y="4"/>
                  <a:pt x="92" y="4"/>
                  <a:pt x="92" y="4"/>
                </a:cubicBezTo>
                <a:lnTo>
                  <a:pt x="92" y="6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58486" y="3334627"/>
            <a:ext cx="368986" cy="345848"/>
          </a:xfrm>
          <a:custGeom>
            <a:avLst/>
            <a:gdLst>
              <a:gd name="T0" fmla="*/ 116 w 128"/>
              <a:gd name="T1" fmla="*/ 0 h 120"/>
              <a:gd name="T2" fmla="*/ 12 w 128"/>
              <a:gd name="T3" fmla="*/ 0 h 120"/>
              <a:gd name="T4" fmla="*/ 0 w 128"/>
              <a:gd name="T5" fmla="*/ 12 h 120"/>
              <a:gd name="T6" fmla="*/ 0 w 128"/>
              <a:gd name="T7" fmla="*/ 92 h 120"/>
              <a:gd name="T8" fmla="*/ 12 w 128"/>
              <a:gd name="T9" fmla="*/ 104 h 120"/>
              <a:gd name="T10" fmla="*/ 52 w 128"/>
              <a:gd name="T11" fmla="*/ 104 h 120"/>
              <a:gd name="T12" fmla="*/ 52 w 128"/>
              <a:gd name="T13" fmla="*/ 109 h 120"/>
              <a:gd name="T14" fmla="*/ 27 w 128"/>
              <a:gd name="T15" fmla="*/ 112 h 120"/>
              <a:gd name="T16" fmla="*/ 24 w 128"/>
              <a:gd name="T17" fmla="*/ 116 h 120"/>
              <a:gd name="T18" fmla="*/ 28 w 128"/>
              <a:gd name="T19" fmla="*/ 120 h 120"/>
              <a:gd name="T20" fmla="*/ 100 w 128"/>
              <a:gd name="T21" fmla="*/ 120 h 120"/>
              <a:gd name="T22" fmla="*/ 104 w 128"/>
              <a:gd name="T23" fmla="*/ 116 h 120"/>
              <a:gd name="T24" fmla="*/ 101 w 128"/>
              <a:gd name="T25" fmla="*/ 112 h 120"/>
              <a:gd name="T26" fmla="*/ 76 w 128"/>
              <a:gd name="T27" fmla="*/ 109 h 120"/>
              <a:gd name="T28" fmla="*/ 76 w 128"/>
              <a:gd name="T29" fmla="*/ 104 h 120"/>
              <a:gd name="T30" fmla="*/ 116 w 128"/>
              <a:gd name="T31" fmla="*/ 104 h 120"/>
              <a:gd name="T32" fmla="*/ 128 w 128"/>
              <a:gd name="T33" fmla="*/ 92 h 120"/>
              <a:gd name="T34" fmla="*/ 128 w 128"/>
              <a:gd name="T35" fmla="*/ 12 h 120"/>
              <a:gd name="T36" fmla="*/ 116 w 128"/>
              <a:gd name="T37" fmla="*/ 0 h 120"/>
              <a:gd name="T38" fmla="*/ 120 w 128"/>
              <a:gd name="T39" fmla="*/ 92 h 120"/>
              <a:gd name="T40" fmla="*/ 116 w 128"/>
              <a:gd name="T41" fmla="*/ 96 h 120"/>
              <a:gd name="T42" fmla="*/ 80 w 128"/>
              <a:gd name="T43" fmla="*/ 96 h 120"/>
              <a:gd name="T44" fmla="*/ 48 w 128"/>
              <a:gd name="T45" fmla="*/ 96 h 120"/>
              <a:gd name="T46" fmla="*/ 12 w 128"/>
              <a:gd name="T47" fmla="*/ 96 h 120"/>
              <a:gd name="T48" fmla="*/ 8 w 128"/>
              <a:gd name="T49" fmla="*/ 92 h 120"/>
              <a:gd name="T50" fmla="*/ 8 w 128"/>
              <a:gd name="T51" fmla="*/ 12 h 120"/>
              <a:gd name="T52" fmla="*/ 12 w 128"/>
              <a:gd name="T53" fmla="*/ 8 h 120"/>
              <a:gd name="T54" fmla="*/ 116 w 128"/>
              <a:gd name="T55" fmla="*/ 8 h 120"/>
              <a:gd name="T56" fmla="*/ 120 w 128"/>
              <a:gd name="T57" fmla="*/ 12 h 120"/>
              <a:gd name="T58" fmla="*/ 120 w 128"/>
              <a:gd name="T59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20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5" y="113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2" y="120"/>
                  <a:pt x="104" y="118"/>
                  <a:pt x="104" y="116"/>
                </a:cubicBezTo>
                <a:cubicBezTo>
                  <a:pt x="104" y="114"/>
                  <a:pt x="103" y="113"/>
                  <a:pt x="101" y="112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92"/>
                </a:moveTo>
                <a:cubicBezTo>
                  <a:pt x="120" y="94"/>
                  <a:pt x="118" y="96"/>
                  <a:pt x="116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0" y="96"/>
                  <a:pt x="8" y="94"/>
                  <a:pt x="8" y="9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8" y="8"/>
                  <a:pt x="120" y="10"/>
                  <a:pt x="120" y="12"/>
                </a:cubicBezTo>
                <a:lnTo>
                  <a:pt x="120" y="9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2" name="出自【趣你的PPT】(微信:qunideppt)：最优质的PPT资源库"/>
          <p:cNvSpPr>
            <a:spLocks noEditPoints="1"/>
          </p:cNvSpPr>
          <p:nvPr/>
        </p:nvSpPr>
        <p:spPr bwMode="auto">
          <a:xfrm rot="18900000">
            <a:off x="6926874" y="3525744"/>
            <a:ext cx="217286" cy="216568"/>
          </a:xfrm>
          <a:custGeom>
            <a:avLst/>
            <a:gdLst>
              <a:gd name="T0" fmla="*/ 88 w 128"/>
              <a:gd name="T1" fmla="*/ 0 h 128"/>
              <a:gd name="T2" fmla="*/ 48 w 128"/>
              <a:gd name="T3" fmla="*/ 40 h 128"/>
              <a:gd name="T4" fmla="*/ 51 w 128"/>
              <a:gd name="T5" fmla="*/ 55 h 128"/>
              <a:gd name="T6" fmla="*/ 2 w 128"/>
              <a:gd name="T7" fmla="*/ 103 h 128"/>
              <a:gd name="T8" fmla="*/ 0 w 128"/>
              <a:gd name="T9" fmla="*/ 108 h 128"/>
              <a:gd name="T10" fmla="*/ 0 w 128"/>
              <a:gd name="T11" fmla="*/ 120 h 128"/>
              <a:gd name="T12" fmla="*/ 8 w 128"/>
              <a:gd name="T13" fmla="*/ 128 h 128"/>
              <a:gd name="T14" fmla="*/ 20 w 128"/>
              <a:gd name="T15" fmla="*/ 128 h 128"/>
              <a:gd name="T16" fmla="*/ 25 w 128"/>
              <a:gd name="T17" fmla="*/ 126 h 128"/>
              <a:gd name="T18" fmla="*/ 31 w 128"/>
              <a:gd name="T19" fmla="*/ 120 h 128"/>
              <a:gd name="T20" fmla="*/ 40 w 128"/>
              <a:gd name="T21" fmla="*/ 120 h 128"/>
              <a:gd name="T22" fmla="*/ 48 w 128"/>
              <a:gd name="T23" fmla="*/ 112 h 128"/>
              <a:gd name="T24" fmla="*/ 48 w 128"/>
              <a:gd name="T25" fmla="*/ 104 h 128"/>
              <a:gd name="T26" fmla="*/ 56 w 128"/>
              <a:gd name="T27" fmla="*/ 104 h 128"/>
              <a:gd name="T28" fmla="*/ 64 w 128"/>
              <a:gd name="T29" fmla="*/ 96 h 128"/>
              <a:gd name="T30" fmla="*/ 64 w 128"/>
              <a:gd name="T31" fmla="*/ 87 h 128"/>
              <a:gd name="T32" fmla="*/ 73 w 128"/>
              <a:gd name="T33" fmla="*/ 77 h 128"/>
              <a:gd name="T34" fmla="*/ 88 w 128"/>
              <a:gd name="T35" fmla="*/ 80 h 128"/>
              <a:gd name="T36" fmla="*/ 128 w 128"/>
              <a:gd name="T37" fmla="*/ 40 h 128"/>
              <a:gd name="T38" fmla="*/ 88 w 128"/>
              <a:gd name="T39" fmla="*/ 0 h 128"/>
              <a:gd name="T40" fmla="*/ 88 w 128"/>
              <a:gd name="T41" fmla="*/ 72 h 128"/>
              <a:gd name="T42" fmla="*/ 72 w 128"/>
              <a:gd name="T43" fmla="*/ 67 h 128"/>
              <a:gd name="T44" fmla="*/ 70 w 128"/>
              <a:gd name="T45" fmla="*/ 69 h 128"/>
              <a:gd name="T46" fmla="*/ 66 w 128"/>
              <a:gd name="T47" fmla="*/ 73 h 128"/>
              <a:gd name="T48" fmla="*/ 58 w 128"/>
              <a:gd name="T49" fmla="*/ 81 h 128"/>
              <a:gd name="T50" fmla="*/ 56 w 128"/>
              <a:gd name="T51" fmla="*/ 87 h 128"/>
              <a:gd name="T52" fmla="*/ 56 w 128"/>
              <a:gd name="T53" fmla="*/ 96 h 128"/>
              <a:gd name="T54" fmla="*/ 48 w 128"/>
              <a:gd name="T55" fmla="*/ 96 h 128"/>
              <a:gd name="T56" fmla="*/ 40 w 128"/>
              <a:gd name="T57" fmla="*/ 104 h 128"/>
              <a:gd name="T58" fmla="*/ 40 w 128"/>
              <a:gd name="T59" fmla="*/ 112 h 128"/>
              <a:gd name="T60" fmla="*/ 31 w 128"/>
              <a:gd name="T61" fmla="*/ 112 h 128"/>
              <a:gd name="T62" fmla="*/ 25 w 128"/>
              <a:gd name="T63" fmla="*/ 114 h 128"/>
              <a:gd name="T64" fmla="*/ 19 w 128"/>
              <a:gd name="T65" fmla="*/ 120 h 128"/>
              <a:gd name="T66" fmla="*/ 8 w 128"/>
              <a:gd name="T67" fmla="*/ 120 h 128"/>
              <a:gd name="T68" fmla="*/ 8 w 128"/>
              <a:gd name="T69" fmla="*/ 109 h 128"/>
              <a:gd name="T70" fmla="*/ 55 w 128"/>
              <a:gd name="T71" fmla="*/ 62 h 128"/>
              <a:gd name="T72" fmla="*/ 55 w 128"/>
              <a:gd name="T73" fmla="*/ 62 h 128"/>
              <a:gd name="T74" fmla="*/ 61 w 128"/>
              <a:gd name="T75" fmla="*/ 56 h 128"/>
              <a:gd name="T76" fmla="*/ 56 w 128"/>
              <a:gd name="T77" fmla="*/ 40 h 128"/>
              <a:gd name="T78" fmla="*/ 88 w 128"/>
              <a:gd name="T79" fmla="*/ 8 h 128"/>
              <a:gd name="T80" fmla="*/ 120 w 128"/>
              <a:gd name="T81" fmla="*/ 40 h 128"/>
              <a:gd name="T82" fmla="*/ 88 w 128"/>
              <a:gd name="T83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88" y="0"/>
                </a:moveTo>
                <a:cubicBezTo>
                  <a:pt x="66" y="0"/>
                  <a:pt x="48" y="18"/>
                  <a:pt x="48" y="40"/>
                </a:cubicBezTo>
                <a:cubicBezTo>
                  <a:pt x="48" y="45"/>
                  <a:pt x="49" y="50"/>
                  <a:pt x="51" y="55"/>
                </a:cubicBezTo>
                <a:cubicBezTo>
                  <a:pt x="2" y="103"/>
                  <a:pt x="2" y="103"/>
                  <a:pt x="2" y="103"/>
                </a:cubicBezTo>
                <a:cubicBezTo>
                  <a:pt x="1" y="105"/>
                  <a:pt x="0" y="106"/>
                  <a:pt x="0" y="10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3" y="127"/>
                  <a:pt x="25" y="12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4" y="120"/>
                  <a:pt x="48" y="116"/>
                  <a:pt x="48" y="112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0" y="104"/>
                  <a:pt x="64" y="100"/>
                  <a:pt x="64" y="96"/>
                </a:cubicBezTo>
                <a:cubicBezTo>
                  <a:pt x="64" y="87"/>
                  <a:pt x="64" y="87"/>
                  <a:pt x="64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8" y="79"/>
                  <a:pt x="83" y="80"/>
                  <a:pt x="88" y="80"/>
                </a:cubicBezTo>
                <a:cubicBezTo>
                  <a:pt x="110" y="80"/>
                  <a:pt x="128" y="62"/>
                  <a:pt x="128" y="40"/>
                </a:cubicBezTo>
                <a:cubicBezTo>
                  <a:pt x="128" y="18"/>
                  <a:pt x="110" y="0"/>
                  <a:pt x="88" y="0"/>
                </a:cubicBezTo>
                <a:close/>
                <a:moveTo>
                  <a:pt x="88" y="72"/>
                </a:moveTo>
                <a:cubicBezTo>
                  <a:pt x="82" y="72"/>
                  <a:pt x="77" y="70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66" y="73"/>
                  <a:pt x="66" y="73"/>
                  <a:pt x="66" y="73"/>
                </a:cubicBezTo>
                <a:cubicBezTo>
                  <a:pt x="58" y="81"/>
                  <a:pt x="58" y="81"/>
                  <a:pt x="58" y="81"/>
                </a:cubicBezTo>
                <a:cubicBezTo>
                  <a:pt x="57" y="82"/>
                  <a:pt x="56" y="85"/>
                  <a:pt x="56" y="87"/>
                </a:cubicBezTo>
                <a:cubicBezTo>
                  <a:pt x="56" y="96"/>
                  <a:pt x="56" y="96"/>
                  <a:pt x="56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4" y="96"/>
                  <a:pt x="40" y="100"/>
                  <a:pt x="40" y="104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9" y="112"/>
                  <a:pt x="26" y="113"/>
                  <a:pt x="25" y="114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09"/>
                  <a:pt x="8" y="109"/>
                  <a:pt x="8" y="10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56"/>
                  <a:pt x="61" y="56"/>
                  <a:pt x="61" y="56"/>
                </a:cubicBezTo>
                <a:cubicBezTo>
                  <a:pt x="58" y="51"/>
                  <a:pt x="56" y="46"/>
                  <a:pt x="56" y="40"/>
                </a:cubicBezTo>
                <a:cubicBezTo>
                  <a:pt x="56" y="22"/>
                  <a:pt x="70" y="8"/>
                  <a:pt x="88" y="8"/>
                </a:cubicBezTo>
                <a:cubicBezTo>
                  <a:pt x="106" y="8"/>
                  <a:pt x="120" y="22"/>
                  <a:pt x="120" y="40"/>
                </a:cubicBezTo>
                <a:cubicBezTo>
                  <a:pt x="120" y="58"/>
                  <a:pt x="106" y="72"/>
                  <a:pt x="88" y="7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3" name="出自【趣你的PPT】(微信:qunideppt)：最优质的PPT资源库"/>
          <p:cNvSpPr>
            <a:spLocks noEditPoints="1"/>
          </p:cNvSpPr>
          <p:nvPr/>
        </p:nvSpPr>
        <p:spPr bwMode="auto">
          <a:xfrm rot="18900000">
            <a:off x="7008014" y="3529956"/>
            <a:ext cx="54500" cy="54500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1 h 32"/>
              <a:gd name="T4" fmla="*/ 12 w 32"/>
              <a:gd name="T5" fmla="*/ 0 h 32"/>
              <a:gd name="T6" fmla="*/ 0 w 32"/>
              <a:gd name="T7" fmla="*/ 12 h 32"/>
              <a:gd name="T8" fmla="*/ 0 w 32"/>
              <a:gd name="T9" fmla="*/ 13 h 32"/>
              <a:gd name="T10" fmla="*/ 1 w 32"/>
              <a:gd name="T11" fmla="*/ 15 h 32"/>
              <a:gd name="T12" fmla="*/ 17 w 32"/>
              <a:gd name="T13" fmla="*/ 31 h 32"/>
              <a:gd name="T14" fmla="*/ 20 w 32"/>
              <a:gd name="T15" fmla="*/ 32 h 32"/>
              <a:gd name="T16" fmla="*/ 32 w 32"/>
              <a:gd name="T17" fmla="*/ 20 h 32"/>
              <a:gd name="T18" fmla="*/ 32 w 32"/>
              <a:gd name="T19" fmla="*/ 19 h 32"/>
              <a:gd name="T20" fmla="*/ 31 w 32"/>
              <a:gd name="T21" fmla="*/ 17 h 32"/>
              <a:gd name="T22" fmla="*/ 19 w 32"/>
              <a:gd name="T23" fmla="*/ 28 h 32"/>
              <a:gd name="T24" fmla="*/ 4 w 32"/>
              <a:gd name="T25" fmla="*/ 13 h 32"/>
              <a:gd name="T26" fmla="*/ 13 w 32"/>
              <a:gd name="T27" fmla="*/ 4 h 32"/>
              <a:gd name="T28" fmla="*/ 28 w 32"/>
              <a:gd name="T29" fmla="*/ 19 h 32"/>
              <a:gd name="T30" fmla="*/ 19 w 32"/>
              <a:gd name="T3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27" y="11"/>
                  <a:pt x="21" y="5"/>
                  <a:pt x="15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6" y="2"/>
                  <a:pt x="2" y="6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4"/>
                  <a:pt x="0" y="14"/>
                  <a:pt x="1" y="15"/>
                </a:cubicBezTo>
                <a:cubicBezTo>
                  <a:pt x="5" y="21"/>
                  <a:pt x="11" y="27"/>
                  <a:pt x="17" y="31"/>
                </a:cubicBezTo>
                <a:cubicBezTo>
                  <a:pt x="18" y="32"/>
                  <a:pt x="19" y="32"/>
                  <a:pt x="20" y="32"/>
                </a:cubicBezTo>
                <a:cubicBezTo>
                  <a:pt x="26" y="30"/>
                  <a:pt x="30" y="26"/>
                  <a:pt x="32" y="20"/>
                </a:cubicBezTo>
                <a:cubicBezTo>
                  <a:pt x="32" y="20"/>
                  <a:pt x="32" y="20"/>
                  <a:pt x="32" y="19"/>
                </a:cubicBezTo>
                <a:cubicBezTo>
                  <a:pt x="32" y="18"/>
                  <a:pt x="32" y="18"/>
                  <a:pt x="31" y="17"/>
                </a:cubicBezTo>
                <a:close/>
                <a:moveTo>
                  <a:pt x="19" y="28"/>
                </a:moveTo>
                <a:cubicBezTo>
                  <a:pt x="13" y="24"/>
                  <a:pt x="8" y="19"/>
                  <a:pt x="4" y="13"/>
                </a:cubicBezTo>
                <a:cubicBezTo>
                  <a:pt x="6" y="8"/>
                  <a:pt x="8" y="6"/>
                  <a:pt x="13" y="4"/>
                </a:cubicBezTo>
                <a:cubicBezTo>
                  <a:pt x="19" y="8"/>
                  <a:pt x="24" y="13"/>
                  <a:pt x="28" y="19"/>
                </a:cubicBezTo>
                <a:cubicBezTo>
                  <a:pt x="26" y="24"/>
                  <a:pt x="24" y="26"/>
                  <a:pt x="19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出自【趣你的PPT】(微信:qunideppt)：最优质的PPT资源库"/>
          <p:cNvSpPr/>
          <p:nvPr/>
        </p:nvSpPr>
        <p:spPr bwMode="auto">
          <a:xfrm>
            <a:off x="7070953" y="3834436"/>
            <a:ext cx="78166" cy="50915"/>
          </a:xfrm>
          <a:custGeom>
            <a:avLst/>
            <a:gdLst>
              <a:gd name="T0" fmla="*/ 44 w 46"/>
              <a:gd name="T1" fmla="*/ 0 h 30"/>
              <a:gd name="T2" fmla="*/ 0 w 46"/>
              <a:gd name="T3" fmla="*/ 28 h 30"/>
              <a:gd name="T4" fmla="*/ 2 w 46"/>
              <a:gd name="T5" fmla="*/ 30 h 30"/>
              <a:gd name="T6" fmla="*/ 4 w 46"/>
              <a:gd name="T7" fmla="*/ 28 h 30"/>
              <a:gd name="T8" fmla="*/ 44 w 46"/>
              <a:gd name="T9" fmla="*/ 4 h 30"/>
              <a:gd name="T10" fmla="*/ 46 w 46"/>
              <a:gd name="T11" fmla="*/ 2 h 30"/>
              <a:gd name="T12" fmla="*/ 44 w 46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">
                <a:moveTo>
                  <a:pt x="44" y="0"/>
                </a:moveTo>
                <a:cubicBezTo>
                  <a:pt x="20" y="0"/>
                  <a:pt x="0" y="13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3" y="30"/>
                  <a:pt x="4" y="29"/>
                  <a:pt x="4" y="28"/>
                </a:cubicBezTo>
                <a:cubicBezTo>
                  <a:pt x="4" y="15"/>
                  <a:pt x="23" y="4"/>
                  <a:pt x="44" y="4"/>
                </a:cubicBezTo>
                <a:cubicBezTo>
                  <a:pt x="45" y="4"/>
                  <a:pt x="46" y="3"/>
                  <a:pt x="46" y="2"/>
                </a:cubicBezTo>
                <a:cubicBezTo>
                  <a:pt x="46" y="1"/>
                  <a:pt x="45" y="0"/>
                  <a:pt x="44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37249" y="3800732"/>
            <a:ext cx="217286" cy="190035"/>
          </a:xfrm>
          <a:custGeom>
            <a:avLst/>
            <a:gdLst>
              <a:gd name="T0" fmla="*/ 64 w 128"/>
              <a:gd name="T1" fmla="*/ 0 h 112"/>
              <a:gd name="T2" fmla="*/ 0 w 128"/>
              <a:gd name="T3" fmla="*/ 48 h 112"/>
              <a:gd name="T4" fmla="*/ 28 w 128"/>
              <a:gd name="T5" fmla="*/ 88 h 112"/>
              <a:gd name="T6" fmla="*/ 28 w 128"/>
              <a:gd name="T7" fmla="*/ 88 h 112"/>
              <a:gd name="T8" fmla="*/ 20 w 128"/>
              <a:gd name="T9" fmla="*/ 107 h 112"/>
              <a:gd name="T10" fmla="*/ 20 w 128"/>
              <a:gd name="T11" fmla="*/ 107 h 112"/>
              <a:gd name="T12" fmla="*/ 20 w 128"/>
              <a:gd name="T13" fmla="*/ 108 h 112"/>
              <a:gd name="T14" fmla="*/ 24 w 128"/>
              <a:gd name="T15" fmla="*/ 112 h 112"/>
              <a:gd name="T16" fmla="*/ 25 w 128"/>
              <a:gd name="T17" fmla="*/ 112 h 112"/>
              <a:gd name="T18" fmla="*/ 52 w 128"/>
              <a:gd name="T19" fmla="*/ 95 h 112"/>
              <a:gd name="T20" fmla="*/ 64 w 128"/>
              <a:gd name="T21" fmla="*/ 96 h 112"/>
              <a:gd name="T22" fmla="*/ 128 w 128"/>
              <a:gd name="T23" fmla="*/ 48 h 112"/>
              <a:gd name="T24" fmla="*/ 64 w 128"/>
              <a:gd name="T25" fmla="*/ 0 h 112"/>
              <a:gd name="T26" fmla="*/ 64 w 128"/>
              <a:gd name="T27" fmla="*/ 88 h 112"/>
              <a:gd name="T28" fmla="*/ 53 w 128"/>
              <a:gd name="T29" fmla="*/ 87 h 112"/>
              <a:gd name="T30" fmla="*/ 52 w 128"/>
              <a:gd name="T31" fmla="*/ 87 h 112"/>
              <a:gd name="T32" fmla="*/ 45 w 128"/>
              <a:gd name="T33" fmla="*/ 90 h 112"/>
              <a:gd name="T34" fmla="*/ 33 w 128"/>
              <a:gd name="T35" fmla="*/ 100 h 112"/>
              <a:gd name="T36" fmla="*/ 36 w 128"/>
              <a:gd name="T37" fmla="*/ 88 h 112"/>
              <a:gd name="T38" fmla="*/ 36 w 128"/>
              <a:gd name="T39" fmla="*/ 88 h 112"/>
              <a:gd name="T40" fmla="*/ 32 w 128"/>
              <a:gd name="T41" fmla="*/ 81 h 112"/>
              <a:gd name="T42" fmla="*/ 8 w 128"/>
              <a:gd name="T43" fmla="*/ 48 h 112"/>
              <a:gd name="T44" fmla="*/ 64 w 128"/>
              <a:gd name="T45" fmla="*/ 8 h 112"/>
              <a:gd name="T46" fmla="*/ 120 w 128"/>
              <a:gd name="T47" fmla="*/ 48 h 112"/>
              <a:gd name="T48" fmla="*/ 64 w 128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12">
                <a:moveTo>
                  <a:pt x="64" y="0"/>
                </a:moveTo>
                <a:cubicBezTo>
                  <a:pt x="29" y="0"/>
                  <a:pt x="0" y="21"/>
                  <a:pt x="0" y="48"/>
                </a:cubicBezTo>
                <a:cubicBezTo>
                  <a:pt x="0" y="65"/>
                  <a:pt x="11" y="79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95"/>
                  <a:pt x="23" y="103"/>
                  <a:pt x="20" y="107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7"/>
                  <a:pt x="20" y="108"/>
                  <a:pt x="20" y="108"/>
                </a:cubicBezTo>
                <a:cubicBezTo>
                  <a:pt x="20" y="110"/>
                  <a:pt x="22" y="112"/>
                  <a:pt x="24" y="112"/>
                </a:cubicBezTo>
                <a:cubicBezTo>
                  <a:pt x="24" y="112"/>
                  <a:pt x="25" y="112"/>
                  <a:pt x="25" y="112"/>
                </a:cubicBezTo>
                <a:cubicBezTo>
                  <a:pt x="37" y="110"/>
                  <a:pt x="49" y="98"/>
                  <a:pt x="52" y="95"/>
                </a:cubicBezTo>
                <a:cubicBezTo>
                  <a:pt x="56" y="96"/>
                  <a:pt x="60" y="96"/>
                  <a:pt x="64" y="96"/>
                </a:cubicBezTo>
                <a:cubicBezTo>
                  <a:pt x="99" y="96"/>
                  <a:pt x="128" y="75"/>
                  <a:pt x="128" y="48"/>
                </a:cubicBezTo>
                <a:cubicBezTo>
                  <a:pt x="128" y="21"/>
                  <a:pt x="99" y="0"/>
                  <a:pt x="64" y="0"/>
                </a:cubicBezTo>
                <a:close/>
                <a:moveTo>
                  <a:pt x="64" y="88"/>
                </a:moveTo>
                <a:cubicBezTo>
                  <a:pt x="60" y="88"/>
                  <a:pt x="57" y="88"/>
                  <a:pt x="5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49" y="87"/>
                  <a:pt x="47" y="88"/>
                  <a:pt x="45" y="90"/>
                </a:cubicBezTo>
                <a:cubicBezTo>
                  <a:pt x="44" y="92"/>
                  <a:pt x="39" y="97"/>
                  <a:pt x="33" y="100"/>
                </a:cubicBezTo>
                <a:cubicBezTo>
                  <a:pt x="35" y="97"/>
                  <a:pt x="36" y="93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5"/>
                  <a:pt x="34" y="82"/>
                  <a:pt x="32" y="81"/>
                </a:cubicBezTo>
                <a:cubicBezTo>
                  <a:pt x="17" y="73"/>
                  <a:pt x="8" y="61"/>
                  <a:pt x="8" y="48"/>
                </a:cubicBezTo>
                <a:cubicBezTo>
                  <a:pt x="8" y="26"/>
                  <a:pt x="33" y="8"/>
                  <a:pt x="64" y="8"/>
                </a:cubicBezTo>
                <a:cubicBezTo>
                  <a:pt x="95" y="8"/>
                  <a:pt x="120" y="26"/>
                  <a:pt x="120" y="48"/>
                </a:cubicBezTo>
                <a:cubicBezTo>
                  <a:pt x="120" y="70"/>
                  <a:pt x="95" y="88"/>
                  <a:pt x="64" y="8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出自【趣你的PPT】(微信:qunideppt)：最优质的PPT资源库"/>
          <p:cNvSpPr>
            <a:spLocks noEditPoints="1"/>
          </p:cNvSpPr>
          <p:nvPr/>
        </p:nvSpPr>
        <p:spPr bwMode="auto">
          <a:xfrm rot="404393">
            <a:off x="6785069" y="4070338"/>
            <a:ext cx="292196" cy="287631"/>
          </a:xfrm>
          <a:custGeom>
            <a:avLst/>
            <a:gdLst>
              <a:gd name="T0" fmla="*/ 69 w 114"/>
              <a:gd name="T1" fmla="*/ 112 h 112"/>
              <a:gd name="T2" fmla="*/ 66 w 114"/>
              <a:gd name="T3" fmla="*/ 111 h 112"/>
              <a:gd name="T4" fmla="*/ 1 w 114"/>
              <a:gd name="T5" fmla="*/ 46 h 112"/>
              <a:gd name="T6" fmla="*/ 0 w 114"/>
              <a:gd name="T7" fmla="*/ 44 h 112"/>
              <a:gd name="T8" fmla="*/ 0 w 114"/>
              <a:gd name="T9" fmla="*/ 4 h 112"/>
              <a:gd name="T10" fmla="*/ 4 w 114"/>
              <a:gd name="T11" fmla="*/ 0 h 112"/>
              <a:gd name="T12" fmla="*/ 45 w 114"/>
              <a:gd name="T13" fmla="*/ 0 h 112"/>
              <a:gd name="T14" fmla="*/ 48 w 114"/>
              <a:gd name="T15" fmla="*/ 1 h 112"/>
              <a:gd name="T16" fmla="*/ 112 w 114"/>
              <a:gd name="T17" fmla="*/ 65 h 112"/>
              <a:gd name="T18" fmla="*/ 112 w 114"/>
              <a:gd name="T19" fmla="*/ 71 h 112"/>
              <a:gd name="T20" fmla="*/ 72 w 114"/>
              <a:gd name="T21" fmla="*/ 111 h 112"/>
              <a:gd name="T22" fmla="*/ 69 w 114"/>
              <a:gd name="T23" fmla="*/ 112 h 112"/>
              <a:gd name="T24" fmla="*/ 8 w 114"/>
              <a:gd name="T25" fmla="*/ 42 h 112"/>
              <a:gd name="T26" fmla="*/ 69 w 114"/>
              <a:gd name="T27" fmla="*/ 102 h 112"/>
              <a:gd name="T28" fmla="*/ 104 w 114"/>
              <a:gd name="T29" fmla="*/ 68 h 112"/>
              <a:gd name="T30" fmla="*/ 44 w 114"/>
              <a:gd name="T31" fmla="*/ 8 h 112"/>
              <a:gd name="T32" fmla="*/ 8 w 114"/>
              <a:gd name="T33" fmla="*/ 8 h 112"/>
              <a:gd name="T34" fmla="*/ 8 w 114"/>
              <a:gd name="T35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2">
                <a:moveTo>
                  <a:pt x="69" y="112"/>
                </a:moveTo>
                <a:cubicBezTo>
                  <a:pt x="68" y="112"/>
                  <a:pt x="67" y="111"/>
                  <a:pt x="66" y="111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8" y="1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4" y="66"/>
                  <a:pt x="114" y="69"/>
                  <a:pt x="112" y="71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1" y="111"/>
                  <a:pt x="70" y="112"/>
                  <a:pt x="69" y="112"/>
                </a:cubicBezTo>
                <a:close/>
                <a:moveTo>
                  <a:pt x="8" y="42"/>
                </a:moveTo>
                <a:cubicBezTo>
                  <a:pt x="69" y="102"/>
                  <a:pt x="69" y="102"/>
                  <a:pt x="69" y="10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44" y="8"/>
                  <a:pt x="44" y="8"/>
                  <a:pt x="44" y="8"/>
                </a:cubicBezTo>
                <a:cubicBezTo>
                  <a:pt x="8" y="8"/>
                  <a:pt x="8" y="8"/>
                  <a:pt x="8" y="8"/>
                </a:cubicBezTo>
                <a:lnTo>
                  <a:pt x="8" y="4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" name="出自【趣你的PPT】(微信:qunideppt)：最优质的PPT资源库"/>
          <p:cNvSpPr>
            <a:spLocks noEditPoints="1"/>
          </p:cNvSpPr>
          <p:nvPr/>
        </p:nvSpPr>
        <p:spPr bwMode="auto">
          <a:xfrm rot="404393">
            <a:off x="6835069" y="4103170"/>
            <a:ext cx="60874" cy="62396"/>
          </a:xfrm>
          <a:custGeom>
            <a:avLst/>
            <a:gdLst>
              <a:gd name="T0" fmla="*/ 12 w 24"/>
              <a:gd name="T1" fmla="*/ 4 h 24"/>
              <a:gd name="T2" fmla="*/ 20 w 24"/>
              <a:gd name="T3" fmla="*/ 12 h 24"/>
              <a:gd name="T4" fmla="*/ 12 w 24"/>
              <a:gd name="T5" fmla="*/ 20 h 24"/>
              <a:gd name="T6" fmla="*/ 4 w 24"/>
              <a:gd name="T7" fmla="*/ 12 h 24"/>
              <a:gd name="T8" fmla="*/ 12 w 24"/>
              <a:gd name="T9" fmla="*/ 4 h 24"/>
              <a:gd name="T10" fmla="*/ 12 w 24"/>
              <a:gd name="T11" fmla="*/ 0 h 24"/>
              <a:gd name="T12" fmla="*/ 0 w 24"/>
              <a:gd name="T13" fmla="*/ 12 h 24"/>
              <a:gd name="T14" fmla="*/ 12 w 24"/>
              <a:gd name="T15" fmla="*/ 24 h 24"/>
              <a:gd name="T16" fmla="*/ 24 w 24"/>
              <a:gd name="T17" fmla="*/ 12 h 24"/>
              <a:gd name="T18" fmla="*/ 12 w 24"/>
              <a:gd name="T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moveTo>
                  <a:pt x="12" y="0"/>
                </a:moveTo>
                <a:cubicBezTo>
                  <a:pt x="6" y="0"/>
                  <a:pt x="0" y="5"/>
                  <a:pt x="0" y="12"/>
                </a:cubicBezTo>
                <a:cubicBezTo>
                  <a:pt x="0" y="18"/>
                  <a:pt x="6" y="24"/>
                  <a:pt x="12" y="24"/>
                </a:cubicBezTo>
                <a:cubicBezTo>
                  <a:pt x="19" y="24"/>
                  <a:pt x="24" y="18"/>
                  <a:pt x="24" y="12"/>
                </a:cubicBezTo>
                <a:cubicBezTo>
                  <a:pt x="24" y="5"/>
                  <a:pt x="19" y="0"/>
                  <a:pt x="1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52032" y="3975598"/>
            <a:ext cx="269633" cy="318657"/>
          </a:xfrm>
          <a:custGeom>
            <a:avLst/>
            <a:gdLst>
              <a:gd name="T0" fmla="*/ 572 w 572"/>
              <a:gd name="T1" fmla="*/ 489 h 676"/>
              <a:gd name="T2" fmla="*/ 572 w 572"/>
              <a:gd name="T3" fmla="*/ 186 h 676"/>
              <a:gd name="T4" fmla="*/ 286 w 572"/>
              <a:gd name="T5" fmla="*/ 0 h 676"/>
              <a:gd name="T6" fmla="*/ 0 w 572"/>
              <a:gd name="T7" fmla="*/ 186 h 676"/>
              <a:gd name="T8" fmla="*/ 0 w 572"/>
              <a:gd name="T9" fmla="*/ 489 h 676"/>
              <a:gd name="T10" fmla="*/ 286 w 572"/>
              <a:gd name="T11" fmla="*/ 676 h 676"/>
              <a:gd name="T12" fmla="*/ 572 w 572"/>
              <a:gd name="T13" fmla="*/ 489 h 676"/>
              <a:gd name="T14" fmla="*/ 528 w 572"/>
              <a:gd name="T15" fmla="*/ 202 h 676"/>
              <a:gd name="T16" fmla="*/ 287 w 572"/>
              <a:gd name="T17" fmla="*/ 359 h 676"/>
              <a:gd name="T18" fmla="*/ 190 w 572"/>
              <a:gd name="T19" fmla="*/ 295 h 676"/>
              <a:gd name="T20" fmla="*/ 429 w 572"/>
              <a:gd name="T21" fmla="*/ 138 h 676"/>
              <a:gd name="T22" fmla="*/ 528 w 572"/>
              <a:gd name="T23" fmla="*/ 202 h 676"/>
              <a:gd name="T24" fmla="*/ 137 w 572"/>
              <a:gd name="T25" fmla="*/ 259 h 676"/>
              <a:gd name="T26" fmla="*/ 47 w 572"/>
              <a:gd name="T27" fmla="*/ 200 h 676"/>
              <a:gd name="T28" fmla="*/ 286 w 572"/>
              <a:gd name="T29" fmla="*/ 45 h 676"/>
              <a:gd name="T30" fmla="*/ 375 w 572"/>
              <a:gd name="T31" fmla="*/ 103 h 676"/>
              <a:gd name="T32" fmla="*/ 137 w 572"/>
              <a:gd name="T33" fmla="*/ 259 h 676"/>
              <a:gd name="T34" fmla="*/ 38 w 572"/>
              <a:gd name="T35" fmla="*/ 469 h 676"/>
              <a:gd name="T36" fmla="*/ 38 w 572"/>
              <a:gd name="T37" fmla="*/ 222 h 676"/>
              <a:gd name="T38" fmla="*/ 127 w 572"/>
              <a:gd name="T39" fmla="*/ 280 h 676"/>
              <a:gd name="T40" fmla="*/ 127 w 572"/>
              <a:gd name="T41" fmla="*/ 386 h 676"/>
              <a:gd name="T42" fmla="*/ 180 w 572"/>
              <a:gd name="T43" fmla="*/ 417 h 676"/>
              <a:gd name="T44" fmla="*/ 180 w 572"/>
              <a:gd name="T45" fmla="*/ 315 h 676"/>
              <a:gd name="T46" fmla="*/ 274 w 572"/>
              <a:gd name="T47" fmla="*/ 376 h 676"/>
              <a:gd name="T48" fmla="*/ 274 w 572"/>
              <a:gd name="T49" fmla="*/ 624 h 676"/>
              <a:gd name="T50" fmla="*/ 38 w 572"/>
              <a:gd name="T51" fmla="*/ 469 h 676"/>
              <a:gd name="T52" fmla="*/ 295 w 572"/>
              <a:gd name="T53" fmla="*/ 378 h 676"/>
              <a:gd name="T54" fmla="*/ 535 w 572"/>
              <a:gd name="T55" fmla="*/ 221 h 676"/>
              <a:gd name="T56" fmla="*/ 535 w 572"/>
              <a:gd name="T57" fmla="*/ 469 h 676"/>
              <a:gd name="T58" fmla="*/ 295 w 572"/>
              <a:gd name="T59" fmla="*/ 626 h 676"/>
              <a:gd name="T60" fmla="*/ 295 w 572"/>
              <a:gd name="T61" fmla="*/ 378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2" h="676">
                <a:moveTo>
                  <a:pt x="572" y="489"/>
                </a:moveTo>
                <a:lnTo>
                  <a:pt x="572" y="186"/>
                </a:lnTo>
                <a:lnTo>
                  <a:pt x="286" y="0"/>
                </a:lnTo>
                <a:lnTo>
                  <a:pt x="0" y="186"/>
                </a:lnTo>
                <a:lnTo>
                  <a:pt x="0" y="489"/>
                </a:lnTo>
                <a:lnTo>
                  <a:pt x="286" y="676"/>
                </a:lnTo>
                <a:lnTo>
                  <a:pt x="572" y="489"/>
                </a:lnTo>
                <a:close/>
                <a:moveTo>
                  <a:pt x="528" y="202"/>
                </a:moveTo>
                <a:lnTo>
                  <a:pt x="287" y="359"/>
                </a:lnTo>
                <a:lnTo>
                  <a:pt x="190" y="295"/>
                </a:lnTo>
                <a:lnTo>
                  <a:pt x="429" y="138"/>
                </a:lnTo>
                <a:lnTo>
                  <a:pt x="528" y="202"/>
                </a:lnTo>
                <a:close/>
                <a:moveTo>
                  <a:pt x="137" y="259"/>
                </a:moveTo>
                <a:lnTo>
                  <a:pt x="47" y="200"/>
                </a:lnTo>
                <a:lnTo>
                  <a:pt x="286" y="45"/>
                </a:lnTo>
                <a:lnTo>
                  <a:pt x="375" y="103"/>
                </a:lnTo>
                <a:lnTo>
                  <a:pt x="137" y="259"/>
                </a:lnTo>
                <a:close/>
                <a:moveTo>
                  <a:pt x="38" y="469"/>
                </a:moveTo>
                <a:lnTo>
                  <a:pt x="38" y="222"/>
                </a:lnTo>
                <a:lnTo>
                  <a:pt x="127" y="280"/>
                </a:lnTo>
                <a:lnTo>
                  <a:pt x="127" y="386"/>
                </a:lnTo>
                <a:lnTo>
                  <a:pt x="180" y="417"/>
                </a:lnTo>
                <a:lnTo>
                  <a:pt x="180" y="315"/>
                </a:lnTo>
                <a:lnTo>
                  <a:pt x="274" y="376"/>
                </a:lnTo>
                <a:lnTo>
                  <a:pt x="274" y="624"/>
                </a:lnTo>
                <a:lnTo>
                  <a:pt x="38" y="469"/>
                </a:lnTo>
                <a:close/>
                <a:moveTo>
                  <a:pt x="295" y="378"/>
                </a:moveTo>
                <a:lnTo>
                  <a:pt x="535" y="221"/>
                </a:lnTo>
                <a:lnTo>
                  <a:pt x="535" y="469"/>
                </a:lnTo>
                <a:lnTo>
                  <a:pt x="295" y="626"/>
                </a:lnTo>
                <a:lnTo>
                  <a:pt x="295" y="37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5" name="出自【趣你的PPT】(微信:qunideppt)：最优质的PPT资源库"/>
          <p:cNvSpPr>
            <a:spLocks noEditPoints="1"/>
          </p:cNvSpPr>
          <p:nvPr/>
        </p:nvSpPr>
        <p:spPr bwMode="auto">
          <a:xfrm flipH="1">
            <a:off x="7049238" y="4315908"/>
            <a:ext cx="240891" cy="237545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7" name="出自【趣你的PPT】(微信:qunideppt)：最优质的PPT资源库"/>
          <p:cNvSpPr/>
          <p:nvPr/>
        </p:nvSpPr>
        <p:spPr bwMode="auto">
          <a:xfrm>
            <a:off x="7261819" y="4246694"/>
            <a:ext cx="185841" cy="196484"/>
          </a:xfrm>
          <a:custGeom>
            <a:avLst/>
            <a:gdLst>
              <a:gd name="T0" fmla="*/ 47 w 121"/>
              <a:gd name="T1" fmla="*/ 128 h 128"/>
              <a:gd name="T2" fmla="*/ 22 w 121"/>
              <a:gd name="T3" fmla="*/ 118 h 128"/>
              <a:gd name="T4" fmla="*/ 14 w 121"/>
              <a:gd name="T5" fmla="*/ 110 h 128"/>
              <a:gd name="T6" fmla="*/ 14 w 121"/>
              <a:gd name="T7" fmla="*/ 58 h 128"/>
              <a:gd name="T8" fmla="*/ 58 w 121"/>
              <a:gd name="T9" fmla="*/ 14 h 128"/>
              <a:gd name="T10" fmla="*/ 89 w 121"/>
              <a:gd name="T11" fmla="*/ 0 h 128"/>
              <a:gd name="T12" fmla="*/ 119 w 121"/>
              <a:gd name="T13" fmla="*/ 18 h 128"/>
              <a:gd name="T14" fmla="*/ 118 w 121"/>
              <a:gd name="T15" fmla="*/ 27 h 128"/>
              <a:gd name="T16" fmla="*/ 109 w 121"/>
              <a:gd name="T17" fmla="*/ 26 h 128"/>
              <a:gd name="T18" fmla="*/ 88 w 121"/>
              <a:gd name="T19" fmla="*/ 12 h 128"/>
              <a:gd name="T20" fmla="*/ 66 w 121"/>
              <a:gd name="T21" fmla="*/ 22 h 128"/>
              <a:gd name="T22" fmla="*/ 22 w 121"/>
              <a:gd name="T23" fmla="*/ 66 h 128"/>
              <a:gd name="T24" fmla="*/ 22 w 121"/>
              <a:gd name="T25" fmla="*/ 102 h 128"/>
              <a:gd name="T26" fmla="*/ 30 w 121"/>
              <a:gd name="T27" fmla="*/ 110 h 128"/>
              <a:gd name="T28" fmla="*/ 48 w 121"/>
              <a:gd name="T29" fmla="*/ 116 h 128"/>
              <a:gd name="T30" fmla="*/ 70 w 121"/>
              <a:gd name="T31" fmla="*/ 106 h 128"/>
              <a:gd name="T32" fmla="*/ 102 w 121"/>
              <a:gd name="T33" fmla="*/ 74 h 128"/>
              <a:gd name="T34" fmla="*/ 110 w 121"/>
              <a:gd name="T35" fmla="*/ 74 h 128"/>
              <a:gd name="T36" fmla="*/ 110 w 121"/>
              <a:gd name="T37" fmla="*/ 82 h 128"/>
              <a:gd name="T38" fmla="*/ 78 w 121"/>
              <a:gd name="T39" fmla="*/ 114 h 128"/>
              <a:gd name="T40" fmla="*/ 49 w 121"/>
              <a:gd name="T41" fmla="*/ 128 h 128"/>
              <a:gd name="T42" fmla="*/ 47 w 121"/>
              <a:gd name="T4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28">
                <a:moveTo>
                  <a:pt x="47" y="128"/>
                </a:moveTo>
                <a:cubicBezTo>
                  <a:pt x="37" y="128"/>
                  <a:pt x="28" y="125"/>
                  <a:pt x="22" y="118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0" y="96"/>
                  <a:pt x="0" y="72"/>
                  <a:pt x="14" y="58"/>
                </a:cubicBezTo>
                <a:cubicBezTo>
                  <a:pt x="58" y="14"/>
                  <a:pt x="58" y="14"/>
                  <a:pt x="58" y="14"/>
                </a:cubicBezTo>
                <a:cubicBezTo>
                  <a:pt x="70" y="2"/>
                  <a:pt x="81" y="0"/>
                  <a:pt x="89" y="0"/>
                </a:cubicBezTo>
                <a:cubicBezTo>
                  <a:pt x="100" y="1"/>
                  <a:pt x="111" y="7"/>
                  <a:pt x="119" y="18"/>
                </a:cubicBezTo>
                <a:cubicBezTo>
                  <a:pt x="121" y="21"/>
                  <a:pt x="120" y="25"/>
                  <a:pt x="118" y="27"/>
                </a:cubicBezTo>
                <a:cubicBezTo>
                  <a:pt x="115" y="29"/>
                  <a:pt x="111" y="28"/>
                  <a:pt x="109" y="26"/>
                </a:cubicBezTo>
                <a:cubicBezTo>
                  <a:pt x="103" y="17"/>
                  <a:pt x="96" y="13"/>
                  <a:pt x="88" y="12"/>
                </a:cubicBezTo>
                <a:cubicBezTo>
                  <a:pt x="81" y="12"/>
                  <a:pt x="73" y="15"/>
                  <a:pt x="66" y="22"/>
                </a:cubicBezTo>
                <a:cubicBezTo>
                  <a:pt x="22" y="66"/>
                  <a:pt x="22" y="66"/>
                  <a:pt x="22" y="66"/>
                </a:cubicBezTo>
                <a:cubicBezTo>
                  <a:pt x="13" y="76"/>
                  <a:pt x="13" y="92"/>
                  <a:pt x="22" y="10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5" y="114"/>
                  <a:pt x="41" y="117"/>
                  <a:pt x="48" y="116"/>
                </a:cubicBezTo>
                <a:cubicBezTo>
                  <a:pt x="56" y="116"/>
                  <a:pt x="63" y="112"/>
                  <a:pt x="70" y="106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4" y="71"/>
                  <a:pt x="108" y="71"/>
                  <a:pt x="110" y="74"/>
                </a:cubicBezTo>
                <a:cubicBezTo>
                  <a:pt x="113" y="76"/>
                  <a:pt x="113" y="80"/>
                  <a:pt x="110" y="82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0" y="123"/>
                  <a:pt x="59" y="128"/>
                  <a:pt x="49" y="128"/>
                </a:cubicBezTo>
                <a:cubicBezTo>
                  <a:pt x="48" y="128"/>
                  <a:pt x="47" y="128"/>
                  <a:pt x="47" y="1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8" name="出自【趣你的PPT】(微信:qunideppt)：最优质的PPT资源库"/>
          <p:cNvSpPr/>
          <p:nvPr/>
        </p:nvSpPr>
        <p:spPr bwMode="auto">
          <a:xfrm>
            <a:off x="7389534" y="4147633"/>
            <a:ext cx="168649" cy="202216"/>
          </a:xfrm>
          <a:custGeom>
            <a:avLst/>
            <a:gdLst>
              <a:gd name="T0" fmla="*/ 29 w 110"/>
              <a:gd name="T1" fmla="*/ 132 h 132"/>
              <a:gd name="T2" fmla="*/ 26 w 110"/>
              <a:gd name="T3" fmla="*/ 132 h 132"/>
              <a:gd name="T4" fmla="*/ 2 w 110"/>
              <a:gd name="T5" fmla="*/ 118 h 132"/>
              <a:gd name="T6" fmla="*/ 4 w 110"/>
              <a:gd name="T7" fmla="*/ 110 h 132"/>
              <a:gd name="T8" fmla="*/ 12 w 110"/>
              <a:gd name="T9" fmla="*/ 112 h 132"/>
              <a:gd name="T10" fmla="*/ 27 w 110"/>
              <a:gd name="T11" fmla="*/ 120 h 132"/>
              <a:gd name="T12" fmla="*/ 43 w 110"/>
              <a:gd name="T13" fmla="*/ 115 h 132"/>
              <a:gd name="T14" fmla="*/ 91 w 110"/>
              <a:gd name="T15" fmla="*/ 67 h 132"/>
              <a:gd name="T16" fmla="*/ 98 w 110"/>
              <a:gd name="T17" fmla="*/ 51 h 132"/>
              <a:gd name="T18" fmla="*/ 91 w 110"/>
              <a:gd name="T19" fmla="*/ 35 h 132"/>
              <a:gd name="T20" fmla="*/ 83 w 110"/>
              <a:gd name="T21" fmla="*/ 27 h 132"/>
              <a:gd name="T22" fmla="*/ 47 w 110"/>
              <a:gd name="T23" fmla="*/ 23 h 132"/>
              <a:gd name="T24" fmla="*/ 11 w 110"/>
              <a:gd name="T25" fmla="*/ 59 h 132"/>
              <a:gd name="T26" fmla="*/ 3 w 110"/>
              <a:gd name="T27" fmla="*/ 59 h 132"/>
              <a:gd name="T28" fmla="*/ 3 w 110"/>
              <a:gd name="T29" fmla="*/ 51 h 132"/>
              <a:gd name="T30" fmla="*/ 39 w 110"/>
              <a:gd name="T31" fmla="*/ 15 h 132"/>
              <a:gd name="T32" fmla="*/ 91 w 110"/>
              <a:gd name="T33" fmla="*/ 19 h 132"/>
              <a:gd name="T34" fmla="*/ 99 w 110"/>
              <a:gd name="T35" fmla="*/ 27 h 132"/>
              <a:gd name="T36" fmla="*/ 110 w 110"/>
              <a:gd name="T37" fmla="*/ 51 h 132"/>
              <a:gd name="T38" fmla="*/ 99 w 110"/>
              <a:gd name="T39" fmla="*/ 75 h 132"/>
              <a:gd name="T40" fmla="*/ 51 w 110"/>
              <a:gd name="T41" fmla="*/ 123 h 132"/>
              <a:gd name="T42" fmla="*/ 29 w 110"/>
              <a:gd name="T43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0" h="132">
                <a:moveTo>
                  <a:pt x="29" y="132"/>
                </a:moveTo>
                <a:cubicBezTo>
                  <a:pt x="28" y="132"/>
                  <a:pt x="27" y="132"/>
                  <a:pt x="26" y="132"/>
                </a:cubicBezTo>
                <a:cubicBezTo>
                  <a:pt x="16" y="131"/>
                  <a:pt x="7" y="126"/>
                  <a:pt x="2" y="118"/>
                </a:cubicBezTo>
                <a:cubicBezTo>
                  <a:pt x="0" y="116"/>
                  <a:pt x="1" y="112"/>
                  <a:pt x="4" y="110"/>
                </a:cubicBezTo>
                <a:cubicBezTo>
                  <a:pt x="6" y="108"/>
                  <a:pt x="10" y="109"/>
                  <a:pt x="12" y="112"/>
                </a:cubicBezTo>
                <a:cubicBezTo>
                  <a:pt x="15" y="116"/>
                  <a:pt x="21" y="120"/>
                  <a:pt x="27" y="120"/>
                </a:cubicBezTo>
                <a:cubicBezTo>
                  <a:pt x="33" y="121"/>
                  <a:pt x="39" y="119"/>
                  <a:pt x="43" y="115"/>
                </a:cubicBezTo>
                <a:cubicBezTo>
                  <a:pt x="91" y="67"/>
                  <a:pt x="91" y="67"/>
                  <a:pt x="91" y="67"/>
                </a:cubicBezTo>
                <a:cubicBezTo>
                  <a:pt x="95" y="62"/>
                  <a:pt x="98" y="57"/>
                  <a:pt x="98" y="51"/>
                </a:cubicBezTo>
                <a:cubicBezTo>
                  <a:pt x="98" y="45"/>
                  <a:pt x="95" y="40"/>
                  <a:pt x="91" y="35"/>
                </a:cubicBezTo>
                <a:cubicBezTo>
                  <a:pt x="83" y="27"/>
                  <a:pt x="83" y="27"/>
                  <a:pt x="83" y="27"/>
                </a:cubicBezTo>
                <a:cubicBezTo>
                  <a:pt x="73" y="18"/>
                  <a:pt x="57" y="14"/>
                  <a:pt x="47" y="23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2"/>
                  <a:pt x="5" y="62"/>
                  <a:pt x="3" y="59"/>
                </a:cubicBezTo>
                <a:cubicBezTo>
                  <a:pt x="0" y="57"/>
                  <a:pt x="0" y="53"/>
                  <a:pt x="3" y="51"/>
                </a:cubicBezTo>
                <a:cubicBezTo>
                  <a:pt x="39" y="15"/>
                  <a:pt x="39" y="15"/>
                  <a:pt x="39" y="15"/>
                </a:cubicBezTo>
                <a:cubicBezTo>
                  <a:pt x="53" y="0"/>
                  <a:pt x="78" y="5"/>
                  <a:pt x="91" y="19"/>
                </a:cubicBezTo>
                <a:cubicBezTo>
                  <a:pt x="99" y="27"/>
                  <a:pt x="99" y="27"/>
                  <a:pt x="99" y="27"/>
                </a:cubicBezTo>
                <a:cubicBezTo>
                  <a:pt x="106" y="34"/>
                  <a:pt x="110" y="42"/>
                  <a:pt x="110" y="51"/>
                </a:cubicBezTo>
                <a:cubicBezTo>
                  <a:pt x="110" y="60"/>
                  <a:pt x="106" y="68"/>
                  <a:pt x="99" y="7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45" y="129"/>
                  <a:pt x="38" y="132"/>
                  <a:pt x="29" y="13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456264" y="4618965"/>
            <a:ext cx="28458" cy="28459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343890" y="4499294"/>
            <a:ext cx="232045" cy="218911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2" name="出自【趣你的PPT】(微信:qunideppt)：最优质的PPT资源库"/>
          <p:cNvSpPr/>
          <p:nvPr/>
        </p:nvSpPr>
        <p:spPr bwMode="auto">
          <a:xfrm>
            <a:off x="7559707" y="4306450"/>
            <a:ext cx="353248" cy="353248"/>
          </a:xfrm>
          <a:custGeom>
            <a:avLst/>
            <a:gdLst>
              <a:gd name="T0" fmla="*/ 50 w 62"/>
              <a:gd name="T1" fmla="*/ 49 h 62"/>
              <a:gd name="T2" fmla="*/ 44 w 62"/>
              <a:gd name="T3" fmla="*/ 54 h 62"/>
              <a:gd name="T4" fmla="*/ 24 w 62"/>
              <a:gd name="T5" fmla="*/ 54 h 62"/>
              <a:gd name="T6" fmla="*/ 21 w 62"/>
              <a:gd name="T7" fmla="*/ 50 h 62"/>
              <a:gd name="T8" fmla="*/ 24 w 62"/>
              <a:gd name="T9" fmla="*/ 42 h 62"/>
              <a:gd name="T10" fmla="*/ 56 w 62"/>
              <a:gd name="T11" fmla="*/ 42 h 62"/>
              <a:gd name="T12" fmla="*/ 62 w 62"/>
              <a:gd name="T13" fmla="*/ 14 h 62"/>
              <a:gd name="T14" fmla="*/ 11 w 62"/>
              <a:gd name="T15" fmla="*/ 7 h 62"/>
              <a:gd name="T16" fmla="*/ 7 w 62"/>
              <a:gd name="T17" fmla="*/ 5 h 62"/>
              <a:gd name="T18" fmla="*/ 7 w 62"/>
              <a:gd name="T19" fmla="*/ 4 h 62"/>
              <a:gd name="T20" fmla="*/ 4 w 62"/>
              <a:gd name="T21" fmla="*/ 0 h 62"/>
              <a:gd name="T22" fmla="*/ 0 w 62"/>
              <a:gd name="T23" fmla="*/ 4 h 62"/>
              <a:gd name="T24" fmla="*/ 4 w 62"/>
              <a:gd name="T25" fmla="*/ 8 h 62"/>
              <a:gd name="T26" fmla="*/ 4 w 62"/>
              <a:gd name="T27" fmla="*/ 8 h 62"/>
              <a:gd name="T28" fmla="*/ 9 w 62"/>
              <a:gd name="T29" fmla="*/ 11 h 62"/>
              <a:gd name="T30" fmla="*/ 17 w 62"/>
              <a:gd name="T31" fmla="*/ 42 h 62"/>
              <a:gd name="T32" fmla="*/ 19 w 62"/>
              <a:gd name="T33" fmla="*/ 42 h 62"/>
              <a:gd name="T34" fmla="*/ 17 w 62"/>
              <a:gd name="T35" fmla="*/ 49 h 62"/>
              <a:gd name="T36" fmla="*/ 17 w 62"/>
              <a:gd name="T37" fmla="*/ 49 h 62"/>
              <a:gd name="T38" fmla="*/ 10 w 62"/>
              <a:gd name="T39" fmla="*/ 55 h 62"/>
              <a:gd name="T40" fmla="*/ 17 w 62"/>
              <a:gd name="T41" fmla="*/ 62 h 62"/>
              <a:gd name="T42" fmla="*/ 23 w 62"/>
              <a:gd name="T43" fmla="*/ 58 h 62"/>
              <a:gd name="T44" fmla="*/ 44 w 62"/>
              <a:gd name="T45" fmla="*/ 58 h 62"/>
              <a:gd name="T46" fmla="*/ 50 w 62"/>
              <a:gd name="T47" fmla="*/ 62 h 62"/>
              <a:gd name="T48" fmla="*/ 57 w 62"/>
              <a:gd name="T49" fmla="*/ 55 h 62"/>
              <a:gd name="T50" fmla="*/ 50 w 62"/>
              <a:gd name="T51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50" y="49"/>
                </a:moveTo>
                <a:cubicBezTo>
                  <a:pt x="47" y="49"/>
                  <a:pt x="45" y="51"/>
                  <a:pt x="4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2"/>
                  <a:pt x="22" y="51"/>
                  <a:pt x="21" y="50"/>
                </a:cubicBezTo>
                <a:cubicBezTo>
                  <a:pt x="24" y="42"/>
                  <a:pt x="24" y="42"/>
                  <a:pt x="24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2" y="14"/>
                  <a:pt x="62" y="14"/>
                  <a:pt x="62" y="14"/>
                </a:cubicBezTo>
                <a:cubicBezTo>
                  <a:pt x="11" y="7"/>
                  <a:pt x="11" y="7"/>
                  <a:pt x="11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9" y="11"/>
                  <a:pt x="9" y="11"/>
                  <a:pt x="9" y="11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3" y="49"/>
                  <a:pt x="10" y="52"/>
                  <a:pt x="10" y="55"/>
                </a:cubicBezTo>
                <a:cubicBezTo>
                  <a:pt x="10" y="59"/>
                  <a:pt x="13" y="62"/>
                  <a:pt x="17" y="62"/>
                </a:cubicBezTo>
                <a:cubicBezTo>
                  <a:pt x="20" y="62"/>
                  <a:pt x="22" y="60"/>
                  <a:pt x="2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60"/>
                  <a:pt x="47" y="62"/>
                  <a:pt x="50" y="62"/>
                </a:cubicBezTo>
                <a:cubicBezTo>
                  <a:pt x="54" y="62"/>
                  <a:pt x="57" y="59"/>
                  <a:pt x="57" y="55"/>
                </a:cubicBezTo>
                <a:cubicBezTo>
                  <a:pt x="57" y="52"/>
                  <a:pt x="54" y="49"/>
                  <a:pt x="50" y="4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3" name="出自【趣你的PPT】(微信:qunideppt)：最优质的PPT资源库"/>
          <p:cNvSpPr/>
          <p:nvPr/>
        </p:nvSpPr>
        <p:spPr bwMode="auto">
          <a:xfrm rot="5400000">
            <a:off x="7644284" y="4679908"/>
            <a:ext cx="155500" cy="234411"/>
          </a:xfrm>
          <a:custGeom>
            <a:avLst/>
            <a:gdLst>
              <a:gd name="T0" fmla="*/ 77 w 80"/>
              <a:gd name="T1" fmla="*/ 20 h 120"/>
              <a:gd name="T2" fmla="*/ 67 w 80"/>
              <a:gd name="T3" fmla="*/ 20 h 120"/>
              <a:gd name="T4" fmla="*/ 64 w 80"/>
              <a:gd name="T5" fmla="*/ 24 h 120"/>
              <a:gd name="T6" fmla="*/ 64 w 80"/>
              <a:gd name="T7" fmla="*/ 32 h 120"/>
              <a:gd name="T8" fmla="*/ 67 w 80"/>
              <a:gd name="T9" fmla="*/ 36 h 120"/>
              <a:gd name="T10" fmla="*/ 68 w 80"/>
              <a:gd name="T11" fmla="*/ 36 h 120"/>
              <a:gd name="T12" fmla="*/ 52 w 80"/>
              <a:gd name="T13" fmla="*/ 56 h 120"/>
              <a:gd name="T14" fmla="*/ 44 w 80"/>
              <a:gd name="T15" fmla="*/ 60 h 120"/>
              <a:gd name="T16" fmla="*/ 44 w 80"/>
              <a:gd name="T17" fmla="*/ 21 h 120"/>
              <a:gd name="T18" fmla="*/ 56 w 80"/>
              <a:gd name="T19" fmla="*/ 21 h 120"/>
              <a:gd name="T20" fmla="*/ 40 w 80"/>
              <a:gd name="T21" fmla="*/ 0 h 120"/>
              <a:gd name="T22" fmla="*/ 24 w 80"/>
              <a:gd name="T23" fmla="*/ 21 h 120"/>
              <a:gd name="T24" fmla="*/ 36 w 80"/>
              <a:gd name="T25" fmla="*/ 21 h 120"/>
              <a:gd name="T26" fmla="*/ 36 w 80"/>
              <a:gd name="T27" fmla="*/ 75 h 120"/>
              <a:gd name="T28" fmla="*/ 29 w 80"/>
              <a:gd name="T29" fmla="*/ 71 h 120"/>
              <a:gd name="T30" fmla="*/ 12 w 80"/>
              <a:gd name="T31" fmla="*/ 51 h 120"/>
              <a:gd name="T32" fmla="*/ 16 w 80"/>
              <a:gd name="T33" fmla="*/ 46 h 120"/>
              <a:gd name="T34" fmla="*/ 8 w 80"/>
              <a:gd name="T35" fmla="*/ 40 h 120"/>
              <a:gd name="T36" fmla="*/ 0 w 80"/>
              <a:gd name="T37" fmla="*/ 46 h 120"/>
              <a:gd name="T38" fmla="*/ 4 w 80"/>
              <a:gd name="T39" fmla="*/ 51 h 120"/>
              <a:gd name="T40" fmla="*/ 25 w 80"/>
              <a:gd name="T41" fmla="*/ 78 h 120"/>
              <a:gd name="T42" fmla="*/ 36 w 80"/>
              <a:gd name="T43" fmla="*/ 88 h 120"/>
              <a:gd name="T44" fmla="*/ 36 w 80"/>
              <a:gd name="T45" fmla="*/ 97 h 120"/>
              <a:gd name="T46" fmla="*/ 28 w 80"/>
              <a:gd name="T47" fmla="*/ 108 h 120"/>
              <a:gd name="T48" fmla="*/ 40 w 80"/>
              <a:gd name="T49" fmla="*/ 120 h 120"/>
              <a:gd name="T50" fmla="*/ 52 w 80"/>
              <a:gd name="T51" fmla="*/ 108 h 120"/>
              <a:gd name="T52" fmla="*/ 44 w 80"/>
              <a:gd name="T53" fmla="*/ 97 h 120"/>
              <a:gd name="T54" fmla="*/ 44 w 80"/>
              <a:gd name="T55" fmla="*/ 74 h 120"/>
              <a:gd name="T56" fmla="*/ 56 w 80"/>
              <a:gd name="T57" fmla="*/ 63 h 120"/>
              <a:gd name="T58" fmla="*/ 76 w 80"/>
              <a:gd name="T59" fmla="*/ 36 h 120"/>
              <a:gd name="T60" fmla="*/ 77 w 80"/>
              <a:gd name="T61" fmla="*/ 36 h 120"/>
              <a:gd name="T62" fmla="*/ 80 w 80"/>
              <a:gd name="T63" fmla="*/ 32 h 120"/>
              <a:gd name="T64" fmla="*/ 80 w 80"/>
              <a:gd name="T65" fmla="*/ 24 h 120"/>
              <a:gd name="T66" fmla="*/ 77 w 80"/>
              <a:gd name="T67" fmla="*/ 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120">
                <a:moveTo>
                  <a:pt x="77" y="20"/>
                </a:moveTo>
                <a:cubicBezTo>
                  <a:pt x="67" y="20"/>
                  <a:pt x="67" y="20"/>
                  <a:pt x="67" y="20"/>
                </a:cubicBezTo>
                <a:cubicBezTo>
                  <a:pt x="65" y="20"/>
                  <a:pt x="64" y="22"/>
                  <a:pt x="64" y="24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4"/>
                  <a:pt x="65" y="36"/>
                  <a:pt x="67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7"/>
                  <a:pt x="60" y="51"/>
                  <a:pt x="52" y="56"/>
                </a:cubicBezTo>
                <a:cubicBezTo>
                  <a:pt x="49" y="57"/>
                  <a:pt x="46" y="59"/>
                  <a:pt x="44" y="60"/>
                </a:cubicBezTo>
                <a:cubicBezTo>
                  <a:pt x="44" y="21"/>
                  <a:pt x="44" y="21"/>
                  <a:pt x="44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21"/>
                  <a:pt x="24" y="21"/>
                  <a:pt x="24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75"/>
                  <a:pt x="36" y="75"/>
                  <a:pt x="36" y="75"/>
                </a:cubicBezTo>
                <a:cubicBezTo>
                  <a:pt x="34" y="73"/>
                  <a:pt x="31" y="72"/>
                  <a:pt x="29" y="71"/>
                </a:cubicBezTo>
                <a:cubicBezTo>
                  <a:pt x="21" y="66"/>
                  <a:pt x="13" y="62"/>
                  <a:pt x="12" y="51"/>
                </a:cubicBezTo>
                <a:cubicBezTo>
                  <a:pt x="14" y="50"/>
                  <a:pt x="16" y="48"/>
                  <a:pt x="16" y="46"/>
                </a:cubicBezTo>
                <a:cubicBezTo>
                  <a:pt x="16" y="43"/>
                  <a:pt x="12" y="40"/>
                  <a:pt x="8" y="40"/>
                </a:cubicBezTo>
                <a:cubicBezTo>
                  <a:pt x="4" y="40"/>
                  <a:pt x="0" y="43"/>
                  <a:pt x="0" y="46"/>
                </a:cubicBezTo>
                <a:cubicBezTo>
                  <a:pt x="0" y="48"/>
                  <a:pt x="2" y="50"/>
                  <a:pt x="4" y="51"/>
                </a:cubicBezTo>
                <a:cubicBezTo>
                  <a:pt x="6" y="67"/>
                  <a:pt x="17" y="73"/>
                  <a:pt x="25" y="78"/>
                </a:cubicBezTo>
                <a:cubicBezTo>
                  <a:pt x="32" y="81"/>
                  <a:pt x="36" y="84"/>
                  <a:pt x="36" y="88"/>
                </a:cubicBezTo>
                <a:cubicBezTo>
                  <a:pt x="36" y="97"/>
                  <a:pt x="36" y="97"/>
                  <a:pt x="36" y="97"/>
                </a:cubicBezTo>
                <a:cubicBezTo>
                  <a:pt x="31" y="98"/>
                  <a:pt x="28" y="103"/>
                  <a:pt x="28" y="108"/>
                </a:cubicBezTo>
                <a:cubicBezTo>
                  <a:pt x="28" y="115"/>
                  <a:pt x="33" y="120"/>
                  <a:pt x="40" y="120"/>
                </a:cubicBezTo>
                <a:cubicBezTo>
                  <a:pt x="47" y="120"/>
                  <a:pt x="52" y="115"/>
                  <a:pt x="52" y="108"/>
                </a:cubicBezTo>
                <a:cubicBezTo>
                  <a:pt x="52" y="103"/>
                  <a:pt x="49" y="98"/>
                  <a:pt x="44" y="97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69"/>
                  <a:pt x="48" y="67"/>
                  <a:pt x="56" y="63"/>
                </a:cubicBezTo>
                <a:cubicBezTo>
                  <a:pt x="65" y="58"/>
                  <a:pt x="76" y="52"/>
                  <a:pt x="76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9" y="36"/>
                  <a:pt x="80" y="34"/>
                  <a:pt x="80" y="32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2"/>
                  <a:pt x="79" y="20"/>
                  <a:pt x="77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960260" y="4387847"/>
            <a:ext cx="283819" cy="285698"/>
          </a:xfrm>
          <a:custGeom>
            <a:avLst/>
            <a:gdLst>
              <a:gd name="T0" fmla="*/ 56 w 64"/>
              <a:gd name="T1" fmla="*/ 20 h 64"/>
              <a:gd name="T2" fmla="*/ 44 w 64"/>
              <a:gd name="T3" fmla="*/ 16 h 64"/>
              <a:gd name="T4" fmla="*/ 52 w 64"/>
              <a:gd name="T5" fmla="*/ 12 h 64"/>
              <a:gd name="T6" fmla="*/ 28 w 64"/>
              <a:gd name="T7" fmla="*/ 0 h 64"/>
              <a:gd name="T8" fmla="*/ 37 w 64"/>
              <a:gd name="T9" fmla="*/ 12 h 64"/>
              <a:gd name="T10" fmla="*/ 12 w 64"/>
              <a:gd name="T11" fmla="*/ 16 h 64"/>
              <a:gd name="T12" fmla="*/ 4 w 64"/>
              <a:gd name="T13" fmla="*/ 48 h 64"/>
              <a:gd name="T14" fmla="*/ 0 w 64"/>
              <a:gd name="T15" fmla="*/ 64 h 64"/>
              <a:gd name="T16" fmla="*/ 64 w 64"/>
              <a:gd name="T17" fmla="*/ 48 h 64"/>
              <a:gd name="T18" fmla="*/ 44 w 64"/>
              <a:gd name="T19" fmla="*/ 24 h 64"/>
              <a:gd name="T20" fmla="*/ 48 w 64"/>
              <a:gd name="T21" fmla="*/ 28 h 64"/>
              <a:gd name="T22" fmla="*/ 44 w 64"/>
              <a:gd name="T23" fmla="*/ 24 h 64"/>
              <a:gd name="T24" fmla="*/ 48 w 64"/>
              <a:gd name="T25" fmla="*/ 32 h 64"/>
              <a:gd name="T26" fmla="*/ 44 w 64"/>
              <a:gd name="T27" fmla="*/ 36 h 64"/>
              <a:gd name="T28" fmla="*/ 44 w 64"/>
              <a:gd name="T29" fmla="*/ 40 h 64"/>
              <a:gd name="T30" fmla="*/ 48 w 64"/>
              <a:gd name="T31" fmla="*/ 44 h 64"/>
              <a:gd name="T32" fmla="*/ 44 w 64"/>
              <a:gd name="T33" fmla="*/ 40 h 64"/>
              <a:gd name="T34" fmla="*/ 32 w 64"/>
              <a:gd name="T35" fmla="*/ 4 h 64"/>
              <a:gd name="T36" fmla="*/ 48 w 64"/>
              <a:gd name="T37" fmla="*/ 8 h 64"/>
              <a:gd name="T38" fmla="*/ 36 w 64"/>
              <a:gd name="T39" fmla="*/ 24 h 64"/>
              <a:gd name="T40" fmla="*/ 40 w 64"/>
              <a:gd name="T41" fmla="*/ 28 h 64"/>
              <a:gd name="T42" fmla="*/ 36 w 64"/>
              <a:gd name="T43" fmla="*/ 24 h 64"/>
              <a:gd name="T44" fmla="*/ 40 w 64"/>
              <a:gd name="T45" fmla="*/ 32 h 64"/>
              <a:gd name="T46" fmla="*/ 36 w 64"/>
              <a:gd name="T47" fmla="*/ 36 h 64"/>
              <a:gd name="T48" fmla="*/ 36 w 64"/>
              <a:gd name="T49" fmla="*/ 40 h 64"/>
              <a:gd name="T50" fmla="*/ 40 w 64"/>
              <a:gd name="T51" fmla="*/ 44 h 64"/>
              <a:gd name="T52" fmla="*/ 36 w 64"/>
              <a:gd name="T53" fmla="*/ 40 h 64"/>
              <a:gd name="T54" fmla="*/ 28 w 64"/>
              <a:gd name="T55" fmla="*/ 24 h 64"/>
              <a:gd name="T56" fmla="*/ 12 w 64"/>
              <a:gd name="T57" fmla="*/ 32 h 64"/>
              <a:gd name="T58" fmla="*/ 60 w 64"/>
              <a:gd name="T59" fmla="*/ 56 h 64"/>
              <a:gd name="T60" fmla="*/ 4 w 64"/>
              <a:gd name="T61" fmla="*/ 52 h 64"/>
              <a:gd name="T62" fmla="*/ 60 w 64"/>
              <a:gd name="T63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4">
                <a:moveTo>
                  <a:pt x="60" y="48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0"/>
                  <a:pt x="52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2"/>
                  <a:pt x="28" y="12"/>
                  <a:pt x="2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6"/>
                  <a:pt x="37" y="16"/>
                  <a:pt x="3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8"/>
                  <a:pt x="8" y="20"/>
                </a:cubicBezTo>
                <a:cubicBezTo>
                  <a:pt x="4" y="48"/>
                  <a:pt x="4" y="48"/>
                  <a:pt x="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8"/>
                  <a:pt x="64" y="48"/>
                  <a:pt x="64" y="48"/>
                </a:cubicBezTo>
                <a:lnTo>
                  <a:pt x="60" y="48"/>
                </a:lnTo>
                <a:close/>
                <a:moveTo>
                  <a:pt x="4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8"/>
                  <a:pt x="48" y="28"/>
                  <a:pt x="48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24"/>
                </a:lnTo>
                <a:close/>
                <a:moveTo>
                  <a:pt x="44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32"/>
                </a:lnTo>
                <a:close/>
                <a:moveTo>
                  <a:pt x="44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40"/>
                </a:lnTo>
                <a:close/>
                <a:moveTo>
                  <a:pt x="32" y="8"/>
                </a:moveTo>
                <a:cubicBezTo>
                  <a:pt x="32" y="4"/>
                  <a:pt x="32" y="4"/>
                  <a:pt x="32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8"/>
                  <a:pt x="48" y="8"/>
                  <a:pt x="48" y="8"/>
                </a:cubicBezTo>
                <a:lnTo>
                  <a:pt x="32" y="8"/>
                </a:lnTo>
                <a:close/>
                <a:moveTo>
                  <a:pt x="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4"/>
                </a:lnTo>
                <a:close/>
                <a:moveTo>
                  <a:pt x="36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2"/>
                </a:lnTo>
                <a:close/>
                <a:moveTo>
                  <a:pt x="36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40"/>
                </a:lnTo>
                <a:close/>
                <a:moveTo>
                  <a:pt x="12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24"/>
                </a:lnTo>
                <a:close/>
                <a:moveTo>
                  <a:pt x="60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2"/>
                  <a:pt x="4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5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8" name="出自【趣你的PPT】(微信:qunideppt)：最优质的PPT资源库"/>
          <p:cNvSpPr/>
          <p:nvPr/>
        </p:nvSpPr>
        <p:spPr bwMode="auto">
          <a:xfrm>
            <a:off x="7884508" y="4730408"/>
            <a:ext cx="183727" cy="186428"/>
          </a:xfrm>
          <a:custGeom>
            <a:avLst/>
            <a:gdLst>
              <a:gd name="T0" fmla="*/ 136 w 136"/>
              <a:gd name="T1" fmla="*/ 120 h 138"/>
              <a:gd name="T2" fmla="*/ 81 w 136"/>
              <a:gd name="T3" fmla="*/ 65 h 138"/>
              <a:gd name="T4" fmla="*/ 126 w 136"/>
              <a:gd name="T5" fmla="*/ 43 h 138"/>
              <a:gd name="T6" fmla="*/ 0 w 136"/>
              <a:gd name="T7" fmla="*/ 0 h 138"/>
              <a:gd name="T8" fmla="*/ 42 w 136"/>
              <a:gd name="T9" fmla="*/ 128 h 138"/>
              <a:gd name="T10" fmla="*/ 64 w 136"/>
              <a:gd name="T11" fmla="*/ 83 h 138"/>
              <a:gd name="T12" fmla="*/ 118 w 136"/>
              <a:gd name="T13" fmla="*/ 138 h 138"/>
              <a:gd name="T14" fmla="*/ 136 w 136"/>
              <a:gd name="T15" fmla="*/ 12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138">
                <a:moveTo>
                  <a:pt x="136" y="120"/>
                </a:moveTo>
                <a:lnTo>
                  <a:pt x="81" y="65"/>
                </a:lnTo>
                <a:lnTo>
                  <a:pt x="126" y="43"/>
                </a:lnTo>
                <a:lnTo>
                  <a:pt x="0" y="0"/>
                </a:lnTo>
                <a:lnTo>
                  <a:pt x="42" y="128"/>
                </a:lnTo>
                <a:lnTo>
                  <a:pt x="64" y="83"/>
                </a:lnTo>
                <a:lnTo>
                  <a:pt x="118" y="138"/>
                </a:lnTo>
                <a:lnTo>
                  <a:pt x="136" y="1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121806" y="4717186"/>
            <a:ext cx="303601" cy="132736"/>
          </a:xfrm>
          <a:custGeom>
            <a:avLst/>
            <a:gdLst>
              <a:gd name="T0" fmla="*/ 64 w 128"/>
              <a:gd name="T1" fmla="*/ 8 h 56"/>
              <a:gd name="T2" fmla="*/ 120 w 128"/>
              <a:gd name="T3" fmla="*/ 30 h 56"/>
              <a:gd name="T4" fmla="*/ 64 w 128"/>
              <a:gd name="T5" fmla="*/ 48 h 56"/>
              <a:gd name="T6" fmla="*/ 8 w 128"/>
              <a:gd name="T7" fmla="*/ 30 h 56"/>
              <a:gd name="T8" fmla="*/ 64 w 128"/>
              <a:gd name="T9" fmla="*/ 8 h 56"/>
              <a:gd name="T10" fmla="*/ 64 w 128"/>
              <a:gd name="T11" fmla="*/ 0 h 56"/>
              <a:gd name="T12" fmla="*/ 61 w 128"/>
              <a:gd name="T13" fmla="*/ 1 h 56"/>
              <a:gd name="T14" fmla="*/ 5 w 128"/>
              <a:gd name="T15" fmla="*/ 22 h 56"/>
              <a:gd name="T16" fmla="*/ 0 w 128"/>
              <a:gd name="T17" fmla="*/ 30 h 56"/>
              <a:gd name="T18" fmla="*/ 6 w 128"/>
              <a:gd name="T19" fmla="*/ 38 h 56"/>
              <a:gd name="T20" fmla="*/ 62 w 128"/>
              <a:gd name="T21" fmla="*/ 56 h 56"/>
              <a:gd name="T22" fmla="*/ 64 w 128"/>
              <a:gd name="T23" fmla="*/ 56 h 56"/>
              <a:gd name="T24" fmla="*/ 66 w 128"/>
              <a:gd name="T25" fmla="*/ 56 h 56"/>
              <a:gd name="T26" fmla="*/ 122 w 128"/>
              <a:gd name="T27" fmla="*/ 38 h 56"/>
              <a:gd name="T28" fmla="*/ 128 w 128"/>
              <a:gd name="T29" fmla="*/ 30 h 56"/>
              <a:gd name="T30" fmla="*/ 123 w 128"/>
              <a:gd name="T31" fmla="*/ 22 h 56"/>
              <a:gd name="T32" fmla="*/ 67 w 128"/>
              <a:gd name="T33" fmla="*/ 1 h 56"/>
              <a:gd name="T34" fmla="*/ 64 w 128"/>
              <a:gd name="T3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56">
                <a:moveTo>
                  <a:pt x="64" y="8"/>
                </a:moveTo>
                <a:cubicBezTo>
                  <a:pt x="120" y="30"/>
                  <a:pt x="120" y="30"/>
                  <a:pt x="120" y="30"/>
                </a:cubicBezTo>
                <a:cubicBezTo>
                  <a:pt x="64" y="48"/>
                  <a:pt x="64" y="48"/>
                  <a:pt x="64" y="48"/>
                </a:cubicBezTo>
                <a:cubicBezTo>
                  <a:pt x="8" y="30"/>
                  <a:pt x="8" y="30"/>
                  <a:pt x="8" y="30"/>
                </a:cubicBezTo>
                <a:cubicBezTo>
                  <a:pt x="64" y="8"/>
                  <a:pt x="64" y="8"/>
                  <a:pt x="64" y="8"/>
                </a:cubicBezTo>
                <a:moveTo>
                  <a:pt x="64" y="0"/>
                </a:moveTo>
                <a:cubicBezTo>
                  <a:pt x="63" y="0"/>
                  <a:pt x="62" y="0"/>
                  <a:pt x="61" y="1"/>
                </a:cubicBezTo>
                <a:cubicBezTo>
                  <a:pt x="5" y="22"/>
                  <a:pt x="5" y="22"/>
                  <a:pt x="5" y="22"/>
                </a:cubicBezTo>
                <a:cubicBezTo>
                  <a:pt x="2" y="24"/>
                  <a:pt x="0" y="27"/>
                  <a:pt x="0" y="30"/>
                </a:cubicBezTo>
                <a:cubicBezTo>
                  <a:pt x="0" y="34"/>
                  <a:pt x="2" y="37"/>
                  <a:pt x="6" y="38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6"/>
                  <a:pt x="63" y="56"/>
                  <a:pt x="64" y="56"/>
                </a:cubicBezTo>
                <a:cubicBezTo>
                  <a:pt x="65" y="56"/>
                  <a:pt x="66" y="56"/>
                  <a:pt x="66" y="56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6" y="37"/>
                  <a:pt x="128" y="34"/>
                  <a:pt x="128" y="30"/>
                </a:cubicBezTo>
                <a:cubicBezTo>
                  <a:pt x="128" y="27"/>
                  <a:pt x="126" y="24"/>
                  <a:pt x="123" y="22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出自【趣你的PPT】(微信:qunideppt)：最优质的PPT资源库"/>
          <p:cNvSpPr/>
          <p:nvPr/>
        </p:nvSpPr>
        <p:spPr bwMode="auto">
          <a:xfrm>
            <a:off x="8118982" y="4821681"/>
            <a:ext cx="306425" cy="66369"/>
          </a:xfrm>
          <a:custGeom>
            <a:avLst/>
            <a:gdLst>
              <a:gd name="T0" fmla="*/ 65 w 129"/>
              <a:gd name="T1" fmla="*/ 28 h 28"/>
              <a:gd name="T2" fmla="*/ 64 w 129"/>
              <a:gd name="T3" fmla="*/ 28 h 28"/>
              <a:gd name="T4" fmla="*/ 4 w 129"/>
              <a:gd name="T5" fmla="*/ 8 h 28"/>
              <a:gd name="T6" fmla="*/ 1 w 129"/>
              <a:gd name="T7" fmla="*/ 3 h 28"/>
              <a:gd name="T8" fmla="*/ 6 w 129"/>
              <a:gd name="T9" fmla="*/ 0 h 28"/>
              <a:gd name="T10" fmla="*/ 65 w 129"/>
              <a:gd name="T11" fmla="*/ 20 h 28"/>
              <a:gd name="T12" fmla="*/ 124 w 129"/>
              <a:gd name="T13" fmla="*/ 0 h 28"/>
              <a:gd name="T14" fmla="*/ 129 w 129"/>
              <a:gd name="T15" fmla="*/ 3 h 28"/>
              <a:gd name="T16" fmla="*/ 126 w 129"/>
              <a:gd name="T17" fmla="*/ 8 h 28"/>
              <a:gd name="T18" fmla="*/ 66 w 129"/>
              <a:gd name="T19" fmla="*/ 28 h 28"/>
              <a:gd name="T20" fmla="*/ 65 w 129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8">
                <a:moveTo>
                  <a:pt x="65" y="28"/>
                </a:moveTo>
                <a:cubicBezTo>
                  <a:pt x="65" y="28"/>
                  <a:pt x="64" y="28"/>
                  <a:pt x="64" y="28"/>
                </a:cubicBezTo>
                <a:cubicBezTo>
                  <a:pt x="4" y="8"/>
                  <a:pt x="4" y="8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65" y="20"/>
                  <a:pt x="65" y="20"/>
                  <a:pt x="65" y="2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0"/>
                  <a:pt x="128" y="1"/>
                  <a:pt x="129" y="3"/>
                </a:cubicBezTo>
                <a:cubicBezTo>
                  <a:pt x="129" y="5"/>
                  <a:pt x="128" y="7"/>
                  <a:pt x="126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5" y="28"/>
                  <a:pt x="65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3" name="出自【趣你的PPT】(微信:qunideppt)：最优质的PPT资源库"/>
          <p:cNvSpPr/>
          <p:nvPr/>
        </p:nvSpPr>
        <p:spPr bwMode="auto">
          <a:xfrm>
            <a:off x="8118982" y="4859807"/>
            <a:ext cx="306425" cy="66369"/>
          </a:xfrm>
          <a:custGeom>
            <a:avLst/>
            <a:gdLst>
              <a:gd name="T0" fmla="*/ 65 w 129"/>
              <a:gd name="T1" fmla="*/ 28 h 28"/>
              <a:gd name="T2" fmla="*/ 64 w 129"/>
              <a:gd name="T3" fmla="*/ 28 h 28"/>
              <a:gd name="T4" fmla="*/ 4 w 129"/>
              <a:gd name="T5" fmla="*/ 8 h 28"/>
              <a:gd name="T6" fmla="*/ 1 w 129"/>
              <a:gd name="T7" fmla="*/ 3 h 28"/>
              <a:gd name="T8" fmla="*/ 6 w 129"/>
              <a:gd name="T9" fmla="*/ 0 h 28"/>
              <a:gd name="T10" fmla="*/ 65 w 129"/>
              <a:gd name="T11" fmla="*/ 20 h 28"/>
              <a:gd name="T12" fmla="*/ 124 w 129"/>
              <a:gd name="T13" fmla="*/ 0 h 28"/>
              <a:gd name="T14" fmla="*/ 129 w 129"/>
              <a:gd name="T15" fmla="*/ 3 h 28"/>
              <a:gd name="T16" fmla="*/ 126 w 129"/>
              <a:gd name="T17" fmla="*/ 8 h 28"/>
              <a:gd name="T18" fmla="*/ 66 w 129"/>
              <a:gd name="T19" fmla="*/ 28 h 28"/>
              <a:gd name="T20" fmla="*/ 65 w 129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8">
                <a:moveTo>
                  <a:pt x="65" y="28"/>
                </a:moveTo>
                <a:cubicBezTo>
                  <a:pt x="65" y="28"/>
                  <a:pt x="64" y="28"/>
                  <a:pt x="64" y="28"/>
                </a:cubicBezTo>
                <a:cubicBezTo>
                  <a:pt x="4" y="8"/>
                  <a:pt x="4" y="8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65" y="20"/>
                  <a:pt x="65" y="20"/>
                  <a:pt x="65" y="2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0"/>
                  <a:pt x="128" y="1"/>
                  <a:pt x="129" y="3"/>
                </a:cubicBezTo>
                <a:cubicBezTo>
                  <a:pt x="129" y="5"/>
                  <a:pt x="128" y="7"/>
                  <a:pt x="126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5" y="28"/>
                  <a:pt x="65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282883" y="4370418"/>
            <a:ext cx="339622" cy="339622"/>
          </a:xfrm>
          <a:custGeom>
            <a:avLst/>
            <a:gdLst>
              <a:gd name="T0" fmla="*/ 64 w 112"/>
              <a:gd name="T1" fmla="*/ 12 h 112"/>
              <a:gd name="T2" fmla="*/ 78 w 112"/>
              <a:gd name="T3" fmla="*/ 23 h 112"/>
              <a:gd name="T4" fmla="*/ 84 w 112"/>
              <a:gd name="T5" fmla="*/ 18 h 112"/>
              <a:gd name="T6" fmla="*/ 93 w 112"/>
              <a:gd name="T7" fmla="*/ 25 h 112"/>
              <a:gd name="T8" fmla="*/ 89 w 112"/>
              <a:gd name="T9" fmla="*/ 34 h 112"/>
              <a:gd name="T10" fmla="*/ 100 w 112"/>
              <a:gd name="T11" fmla="*/ 48 h 112"/>
              <a:gd name="T12" fmla="*/ 104 w 112"/>
              <a:gd name="T13" fmla="*/ 60 h 112"/>
              <a:gd name="T14" fmla="*/ 95 w 112"/>
              <a:gd name="T15" fmla="*/ 64 h 112"/>
              <a:gd name="T16" fmla="*/ 93 w 112"/>
              <a:gd name="T17" fmla="*/ 81 h 112"/>
              <a:gd name="T18" fmla="*/ 87 w 112"/>
              <a:gd name="T19" fmla="*/ 93 h 112"/>
              <a:gd name="T20" fmla="*/ 81 w 112"/>
              <a:gd name="T21" fmla="*/ 93 h 112"/>
              <a:gd name="T22" fmla="*/ 64 w 112"/>
              <a:gd name="T23" fmla="*/ 95 h 112"/>
              <a:gd name="T24" fmla="*/ 60 w 112"/>
              <a:gd name="T25" fmla="*/ 104 h 112"/>
              <a:gd name="T26" fmla="*/ 48 w 112"/>
              <a:gd name="T27" fmla="*/ 100 h 112"/>
              <a:gd name="T28" fmla="*/ 34 w 112"/>
              <a:gd name="T29" fmla="*/ 89 h 112"/>
              <a:gd name="T30" fmla="*/ 28 w 112"/>
              <a:gd name="T31" fmla="*/ 94 h 112"/>
              <a:gd name="T32" fmla="*/ 19 w 112"/>
              <a:gd name="T33" fmla="*/ 87 h 112"/>
              <a:gd name="T34" fmla="*/ 23 w 112"/>
              <a:gd name="T35" fmla="*/ 78 h 112"/>
              <a:gd name="T36" fmla="*/ 12 w 112"/>
              <a:gd name="T37" fmla="*/ 64 h 112"/>
              <a:gd name="T38" fmla="*/ 8 w 112"/>
              <a:gd name="T39" fmla="*/ 52 h 112"/>
              <a:gd name="T40" fmla="*/ 17 w 112"/>
              <a:gd name="T41" fmla="*/ 48 h 112"/>
              <a:gd name="T42" fmla="*/ 19 w 112"/>
              <a:gd name="T43" fmla="*/ 31 h 112"/>
              <a:gd name="T44" fmla="*/ 25 w 112"/>
              <a:gd name="T45" fmla="*/ 19 h 112"/>
              <a:gd name="T46" fmla="*/ 31 w 112"/>
              <a:gd name="T47" fmla="*/ 19 h 112"/>
              <a:gd name="T48" fmla="*/ 48 w 112"/>
              <a:gd name="T49" fmla="*/ 17 h 112"/>
              <a:gd name="T50" fmla="*/ 52 w 112"/>
              <a:gd name="T51" fmla="*/ 8 h 112"/>
              <a:gd name="T52" fmla="*/ 60 w 112"/>
              <a:gd name="T53" fmla="*/ 0 h 112"/>
              <a:gd name="T54" fmla="*/ 40 w 112"/>
              <a:gd name="T55" fmla="*/ 11 h 112"/>
              <a:gd name="T56" fmla="*/ 28 w 112"/>
              <a:gd name="T57" fmla="*/ 10 h 112"/>
              <a:gd name="T58" fmla="*/ 14 w 112"/>
              <a:gd name="T59" fmla="*/ 19 h 112"/>
              <a:gd name="T60" fmla="*/ 13 w 112"/>
              <a:gd name="T61" fmla="*/ 35 h 112"/>
              <a:gd name="T62" fmla="*/ 0 w 112"/>
              <a:gd name="T63" fmla="*/ 52 h 112"/>
              <a:gd name="T64" fmla="*/ 11 w 112"/>
              <a:gd name="T65" fmla="*/ 72 h 112"/>
              <a:gd name="T66" fmla="*/ 10 w 112"/>
              <a:gd name="T67" fmla="*/ 84 h 112"/>
              <a:gd name="T68" fmla="*/ 19 w 112"/>
              <a:gd name="T69" fmla="*/ 98 h 112"/>
              <a:gd name="T70" fmla="*/ 35 w 112"/>
              <a:gd name="T71" fmla="*/ 99 h 112"/>
              <a:gd name="T72" fmla="*/ 52 w 112"/>
              <a:gd name="T73" fmla="*/ 112 h 112"/>
              <a:gd name="T74" fmla="*/ 72 w 112"/>
              <a:gd name="T75" fmla="*/ 101 h 112"/>
              <a:gd name="T76" fmla="*/ 84 w 112"/>
              <a:gd name="T77" fmla="*/ 102 h 112"/>
              <a:gd name="T78" fmla="*/ 98 w 112"/>
              <a:gd name="T79" fmla="*/ 93 h 112"/>
              <a:gd name="T80" fmla="*/ 99 w 112"/>
              <a:gd name="T81" fmla="*/ 77 h 112"/>
              <a:gd name="T82" fmla="*/ 112 w 112"/>
              <a:gd name="T83" fmla="*/ 60 h 112"/>
              <a:gd name="T84" fmla="*/ 101 w 112"/>
              <a:gd name="T85" fmla="*/ 40 h 112"/>
              <a:gd name="T86" fmla="*/ 102 w 112"/>
              <a:gd name="T87" fmla="*/ 28 h 112"/>
              <a:gd name="T88" fmla="*/ 93 w 112"/>
              <a:gd name="T89" fmla="*/ 14 h 112"/>
              <a:gd name="T90" fmla="*/ 77 w 112"/>
              <a:gd name="T91" fmla="*/ 13 h 112"/>
              <a:gd name="T92" fmla="*/ 60 w 112"/>
              <a:gd name="T9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112">
                <a:moveTo>
                  <a:pt x="60" y="8"/>
                </a:moveTo>
                <a:cubicBezTo>
                  <a:pt x="62" y="8"/>
                  <a:pt x="64" y="10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69" y="18"/>
                  <a:pt x="74" y="20"/>
                  <a:pt x="78" y="23"/>
                </a:cubicBezTo>
                <a:cubicBezTo>
                  <a:pt x="81" y="19"/>
                  <a:pt x="81" y="19"/>
                  <a:pt x="81" y="19"/>
                </a:cubicBezTo>
                <a:cubicBezTo>
                  <a:pt x="82" y="18"/>
                  <a:pt x="83" y="18"/>
                  <a:pt x="84" y="18"/>
                </a:cubicBezTo>
                <a:cubicBezTo>
                  <a:pt x="85" y="18"/>
                  <a:pt x="86" y="18"/>
                  <a:pt x="87" y="19"/>
                </a:cubicBezTo>
                <a:cubicBezTo>
                  <a:pt x="93" y="25"/>
                  <a:pt x="93" y="25"/>
                  <a:pt x="93" y="25"/>
                </a:cubicBezTo>
                <a:cubicBezTo>
                  <a:pt x="94" y="26"/>
                  <a:pt x="94" y="29"/>
                  <a:pt x="93" y="31"/>
                </a:cubicBezTo>
                <a:cubicBezTo>
                  <a:pt x="89" y="34"/>
                  <a:pt x="89" y="34"/>
                  <a:pt x="89" y="34"/>
                </a:cubicBezTo>
                <a:cubicBezTo>
                  <a:pt x="92" y="38"/>
                  <a:pt x="94" y="43"/>
                  <a:pt x="95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50"/>
                  <a:pt x="104" y="5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62"/>
                  <a:pt x="102" y="64"/>
                  <a:pt x="100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4" y="69"/>
                  <a:pt x="92" y="74"/>
                  <a:pt x="89" y="78"/>
                </a:cubicBezTo>
                <a:cubicBezTo>
                  <a:pt x="93" y="81"/>
                  <a:pt x="93" y="81"/>
                  <a:pt x="93" y="81"/>
                </a:cubicBezTo>
                <a:cubicBezTo>
                  <a:pt x="94" y="83"/>
                  <a:pt x="94" y="86"/>
                  <a:pt x="93" y="87"/>
                </a:cubicBezTo>
                <a:cubicBezTo>
                  <a:pt x="87" y="93"/>
                  <a:pt x="87" y="93"/>
                  <a:pt x="87" y="93"/>
                </a:cubicBezTo>
                <a:cubicBezTo>
                  <a:pt x="86" y="94"/>
                  <a:pt x="85" y="94"/>
                  <a:pt x="84" y="94"/>
                </a:cubicBezTo>
                <a:cubicBezTo>
                  <a:pt x="83" y="94"/>
                  <a:pt x="82" y="94"/>
                  <a:pt x="81" y="93"/>
                </a:cubicBezTo>
                <a:cubicBezTo>
                  <a:pt x="78" y="89"/>
                  <a:pt x="78" y="89"/>
                  <a:pt x="78" y="89"/>
                </a:cubicBezTo>
                <a:cubicBezTo>
                  <a:pt x="74" y="92"/>
                  <a:pt x="69" y="94"/>
                  <a:pt x="64" y="9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2" y="104"/>
                  <a:pt x="60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2"/>
                  <a:pt x="48" y="100"/>
                </a:cubicBezTo>
                <a:cubicBezTo>
                  <a:pt x="48" y="95"/>
                  <a:pt x="48" y="95"/>
                  <a:pt x="48" y="95"/>
                </a:cubicBezTo>
                <a:cubicBezTo>
                  <a:pt x="43" y="94"/>
                  <a:pt x="38" y="92"/>
                  <a:pt x="34" y="89"/>
                </a:cubicBezTo>
                <a:cubicBezTo>
                  <a:pt x="31" y="93"/>
                  <a:pt x="31" y="93"/>
                  <a:pt x="31" y="93"/>
                </a:cubicBezTo>
                <a:cubicBezTo>
                  <a:pt x="30" y="94"/>
                  <a:pt x="29" y="94"/>
                  <a:pt x="28" y="94"/>
                </a:cubicBezTo>
                <a:cubicBezTo>
                  <a:pt x="27" y="94"/>
                  <a:pt x="26" y="94"/>
                  <a:pt x="25" y="93"/>
                </a:cubicBezTo>
                <a:cubicBezTo>
                  <a:pt x="19" y="87"/>
                  <a:pt x="19" y="87"/>
                  <a:pt x="19" y="87"/>
                </a:cubicBezTo>
                <a:cubicBezTo>
                  <a:pt x="18" y="86"/>
                  <a:pt x="18" y="83"/>
                  <a:pt x="19" y="81"/>
                </a:cubicBezTo>
                <a:cubicBezTo>
                  <a:pt x="23" y="78"/>
                  <a:pt x="23" y="78"/>
                  <a:pt x="23" y="78"/>
                </a:cubicBezTo>
                <a:cubicBezTo>
                  <a:pt x="20" y="74"/>
                  <a:pt x="18" y="69"/>
                  <a:pt x="1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2"/>
                  <a:pt x="8" y="60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3"/>
                  <a:pt x="20" y="38"/>
                  <a:pt x="23" y="34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29"/>
                  <a:pt x="18" y="26"/>
                  <a:pt x="19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8"/>
                  <a:pt x="27" y="18"/>
                  <a:pt x="28" y="18"/>
                </a:cubicBezTo>
                <a:cubicBezTo>
                  <a:pt x="29" y="18"/>
                  <a:pt x="30" y="18"/>
                  <a:pt x="31" y="19"/>
                </a:cubicBezTo>
                <a:cubicBezTo>
                  <a:pt x="34" y="23"/>
                  <a:pt x="34" y="23"/>
                  <a:pt x="34" y="23"/>
                </a:cubicBezTo>
                <a:cubicBezTo>
                  <a:pt x="38" y="20"/>
                  <a:pt x="43" y="18"/>
                  <a:pt x="48" y="1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0"/>
                  <a:pt x="50" y="8"/>
                  <a:pt x="52" y="8"/>
                </a:cubicBezTo>
                <a:cubicBezTo>
                  <a:pt x="60" y="8"/>
                  <a:pt x="60" y="8"/>
                  <a:pt x="60" y="8"/>
                </a:cubicBezTo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46" y="0"/>
                  <a:pt x="41" y="5"/>
                  <a:pt x="40" y="11"/>
                </a:cubicBezTo>
                <a:cubicBezTo>
                  <a:pt x="38" y="11"/>
                  <a:pt x="37" y="12"/>
                  <a:pt x="35" y="13"/>
                </a:cubicBezTo>
                <a:cubicBezTo>
                  <a:pt x="33" y="11"/>
                  <a:pt x="31" y="10"/>
                  <a:pt x="28" y="10"/>
                </a:cubicBezTo>
                <a:cubicBezTo>
                  <a:pt x="25" y="10"/>
                  <a:pt x="21" y="11"/>
                  <a:pt x="19" y="14"/>
                </a:cubicBezTo>
                <a:cubicBezTo>
                  <a:pt x="14" y="19"/>
                  <a:pt x="14" y="19"/>
                  <a:pt x="14" y="19"/>
                </a:cubicBezTo>
                <a:cubicBezTo>
                  <a:pt x="11" y="22"/>
                  <a:pt x="10" y="25"/>
                  <a:pt x="10" y="28"/>
                </a:cubicBezTo>
                <a:cubicBezTo>
                  <a:pt x="10" y="31"/>
                  <a:pt x="11" y="33"/>
                  <a:pt x="13" y="35"/>
                </a:cubicBezTo>
                <a:cubicBezTo>
                  <a:pt x="12" y="37"/>
                  <a:pt x="11" y="38"/>
                  <a:pt x="11" y="40"/>
                </a:cubicBezTo>
                <a:cubicBezTo>
                  <a:pt x="5" y="41"/>
                  <a:pt x="0" y="46"/>
                  <a:pt x="0" y="5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6"/>
                  <a:pt x="5" y="71"/>
                  <a:pt x="11" y="72"/>
                </a:cubicBezTo>
                <a:cubicBezTo>
                  <a:pt x="11" y="74"/>
                  <a:pt x="12" y="75"/>
                  <a:pt x="13" y="77"/>
                </a:cubicBezTo>
                <a:cubicBezTo>
                  <a:pt x="11" y="79"/>
                  <a:pt x="10" y="81"/>
                  <a:pt x="10" y="84"/>
                </a:cubicBezTo>
                <a:cubicBezTo>
                  <a:pt x="10" y="87"/>
                  <a:pt x="11" y="91"/>
                  <a:pt x="14" y="93"/>
                </a:cubicBezTo>
                <a:cubicBezTo>
                  <a:pt x="19" y="98"/>
                  <a:pt x="19" y="98"/>
                  <a:pt x="19" y="98"/>
                </a:cubicBezTo>
                <a:cubicBezTo>
                  <a:pt x="21" y="101"/>
                  <a:pt x="25" y="102"/>
                  <a:pt x="28" y="102"/>
                </a:cubicBezTo>
                <a:cubicBezTo>
                  <a:pt x="31" y="102"/>
                  <a:pt x="33" y="101"/>
                  <a:pt x="35" y="99"/>
                </a:cubicBezTo>
                <a:cubicBezTo>
                  <a:pt x="37" y="100"/>
                  <a:pt x="38" y="101"/>
                  <a:pt x="40" y="101"/>
                </a:cubicBezTo>
                <a:cubicBezTo>
                  <a:pt x="41" y="107"/>
                  <a:pt x="46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6" y="112"/>
                  <a:pt x="71" y="107"/>
                  <a:pt x="72" y="101"/>
                </a:cubicBezTo>
                <a:cubicBezTo>
                  <a:pt x="74" y="101"/>
                  <a:pt x="75" y="100"/>
                  <a:pt x="77" y="99"/>
                </a:cubicBezTo>
                <a:cubicBezTo>
                  <a:pt x="79" y="101"/>
                  <a:pt x="81" y="102"/>
                  <a:pt x="84" y="102"/>
                </a:cubicBezTo>
                <a:cubicBezTo>
                  <a:pt x="87" y="102"/>
                  <a:pt x="91" y="101"/>
                  <a:pt x="93" y="98"/>
                </a:cubicBezTo>
                <a:cubicBezTo>
                  <a:pt x="98" y="93"/>
                  <a:pt x="98" y="93"/>
                  <a:pt x="98" y="93"/>
                </a:cubicBezTo>
                <a:cubicBezTo>
                  <a:pt x="101" y="91"/>
                  <a:pt x="102" y="87"/>
                  <a:pt x="102" y="84"/>
                </a:cubicBezTo>
                <a:cubicBezTo>
                  <a:pt x="102" y="81"/>
                  <a:pt x="101" y="79"/>
                  <a:pt x="99" y="77"/>
                </a:cubicBezTo>
                <a:cubicBezTo>
                  <a:pt x="100" y="75"/>
                  <a:pt x="101" y="74"/>
                  <a:pt x="101" y="72"/>
                </a:cubicBezTo>
                <a:cubicBezTo>
                  <a:pt x="107" y="71"/>
                  <a:pt x="112" y="66"/>
                  <a:pt x="112" y="6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46"/>
                  <a:pt x="107" y="41"/>
                  <a:pt x="101" y="40"/>
                </a:cubicBezTo>
                <a:cubicBezTo>
                  <a:pt x="101" y="38"/>
                  <a:pt x="100" y="37"/>
                  <a:pt x="99" y="35"/>
                </a:cubicBezTo>
                <a:cubicBezTo>
                  <a:pt x="101" y="33"/>
                  <a:pt x="102" y="31"/>
                  <a:pt x="102" y="28"/>
                </a:cubicBezTo>
                <a:cubicBezTo>
                  <a:pt x="102" y="25"/>
                  <a:pt x="101" y="22"/>
                  <a:pt x="98" y="19"/>
                </a:cubicBezTo>
                <a:cubicBezTo>
                  <a:pt x="93" y="14"/>
                  <a:pt x="93" y="14"/>
                  <a:pt x="93" y="14"/>
                </a:cubicBezTo>
                <a:cubicBezTo>
                  <a:pt x="91" y="11"/>
                  <a:pt x="87" y="10"/>
                  <a:pt x="84" y="10"/>
                </a:cubicBezTo>
                <a:cubicBezTo>
                  <a:pt x="81" y="10"/>
                  <a:pt x="79" y="11"/>
                  <a:pt x="77" y="13"/>
                </a:cubicBezTo>
                <a:cubicBezTo>
                  <a:pt x="75" y="12"/>
                  <a:pt x="74" y="11"/>
                  <a:pt x="72" y="11"/>
                </a:cubicBezTo>
                <a:cubicBezTo>
                  <a:pt x="71" y="5"/>
                  <a:pt x="66" y="0"/>
                  <a:pt x="6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373208" y="4460743"/>
            <a:ext cx="157166" cy="15897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09338" y="4496873"/>
            <a:ext cx="84906" cy="84906"/>
          </a:xfrm>
          <a:custGeom>
            <a:avLst/>
            <a:gdLst>
              <a:gd name="T0" fmla="*/ 14 w 28"/>
              <a:gd name="T1" fmla="*/ 28 h 28"/>
              <a:gd name="T2" fmla="*/ 0 w 28"/>
              <a:gd name="T3" fmla="*/ 14 h 28"/>
              <a:gd name="T4" fmla="*/ 14 w 28"/>
              <a:gd name="T5" fmla="*/ 0 h 28"/>
              <a:gd name="T6" fmla="*/ 28 w 28"/>
              <a:gd name="T7" fmla="*/ 14 h 28"/>
              <a:gd name="T8" fmla="*/ 14 w 28"/>
              <a:gd name="T9" fmla="*/ 28 h 28"/>
              <a:gd name="T10" fmla="*/ 14 w 28"/>
              <a:gd name="T11" fmla="*/ 4 h 28"/>
              <a:gd name="T12" fmla="*/ 4 w 28"/>
              <a:gd name="T13" fmla="*/ 14 h 28"/>
              <a:gd name="T14" fmla="*/ 14 w 28"/>
              <a:gd name="T15" fmla="*/ 24 h 28"/>
              <a:gd name="T16" fmla="*/ 24 w 28"/>
              <a:gd name="T17" fmla="*/ 14 h 28"/>
              <a:gd name="T18" fmla="*/ 14 w 28"/>
              <a:gd name="T19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8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22"/>
                  <a:pt x="22" y="28"/>
                  <a:pt x="14" y="28"/>
                </a:cubicBezTo>
                <a:close/>
                <a:moveTo>
                  <a:pt x="14" y="4"/>
                </a:moveTo>
                <a:cubicBezTo>
                  <a:pt x="8" y="4"/>
                  <a:pt x="4" y="8"/>
                  <a:pt x="4" y="14"/>
                </a:cubicBezTo>
                <a:cubicBezTo>
                  <a:pt x="4" y="20"/>
                  <a:pt x="8" y="24"/>
                  <a:pt x="14" y="24"/>
                </a:cubicBezTo>
                <a:cubicBezTo>
                  <a:pt x="20" y="24"/>
                  <a:pt x="24" y="20"/>
                  <a:pt x="24" y="14"/>
                </a:cubicBezTo>
                <a:cubicBezTo>
                  <a:pt x="24" y="8"/>
                  <a:pt x="20" y="4"/>
                  <a:pt x="14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97679" y="4661261"/>
            <a:ext cx="223740" cy="21728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719452" y="4433366"/>
            <a:ext cx="311168" cy="311168"/>
          </a:xfrm>
          <a:custGeom>
            <a:avLst/>
            <a:gdLst>
              <a:gd name="T0" fmla="*/ 0 w 136"/>
              <a:gd name="T1" fmla="*/ 68 h 136"/>
              <a:gd name="T2" fmla="*/ 136 w 136"/>
              <a:gd name="T3" fmla="*/ 68 h 136"/>
              <a:gd name="T4" fmla="*/ 63 w 136"/>
              <a:gd name="T5" fmla="*/ 40 h 136"/>
              <a:gd name="T6" fmla="*/ 63 w 136"/>
              <a:gd name="T7" fmla="*/ 12 h 136"/>
              <a:gd name="T8" fmla="*/ 63 w 136"/>
              <a:gd name="T9" fmla="*/ 51 h 136"/>
              <a:gd name="T10" fmla="*/ 41 w 136"/>
              <a:gd name="T11" fmla="*/ 63 h 136"/>
              <a:gd name="T12" fmla="*/ 63 w 136"/>
              <a:gd name="T13" fmla="*/ 51 h 136"/>
              <a:gd name="T14" fmla="*/ 63 w 136"/>
              <a:gd name="T15" fmla="*/ 86 h 136"/>
              <a:gd name="T16" fmla="*/ 41 w 136"/>
              <a:gd name="T17" fmla="*/ 73 h 136"/>
              <a:gd name="T18" fmla="*/ 63 w 136"/>
              <a:gd name="T19" fmla="*/ 96 h 136"/>
              <a:gd name="T20" fmla="*/ 45 w 136"/>
              <a:gd name="T21" fmla="*/ 100 h 136"/>
              <a:gd name="T22" fmla="*/ 74 w 136"/>
              <a:gd name="T23" fmla="*/ 96 h 136"/>
              <a:gd name="T24" fmla="*/ 74 w 136"/>
              <a:gd name="T25" fmla="*/ 124 h 136"/>
              <a:gd name="T26" fmla="*/ 74 w 136"/>
              <a:gd name="T27" fmla="*/ 86 h 136"/>
              <a:gd name="T28" fmla="*/ 96 w 136"/>
              <a:gd name="T29" fmla="*/ 73 h 136"/>
              <a:gd name="T30" fmla="*/ 74 w 136"/>
              <a:gd name="T31" fmla="*/ 86 h 136"/>
              <a:gd name="T32" fmla="*/ 74 w 136"/>
              <a:gd name="T33" fmla="*/ 51 h 136"/>
              <a:gd name="T34" fmla="*/ 96 w 136"/>
              <a:gd name="T35" fmla="*/ 63 h 136"/>
              <a:gd name="T36" fmla="*/ 74 w 136"/>
              <a:gd name="T37" fmla="*/ 40 h 136"/>
              <a:gd name="T38" fmla="*/ 92 w 136"/>
              <a:gd name="T39" fmla="*/ 36 h 136"/>
              <a:gd name="T40" fmla="*/ 94 w 136"/>
              <a:gd name="T41" fmla="*/ 16 h 136"/>
              <a:gd name="T42" fmla="*/ 101 w 136"/>
              <a:gd name="T43" fmla="*/ 31 h 136"/>
              <a:gd name="T44" fmla="*/ 36 w 136"/>
              <a:gd name="T45" fmla="*/ 31 h 136"/>
              <a:gd name="T46" fmla="*/ 43 w 136"/>
              <a:gd name="T47" fmla="*/ 16 h 136"/>
              <a:gd name="T48" fmla="*/ 33 w 136"/>
              <a:gd name="T49" fmla="*/ 42 h 136"/>
              <a:gd name="T50" fmla="*/ 11 w 136"/>
              <a:gd name="T51" fmla="*/ 63 h 136"/>
              <a:gd name="T52" fmla="*/ 33 w 136"/>
              <a:gd name="T53" fmla="*/ 42 h 136"/>
              <a:gd name="T54" fmla="*/ 33 w 136"/>
              <a:gd name="T55" fmla="*/ 95 h 136"/>
              <a:gd name="T56" fmla="*/ 11 w 136"/>
              <a:gd name="T57" fmla="*/ 73 h 136"/>
              <a:gd name="T58" fmla="*/ 36 w 136"/>
              <a:gd name="T59" fmla="*/ 105 h 136"/>
              <a:gd name="T60" fmla="*/ 29 w 136"/>
              <a:gd name="T61" fmla="*/ 110 h 136"/>
              <a:gd name="T62" fmla="*/ 101 w 136"/>
              <a:gd name="T63" fmla="*/ 105 h 136"/>
              <a:gd name="T64" fmla="*/ 94 w 136"/>
              <a:gd name="T65" fmla="*/ 120 h 136"/>
              <a:gd name="T66" fmla="*/ 104 w 136"/>
              <a:gd name="T67" fmla="*/ 95 h 136"/>
              <a:gd name="T68" fmla="*/ 126 w 136"/>
              <a:gd name="T69" fmla="*/ 73 h 136"/>
              <a:gd name="T70" fmla="*/ 104 w 136"/>
              <a:gd name="T71" fmla="*/ 95 h 136"/>
              <a:gd name="T72" fmla="*/ 104 w 136"/>
              <a:gd name="T73" fmla="*/ 42 h 136"/>
              <a:gd name="T74" fmla="*/ 126 w 136"/>
              <a:gd name="T75" fmla="*/ 6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36">
                <a:moveTo>
                  <a:pt x="68" y="0"/>
                </a:moveTo>
                <a:cubicBezTo>
                  <a:pt x="31" y="0"/>
                  <a:pt x="0" y="30"/>
                  <a:pt x="0" y="68"/>
                </a:cubicBezTo>
                <a:cubicBezTo>
                  <a:pt x="0" y="105"/>
                  <a:pt x="31" y="136"/>
                  <a:pt x="68" y="136"/>
                </a:cubicBezTo>
                <a:cubicBezTo>
                  <a:pt x="106" y="136"/>
                  <a:pt x="136" y="105"/>
                  <a:pt x="136" y="68"/>
                </a:cubicBezTo>
                <a:cubicBezTo>
                  <a:pt x="136" y="30"/>
                  <a:pt x="106" y="0"/>
                  <a:pt x="68" y="0"/>
                </a:cubicBezTo>
                <a:close/>
                <a:moveTo>
                  <a:pt x="63" y="40"/>
                </a:moveTo>
                <a:cubicBezTo>
                  <a:pt x="57" y="40"/>
                  <a:pt x="51" y="38"/>
                  <a:pt x="45" y="36"/>
                </a:cubicBezTo>
                <a:cubicBezTo>
                  <a:pt x="49" y="23"/>
                  <a:pt x="56" y="15"/>
                  <a:pt x="63" y="12"/>
                </a:cubicBezTo>
                <a:lnTo>
                  <a:pt x="63" y="40"/>
                </a:lnTo>
                <a:close/>
                <a:moveTo>
                  <a:pt x="63" y="51"/>
                </a:moveTo>
                <a:cubicBezTo>
                  <a:pt x="63" y="63"/>
                  <a:pt x="63" y="63"/>
                  <a:pt x="63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57"/>
                  <a:pt x="41" y="51"/>
                  <a:pt x="43" y="46"/>
                </a:cubicBezTo>
                <a:cubicBezTo>
                  <a:pt x="49" y="49"/>
                  <a:pt x="56" y="50"/>
                  <a:pt x="63" y="51"/>
                </a:cubicBezTo>
                <a:close/>
                <a:moveTo>
                  <a:pt x="63" y="73"/>
                </a:moveTo>
                <a:cubicBezTo>
                  <a:pt x="63" y="86"/>
                  <a:pt x="63" y="86"/>
                  <a:pt x="63" y="86"/>
                </a:cubicBezTo>
                <a:cubicBezTo>
                  <a:pt x="56" y="86"/>
                  <a:pt x="49" y="88"/>
                  <a:pt x="43" y="90"/>
                </a:cubicBezTo>
                <a:cubicBezTo>
                  <a:pt x="42" y="85"/>
                  <a:pt x="41" y="79"/>
                  <a:pt x="41" y="73"/>
                </a:cubicBezTo>
                <a:lnTo>
                  <a:pt x="63" y="73"/>
                </a:lnTo>
                <a:close/>
                <a:moveTo>
                  <a:pt x="63" y="96"/>
                </a:moveTo>
                <a:cubicBezTo>
                  <a:pt x="63" y="124"/>
                  <a:pt x="63" y="124"/>
                  <a:pt x="63" y="124"/>
                </a:cubicBezTo>
                <a:cubicBezTo>
                  <a:pt x="56" y="121"/>
                  <a:pt x="50" y="113"/>
                  <a:pt x="45" y="100"/>
                </a:cubicBezTo>
                <a:cubicBezTo>
                  <a:pt x="51" y="98"/>
                  <a:pt x="57" y="97"/>
                  <a:pt x="63" y="96"/>
                </a:cubicBezTo>
                <a:close/>
                <a:moveTo>
                  <a:pt x="74" y="96"/>
                </a:moveTo>
                <a:cubicBezTo>
                  <a:pt x="80" y="97"/>
                  <a:pt x="86" y="98"/>
                  <a:pt x="91" y="100"/>
                </a:cubicBezTo>
                <a:cubicBezTo>
                  <a:pt x="87" y="113"/>
                  <a:pt x="80" y="121"/>
                  <a:pt x="74" y="124"/>
                </a:cubicBezTo>
                <a:lnTo>
                  <a:pt x="74" y="96"/>
                </a:lnTo>
                <a:close/>
                <a:moveTo>
                  <a:pt x="74" y="86"/>
                </a:moveTo>
                <a:cubicBezTo>
                  <a:pt x="74" y="73"/>
                  <a:pt x="74" y="73"/>
                  <a:pt x="74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9"/>
                  <a:pt x="95" y="85"/>
                  <a:pt x="94" y="90"/>
                </a:cubicBezTo>
                <a:cubicBezTo>
                  <a:pt x="87" y="88"/>
                  <a:pt x="81" y="86"/>
                  <a:pt x="74" y="86"/>
                </a:cubicBezTo>
                <a:close/>
                <a:moveTo>
                  <a:pt x="74" y="63"/>
                </a:moveTo>
                <a:cubicBezTo>
                  <a:pt x="74" y="51"/>
                  <a:pt x="74" y="51"/>
                  <a:pt x="74" y="51"/>
                </a:cubicBezTo>
                <a:cubicBezTo>
                  <a:pt x="81" y="50"/>
                  <a:pt x="88" y="49"/>
                  <a:pt x="94" y="46"/>
                </a:cubicBezTo>
                <a:cubicBezTo>
                  <a:pt x="95" y="51"/>
                  <a:pt x="96" y="57"/>
                  <a:pt x="96" y="63"/>
                </a:cubicBezTo>
                <a:lnTo>
                  <a:pt x="74" y="63"/>
                </a:lnTo>
                <a:close/>
                <a:moveTo>
                  <a:pt x="74" y="40"/>
                </a:moveTo>
                <a:cubicBezTo>
                  <a:pt x="74" y="12"/>
                  <a:pt x="74" y="12"/>
                  <a:pt x="74" y="12"/>
                </a:cubicBezTo>
                <a:cubicBezTo>
                  <a:pt x="81" y="15"/>
                  <a:pt x="87" y="23"/>
                  <a:pt x="92" y="36"/>
                </a:cubicBezTo>
                <a:cubicBezTo>
                  <a:pt x="86" y="38"/>
                  <a:pt x="80" y="40"/>
                  <a:pt x="74" y="40"/>
                </a:cubicBezTo>
                <a:close/>
                <a:moveTo>
                  <a:pt x="94" y="16"/>
                </a:moveTo>
                <a:cubicBezTo>
                  <a:pt x="99" y="19"/>
                  <a:pt x="104" y="22"/>
                  <a:pt x="108" y="26"/>
                </a:cubicBezTo>
                <a:cubicBezTo>
                  <a:pt x="106" y="28"/>
                  <a:pt x="103" y="30"/>
                  <a:pt x="101" y="31"/>
                </a:cubicBezTo>
                <a:cubicBezTo>
                  <a:pt x="99" y="26"/>
                  <a:pt x="97" y="21"/>
                  <a:pt x="94" y="16"/>
                </a:cubicBezTo>
                <a:close/>
                <a:moveTo>
                  <a:pt x="36" y="31"/>
                </a:moveTo>
                <a:cubicBezTo>
                  <a:pt x="33" y="30"/>
                  <a:pt x="31" y="28"/>
                  <a:pt x="29" y="26"/>
                </a:cubicBezTo>
                <a:cubicBezTo>
                  <a:pt x="33" y="22"/>
                  <a:pt x="38" y="19"/>
                  <a:pt x="43" y="16"/>
                </a:cubicBezTo>
                <a:cubicBezTo>
                  <a:pt x="40" y="21"/>
                  <a:pt x="38" y="26"/>
                  <a:pt x="36" y="31"/>
                </a:cubicBezTo>
                <a:close/>
                <a:moveTo>
                  <a:pt x="33" y="42"/>
                </a:moveTo>
                <a:cubicBezTo>
                  <a:pt x="31" y="48"/>
                  <a:pt x="30" y="55"/>
                  <a:pt x="30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52"/>
                  <a:pt x="16" y="43"/>
                  <a:pt x="22" y="34"/>
                </a:cubicBezTo>
                <a:cubicBezTo>
                  <a:pt x="25" y="37"/>
                  <a:pt x="29" y="40"/>
                  <a:pt x="33" y="42"/>
                </a:cubicBezTo>
                <a:close/>
                <a:moveTo>
                  <a:pt x="30" y="73"/>
                </a:moveTo>
                <a:cubicBezTo>
                  <a:pt x="30" y="81"/>
                  <a:pt x="31" y="88"/>
                  <a:pt x="33" y="95"/>
                </a:cubicBezTo>
                <a:cubicBezTo>
                  <a:pt x="29" y="97"/>
                  <a:pt x="25" y="99"/>
                  <a:pt x="22" y="102"/>
                </a:cubicBezTo>
                <a:cubicBezTo>
                  <a:pt x="16" y="94"/>
                  <a:pt x="12" y="84"/>
                  <a:pt x="11" y="73"/>
                </a:cubicBezTo>
                <a:lnTo>
                  <a:pt x="30" y="73"/>
                </a:lnTo>
                <a:close/>
                <a:moveTo>
                  <a:pt x="36" y="105"/>
                </a:moveTo>
                <a:cubicBezTo>
                  <a:pt x="38" y="110"/>
                  <a:pt x="40" y="115"/>
                  <a:pt x="43" y="120"/>
                </a:cubicBezTo>
                <a:cubicBezTo>
                  <a:pt x="38" y="117"/>
                  <a:pt x="33" y="114"/>
                  <a:pt x="29" y="110"/>
                </a:cubicBezTo>
                <a:cubicBezTo>
                  <a:pt x="31" y="108"/>
                  <a:pt x="34" y="106"/>
                  <a:pt x="36" y="105"/>
                </a:cubicBezTo>
                <a:close/>
                <a:moveTo>
                  <a:pt x="101" y="105"/>
                </a:moveTo>
                <a:cubicBezTo>
                  <a:pt x="103" y="106"/>
                  <a:pt x="106" y="108"/>
                  <a:pt x="108" y="110"/>
                </a:cubicBezTo>
                <a:cubicBezTo>
                  <a:pt x="104" y="114"/>
                  <a:pt x="99" y="117"/>
                  <a:pt x="94" y="120"/>
                </a:cubicBezTo>
                <a:cubicBezTo>
                  <a:pt x="96" y="115"/>
                  <a:pt x="99" y="110"/>
                  <a:pt x="101" y="105"/>
                </a:cubicBezTo>
                <a:close/>
                <a:moveTo>
                  <a:pt x="104" y="95"/>
                </a:moveTo>
                <a:cubicBezTo>
                  <a:pt x="105" y="88"/>
                  <a:pt x="106" y="81"/>
                  <a:pt x="107" y="73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84"/>
                  <a:pt x="121" y="94"/>
                  <a:pt x="115" y="102"/>
                </a:cubicBezTo>
                <a:cubicBezTo>
                  <a:pt x="111" y="99"/>
                  <a:pt x="108" y="97"/>
                  <a:pt x="104" y="95"/>
                </a:cubicBezTo>
                <a:close/>
                <a:moveTo>
                  <a:pt x="107" y="63"/>
                </a:moveTo>
                <a:cubicBezTo>
                  <a:pt x="106" y="55"/>
                  <a:pt x="105" y="48"/>
                  <a:pt x="104" y="42"/>
                </a:cubicBezTo>
                <a:cubicBezTo>
                  <a:pt x="108" y="40"/>
                  <a:pt x="112" y="37"/>
                  <a:pt x="115" y="34"/>
                </a:cubicBezTo>
                <a:cubicBezTo>
                  <a:pt x="121" y="43"/>
                  <a:pt x="125" y="52"/>
                  <a:pt x="126" y="63"/>
                </a:cubicBezTo>
                <a:lnTo>
                  <a:pt x="107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3" name="出自【趣你的PPT】(微信:qunideppt)：最优质的PPT资源库"/>
          <p:cNvSpPr/>
          <p:nvPr/>
        </p:nvSpPr>
        <p:spPr bwMode="auto">
          <a:xfrm rot="20646933">
            <a:off x="8685849" y="4204519"/>
            <a:ext cx="152560" cy="152560"/>
          </a:xfrm>
          <a:custGeom>
            <a:avLst/>
            <a:gdLst>
              <a:gd name="T0" fmla="*/ 37 w 39"/>
              <a:gd name="T1" fmla="*/ 2 h 39"/>
              <a:gd name="T2" fmla="*/ 31 w 39"/>
              <a:gd name="T3" fmla="*/ 3 h 39"/>
              <a:gd name="T4" fmla="*/ 12 w 39"/>
              <a:gd name="T5" fmla="*/ 22 h 39"/>
              <a:gd name="T6" fmla="*/ 0 w 39"/>
              <a:gd name="T7" fmla="*/ 29 h 39"/>
              <a:gd name="T8" fmla="*/ 10 w 39"/>
              <a:gd name="T9" fmla="*/ 39 h 39"/>
              <a:gd name="T10" fmla="*/ 17 w 39"/>
              <a:gd name="T11" fmla="*/ 27 h 39"/>
              <a:gd name="T12" fmla="*/ 36 w 39"/>
              <a:gd name="T13" fmla="*/ 8 h 39"/>
              <a:gd name="T14" fmla="*/ 37 w 39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9">
                <a:moveTo>
                  <a:pt x="37" y="2"/>
                </a:moveTo>
                <a:cubicBezTo>
                  <a:pt x="34" y="0"/>
                  <a:pt x="31" y="3"/>
                  <a:pt x="31" y="3"/>
                </a:cubicBezTo>
                <a:cubicBezTo>
                  <a:pt x="31" y="3"/>
                  <a:pt x="15" y="19"/>
                  <a:pt x="12" y="22"/>
                </a:cubicBezTo>
                <a:cubicBezTo>
                  <a:pt x="9" y="25"/>
                  <a:pt x="0" y="29"/>
                  <a:pt x="0" y="2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4" y="30"/>
                  <a:pt x="17" y="27"/>
                </a:cubicBezTo>
                <a:cubicBezTo>
                  <a:pt x="20" y="24"/>
                  <a:pt x="36" y="8"/>
                  <a:pt x="36" y="8"/>
                </a:cubicBezTo>
                <a:cubicBezTo>
                  <a:pt x="36" y="8"/>
                  <a:pt x="39" y="5"/>
                  <a:pt x="37" y="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4" name="出自【趣你的PPT】(微信:qunideppt)：最优质的PPT资源库"/>
          <p:cNvSpPr>
            <a:spLocks noEditPoints="1"/>
          </p:cNvSpPr>
          <p:nvPr/>
        </p:nvSpPr>
        <p:spPr bwMode="auto">
          <a:xfrm rot="20646933">
            <a:off x="8626856" y="4356359"/>
            <a:ext cx="121053" cy="129344"/>
          </a:xfrm>
          <a:custGeom>
            <a:avLst/>
            <a:gdLst>
              <a:gd name="T0" fmla="*/ 12 w 31"/>
              <a:gd name="T1" fmla="*/ 7 h 33"/>
              <a:gd name="T2" fmla="*/ 0 w 31"/>
              <a:gd name="T3" fmla="*/ 27 h 33"/>
              <a:gd name="T4" fmla="*/ 31 w 31"/>
              <a:gd name="T5" fmla="*/ 10 h 33"/>
              <a:gd name="T6" fmla="*/ 21 w 31"/>
              <a:gd name="T7" fmla="*/ 0 h 33"/>
              <a:gd name="T8" fmla="*/ 12 w 31"/>
              <a:gd name="T9" fmla="*/ 7 h 33"/>
              <a:gd name="T10" fmla="*/ 9 w 31"/>
              <a:gd name="T11" fmla="*/ 24 h 33"/>
              <a:gd name="T12" fmla="*/ 20 w 31"/>
              <a:gd name="T13" fmla="*/ 4 h 33"/>
              <a:gd name="T14" fmla="*/ 9 w 31"/>
              <a:gd name="T15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3">
                <a:moveTo>
                  <a:pt x="12" y="7"/>
                </a:moveTo>
                <a:cubicBezTo>
                  <a:pt x="7" y="19"/>
                  <a:pt x="8" y="25"/>
                  <a:pt x="0" y="27"/>
                </a:cubicBezTo>
                <a:cubicBezTo>
                  <a:pt x="31" y="33"/>
                  <a:pt x="31" y="10"/>
                  <a:pt x="31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4" y="2"/>
                  <a:pt x="12" y="7"/>
                </a:cubicBezTo>
                <a:close/>
                <a:moveTo>
                  <a:pt x="9" y="24"/>
                </a:moveTo>
                <a:cubicBezTo>
                  <a:pt x="11" y="21"/>
                  <a:pt x="15" y="8"/>
                  <a:pt x="20" y="4"/>
                </a:cubicBezTo>
                <a:cubicBezTo>
                  <a:pt x="23" y="7"/>
                  <a:pt x="20" y="17"/>
                  <a:pt x="9" y="2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842760" y="4181083"/>
            <a:ext cx="283065" cy="158294"/>
          </a:xfrm>
          <a:custGeom>
            <a:avLst/>
            <a:gdLst>
              <a:gd name="T0" fmla="*/ 142 w 152"/>
              <a:gd name="T1" fmla="*/ 28 h 85"/>
              <a:gd name="T2" fmla="*/ 142 w 152"/>
              <a:gd name="T3" fmla="*/ 0 h 85"/>
              <a:gd name="T4" fmla="*/ 0 w 152"/>
              <a:gd name="T5" fmla="*/ 0 h 85"/>
              <a:gd name="T6" fmla="*/ 0 w 152"/>
              <a:gd name="T7" fmla="*/ 85 h 85"/>
              <a:gd name="T8" fmla="*/ 142 w 152"/>
              <a:gd name="T9" fmla="*/ 85 h 85"/>
              <a:gd name="T10" fmla="*/ 142 w 152"/>
              <a:gd name="T11" fmla="*/ 66 h 85"/>
              <a:gd name="T12" fmla="*/ 152 w 152"/>
              <a:gd name="T13" fmla="*/ 66 h 85"/>
              <a:gd name="T14" fmla="*/ 152 w 152"/>
              <a:gd name="T15" fmla="*/ 28 h 85"/>
              <a:gd name="T16" fmla="*/ 142 w 152"/>
              <a:gd name="T17" fmla="*/ 28 h 85"/>
              <a:gd name="T18" fmla="*/ 123 w 152"/>
              <a:gd name="T19" fmla="*/ 66 h 85"/>
              <a:gd name="T20" fmla="*/ 19 w 152"/>
              <a:gd name="T21" fmla="*/ 66 h 85"/>
              <a:gd name="T22" fmla="*/ 19 w 152"/>
              <a:gd name="T23" fmla="*/ 19 h 85"/>
              <a:gd name="T24" fmla="*/ 123 w 152"/>
              <a:gd name="T25" fmla="*/ 19 h 85"/>
              <a:gd name="T26" fmla="*/ 123 w 152"/>
              <a:gd name="T27" fmla="*/ 6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2" h="85">
                <a:moveTo>
                  <a:pt x="142" y="28"/>
                </a:moveTo>
                <a:lnTo>
                  <a:pt x="142" y="0"/>
                </a:lnTo>
                <a:lnTo>
                  <a:pt x="0" y="0"/>
                </a:lnTo>
                <a:lnTo>
                  <a:pt x="0" y="85"/>
                </a:lnTo>
                <a:lnTo>
                  <a:pt x="142" y="85"/>
                </a:lnTo>
                <a:lnTo>
                  <a:pt x="142" y="66"/>
                </a:lnTo>
                <a:lnTo>
                  <a:pt x="152" y="66"/>
                </a:lnTo>
                <a:lnTo>
                  <a:pt x="152" y="28"/>
                </a:lnTo>
                <a:lnTo>
                  <a:pt x="142" y="28"/>
                </a:lnTo>
                <a:close/>
                <a:moveTo>
                  <a:pt x="123" y="66"/>
                </a:moveTo>
                <a:lnTo>
                  <a:pt x="19" y="66"/>
                </a:lnTo>
                <a:lnTo>
                  <a:pt x="19" y="19"/>
                </a:lnTo>
                <a:lnTo>
                  <a:pt x="123" y="19"/>
                </a:lnTo>
                <a:lnTo>
                  <a:pt x="123" y="6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896765" y="4233227"/>
            <a:ext cx="158294" cy="54006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06625" y="4275689"/>
            <a:ext cx="149484" cy="297002"/>
          </a:xfrm>
          <a:custGeom>
            <a:avLst/>
            <a:gdLst>
              <a:gd name="T0" fmla="*/ 24 w 32"/>
              <a:gd name="T1" fmla="*/ 34 h 64"/>
              <a:gd name="T2" fmla="*/ 24 w 32"/>
              <a:gd name="T3" fmla="*/ 28 h 64"/>
              <a:gd name="T4" fmla="*/ 24 w 32"/>
              <a:gd name="T5" fmla="*/ 8 h 64"/>
              <a:gd name="T6" fmla="*/ 16 w 32"/>
              <a:gd name="T7" fmla="*/ 0 h 64"/>
              <a:gd name="T8" fmla="*/ 8 w 32"/>
              <a:gd name="T9" fmla="*/ 8 h 64"/>
              <a:gd name="T10" fmla="*/ 8 w 32"/>
              <a:gd name="T11" fmla="*/ 28 h 64"/>
              <a:gd name="T12" fmla="*/ 8 w 32"/>
              <a:gd name="T13" fmla="*/ 34 h 64"/>
              <a:gd name="T14" fmla="*/ 0 w 32"/>
              <a:gd name="T15" fmla="*/ 48 h 64"/>
              <a:gd name="T16" fmla="*/ 16 w 32"/>
              <a:gd name="T17" fmla="*/ 64 h 64"/>
              <a:gd name="T18" fmla="*/ 32 w 32"/>
              <a:gd name="T19" fmla="*/ 48 h 64"/>
              <a:gd name="T20" fmla="*/ 24 w 32"/>
              <a:gd name="T21" fmla="*/ 34 h 64"/>
              <a:gd name="T22" fmla="*/ 12 w 32"/>
              <a:gd name="T23" fmla="*/ 24 h 64"/>
              <a:gd name="T24" fmla="*/ 16 w 32"/>
              <a:gd name="T25" fmla="*/ 24 h 64"/>
              <a:gd name="T26" fmla="*/ 16 w 32"/>
              <a:gd name="T27" fmla="*/ 20 h 64"/>
              <a:gd name="T28" fmla="*/ 12 w 32"/>
              <a:gd name="T29" fmla="*/ 20 h 64"/>
              <a:gd name="T30" fmla="*/ 12 w 32"/>
              <a:gd name="T31" fmla="*/ 16 h 64"/>
              <a:gd name="T32" fmla="*/ 16 w 32"/>
              <a:gd name="T33" fmla="*/ 16 h 64"/>
              <a:gd name="T34" fmla="*/ 16 w 32"/>
              <a:gd name="T35" fmla="*/ 12 h 64"/>
              <a:gd name="T36" fmla="*/ 12 w 32"/>
              <a:gd name="T37" fmla="*/ 12 h 64"/>
              <a:gd name="T38" fmla="*/ 12 w 32"/>
              <a:gd name="T39" fmla="*/ 8 h 64"/>
              <a:gd name="T40" fmla="*/ 16 w 32"/>
              <a:gd name="T41" fmla="*/ 4 h 64"/>
              <a:gd name="T42" fmla="*/ 20 w 32"/>
              <a:gd name="T43" fmla="*/ 8 h 64"/>
              <a:gd name="T44" fmla="*/ 20 w 32"/>
              <a:gd name="T45" fmla="*/ 28 h 64"/>
              <a:gd name="T46" fmla="*/ 12 w 32"/>
              <a:gd name="T47" fmla="*/ 28 h 64"/>
              <a:gd name="T48" fmla="*/ 12 w 32"/>
              <a:gd name="T49" fmla="*/ 24 h 64"/>
              <a:gd name="T50" fmla="*/ 16 w 32"/>
              <a:gd name="T51" fmla="*/ 60 h 64"/>
              <a:gd name="T52" fmla="*/ 4 w 32"/>
              <a:gd name="T53" fmla="*/ 48 h 64"/>
              <a:gd name="T54" fmla="*/ 4 w 32"/>
              <a:gd name="T55" fmla="*/ 46 h 64"/>
              <a:gd name="T56" fmla="*/ 16 w 32"/>
              <a:gd name="T57" fmla="*/ 56 h 64"/>
              <a:gd name="T58" fmla="*/ 28 w 32"/>
              <a:gd name="T59" fmla="*/ 46 h 64"/>
              <a:gd name="T60" fmla="*/ 28 w 32"/>
              <a:gd name="T61" fmla="*/ 48 h 64"/>
              <a:gd name="T62" fmla="*/ 16 w 32"/>
              <a:gd name="T63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64">
                <a:moveTo>
                  <a:pt x="24" y="34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7"/>
                  <a:pt x="0" y="42"/>
                  <a:pt x="0" y="48"/>
                </a:cubicBezTo>
                <a:cubicBezTo>
                  <a:pt x="0" y="57"/>
                  <a:pt x="7" y="64"/>
                  <a:pt x="16" y="64"/>
                </a:cubicBezTo>
                <a:cubicBezTo>
                  <a:pt x="25" y="64"/>
                  <a:pt x="32" y="57"/>
                  <a:pt x="32" y="48"/>
                </a:cubicBezTo>
                <a:cubicBezTo>
                  <a:pt x="32" y="42"/>
                  <a:pt x="29" y="37"/>
                  <a:pt x="24" y="34"/>
                </a:cubicBezTo>
                <a:close/>
                <a:moveTo>
                  <a:pt x="12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20"/>
                  <a:pt x="16" y="20"/>
                  <a:pt x="16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2" y="16"/>
                  <a:pt x="1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2"/>
                  <a:pt x="16" y="12"/>
                  <a:pt x="16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28"/>
                  <a:pt x="20" y="28"/>
                  <a:pt x="20" y="28"/>
                </a:cubicBezTo>
                <a:cubicBezTo>
                  <a:pt x="12" y="28"/>
                  <a:pt x="12" y="28"/>
                  <a:pt x="12" y="28"/>
                </a:cubicBezTo>
                <a:lnTo>
                  <a:pt x="12" y="24"/>
                </a:lnTo>
                <a:close/>
                <a:moveTo>
                  <a:pt x="16" y="60"/>
                </a:moveTo>
                <a:cubicBezTo>
                  <a:pt x="9" y="60"/>
                  <a:pt x="4" y="55"/>
                  <a:pt x="4" y="48"/>
                </a:cubicBezTo>
                <a:cubicBezTo>
                  <a:pt x="4" y="47"/>
                  <a:pt x="4" y="47"/>
                  <a:pt x="4" y="46"/>
                </a:cubicBezTo>
                <a:cubicBezTo>
                  <a:pt x="5" y="52"/>
                  <a:pt x="10" y="56"/>
                  <a:pt x="16" y="56"/>
                </a:cubicBezTo>
                <a:cubicBezTo>
                  <a:pt x="22" y="56"/>
                  <a:pt x="27" y="52"/>
                  <a:pt x="28" y="46"/>
                </a:cubicBezTo>
                <a:cubicBezTo>
                  <a:pt x="28" y="47"/>
                  <a:pt x="28" y="47"/>
                  <a:pt x="28" y="48"/>
                </a:cubicBezTo>
                <a:cubicBezTo>
                  <a:pt x="28" y="55"/>
                  <a:pt x="23" y="60"/>
                  <a:pt x="16" y="6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5" name="出自【趣你的PPT】(微信:qunideppt)：最优质的PPT资源库"/>
          <p:cNvSpPr/>
          <p:nvPr/>
        </p:nvSpPr>
        <p:spPr bwMode="auto">
          <a:xfrm>
            <a:off x="8609159" y="3700781"/>
            <a:ext cx="137523" cy="188286"/>
          </a:xfrm>
          <a:custGeom>
            <a:avLst/>
            <a:gdLst>
              <a:gd name="T0" fmla="*/ 118 w 141"/>
              <a:gd name="T1" fmla="*/ 145 h 193"/>
              <a:gd name="T2" fmla="*/ 81 w 141"/>
              <a:gd name="T3" fmla="*/ 145 h 193"/>
              <a:gd name="T4" fmla="*/ 50 w 141"/>
              <a:gd name="T5" fmla="*/ 122 h 193"/>
              <a:gd name="T6" fmla="*/ 51 w 141"/>
              <a:gd name="T7" fmla="*/ 98 h 193"/>
              <a:gd name="T8" fmla="*/ 113 w 141"/>
              <a:gd name="T9" fmla="*/ 98 h 193"/>
              <a:gd name="T10" fmla="*/ 140 w 141"/>
              <a:gd name="T11" fmla="*/ 77 h 193"/>
              <a:gd name="T12" fmla="*/ 121 w 141"/>
              <a:gd name="T13" fmla="*/ 49 h 193"/>
              <a:gd name="T14" fmla="*/ 52 w 141"/>
              <a:gd name="T15" fmla="*/ 49 h 193"/>
              <a:gd name="T16" fmla="*/ 26 w 141"/>
              <a:gd name="T17" fmla="*/ 0 h 193"/>
              <a:gd name="T18" fmla="*/ 5 w 141"/>
              <a:gd name="T19" fmla="*/ 14 h 193"/>
              <a:gd name="T20" fmla="*/ 1 w 141"/>
              <a:gd name="T21" fmla="*/ 57 h 193"/>
              <a:gd name="T22" fmla="*/ 1 w 141"/>
              <a:gd name="T23" fmla="*/ 65 h 193"/>
              <a:gd name="T24" fmla="*/ 2 w 141"/>
              <a:gd name="T25" fmla="*/ 92 h 193"/>
              <a:gd name="T26" fmla="*/ 2 w 141"/>
              <a:gd name="T27" fmla="*/ 121 h 193"/>
              <a:gd name="T28" fmla="*/ 61 w 141"/>
              <a:gd name="T29" fmla="*/ 192 h 193"/>
              <a:gd name="T30" fmla="*/ 115 w 141"/>
              <a:gd name="T31" fmla="*/ 193 h 193"/>
              <a:gd name="T32" fmla="*/ 141 w 141"/>
              <a:gd name="T33" fmla="*/ 171 h 193"/>
              <a:gd name="T34" fmla="*/ 118 w 141"/>
              <a:gd name="T35" fmla="*/ 14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193">
                <a:moveTo>
                  <a:pt x="118" y="145"/>
                </a:moveTo>
                <a:cubicBezTo>
                  <a:pt x="81" y="145"/>
                  <a:pt x="81" y="145"/>
                  <a:pt x="81" y="145"/>
                </a:cubicBezTo>
                <a:cubicBezTo>
                  <a:pt x="55" y="145"/>
                  <a:pt x="50" y="133"/>
                  <a:pt x="50" y="122"/>
                </a:cubicBezTo>
                <a:cubicBezTo>
                  <a:pt x="50" y="117"/>
                  <a:pt x="51" y="108"/>
                  <a:pt x="51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23" y="98"/>
                  <a:pt x="140" y="94"/>
                  <a:pt x="140" y="77"/>
                </a:cubicBezTo>
                <a:cubicBezTo>
                  <a:pt x="140" y="60"/>
                  <a:pt x="132" y="49"/>
                  <a:pt x="12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24"/>
                  <a:pt x="50" y="0"/>
                  <a:pt x="26" y="0"/>
                </a:cubicBezTo>
                <a:cubicBezTo>
                  <a:pt x="16" y="0"/>
                  <a:pt x="8" y="4"/>
                  <a:pt x="5" y="14"/>
                </a:cubicBezTo>
                <a:cubicBezTo>
                  <a:pt x="0" y="27"/>
                  <a:pt x="1" y="43"/>
                  <a:pt x="1" y="57"/>
                </a:cubicBezTo>
                <a:cubicBezTo>
                  <a:pt x="1" y="59"/>
                  <a:pt x="1" y="62"/>
                  <a:pt x="1" y="65"/>
                </a:cubicBezTo>
                <a:cubicBezTo>
                  <a:pt x="1" y="74"/>
                  <a:pt x="2" y="83"/>
                  <a:pt x="2" y="92"/>
                </a:cubicBezTo>
                <a:cubicBezTo>
                  <a:pt x="2" y="102"/>
                  <a:pt x="2" y="111"/>
                  <a:pt x="2" y="121"/>
                </a:cubicBezTo>
                <a:cubicBezTo>
                  <a:pt x="2" y="176"/>
                  <a:pt x="52" y="192"/>
                  <a:pt x="61" y="192"/>
                </a:cubicBezTo>
                <a:cubicBezTo>
                  <a:pt x="71" y="192"/>
                  <a:pt x="108" y="193"/>
                  <a:pt x="115" y="193"/>
                </a:cubicBezTo>
                <a:cubicBezTo>
                  <a:pt x="122" y="193"/>
                  <a:pt x="141" y="191"/>
                  <a:pt x="141" y="171"/>
                </a:cubicBezTo>
                <a:cubicBezTo>
                  <a:pt x="141" y="152"/>
                  <a:pt x="128" y="145"/>
                  <a:pt x="118" y="14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6" name="出自【趣你的PPT】(微信:qunideppt)：最优质的PPT资源库"/>
          <p:cNvSpPr/>
          <p:nvPr/>
        </p:nvSpPr>
        <p:spPr bwMode="auto">
          <a:xfrm>
            <a:off x="8828826" y="2907948"/>
            <a:ext cx="88605" cy="188286"/>
          </a:xfrm>
          <a:custGeom>
            <a:avLst/>
            <a:gdLst>
              <a:gd name="T0" fmla="*/ 90 w 90"/>
              <a:gd name="T1" fmla="*/ 62 h 193"/>
              <a:gd name="T2" fmla="*/ 60 w 90"/>
              <a:gd name="T3" fmla="*/ 62 h 193"/>
              <a:gd name="T4" fmla="*/ 60 w 90"/>
              <a:gd name="T5" fmla="*/ 42 h 193"/>
              <a:gd name="T6" fmla="*/ 68 w 90"/>
              <a:gd name="T7" fmla="*/ 33 h 193"/>
              <a:gd name="T8" fmla="*/ 90 w 90"/>
              <a:gd name="T9" fmla="*/ 33 h 193"/>
              <a:gd name="T10" fmla="*/ 90 w 90"/>
              <a:gd name="T11" fmla="*/ 0 h 193"/>
              <a:gd name="T12" fmla="*/ 60 w 90"/>
              <a:gd name="T13" fmla="*/ 0 h 193"/>
              <a:gd name="T14" fmla="*/ 20 w 90"/>
              <a:gd name="T15" fmla="*/ 40 h 193"/>
              <a:gd name="T16" fmla="*/ 20 w 90"/>
              <a:gd name="T17" fmla="*/ 62 h 193"/>
              <a:gd name="T18" fmla="*/ 0 w 90"/>
              <a:gd name="T19" fmla="*/ 62 h 193"/>
              <a:gd name="T20" fmla="*/ 0 w 90"/>
              <a:gd name="T21" fmla="*/ 96 h 193"/>
              <a:gd name="T22" fmla="*/ 20 w 90"/>
              <a:gd name="T23" fmla="*/ 96 h 193"/>
              <a:gd name="T24" fmla="*/ 20 w 90"/>
              <a:gd name="T25" fmla="*/ 193 h 193"/>
              <a:gd name="T26" fmla="*/ 60 w 90"/>
              <a:gd name="T27" fmla="*/ 193 h 193"/>
              <a:gd name="T28" fmla="*/ 60 w 90"/>
              <a:gd name="T29" fmla="*/ 96 h 193"/>
              <a:gd name="T30" fmla="*/ 87 w 90"/>
              <a:gd name="T31" fmla="*/ 96 h 193"/>
              <a:gd name="T32" fmla="*/ 90 w 90"/>
              <a:gd name="T33" fmla="*/ 6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193">
                <a:moveTo>
                  <a:pt x="90" y="62"/>
                </a:moveTo>
                <a:cubicBezTo>
                  <a:pt x="60" y="62"/>
                  <a:pt x="60" y="62"/>
                  <a:pt x="60" y="6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35"/>
                  <a:pt x="65" y="33"/>
                  <a:pt x="68" y="33"/>
                </a:cubicBezTo>
                <a:cubicBezTo>
                  <a:pt x="72" y="33"/>
                  <a:pt x="90" y="33"/>
                  <a:pt x="90" y="33"/>
                </a:cubicBezTo>
                <a:cubicBezTo>
                  <a:pt x="90" y="0"/>
                  <a:pt x="90" y="0"/>
                  <a:pt x="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20" y="24"/>
                  <a:pt x="20" y="40"/>
                </a:cubicBezTo>
                <a:cubicBezTo>
                  <a:pt x="20" y="62"/>
                  <a:pt x="20" y="62"/>
                  <a:pt x="2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96"/>
                  <a:pt x="0" y="96"/>
                  <a:pt x="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140"/>
                  <a:pt x="20" y="193"/>
                  <a:pt x="20" y="193"/>
                </a:cubicBezTo>
                <a:cubicBezTo>
                  <a:pt x="60" y="193"/>
                  <a:pt x="60" y="193"/>
                  <a:pt x="60" y="193"/>
                </a:cubicBezTo>
                <a:cubicBezTo>
                  <a:pt x="60" y="193"/>
                  <a:pt x="60" y="139"/>
                  <a:pt x="60" y="96"/>
                </a:cubicBezTo>
                <a:cubicBezTo>
                  <a:pt x="87" y="96"/>
                  <a:pt x="87" y="96"/>
                  <a:pt x="87" y="96"/>
                </a:cubicBezTo>
                <a:lnTo>
                  <a:pt x="90" y="6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749451" y="3174689"/>
            <a:ext cx="192901" cy="193824"/>
          </a:xfrm>
          <a:custGeom>
            <a:avLst/>
            <a:gdLst>
              <a:gd name="T0" fmla="*/ 190 w 198"/>
              <a:gd name="T1" fmla="*/ 61 h 198"/>
              <a:gd name="T2" fmla="*/ 169 w 198"/>
              <a:gd name="T3" fmla="*/ 29 h 198"/>
              <a:gd name="T4" fmla="*/ 138 w 198"/>
              <a:gd name="T5" fmla="*/ 8 h 198"/>
              <a:gd name="T6" fmla="*/ 99 w 198"/>
              <a:gd name="T7" fmla="*/ 0 h 198"/>
              <a:gd name="T8" fmla="*/ 61 w 198"/>
              <a:gd name="T9" fmla="*/ 8 h 198"/>
              <a:gd name="T10" fmla="*/ 29 w 198"/>
              <a:gd name="T11" fmla="*/ 29 h 198"/>
              <a:gd name="T12" fmla="*/ 8 w 198"/>
              <a:gd name="T13" fmla="*/ 61 h 198"/>
              <a:gd name="T14" fmla="*/ 0 w 198"/>
              <a:gd name="T15" fmla="*/ 99 h 198"/>
              <a:gd name="T16" fmla="*/ 8 w 198"/>
              <a:gd name="T17" fmla="*/ 138 h 198"/>
              <a:gd name="T18" fmla="*/ 29 w 198"/>
              <a:gd name="T19" fmla="*/ 169 h 198"/>
              <a:gd name="T20" fmla="*/ 61 w 198"/>
              <a:gd name="T21" fmla="*/ 190 h 198"/>
              <a:gd name="T22" fmla="*/ 99 w 198"/>
              <a:gd name="T23" fmla="*/ 198 h 198"/>
              <a:gd name="T24" fmla="*/ 138 w 198"/>
              <a:gd name="T25" fmla="*/ 190 h 198"/>
              <a:gd name="T26" fmla="*/ 169 w 198"/>
              <a:gd name="T27" fmla="*/ 169 h 198"/>
              <a:gd name="T28" fmla="*/ 190 w 198"/>
              <a:gd name="T29" fmla="*/ 138 h 198"/>
              <a:gd name="T30" fmla="*/ 198 w 198"/>
              <a:gd name="T31" fmla="*/ 99 h 198"/>
              <a:gd name="T32" fmla="*/ 184 w 198"/>
              <a:gd name="T33" fmla="*/ 98 h 198"/>
              <a:gd name="T34" fmla="*/ 123 w 198"/>
              <a:gd name="T35" fmla="*/ 91 h 198"/>
              <a:gd name="T36" fmla="*/ 164 w 198"/>
              <a:gd name="T37" fmla="*/ 45 h 198"/>
              <a:gd name="T38" fmla="*/ 155 w 198"/>
              <a:gd name="T39" fmla="*/ 36 h 198"/>
              <a:gd name="T40" fmla="*/ 79 w 198"/>
              <a:gd name="T41" fmla="*/ 17 h 198"/>
              <a:gd name="T42" fmla="*/ 155 w 198"/>
              <a:gd name="T43" fmla="*/ 36 h 198"/>
              <a:gd name="T44" fmla="*/ 79 w 198"/>
              <a:gd name="T45" fmla="*/ 17 h 198"/>
              <a:gd name="T46" fmla="*/ 79 w 198"/>
              <a:gd name="T47" fmla="*/ 17 h 198"/>
              <a:gd name="T48" fmla="*/ 94 w 198"/>
              <a:gd name="T49" fmla="*/ 71 h 198"/>
              <a:gd name="T50" fmla="*/ 63 w 198"/>
              <a:gd name="T51" fmla="*/ 23 h 198"/>
              <a:gd name="T52" fmla="*/ 15 w 198"/>
              <a:gd name="T53" fmla="*/ 96 h 198"/>
              <a:gd name="T54" fmla="*/ 108 w 198"/>
              <a:gd name="T55" fmla="*/ 99 h 198"/>
              <a:gd name="T56" fmla="*/ 36 w 198"/>
              <a:gd name="T57" fmla="*/ 156 h 198"/>
              <a:gd name="T58" fmla="*/ 15 w 198"/>
              <a:gd name="T59" fmla="*/ 99 h 198"/>
              <a:gd name="T60" fmla="*/ 45 w 198"/>
              <a:gd name="T61" fmla="*/ 164 h 198"/>
              <a:gd name="T62" fmla="*/ 114 w 198"/>
              <a:gd name="T63" fmla="*/ 113 h 198"/>
              <a:gd name="T64" fmla="*/ 132 w 198"/>
              <a:gd name="T65" fmla="*/ 177 h 198"/>
              <a:gd name="T66" fmla="*/ 146 w 198"/>
              <a:gd name="T67" fmla="*/ 169 h 198"/>
              <a:gd name="T68" fmla="*/ 183 w 198"/>
              <a:gd name="T69" fmla="*/ 11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8" h="198">
                <a:moveTo>
                  <a:pt x="196" y="79"/>
                </a:moveTo>
                <a:cubicBezTo>
                  <a:pt x="195" y="73"/>
                  <a:pt x="193" y="67"/>
                  <a:pt x="190" y="61"/>
                </a:cubicBezTo>
                <a:cubicBezTo>
                  <a:pt x="188" y="55"/>
                  <a:pt x="185" y="49"/>
                  <a:pt x="181" y="44"/>
                </a:cubicBezTo>
                <a:cubicBezTo>
                  <a:pt x="178" y="39"/>
                  <a:pt x="174" y="34"/>
                  <a:pt x="169" y="29"/>
                </a:cubicBezTo>
                <a:cubicBezTo>
                  <a:pt x="165" y="25"/>
                  <a:pt x="160" y="21"/>
                  <a:pt x="154" y="17"/>
                </a:cubicBezTo>
                <a:cubicBezTo>
                  <a:pt x="149" y="14"/>
                  <a:pt x="144" y="10"/>
                  <a:pt x="138" y="8"/>
                </a:cubicBezTo>
                <a:cubicBezTo>
                  <a:pt x="132" y="5"/>
                  <a:pt x="125" y="4"/>
                  <a:pt x="119" y="2"/>
                </a:cubicBezTo>
                <a:cubicBezTo>
                  <a:pt x="113" y="1"/>
                  <a:pt x="106" y="0"/>
                  <a:pt x="99" y="0"/>
                </a:cubicBezTo>
                <a:cubicBezTo>
                  <a:pt x="92" y="0"/>
                  <a:pt x="86" y="1"/>
                  <a:pt x="79" y="2"/>
                </a:cubicBezTo>
                <a:cubicBezTo>
                  <a:pt x="73" y="4"/>
                  <a:pt x="67" y="5"/>
                  <a:pt x="61" y="8"/>
                </a:cubicBezTo>
                <a:cubicBezTo>
                  <a:pt x="55" y="10"/>
                  <a:pt x="49" y="14"/>
                  <a:pt x="44" y="17"/>
                </a:cubicBezTo>
                <a:cubicBezTo>
                  <a:pt x="39" y="21"/>
                  <a:pt x="34" y="25"/>
                  <a:pt x="29" y="29"/>
                </a:cubicBezTo>
                <a:cubicBezTo>
                  <a:pt x="25" y="34"/>
                  <a:pt x="21" y="39"/>
                  <a:pt x="17" y="44"/>
                </a:cubicBezTo>
                <a:cubicBezTo>
                  <a:pt x="14" y="49"/>
                  <a:pt x="11" y="55"/>
                  <a:pt x="8" y="61"/>
                </a:cubicBezTo>
                <a:cubicBezTo>
                  <a:pt x="6" y="67"/>
                  <a:pt x="4" y="73"/>
                  <a:pt x="2" y="79"/>
                </a:cubicBezTo>
                <a:cubicBezTo>
                  <a:pt x="1" y="86"/>
                  <a:pt x="0" y="92"/>
                  <a:pt x="0" y="99"/>
                </a:cubicBezTo>
                <a:cubicBezTo>
                  <a:pt x="0" y="106"/>
                  <a:pt x="1" y="113"/>
                  <a:pt x="2" y="119"/>
                </a:cubicBezTo>
                <a:cubicBezTo>
                  <a:pt x="4" y="125"/>
                  <a:pt x="6" y="132"/>
                  <a:pt x="8" y="138"/>
                </a:cubicBezTo>
                <a:cubicBezTo>
                  <a:pt x="11" y="143"/>
                  <a:pt x="14" y="149"/>
                  <a:pt x="17" y="154"/>
                </a:cubicBezTo>
                <a:cubicBezTo>
                  <a:pt x="21" y="160"/>
                  <a:pt x="25" y="165"/>
                  <a:pt x="29" y="169"/>
                </a:cubicBezTo>
                <a:cubicBezTo>
                  <a:pt x="34" y="174"/>
                  <a:pt x="39" y="178"/>
                  <a:pt x="44" y="181"/>
                </a:cubicBezTo>
                <a:cubicBezTo>
                  <a:pt x="49" y="185"/>
                  <a:pt x="55" y="188"/>
                  <a:pt x="61" y="190"/>
                </a:cubicBezTo>
                <a:cubicBezTo>
                  <a:pt x="67" y="193"/>
                  <a:pt x="73" y="195"/>
                  <a:pt x="79" y="196"/>
                </a:cubicBezTo>
                <a:cubicBezTo>
                  <a:pt x="86" y="197"/>
                  <a:pt x="92" y="198"/>
                  <a:pt x="99" y="198"/>
                </a:cubicBezTo>
                <a:cubicBezTo>
                  <a:pt x="106" y="198"/>
                  <a:pt x="113" y="197"/>
                  <a:pt x="119" y="196"/>
                </a:cubicBezTo>
                <a:cubicBezTo>
                  <a:pt x="125" y="195"/>
                  <a:pt x="132" y="193"/>
                  <a:pt x="138" y="190"/>
                </a:cubicBezTo>
                <a:cubicBezTo>
                  <a:pt x="144" y="188"/>
                  <a:pt x="149" y="185"/>
                  <a:pt x="154" y="181"/>
                </a:cubicBezTo>
                <a:cubicBezTo>
                  <a:pt x="160" y="178"/>
                  <a:pt x="165" y="174"/>
                  <a:pt x="169" y="169"/>
                </a:cubicBezTo>
                <a:cubicBezTo>
                  <a:pt x="174" y="165"/>
                  <a:pt x="178" y="160"/>
                  <a:pt x="181" y="154"/>
                </a:cubicBezTo>
                <a:cubicBezTo>
                  <a:pt x="185" y="149"/>
                  <a:pt x="188" y="143"/>
                  <a:pt x="190" y="138"/>
                </a:cubicBezTo>
                <a:cubicBezTo>
                  <a:pt x="193" y="132"/>
                  <a:pt x="195" y="125"/>
                  <a:pt x="196" y="119"/>
                </a:cubicBezTo>
                <a:cubicBezTo>
                  <a:pt x="197" y="113"/>
                  <a:pt x="198" y="106"/>
                  <a:pt x="198" y="99"/>
                </a:cubicBezTo>
                <a:cubicBezTo>
                  <a:pt x="198" y="92"/>
                  <a:pt x="197" y="86"/>
                  <a:pt x="196" y="79"/>
                </a:cubicBezTo>
                <a:close/>
                <a:moveTo>
                  <a:pt x="184" y="98"/>
                </a:moveTo>
                <a:cubicBezTo>
                  <a:pt x="182" y="98"/>
                  <a:pt x="154" y="92"/>
                  <a:pt x="125" y="96"/>
                </a:cubicBezTo>
                <a:cubicBezTo>
                  <a:pt x="124" y="94"/>
                  <a:pt x="124" y="93"/>
                  <a:pt x="123" y="91"/>
                </a:cubicBezTo>
                <a:cubicBezTo>
                  <a:pt x="121" y="87"/>
                  <a:pt x="119" y="83"/>
                  <a:pt x="117" y="79"/>
                </a:cubicBezTo>
                <a:cubicBezTo>
                  <a:pt x="151" y="65"/>
                  <a:pt x="164" y="46"/>
                  <a:pt x="164" y="45"/>
                </a:cubicBezTo>
                <a:cubicBezTo>
                  <a:pt x="176" y="60"/>
                  <a:pt x="183" y="78"/>
                  <a:pt x="184" y="98"/>
                </a:cubicBezTo>
                <a:close/>
                <a:moveTo>
                  <a:pt x="155" y="36"/>
                </a:moveTo>
                <a:cubicBezTo>
                  <a:pt x="155" y="36"/>
                  <a:pt x="143" y="54"/>
                  <a:pt x="111" y="66"/>
                </a:cubicBezTo>
                <a:cubicBezTo>
                  <a:pt x="96" y="40"/>
                  <a:pt x="81" y="19"/>
                  <a:pt x="79" y="17"/>
                </a:cubicBezTo>
                <a:cubicBezTo>
                  <a:pt x="86" y="16"/>
                  <a:pt x="92" y="15"/>
                  <a:pt x="99" y="15"/>
                </a:cubicBezTo>
                <a:cubicBezTo>
                  <a:pt x="121" y="15"/>
                  <a:pt x="140" y="23"/>
                  <a:pt x="155" y="36"/>
                </a:cubicBezTo>
                <a:close/>
                <a:moveTo>
                  <a:pt x="79" y="17"/>
                </a:move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79" y="17"/>
                </a:cubicBezTo>
                <a:close/>
                <a:moveTo>
                  <a:pt x="63" y="23"/>
                </a:moveTo>
                <a:cubicBezTo>
                  <a:pt x="64" y="24"/>
                  <a:pt x="80" y="45"/>
                  <a:pt x="94" y="71"/>
                </a:cubicBezTo>
                <a:cubicBezTo>
                  <a:pt x="54" y="82"/>
                  <a:pt x="19" y="82"/>
                  <a:pt x="17" y="82"/>
                </a:cubicBezTo>
                <a:cubicBezTo>
                  <a:pt x="22" y="56"/>
                  <a:pt x="40" y="34"/>
                  <a:pt x="63" y="23"/>
                </a:cubicBezTo>
                <a:close/>
                <a:moveTo>
                  <a:pt x="15" y="99"/>
                </a:moveTo>
                <a:cubicBezTo>
                  <a:pt x="15" y="98"/>
                  <a:pt x="15" y="97"/>
                  <a:pt x="15" y="96"/>
                </a:cubicBezTo>
                <a:cubicBezTo>
                  <a:pt x="16" y="96"/>
                  <a:pt x="58" y="97"/>
                  <a:pt x="101" y="84"/>
                </a:cubicBezTo>
                <a:cubicBezTo>
                  <a:pt x="104" y="89"/>
                  <a:pt x="106" y="94"/>
                  <a:pt x="108" y="99"/>
                </a:cubicBezTo>
                <a:cubicBezTo>
                  <a:pt x="107" y="99"/>
                  <a:pt x="106" y="99"/>
                  <a:pt x="105" y="100"/>
                </a:cubicBezTo>
                <a:cubicBezTo>
                  <a:pt x="59" y="115"/>
                  <a:pt x="36" y="156"/>
                  <a:pt x="36" y="156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3" y="141"/>
                  <a:pt x="15" y="121"/>
                  <a:pt x="15" y="99"/>
                </a:cubicBezTo>
                <a:close/>
                <a:moveTo>
                  <a:pt x="99" y="184"/>
                </a:moveTo>
                <a:cubicBezTo>
                  <a:pt x="79" y="184"/>
                  <a:pt x="60" y="176"/>
                  <a:pt x="45" y="164"/>
                </a:cubicBezTo>
                <a:cubicBezTo>
                  <a:pt x="46" y="165"/>
                  <a:pt x="47" y="166"/>
                  <a:pt x="47" y="166"/>
                </a:cubicBezTo>
                <a:cubicBezTo>
                  <a:pt x="47" y="166"/>
                  <a:pt x="63" y="130"/>
                  <a:pt x="114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26" y="144"/>
                  <a:pt x="131" y="169"/>
                  <a:pt x="132" y="177"/>
                </a:cubicBezTo>
                <a:cubicBezTo>
                  <a:pt x="122" y="181"/>
                  <a:pt x="111" y="184"/>
                  <a:pt x="99" y="184"/>
                </a:cubicBezTo>
                <a:close/>
                <a:moveTo>
                  <a:pt x="146" y="169"/>
                </a:moveTo>
                <a:cubicBezTo>
                  <a:pt x="145" y="164"/>
                  <a:pt x="141" y="139"/>
                  <a:pt x="130" y="109"/>
                </a:cubicBezTo>
                <a:cubicBezTo>
                  <a:pt x="157" y="104"/>
                  <a:pt x="181" y="112"/>
                  <a:pt x="183" y="113"/>
                </a:cubicBezTo>
                <a:cubicBezTo>
                  <a:pt x="179" y="136"/>
                  <a:pt x="165" y="156"/>
                  <a:pt x="146" y="16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593893" y="2735355"/>
            <a:ext cx="192901" cy="193824"/>
          </a:xfrm>
          <a:custGeom>
            <a:avLst/>
            <a:gdLst>
              <a:gd name="T0" fmla="*/ 183 w 198"/>
              <a:gd name="T1" fmla="*/ 0 h 199"/>
              <a:gd name="T2" fmla="*/ 15 w 198"/>
              <a:gd name="T3" fmla="*/ 0 h 199"/>
              <a:gd name="T4" fmla="*/ 0 w 198"/>
              <a:gd name="T5" fmla="*/ 14 h 199"/>
              <a:gd name="T6" fmla="*/ 0 w 198"/>
              <a:gd name="T7" fmla="*/ 185 h 199"/>
              <a:gd name="T8" fmla="*/ 15 w 198"/>
              <a:gd name="T9" fmla="*/ 199 h 199"/>
              <a:gd name="T10" fmla="*/ 183 w 198"/>
              <a:gd name="T11" fmla="*/ 199 h 199"/>
              <a:gd name="T12" fmla="*/ 198 w 198"/>
              <a:gd name="T13" fmla="*/ 185 h 199"/>
              <a:gd name="T14" fmla="*/ 198 w 198"/>
              <a:gd name="T15" fmla="*/ 14 h 199"/>
              <a:gd name="T16" fmla="*/ 183 w 198"/>
              <a:gd name="T17" fmla="*/ 0 h 199"/>
              <a:gd name="T18" fmla="*/ 60 w 198"/>
              <a:gd name="T19" fmla="*/ 166 h 199"/>
              <a:gd name="T20" fmla="*/ 30 w 198"/>
              <a:gd name="T21" fmla="*/ 166 h 199"/>
              <a:gd name="T22" fmla="*/ 30 w 198"/>
              <a:gd name="T23" fmla="*/ 77 h 199"/>
              <a:gd name="T24" fmla="*/ 60 w 198"/>
              <a:gd name="T25" fmla="*/ 77 h 199"/>
              <a:gd name="T26" fmla="*/ 60 w 198"/>
              <a:gd name="T27" fmla="*/ 166 h 199"/>
              <a:gd name="T28" fmla="*/ 45 w 198"/>
              <a:gd name="T29" fmla="*/ 64 h 199"/>
              <a:gd name="T30" fmla="*/ 45 w 198"/>
              <a:gd name="T31" fmla="*/ 64 h 199"/>
              <a:gd name="T32" fmla="*/ 29 w 198"/>
              <a:gd name="T33" fmla="*/ 49 h 199"/>
              <a:gd name="T34" fmla="*/ 45 w 198"/>
              <a:gd name="T35" fmla="*/ 33 h 199"/>
              <a:gd name="T36" fmla="*/ 62 w 198"/>
              <a:gd name="T37" fmla="*/ 49 h 199"/>
              <a:gd name="T38" fmla="*/ 45 w 198"/>
              <a:gd name="T39" fmla="*/ 64 h 199"/>
              <a:gd name="T40" fmla="*/ 168 w 198"/>
              <a:gd name="T41" fmla="*/ 166 h 199"/>
              <a:gd name="T42" fmla="*/ 138 w 198"/>
              <a:gd name="T43" fmla="*/ 166 h 199"/>
              <a:gd name="T44" fmla="*/ 138 w 198"/>
              <a:gd name="T45" fmla="*/ 118 h 199"/>
              <a:gd name="T46" fmla="*/ 123 w 198"/>
              <a:gd name="T47" fmla="*/ 98 h 199"/>
              <a:gd name="T48" fmla="*/ 108 w 198"/>
              <a:gd name="T49" fmla="*/ 109 h 199"/>
              <a:gd name="T50" fmla="*/ 107 w 198"/>
              <a:gd name="T51" fmla="*/ 116 h 199"/>
              <a:gd name="T52" fmla="*/ 107 w 198"/>
              <a:gd name="T53" fmla="*/ 166 h 199"/>
              <a:gd name="T54" fmla="*/ 77 w 198"/>
              <a:gd name="T55" fmla="*/ 166 h 199"/>
              <a:gd name="T56" fmla="*/ 77 w 198"/>
              <a:gd name="T57" fmla="*/ 77 h 199"/>
              <a:gd name="T58" fmla="*/ 107 w 198"/>
              <a:gd name="T59" fmla="*/ 77 h 199"/>
              <a:gd name="T60" fmla="*/ 107 w 198"/>
              <a:gd name="T61" fmla="*/ 89 h 199"/>
              <a:gd name="T62" fmla="*/ 134 w 198"/>
              <a:gd name="T63" fmla="*/ 74 h 199"/>
              <a:gd name="T64" fmla="*/ 168 w 198"/>
              <a:gd name="T65" fmla="*/ 115 h 199"/>
              <a:gd name="T66" fmla="*/ 168 w 198"/>
              <a:gd name="T67" fmla="*/ 16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" h="199">
                <a:moveTo>
                  <a:pt x="18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2"/>
                  <a:pt x="7" y="199"/>
                  <a:pt x="15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191" y="199"/>
                  <a:pt x="198" y="192"/>
                  <a:pt x="198" y="185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1" y="0"/>
                  <a:pt x="183" y="0"/>
                </a:cubicBezTo>
                <a:close/>
                <a:moveTo>
                  <a:pt x="60" y="166"/>
                </a:moveTo>
                <a:cubicBezTo>
                  <a:pt x="30" y="166"/>
                  <a:pt x="30" y="166"/>
                  <a:pt x="30" y="166"/>
                </a:cubicBezTo>
                <a:cubicBezTo>
                  <a:pt x="30" y="77"/>
                  <a:pt x="30" y="77"/>
                  <a:pt x="3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166"/>
                </a:lnTo>
                <a:close/>
                <a:moveTo>
                  <a:pt x="45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35" y="64"/>
                  <a:pt x="29" y="57"/>
                  <a:pt x="29" y="49"/>
                </a:cubicBezTo>
                <a:cubicBezTo>
                  <a:pt x="29" y="40"/>
                  <a:pt x="35" y="33"/>
                  <a:pt x="45" y="33"/>
                </a:cubicBezTo>
                <a:cubicBezTo>
                  <a:pt x="56" y="33"/>
                  <a:pt x="62" y="40"/>
                  <a:pt x="62" y="49"/>
                </a:cubicBezTo>
                <a:cubicBezTo>
                  <a:pt x="62" y="57"/>
                  <a:pt x="56" y="64"/>
                  <a:pt x="45" y="64"/>
                </a:cubicBezTo>
                <a:close/>
                <a:moveTo>
                  <a:pt x="168" y="166"/>
                </a:moveTo>
                <a:cubicBezTo>
                  <a:pt x="138" y="166"/>
                  <a:pt x="138" y="166"/>
                  <a:pt x="138" y="166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38" y="106"/>
                  <a:pt x="134" y="98"/>
                  <a:pt x="123" y="98"/>
                </a:cubicBezTo>
                <a:cubicBezTo>
                  <a:pt x="115" y="98"/>
                  <a:pt x="110" y="104"/>
                  <a:pt x="108" y="109"/>
                </a:cubicBezTo>
                <a:cubicBezTo>
                  <a:pt x="107" y="111"/>
                  <a:pt x="107" y="114"/>
                  <a:pt x="107" y="116"/>
                </a:cubicBezTo>
                <a:cubicBezTo>
                  <a:pt x="107" y="166"/>
                  <a:pt x="107" y="166"/>
                  <a:pt x="107" y="166"/>
                </a:cubicBezTo>
                <a:cubicBezTo>
                  <a:pt x="77" y="166"/>
                  <a:pt x="77" y="166"/>
                  <a:pt x="77" y="166"/>
                </a:cubicBezTo>
                <a:cubicBezTo>
                  <a:pt x="77" y="166"/>
                  <a:pt x="77" y="85"/>
                  <a:pt x="7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11" y="83"/>
                  <a:pt x="118" y="74"/>
                  <a:pt x="134" y="74"/>
                </a:cubicBezTo>
                <a:cubicBezTo>
                  <a:pt x="153" y="74"/>
                  <a:pt x="168" y="87"/>
                  <a:pt x="168" y="115"/>
                </a:cubicBezTo>
                <a:lnTo>
                  <a:pt x="168" y="16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9" name="出自【趣你的PPT】(微信:qunideppt)：最优质的PPT资源库"/>
          <p:cNvSpPr/>
          <p:nvPr/>
        </p:nvSpPr>
        <p:spPr bwMode="auto">
          <a:xfrm>
            <a:off x="7357612" y="3096235"/>
            <a:ext cx="203054" cy="196593"/>
          </a:xfrm>
          <a:custGeom>
            <a:avLst/>
            <a:gdLst>
              <a:gd name="T0" fmla="*/ 0 w 208"/>
              <a:gd name="T1" fmla="*/ 68 h 202"/>
              <a:gd name="T2" fmla="*/ 8 w 208"/>
              <a:gd name="T3" fmla="*/ 79 h 202"/>
              <a:gd name="T4" fmla="*/ 30 w 208"/>
              <a:gd name="T5" fmla="*/ 72 h 202"/>
              <a:gd name="T6" fmla="*/ 64 w 208"/>
              <a:gd name="T7" fmla="*/ 172 h 202"/>
              <a:gd name="T8" fmla="*/ 105 w 208"/>
              <a:gd name="T9" fmla="*/ 190 h 202"/>
              <a:gd name="T10" fmla="*/ 197 w 208"/>
              <a:gd name="T11" fmla="*/ 63 h 202"/>
              <a:gd name="T12" fmla="*/ 113 w 208"/>
              <a:gd name="T13" fmla="*/ 68 h 202"/>
              <a:gd name="T14" fmla="*/ 137 w 208"/>
              <a:gd name="T15" fmla="*/ 95 h 202"/>
              <a:gd name="T16" fmla="*/ 109 w 208"/>
              <a:gd name="T17" fmla="*/ 130 h 202"/>
              <a:gd name="T18" fmla="*/ 93 w 208"/>
              <a:gd name="T19" fmla="*/ 91 h 202"/>
              <a:gd name="T20" fmla="*/ 59 w 208"/>
              <a:gd name="T21" fmla="*/ 23 h 202"/>
              <a:gd name="T22" fmla="*/ 0 w 208"/>
              <a:gd name="T23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2">
                <a:moveTo>
                  <a:pt x="0" y="68"/>
                </a:moveTo>
                <a:cubicBezTo>
                  <a:pt x="8" y="79"/>
                  <a:pt x="8" y="79"/>
                  <a:pt x="8" y="79"/>
                </a:cubicBezTo>
                <a:cubicBezTo>
                  <a:pt x="8" y="79"/>
                  <a:pt x="24" y="66"/>
                  <a:pt x="30" y="72"/>
                </a:cubicBezTo>
                <a:cubicBezTo>
                  <a:pt x="36" y="79"/>
                  <a:pt x="57" y="157"/>
                  <a:pt x="64" y="172"/>
                </a:cubicBezTo>
                <a:cubicBezTo>
                  <a:pt x="70" y="185"/>
                  <a:pt x="87" y="202"/>
                  <a:pt x="105" y="190"/>
                </a:cubicBezTo>
                <a:cubicBezTo>
                  <a:pt x="124" y="178"/>
                  <a:pt x="186" y="125"/>
                  <a:pt x="197" y="63"/>
                </a:cubicBezTo>
                <a:cubicBezTo>
                  <a:pt x="208" y="0"/>
                  <a:pt x="122" y="13"/>
                  <a:pt x="113" y="68"/>
                </a:cubicBezTo>
                <a:cubicBezTo>
                  <a:pt x="136" y="54"/>
                  <a:pt x="148" y="73"/>
                  <a:pt x="137" y="95"/>
                </a:cubicBezTo>
                <a:cubicBezTo>
                  <a:pt x="125" y="116"/>
                  <a:pt x="114" y="130"/>
                  <a:pt x="109" y="130"/>
                </a:cubicBezTo>
                <a:cubicBezTo>
                  <a:pt x="103" y="130"/>
                  <a:pt x="99" y="116"/>
                  <a:pt x="93" y="91"/>
                </a:cubicBezTo>
                <a:cubicBezTo>
                  <a:pt x="86" y="65"/>
                  <a:pt x="86" y="17"/>
                  <a:pt x="59" y="23"/>
                </a:cubicBezTo>
                <a:cubicBezTo>
                  <a:pt x="34" y="28"/>
                  <a:pt x="0" y="68"/>
                  <a:pt x="0" y="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0" name="出自【趣你的PPT】(微信:qunideppt)：最优质的PPT资源库"/>
          <p:cNvSpPr/>
          <p:nvPr/>
        </p:nvSpPr>
        <p:spPr bwMode="auto">
          <a:xfrm>
            <a:off x="8047994" y="3837380"/>
            <a:ext cx="120909" cy="191978"/>
          </a:xfrm>
          <a:custGeom>
            <a:avLst/>
            <a:gdLst>
              <a:gd name="T0" fmla="*/ 71 w 124"/>
              <a:gd name="T1" fmla="*/ 0 h 197"/>
              <a:gd name="T2" fmla="*/ 71 w 124"/>
              <a:gd name="T3" fmla="*/ 45 h 197"/>
              <a:gd name="T4" fmla="*/ 116 w 124"/>
              <a:gd name="T5" fmla="*/ 45 h 197"/>
              <a:gd name="T6" fmla="*/ 116 w 124"/>
              <a:gd name="T7" fmla="*/ 80 h 197"/>
              <a:gd name="T8" fmla="*/ 71 w 124"/>
              <a:gd name="T9" fmla="*/ 80 h 197"/>
              <a:gd name="T10" fmla="*/ 71 w 124"/>
              <a:gd name="T11" fmla="*/ 131 h 197"/>
              <a:gd name="T12" fmla="*/ 72 w 124"/>
              <a:gd name="T13" fmla="*/ 152 h 197"/>
              <a:gd name="T14" fmla="*/ 79 w 124"/>
              <a:gd name="T15" fmla="*/ 161 h 197"/>
              <a:gd name="T16" fmla="*/ 94 w 124"/>
              <a:gd name="T17" fmla="*/ 165 h 197"/>
              <a:gd name="T18" fmla="*/ 124 w 124"/>
              <a:gd name="T19" fmla="*/ 155 h 197"/>
              <a:gd name="T20" fmla="*/ 124 w 124"/>
              <a:gd name="T21" fmla="*/ 186 h 197"/>
              <a:gd name="T22" fmla="*/ 101 w 124"/>
              <a:gd name="T23" fmla="*/ 194 h 197"/>
              <a:gd name="T24" fmla="*/ 79 w 124"/>
              <a:gd name="T25" fmla="*/ 197 h 197"/>
              <a:gd name="T26" fmla="*/ 58 w 124"/>
              <a:gd name="T27" fmla="*/ 193 h 197"/>
              <a:gd name="T28" fmla="*/ 40 w 124"/>
              <a:gd name="T29" fmla="*/ 184 h 197"/>
              <a:gd name="T30" fmla="*/ 30 w 124"/>
              <a:gd name="T31" fmla="*/ 170 h 197"/>
              <a:gd name="T32" fmla="*/ 27 w 124"/>
              <a:gd name="T33" fmla="*/ 149 h 197"/>
              <a:gd name="T34" fmla="*/ 27 w 124"/>
              <a:gd name="T35" fmla="*/ 80 h 197"/>
              <a:gd name="T36" fmla="*/ 0 w 124"/>
              <a:gd name="T37" fmla="*/ 80 h 197"/>
              <a:gd name="T38" fmla="*/ 0 w 124"/>
              <a:gd name="T39" fmla="*/ 53 h 197"/>
              <a:gd name="T40" fmla="*/ 23 w 124"/>
              <a:gd name="T41" fmla="*/ 42 h 197"/>
              <a:gd name="T42" fmla="*/ 36 w 124"/>
              <a:gd name="T43" fmla="*/ 25 h 197"/>
              <a:gd name="T44" fmla="*/ 43 w 124"/>
              <a:gd name="T45" fmla="*/ 0 h 197"/>
              <a:gd name="T46" fmla="*/ 71 w 124"/>
              <a:gd name="T4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7">
                <a:moveTo>
                  <a:pt x="71" y="0"/>
                </a:moveTo>
                <a:cubicBezTo>
                  <a:pt x="71" y="45"/>
                  <a:pt x="71" y="45"/>
                  <a:pt x="71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1" y="142"/>
                  <a:pt x="71" y="149"/>
                  <a:pt x="72" y="152"/>
                </a:cubicBezTo>
                <a:cubicBezTo>
                  <a:pt x="73" y="155"/>
                  <a:pt x="76" y="159"/>
                  <a:pt x="79" y="161"/>
                </a:cubicBezTo>
                <a:cubicBezTo>
                  <a:pt x="84" y="163"/>
                  <a:pt x="89" y="165"/>
                  <a:pt x="94" y="165"/>
                </a:cubicBezTo>
                <a:cubicBezTo>
                  <a:pt x="104" y="165"/>
                  <a:pt x="114" y="161"/>
                  <a:pt x="124" y="155"/>
                </a:cubicBezTo>
                <a:cubicBezTo>
                  <a:pt x="124" y="186"/>
                  <a:pt x="124" y="186"/>
                  <a:pt x="124" y="186"/>
                </a:cubicBezTo>
                <a:cubicBezTo>
                  <a:pt x="116" y="190"/>
                  <a:pt x="108" y="193"/>
                  <a:pt x="101" y="194"/>
                </a:cubicBezTo>
                <a:cubicBezTo>
                  <a:pt x="94" y="196"/>
                  <a:pt x="87" y="197"/>
                  <a:pt x="79" y="197"/>
                </a:cubicBezTo>
                <a:cubicBezTo>
                  <a:pt x="70" y="197"/>
                  <a:pt x="65" y="195"/>
                  <a:pt x="58" y="193"/>
                </a:cubicBezTo>
                <a:cubicBezTo>
                  <a:pt x="51" y="191"/>
                  <a:pt x="45" y="188"/>
                  <a:pt x="40" y="184"/>
                </a:cubicBezTo>
                <a:cubicBezTo>
                  <a:pt x="35" y="179"/>
                  <a:pt x="32" y="175"/>
                  <a:pt x="30" y="170"/>
                </a:cubicBezTo>
                <a:cubicBezTo>
                  <a:pt x="28" y="165"/>
                  <a:pt x="27" y="158"/>
                  <a:pt x="27" y="149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3"/>
                  <a:pt x="0" y="53"/>
                  <a:pt x="0" y="53"/>
                </a:cubicBezTo>
                <a:cubicBezTo>
                  <a:pt x="8" y="50"/>
                  <a:pt x="17" y="46"/>
                  <a:pt x="23" y="42"/>
                </a:cubicBezTo>
                <a:cubicBezTo>
                  <a:pt x="28" y="37"/>
                  <a:pt x="33" y="31"/>
                  <a:pt x="36" y="25"/>
                </a:cubicBezTo>
                <a:cubicBezTo>
                  <a:pt x="39" y="18"/>
                  <a:pt x="42" y="10"/>
                  <a:pt x="43" y="0"/>
                </a:cubicBezTo>
                <a:lnTo>
                  <a:pt x="71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471137" y="3593716"/>
            <a:ext cx="212283" cy="107065"/>
          </a:xfrm>
          <a:custGeom>
            <a:avLst/>
            <a:gdLst>
              <a:gd name="T0" fmla="*/ 92 w 218"/>
              <a:gd name="T1" fmla="*/ 32 h 109"/>
              <a:gd name="T2" fmla="*/ 174 w 218"/>
              <a:gd name="T3" fmla="*/ 46 h 109"/>
              <a:gd name="T4" fmla="*/ 143 w 218"/>
              <a:gd name="T5" fmla="*/ 54 h 109"/>
              <a:gd name="T6" fmla="*/ 135 w 218"/>
              <a:gd name="T7" fmla="*/ 38 h 109"/>
              <a:gd name="T8" fmla="*/ 107 w 218"/>
              <a:gd name="T9" fmla="*/ 37 h 109"/>
              <a:gd name="T10" fmla="*/ 128 w 218"/>
              <a:gd name="T11" fmla="*/ 80 h 109"/>
              <a:gd name="T12" fmla="*/ 218 w 218"/>
              <a:gd name="T13" fmla="*/ 54 h 109"/>
              <a:gd name="T14" fmla="*/ 87 w 218"/>
              <a:gd name="T15" fmla="*/ 19 h 109"/>
              <a:gd name="T16" fmla="*/ 86 w 218"/>
              <a:gd name="T17" fmla="*/ 19 h 109"/>
              <a:gd name="T18" fmla="*/ 76 w 218"/>
              <a:gd name="T19" fmla="*/ 0 h 109"/>
              <a:gd name="T20" fmla="*/ 48 w 218"/>
              <a:gd name="T21" fmla="*/ 3 h 109"/>
              <a:gd name="T22" fmla="*/ 59 w 218"/>
              <a:gd name="T23" fmla="*/ 27 h 109"/>
              <a:gd name="T24" fmla="*/ 26 w 218"/>
              <a:gd name="T25" fmla="*/ 109 h 109"/>
              <a:gd name="T26" fmla="*/ 117 w 218"/>
              <a:gd name="T27" fmla="*/ 83 h 109"/>
              <a:gd name="T28" fmla="*/ 92 w 218"/>
              <a:gd name="T29" fmla="*/ 32 h 109"/>
              <a:gd name="T30" fmla="*/ 51 w 218"/>
              <a:gd name="T31" fmla="*/ 79 h 109"/>
              <a:gd name="T32" fmla="*/ 67 w 218"/>
              <a:gd name="T33" fmla="*/ 43 h 109"/>
              <a:gd name="T34" fmla="*/ 81 w 218"/>
              <a:gd name="T35" fmla="*/ 71 h 109"/>
              <a:gd name="T36" fmla="*/ 51 w 218"/>
              <a:gd name="T37" fmla="*/ 7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8" h="109">
                <a:moveTo>
                  <a:pt x="92" y="32"/>
                </a:moveTo>
                <a:cubicBezTo>
                  <a:pt x="137" y="20"/>
                  <a:pt x="174" y="46"/>
                  <a:pt x="174" y="46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35" y="38"/>
                  <a:pt x="135" y="38"/>
                  <a:pt x="135" y="38"/>
                </a:cubicBezTo>
                <a:cubicBezTo>
                  <a:pt x="126" y="36"/>
                  <a:pt x="117" y="36"/>
                  <a:pt x="107" y="37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185" y="2"/>
                  <a:pt x="87" y="19"/>
                </a:cubicBezTo>
                <a:cubicBezTo>
                  <a:pt x="87" y="19"/>
                  <a:pt x="86" y="19"/>
                  <a:pt x="86" y="19"/>
                </a:cubicBezTo>
                <a:cubicBezTo>
                  <a:pt x="76" y="0"/>
                  <a:pt x="76" y="0"/>
                  <a:pt x="76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59" y="27"/>
                  <a:pt x="59" y="27"/>
                  <a:pt x="59" y="27"/>
                </a:cubicBezTo>
                <a:cubicBezTo>
                  <a:pt x="0" y="51"/>
                  <a:pt x="26" y="109"/>
                  <a:pt x="26" y="109"/>
                </a:cubicBezTo>
                <a:cubicBezTo>
                  <a:pt x="117" y="83"/>
                  <a:pt x="117" y="83"/>
                  <a:pt x="117" y="83"/>
                </a:cubicBezTo>
                <a:lnTo>
                  <a:pt x="92" y="32"/>
                </a:lnTo>
                <a:close/>
                <a:moveTo>
                  <a:pt x="51" y="79"/>
                </a:moveTo>
                <a:cubicBezTo>
                  <a:pt x="51" y="79"/>
                  <a:pt x="42" y="60"/>
                  <a:pt x="67" y="43"/>
                </a:cubicBezTo>
                <a:cubicBezTo>
                  <a:pt x="81" y="71"/>
                  <a:pt x="81" y="71"/>
                  <a:pt x="81" y="71"/>
                </a:cubicBezTo>
                <a:lnTo>
                  <a:pt x="51" y="7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2" name="出自【趣你的PPT】(微信:qunideppt)：最优质的PPT资源库"/>
          <p:cNvSpPr/>
          <p:nvPr/>
        </p:nvSpPr>
        <p:spPr bwMode="auto">
          <a:xfrm>
            <a:off x="8162442" y="2441850"/>
            <a:ext cx="191978" cy="156905"/>
          </a:xfrm>
          <a:custGeom>
            <a:avLst/>
            <a:gdLst>
              <a:gd name="T0" fmla="*/ 197 w 197"/>
              <a:gd name="T1" fmla="*/ 19 h 160"/>
              <a:gd name="T2" fmla="*/ 174 w 197"/>
              <a:gd name="T3" fmla="*/ 26 h 160"/>
              <a:gd name="T4" fmla="*/ 192 w 197"/>
              <a:gd name="T5" fmla="*/ 3 h 160"/>
              <a:gd name="T6" fmla="*/ 166 w 197"/>
              <a:gd name="T7" fmla="*/ 13 h 160"/>
              <a:gd name="T8" fmla="*/ 137 w 197"/>
              <a:gd name="T9" fmla="*/ 0 h 160"/>
              <a:gd name="T10" fmla="*/ 96 w 197"/>
              <a:gd name="T11" fmla="*/ 41 h 160"/>
              <a:gd name="T12" fmla="*/ 97 w 197"/>
              <a:gd name="T13" fmla="*/ 50 h 160"/>
              <a:gd name="T14" fmla="*/ 14 w 197"/>
              <a:gd name="T15" fmla="*/ 8 h 160"/>
              <a:gd name="T16" fmla="*/ 8 w 197"/>
              <a:gd name="T17" fmla="*/ 28 h 160"/>
              <a:gd name="T18" fmla="*/ 26 w 197"/>
              <a:gd name="T19" fmla="*/ 62 h 160"/>
              <a:gd name="T20" fmla="*/ 8 w 197"/>
              <a:gd name="T21" fmla="*/ 57 h 160"/>
              <a:gd name="T22" fmla="*/ 8 w 197"/>
              <a:gd name="T23" fmla="*/ 57 h 160"/>
              <a:gd name="T24" fmla="*/ 41 w 197"/>
              <a:gd name="T25" fmla="*/ 97 h 160"/>
              <a:gd name="T26" fmla="*/ 30 w 197"/>
              <a:gd name="T27" fmla="*/ 98 h 160"/>
              <a:gd name="T28" fmla="*/ 22 w 197"/>
              <a:gd name="T29" fmla="*/ 97 h 160"/>
              <a:gd name="T30" fmla="*/ 60 w 197"/>
              <a:gd name="T31" fmla="*/ 125 h 160"/>
              <a:gd name="T32" fmla="*/ 10 w 197"/>
              <a:gd name="T33" fmla="*/ 143 h 160"/>
              <a:gd name="T34" fmla="*/ 0 w 197"/>
              <a:gd name="T35" fmla="*/ 142 h 160"/>
              <a:gd name="T36" fmla="*/ 62 w 197"/>
              <a:gd name="T37" fmla="*/ 160 h 160"/>
              <a:gd name="T38" fmla="*/ 177 w 197"/>
              <a:gd name="T39" fmla="*/ 45 h 160"/>
              <a:gd name="T40" fmla="*/ 177 w 197"/>
              <a:gd name="T41" fmla="*/ 40 h 160"/>
              <a:gd name="T42" fmla="*/ 197 w 197"/>
              <a:gd name="T43" fmla="*/ 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7" h="160">
                <a:moveTo>
                  <a:pt x="197" y="19"/>
                </a:moveTo>
                <a:cubicBezTo>
                  <a:pt x="190" y="22"/>
                  <a:pt x="182" y="25"/>
                  <a:pt x="174" y="26"/>
                </a:cubicBezTo>
                <a:cubicBezTo>
                  <a:pt x="182" y="21"/>
                  <a:pt x="189" y="13"/>
                  <a:pt x="192" y="3"/>
                </a:cubicBezTo>
                <a:cubicBezTo>
                  <a:pt x="184" y="8"/>
                  <a:pt x="175" y="11"/>
                  <a:pt x="166" y="13"/>
                </a:cubicBezTo>
                <a:cubicBezTo>
                  <a:pt x="159" y="5"/>
                  <a:pt x="148" y="0"/>
                  <a:pt x="137" y="0"/>
                </a:cubicBezTo>
                <a:cubicBezTo>
                  <a:pt x="114" y="0"/>
                  <a:pt x="96" y="18"/>
                  <a:pt x="96" y="41"/>
                </a:cubicBezTo>
                <a:cubicBezTo>
                  <a:pt x="96" y="44"/>
                  <a:pt x="97" y="47"/>
                  <a:pt x="97" y="50"/>
                </a:cubicBezTo>
                <a:cubicBezTo>
                  <a:pt x="64" y="48"/>
                  <a:pt x="34" y="32"/>
                  <a:pt x="14" y="8"/>
                </a:cubicBezTo>
                <a:cubicBezTo>
                  <a:pt x="10" y="14"/>
                  <a:pt x="8" y="21"/>
                  <a:pt x="8" y="28"/>
                </a:cubicBezTo>
                <a:cubicBezTo>
                  <a:pt x="8" y="42"/>
                  <a:pt x="16" y="54"/>
                  <a:pt x="26" y="62"/>
                </a:cubicBezTo>
                <a:cubicBezTo>
                  <a:pt x="20" y="61"/>
                  <a:pt x="14" y="60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77"/>
                  <a:pt x="22" y="93"/>
                  <a:pt x="41" y="97"/>
                </a:cubicBezTo>
                <a:cubicBezTo>
                  <a:pt x="37" y="98"/>
                  <a:pt x="34" y="98"/>
                  <a:pt x="30" y="98"/>
                </a:cubicBezTo>
                <a:cubicBezTo>
                  <a:pt x="27" y="98"/>
                  <a:pt x="25" y="98"/>
                  <a:pt x="22" y="97"/>
                </a:cubicBezTo>
                <a:cubicBezTo>
                  <a:pt x="27" y="113"/>
                  <a:pt x="42" y="125"/>
                  <a:pt x="60" y="125"/>
                </a:cubicBezTo>
                <a:cubicBezTo>
                  <a:pt x="46" y="136"/>
                  <a:pt x="29" y="143"/>
                  <a:pt x="10" y="143"/>
                </a:cubicBezTo>
                <a:cubicBezTo>
                  <a:pt x="7" y="143"/>
                  <a:pt x="3" y="143"/>
                  <a:pt x="0" y="142"/>
                </a:cubicBezTo>
                <a:cubicBezTo>
                  <a:pt x="18" y="154"/>
                  <a:pt x="39" y="160"/>
                  <a:pt x="62" y="160"/>
                </a:cubicBezTo>
                <a:cubicBezTo>
                  <a:pt x="137" y="160"/>
                  <a:pt x="177" y="99"/>
                  <a:pt x="177" y="45"/>
                </a:cubicBezTo>
                <a:cubicBezTo>
                  <a:pt x="177" y="44"/>
                  <a:pt x="177" y="42"/>
                  <a:pt x="177" y="40"/>
                </a:cubicBezTo>
                <a:cubicBezTo>
                  <a:pt x="185" y="34"/>
                  <a:pt x="192" y="27"/>
                  <a:pt x="197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出自【趣你的PPT】(微信:qunideppt)：最优质的PPT资源库"/>
          <p:cNvSpPr txBox="1"/>
          <p:nvPr/>
        </p:nvSpPr>
        <p:spPr>
          <a:xfrm>
            <a:off x="7637718" y="3021854"/>
            <a:ext cx="1118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F2B37"/>
                </a:solidFill>
                <a:cs typeface="+mn-ea"/>
                <a:sym typeface="+mn-lt"/>
              </a:rPr>
              <a:t>Research </a:t>
            </a:r>
          </a:p>
          <a:p>
            <a:pPr algn="ctr"/>
            <a:r>
              <a:rPr lang="en-US" altLang="zh-CN" sz="2000" b="1" dirty="0">
                <a:solidFill>
                  <a:srgbClr val="1F2B37"/>
                </a:solidFill>
                <a:cs typeface="+mn-ea"/>
                <a:sym typeface="+mn-lt"/>
              </a:rPr>
              <a:t>plan</a:t>
            </a:r>
            <a:endParaRPr lang="zh-CN" altLang="en-US" sz="2000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759071" y="1819825"/>
            <a:ext cx="562384" cy="5623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0" name="Freeform 543"/>
          <p:cNvSpPr/>
          <p:nvPr/>
        </p:nvSpPr>
        <p:spPr bwMode="auto">
          <a:xfrm>
            <a:off x="1905548" y="2123686"/>
            <a:ext cx="296873" cy="62202"/>
          </a:xfrm>
          <a:custGeom>
            <a:avLst/>
            <a:gdLst>
              <a:gd name="T0" fmla="*/ 61 w 210"/>
              <a:gd name="T1" fmla="*/ 44 h 44"/>
              <a:gd name="T2" fmla="*/ 210 w 210"/>
              <a:gd name="T3" fmla="*/ 44 h 44"/>
              <a:gd name="T4" fmla="*/ 177 w 210"/>
              <a:gd name="T5" fmla="*/ 20 h 44"/>
              <a:gd name="T6" fmla="*/ 61 w 210"/>
              <a:gd name="T7" fmla="*/ 20 h 44"/>
              <a:gd name="T8" fmla="*/ 55 w 210"/>
              <a:gd name="T9" fmla="*/ 20 h 44"/>
              <a:gd name="T10" fmla="*/ 51 w 210"/>
              <a:gd name="T11" fmla="*/ 17 h 44"/>
              <a:gd name="T12" fmla="*/ 27 w 210"/>
              <a:gd name="T13" fmla="*/ 0 h 44"/>
              <a:gd name="T14" fmla="*/ 0 w 210"/>
              <a:gd name="T15" fmla="*/ 0 h 44"/>
              <a:gd name="T16" fmla="*/ 61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61" y="44"/>
                </a:moveTo>
                <a:lnTo>
                  <a:pt x="210" y="44"/>
                </a:ln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1" name="Freeform 544"/>
          <p:cNvSpPr/>
          <p:nvPr/>
        </p:nvSpPr>
        <p:spPr bwMode="auto">
          <a:xfrm>
            <a:off x="1905548" y="2065725"/>
            <a:ext cx="296873" cy="62202"/>
          </a:xfrm>
          <a:custGeom>
            <a:avLst/>
            <a:gdLst>
              <a:gd name="T0" fmla="*/ 210 w 210"/>
              <a:gd name="T1" fmla="*/ 44 h 44"/>
              <a:gd name="T2" fmla="*/ 177 w 210"/>
              <a:gd name="T3" fmla="*/ 20 h 44"/>
              <a:gd name="T4" fmla="*/ 61 w 210"/>
              <a:gd name="T5" fmla="*/ 20 h 44"/>
              <a:gd name="T6" fmla="*/ 55 w 210"/>
              <a:gd name="T7" fmla="*/ 20 h 44"/>
              <a:gd name="T8" fmla="*/ 51 w 210"/>
              <a:gd name="T9" fmla="*/ 17 h 44"/>
              <a:gd name="T10" fmla="*/ 27 w 210"/>
              <a:gd name="T11" fmla="*/ 0 h 44"/>
              <a:gd name="T12" fmla="*/ 0 w 210"/>
              <a:gd name="T13" fmla="*/ 0 h 44"/>
              <a:gd name="T14" fmla="*/ 61 w 210"/>
              <a:gd name="T15" fmla="*/ 44 h 44"/>
              <a:gd name="T16" fmla="*/ 210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2" name="Freeform 545"/>
          <p:cNvSpPr/>
          <p:nvPr/>
        </p:nvSpPr>
        <p:spPr bwMode="auto">
          <a:xfrm>
            <a:off x="1905548" y="2007764"/>
            <a:ext cx="296873" cy="62202"/>
          </a:xfrm>
          <a:custGeom>
            <a:avLst/>
            <a:gdLst>
              <a:gd name="T0" fmla="*/ 210 w 210"/>
              <a:gd name="T1" fmla="*/ 44 h 44"/>
              <a:gd name="T2" fmla="*/ 149 w 210"/>
              <a:gd name="T3" fmla="*/ 0 h 44"/>
              <a:gd name="T4" fmla="*/ 0 w 210"/>
              <a:gd name="T5" fmla="*/ 0 h 44"/>
              <a:gd name="T6" fmla="*/ 61 w 210"/>
              <a:gd name="T7" fmla="*/ 44 h 44"/>
              <a:gd name="T8" fmla="*/ 210 w 210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49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1789856" y="2743801"/>
            <a:ext cx="562384" cy="56238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7" name="Freeform 556"/>
          <p:cNvSpPr/>
          <p:nvPr/>
        </p:nvSpPr>
        <p:spPr bwMode="auto">
          <a:xfrm>
            <a:off x="2140277" y="2853218"/>
            <a:ext cx="8482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0" name="Line 557"/>
          <p:cNvSpPr>
            <a:spLocks noChangeShapeType="1"/>
          </p:cNvSpPr>
          <p:nvPr/>
        </p:nvSpPr>
        <p:spPr bwMode="auto">
          <a:xfrm>
            <a:off x="2140277" y="2853218"/>
            <a:ext cx="848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" name="Freeform 558"/>
          <p:cNvSpPr>
            <a:spLocks noEditPoints="1"/>
          </p:cNvSpPr>
          <p:nvPr/>
        </p:nvSpPr>
        <p:spPr bwMode="auto">
          <a:xfrm>
            <a:off x="1980531" y="2853218"/>
            <a:ext cx="182365" cy="298287"/>
          </a:xfrm>
          <a:custGeom>
            <a:avLst/>
            <a:gdLst>
              <a:gd name="T0" fmla="*/ 155 w 176"/>
              <a:gd name="T1" fmla="*/ 0 h 289"/>
              <a:gd name="T2" fmla="*/ 22 w 176"/>
              <a:gd name="T3" fmla="*/ 0 h 289"/>
              <a:gd name="T4" fmla="*/ 0 w 176"/>
              <a:gd name="T5" fmla="*/ 21 h 289"/>
              <a:gd name="T6" fmla="*/ 0 w 176"/>
              <a:gd name="T7" fmla="*/ 267 h 289"/>
              <a:gd name="T8" fmla="*/ 22 w 176"/>
              <a:gd name="T9" fmla="*/ 289 h 289"/>
              <a:gd name="T10" fmla="*/ 155 w 176"/>
              <a:gd name="T11" fmla="*/ 289 h 289"/>
              <a:gd name="T12" fmla="*/ 176 w 176"/>
              <a:gd name="T13" fmla="*/ 267 h 289"/>
              <a:gd name="T14" fmla="*/ 176 w 176"/>
              <a:gd name="T15" fmla="*/ 21 h 289"/>
              <a:gd name="T16" fmla="*/ 155 w 176"/>
              <a:gd name="T17" fmla="*/ 0 h 289"/>
              <a:gd name="T18" fmla="*/ 88 w 176"/>
              <a:gd name="T19" fmla="*/ 274 h 289"/>
              <a:gd name="T20" fmla="*/ 75 w 176"/>
              <a:gd name="T21" fmla="*/ 261 h 289"/>
              <a:gd name="T22" fmla="*/ 88 w 176"/>
              <a:gd name="T23" fmla="*/ 247 h 289"/>
              <a:gd name="T24" fmla="*/ 102 w 176"/>
              <a:gd name="T25" fmla="*/ 261 h 289"/>
              <a:gd name="T26" fmla="*/ 88 w 176"/>
              <a:gd name="T27" fmla="*/ 274 h 289"/>
              <a:gd name="T28" fmla="*/ 160 w 176"/>
              <a:gd name="T29" fmla="*/ 233 h 289"/>
              <a:gd name="T30" fmla="*/ 16 w 176"/>
              <a:gd name="T31" fmla="*/ 233 h 289"/>
              <a:gd name="T32" fmla="*/ 16 w 176"/>
              <a:gd name="T33" fmla="*/ 56 h 289"/>
              <a:gd name="T34" fmla="*/ 160 w 176"/>
              <a:gd name="T35" fmla="*/ 56 h 289"/>
              <a:gd name="T36" fmla="*/ 160 w 176"/>
              <a:gd name="T37" fmla="*/ 2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289">
                <a:moveTo>
                  <a:pt x="15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9"/>
                  <a:pt x="10" y="289"/>
                  <a:pt x="22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67" y="289"/>
                  <a:pt x="176" y="279"/>
                  <a:pt x="176" y="267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9"/>
                  <a:pt x="167" y="0"/>
                  <a:pt x="155" y="0"/>
                </a:cubicBezTo>
                <a:close/>
                <a:moveTo>
                  <a:pt x="88" y="274"/>
                </a:moveTo>
                <a:cubicBezTo>
                  <a:pt x="81" y="274"/>
                  <a:pt x="75" y="268"/>
                  <a:pt x="75" y="261"/>
                </a:cubicBezTo>
                <a:cubicBezTo>
                  <a:pt x="75" y="253"/>
                  <a:pt x="81" y="247"/>
                  <a:pt x="88" y="247"/>
                </a:cubicBezTo>
                <a:cubicBezTo>
                  <a:pt x="96" y="247"/>
                  <a:pt x="102" y="253"/>
                  <a:pt x="102" y="261"/>
                </a:cubicBezTo>
                <a:cubicBezTo>
                  <a:pt x="102" y="268"/>
                  <a:pt x="96" y="274"/>
                  <a:pt x="88" y="274"/>
                </a:cubicBezTo>
                <a:close/>
                <a:moveTo>
                  <a:pt x="160" y="233"/>
                </a:moveTo>
                <a:cubicBezTo>
                  <a:pt x="16" y="233"/>
                  <a:pt x="16" y="233"/>
                  <a:pt x="16" y="23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1739658" y="3671440"/>
            <a:ext cx="562384" cy="5623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6" name="Freeform 634"/>
          <p:cNvSpPr>
            <a:spLocks noEditPoints="1"/>
          </p:cNvSpPr>
          <p:nvPr/>
        </p:nvSpPr>
        <p:spPr bwMode="auto">
          <a:xfrm>
            <a:off x="1896733" y="3759478"/>
            <a:ext cx="272472" cy="271737"/>
          </a:xfrm>
          <a:custGeom>
            <a:avLst/>
            <a:gdLst>
              <a:gd name="T0" fmla="*/ 225 w 314"/>
              <a:gd name="T1" fmla="*/ 39 h 313"/>
              <a:gd name="T2" fmla="*/ 34 w 314"/>
              <a:gd name="T3" fmla="*/ 89 h 313"/>
              <a:gd name="T4" fmla="*/ 62 w 314"/>
              <a:gd name="T5" fmla="*/ 264 h 313"/>
              <a:gd name="T6" fmla="*/ 84 w 314"/>
              <a:gd name="T7" fmla="*/ 280 h 313"/>
              <a:gd name="T8" fmla="*/ 110 w 314"/>
              <a:gd name="T9" fmla="*/ 292 h 313"/>
              <a:gd name="T10" fmla="*/ 275 w 314"/>
              <a:gd name="T11" fmla="*/ 230 h 313"/>
              <a:gd name="T12" fmla="*/ 225 w 314"/>
              <a:gd name="T13" fmla="*/ 39 h 313"/>
              <a:gd name="T14" fmla="*/ 229 w 314"/>
              <a:gd name="T15" fmla="*/ 203 h 313"/>
              <a:gd name="T16" fmla="*/ 111 w 314"/>
              <a:gd name="T17" fmla="*/ 234 h 313"/>
              <a:gd name="T18" fmla="*/ 79 w 314"/>
              <a:gd name="T19" fmla="*/ 116 h 313"/>
              <a:gd name="T20" fmla="*/ 198 w 314"/>
              <a:gd name="T21" fmla="*/ 84 h 313"/>
              <a:gd name="T22" fmla="*/ 229 w 314"/>
              <a:gd name="T23" fmla="*/ 20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313">
                <a:moveTo>
                  <a:pt x="225" y="39"/>
                </a:moveTo>
                <a:cubicBezTo>
                  <a:pt x="158" y="0"/>
                  <a:pt x="72" y="23"/>
                  <a:pt x="34" y="89"/>
                </a:cubicBezTo>
                <a:cubicBezTo>
                  <a:pt x="0" y="148"/>
                  <a:pt x="13" y="221"/>
                  <a:pt x="62" y="264"/>
                </a:cubicBezTo>
                <a:cubicBezTo>
                  <a:pt x="69" y="270"/>
                  <a:pt x="76" y="275"/>
                  <a:pt x="84" y="280"/>
                </a:cubicBezTo>
                <a:cubicBezTo>
                  <a:pt x="92" y="285"/>
                  <a:pt x="101" y="289"/>
                  <a:pt x="110" y="292"/>
                </a:cubicBezTo>
                <a:cubicBezTo>
                  <a:pt x="171" y="313"/>
                  <a:pt x="241" y="288"/>
                  <a:pt x="275" y="230"/>
                </a:cubicBezTo>
                <a:cubicBezTo>
                  <a:pt x="314" y="163"/>
                  <a:pt x="291" y="77"/>
                  <a:pt x="225" y="39"/>
                </a:cubicBezTo>
                <a:close/>
                <a:moveTo>
                  <a:pt x="229" y="203"/>
                </a:moveTo>
                <a:cubicBezTo>
                  <a:pt x="205" y="244"/>
                  <a:pt x="152" y="259"/>
                  <a:pt x="111" y="234"/>
                </a:cubicBezTo>
                <a:cubicBezTo>
                  <a:pt x="69" y="210"/>
                  <a:pt x="55" y="157"/>
                  <a:pt x="79" y="116"/>
                </a:cubicBezTo>
                <a:cubicBezTo>
                  <a:pt x="103" y="74"/>
                  <a:pt x="157" y="60"/>
                  <a:pt x="198" y="84"/>
                </a:cubicBezTo>
                <a:cubicBezTo>
                  <a:pt x="239" y="108"/>
                  <a:pt x="254" y="162"/>
                  <a:pt x="229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59" name="Oval 635"/>
          <p:cNvSpPr>
            <a:spLocks noChangeArrowheads="1"/>
          </p:cNvSpPr>
          <p:nvPr/>
        </p:nvSpPr>
        <p:spPr bwMode="auto">
          <a:xfrm>
            <a:off x="2009468" y="3844671"/>
            <a:ext cx="43331" cy="444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62" name="Freeform 636"/>
          <p:cNvSpPr/>
          <p:nvPr/>
        </p:nvSpPr>
        <p:spPr bwMode="auto">
          <a:xfrm>
            <a:off x="2031133" y="3893143"/>
            <a:ext cx="47003" cy="50308"/>
          </a:xfrm>
          <a:custGeom>
            <a:avLst/>
            <a:gdLst>
              <a:gd name="T0" fmla="*/ 13 w 54"/>
              <a:gd name="T1" fmla="*/ 0 h 58"/>
              <a:gd name="T2" fmla="*/ 0 w 54"/>
              <a:gd name="T3" fmla="*/ 11 h 58"/>
              <a:gd name="T4" fmla="*/ 13 w 54"/>
              <a:gd name="T5" fmla="*/ 40 h 58"/>
              <a:gd name="T6" fmla="*/ 0 w 54"/>
              <a:gd name="T7" fmla="*/ 58 h 58"/>
              <a:gd name="T8" fmla="*/ 4 w 54"/>
              <a:gd name="T9" fmla="*/ 58 h 58"/>
              <a:gd name="T10" fmla="*/ 44 w 54"/>
              <a:gd name="T11" fmla="*/ 16 h 58"/>
              <a:gd name="T12" fmla="*/ 13 w 54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8">
                <a:moveTo>
                  <a:pt x="13" y="0"/>
                </a:moveTo>
                <a:cubicBezTo>
                  <a:pt x="0" y="11"/>
                  <a:pt x="0" y="11"/>
                  <a:pt x="0" y="11"/>
                </a:cubicBezTo>
                <a:cubicBezTo>
                  <a:pt x="13" y="40"/>
                  <a:pt x="13" y="40"/>
                  <a:pt x="13" y="40"/>
                </a:cubicBezTo>
                <a:cubicBezTo>
                  <a:pt x="0" y="58"/>
                  <a:pt x="0" y="58"/>
                  <a:pt x="0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54" y="58"/>
                  <a:pt x="44" y="29"/>
                  <a:pt x="44" y="16"/>
                </a:cubicBezTo>
                <a:cubicBezTo>
                  <a:pt x="44" y="6"/>
                  <a:pt x="24" y="2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65" name="Freeform 637"/>
          <p:cNvSpPr/>
          <p:nvPr/>
        </p:nvSpPr>
        <p:spPr bwMode="auto">
          <a:xfrm>
            <a:off x="1984497" y="3893143"/>
            <a:ext cx="46636" cy="50308"/>
          </a:xfrm>
          <a:custGeom>
            <a:avLst/>
            <a:gdLst>
              <a:gd name="T0" fmla="*/ 54 w 54"/>
              <a:gd name="T1" fmla="*/ 11 h 58"/>
              <a:gd name="T2" fmla="*/ 41 w 54"/>
              <a:gd name="T3" fmla="*/ 0 h 58"/>
              <a:gd name="T4" fmla="*/ 11 w 54"/>
              <a:gd name="T5" fmla="*/ 16 h 58"/>
              <a:gd name="T6" fmla="*/ 50 w 54"/>
              <a:gd name="T7" fmla="*/ 58 h 58"/>
              <a:gd name="T8" fmla="*/ 54 w 54"/>
              <a:gd name="T9" fmla="*/ 58 h 58"/>
              <a:gd name="T10" fmla="*/ 41 w 54"/>
              <a:gd name="T11" fmla="*/ 40 h 58"/>
              <a:gd name="T12" fmla="*/ 54 w 54"/>
              <a:gd name="T13" fmla="*/ 1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8">
                <a:moveTo>
                  <a:pt x="54" y="11"/>
                </a:moveTo>
                <a:cubicBezTo>
                  <a:pt x="41" y="0"/>
                  <a:pt x="41" y="0"/>
                  <a:pt x="41" y="0"/>
                </a:cubicBezTo>
                <a:cubicBezTo>
                  <a:pt x="30" y="2"/>
                  <a:pt x="11" y="6"/>
                  <a:pt x="11" y="16"/>
                </a:cubicBezTo>
                <a:cubicBezTo>
                  <a:pt x="11" y="29"/>
                  <a:pt x="0" y="58"/>
                  <a:pt x="50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41" y="40"/>
                  <a:pt x="41" y="40"/>
                  <a:pt x="41" y="40"/>
                </a:cubicBezTo>
                <a:lnTo>
                  <a:pt x="54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71" name="Freeform 638"/>
          <p:cNvSpPr/>
          <p:nvPr/>
        </p:nvSpPr>
        <p:spPr bwMode="auto">
          <a:xfrm>
            <a:off x="1872497" y="3996697"/>
            <a:ext cx="114570" cy="149088"/>
          </a:xfrm>
          <a:custGeom>
            <a:avLst/>
            <a:gdLst>
              <a:gd name="T0" fmla="*/ 85 w 132"/>
              <a:gd name="T1" fmla="*/ 0 h 172"/>
              <a:gd name="T2" fmla="*/ 12 w 132"/>
              <a:gd name="T3" fmla="*/ 125 h 172"/>
              <a:gd name="T4" fmla="*/ 25 w 132"/>
              <a:gd name="T5" fmla="*/ 158 h 172"/>
              <a:gd name="T6" fmla="*/ 58 w 132"/>
              <a:gd name="T7" fmla="*/ 156 h 172"/>
              <a:gd name="T8" fmla="*/ 132 w 132"/>
              <a:gd name="T9" fmla="*/ 28 h 172"/>
              <a:gd name="T10" fmla="*/ 105 w 132"/>
              <a:gd name="T11" fmla="*/ 19 h 172"/>
              <a:gd name="T12" fmla="*/ 85 w 132"/>
              <a:gd name="T1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72">
                <a:moveTo>
                  <a:pt x="85" y="0"/>
                </a:moveTo>
                <a:cubicBezTo>
                  <a:pt x="12" y="125"/>
                  <a:pt x="12" y="125"/>
                  <a:pt x="12" y="125"/>
                </a:cubicBezTo>
                <a:cubicBezTo>
                  <a:pt x="12" y="125"/>
                  <a:pt x="0" y="144"/>
                  <a:pt x="25" y="158"/>
                </a:cubicBezTo>
                <a:cubicBezTo>
                  <a:pt x="49" y="172"/>
                  <a:pt x="58" y="156"/>
                  <a:pt x="58" y="156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2" y="28"/>
                  <a:pt x="119" y="27"/>
                  <a:pt x="105" y="19"/>
                </a:cubicBezTo>
                <a:cubicBezTo>
                  <a:pt x="92" y="11"/>
                  <a:pt x="85" y="0"/>
                  <a:pt x="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1758859" y="4595415"/>
            <a:ext cx="562384" cy="56238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1" name="Freeform 570"/>
          <p:cNvSpPr/>
          <p:nvPr/>
        </p:nvSpPr>
        <p:spPr bwMode="auto">
          <a:xfrm>
            <a:off x="1906074" y="4727463"/>
            <a:ext cx="299701" cy="298287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6" name="Text Placeholder 2"/>
          <p:cNvSpPr txBox="1"/>
          <p:nvPr/>
        </p:nvSpPr>
        <p:spPr>
          <a:xfrm>
            <a:off x="2467932" y="181982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89" name="TextBox 61"/>
          <p:cNvSpPr txBox="1"/>
          <p:nvPr/>
        </p:nvSpPr>
        <p:spPr>
          <a:xfrm>
            <a:off x="2540160" y="214453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4" name="Text Placeholder 2"/>
          <p:cNvSpPr txBox="1"/>
          <p:nvPr/>
        </p:nvSpPr>
        <p:spPr>
          <a:xfrm>
            <a:off x="2467932" y="274380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5" name="TextBox 61"/>
          <p:cNvSpPr txBox="1"/>
          <p:nvPr/>
        </p:nvSpPr>
        <p:spPr>
          <a:xfrm>
            <a:off x="2540160" y="306851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6" name="Text Placeholder 2"/>
          <p:cNvSpPr txBox="1"/>
          <p:nvPr/>
        </p:nvSpPr>
        <p:spPr>
          <a:xfrm>
            <a:off x="2467932" y="366777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9" name="TextBox 61"/>
          <p:cNvSpPr txBox="1"/>
          <p:nvPr/>
        </p:nvSpPr>
        <p:spPr>
          <a:xfrm>
            <a:off x="2540160" y="399248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00" name="Text Placeholder 2"/>
          <p:cNvSpPr txBox="1"/>
          <p:nvPr/>
        </p:nvSpPr>
        <p:spPr>
          <a:xfrm>
            <a:off x="2467932" y="4591756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04" name="TextBox 61"/>
          <p:cNvSpPr txBox="1"/>
          <p:nvPr/>
        </p:nvSpPr>
        <p:spPr>
          <a:xfrm>
            <a:off x="2540160" y="4916467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cs typeface="+mn-ea"/>
                <a:sym typeface="+mn-lt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rgbClr val="1F2B3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cs typeface="+mn-ea"/>
                <a:sym typeface="+mn-lt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+mn-lt"/>
                <a:ea typeface="+mn-ea"/>
                <a:cs typeface="+mn-ea"/>
                <a:sym typeface="+mn-lt"/>
              </a:rPr>
              <a:t>点击此出编辑文点击此出编辑文本内容</a:t>
            </a:r>
            <a:endParaRPr lang="en-US" altLang="zh-CN" sz="1600" dirty="0">
              <a:solidFill>
                <a:srgbClr val="1F2B37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+mn-lt"/>
                <a:ea typeface="+mn-ea"/>
                <a:cs typeface="+mn-ea"/>
                <a:sym typeface="+mn-lt"/>
              </a:rPr>
              <a:t>片进行进一步修改美化，顶部“开始”面板中可以对字体、字号、颜色、行距等进行修改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82071" y="1438751"/>
            <a:ext cx="9811630" cy="1162579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53373" y="2948783"/>
            <a:ext cx="284798" cy="284798"/>
            <a:chOff x="806479" y="2823839"/>
            <a:chExt cx="262890" cy="262890"/>
          </a:xfrm>
        </p:grpSpPr>
        <p:sp>
          <p:nvSpPr>
            <p:cNvPr id="41" name="Oval 40"/>
            <p:cNvSpPr/>
            <p:nvPr/>
          </p:nvSpPr>
          <p:spPr>
            <a:xfrm>
              <a:off x="806479" y="2823839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>
                <a:cs typeface="+mn-ea"/>
                <a:sym typeface="+mn-lt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862797" y="2886501"/>
              <a:ext cx="153678" cy="136556"/>
            </a:xfrm>
            <a:custGeom>
              <a:avLst/>
              <a:gdLst>
                <a:gd name="T0" fmla="*/ 374 w 2388"/>
                <a:gd name="T1" fmla="*/ 687 h 2123"/>
                <a:gd name="T2" fmla="*/ 700 w 2388"/>
                <a:gd name="T3" fmla="*/ 802 h 2123"/>
                <a:gd name="T4" fmla="*/ 743 w 2388"/>
                <a:gd name="T5" fmla="*/ 790 h 2123"/>
                <a:gd name="T6" fmla="*/ 924 w 2388"/>
                <a:gd name="T7" fmla="*/ 628 h 2123"/>
                <a:gd name="T8" fmla="*/ 928 w 2388"/>
                <a:gd name="T9" fmla="*/ 594 h 2123"/>
                <a:gd name="T10" fmla="*/ 840 w 2388"/>
                <a:gd name="T11" fmla="*/ 480 h 2123"/>
                <a:gd name="T12" fmla="*/ 1305 w 2388"/>
                <a:gd name="T13" fmla="*/ 5 h 2123"/>
                <a:gd name="T14" fmla="*/ 953 w 2388"/>
                <a:gd name="T15" fmla="*/ 4 h 2123"/>
                <a:gd name="T16" fmla="*/ 512 w 2388"/>
                <a:gd name="T17" fmla="*/ 230 h 2123"/>
                <a:gd name="T18" fmla="*/ 330 w 2388"/>
                <a:gd name="T19" fmla="*/ 374 h 2123"/>
                <a:gd name="T20" fmla="*/ 260 w 2388"/>
                <a:gd name="T21" fmla="*/ 534 h 2123"/>
                <a:gd name="T22" fmla="*/ 109 w 2388"/>
                <a:gd name="T23" fmla="*/ 583 h 2123"/>
                <a:gd name="T24" fmla="*/ 19 w 2388"/>
                <a:gd name="T25" fmla="*/ 656 h 2123"/>
                <a:gd name="T26" fmla="*/ 16 w 2388"/>
                <a:gd name="T27" fmla="*/ 712 h 2123"/>
                <a:gd name="T28" fmla="*/ 179 w 2388"/>
                <a:gd name="T29" fmla="*/ 893 h 2123"/>
                <a:gd name="T30" fmla="*/ 247 w 2388"/>
                <a:gd name="T31" fmla="*/ 901 h 2123"/>
                <a:gd name="T32" fmla="*/ 331 w 2388"/>
                <a:gd name="T33" fmla="*/ 827 h 2123"/>
                <a:gd name="T34" fmla="*/ 374 w 2388"/>
                <a:gd name="T35" fmla="*/ 687 h 2123"/>
                <a:gd name="T36" fmla="*/ 1053 w 2388"/>
                <a:gd name="T37" fmla="*/ 748 h 2123"/>
                <a:gd name="T38" fmla="*/ 1006 w 2388"/>
                <a:gd name="T39" fmla="*/ 745 h 2123"/>
                <a:gd name="T40" fmla="*/ 835 w 2388"/>
                <a:gd name="T41" fmla="*/ 894 h 2123"/>
                <a:gd name="T42" fmla="*/ 832 w 2388"/>
                <a:gd name="T43" fmla="*/ 942 h 2123"/>
                <a:gd name="T44" fmla="*/ 1819 w 2388"/>
                <a:gd name="T45" fmla="*/ 2065 h 2123"/>
                <a:gd name="T46" fmla="*/ 1909 w 2388"/>
                <a:gd name="T47" fmla="*/ 2072 h 2123"/>
                <a:gd name="T48" fmla="*/ 2024 w 2388"/>
                <a:gd name="T49" fmla="*/ 1975 h 2123"/>
                <a:gd name="T50" fmla="*/ 2031 w 2388"/>
                <a:gd name="T51" fmla="*/ 1885 h 2123"/>
                <a:gd name="T52" fmla="*/ 1053 w 2388"/>
                <a:gd name="T53" fmla="*/ 748 h 2123"/>
                <a:gd name="T54" fmla="*/ 2370 w 2388"/>
                <a:gd name="T55" fmla="*/ 270 h 2123"/>
                <a:gd name="T56" fmla="*/ 2315 w 2388"/>
                <a:gd name="T57" fmla="*/ 248 h 2123"/>
                <a:gd name="T58" fmla="*/ 2200 w 2388"/>
                <a:gd name="T59" fmla="*/ 428 h 2123"/>
                <a:gd name="T60" fmla="*/ 1970 w 2388"/>
                <a:gd name="T61" fmla="*/ 476 h 2123"/>
                <a:gd name="T62" fmla="*/ 1905 w 2388"/>
                <a:gd name="T63" fmla="*/ 267 h 2123"/>
                <a:gd name="T64" fmla="*/ 2012 w 2388"/>
                <a:gd name="T65" fmla="*/ 78 h 2123"/>
                <a:gd name="T66" fmla="*/ 1968 w 2388"/>
                <a:gd name="T67" fmla="*/ 35 h 2123"/>
                <a:gd name="T68" fmla="*/ 1632 w 2388"/>
                <a:gd name="T69" fmla="*/ 304 h 2123"/>
                <a:gd name="T70" fmla="*/ 1531 w 2388"/>
                <a:gd name="T71" fmla="*/ 720 h 2123"/>
                <a:gd name="T72" fmla="*/ 1371 w 2388"/>
                <a:gd name="T73" fmla="*/ 886 h 2123"/>
                <a:gd name="T74" fmla="*/ 1532 w 2388"/>
                <a:gd name="T75" fmla="*/ 1073 h 2123"/>
                <a:gd name="T76" fmla="*/ 1729 w 2388"/>
                <a:gd name="T77" fmla="*/ 886 h 2123"/>
                <a:gd name="T78" fmla="*/ 1967 w 2388"/>
                <a:gd name="T79" fmla="*/ 814 h 2123"/>
                <a:gd name="T80" fmla="*/ 2331 w 2388"/>
                <a:gd name="T81" fmla="*/ 664 h 2123"/>
                <a:gd name="T82" fmla="*/ 2370 w 2388"/>
                <a:gd name="T83" fmla="*/ 270 h 2123"/>
                <a:gd name="T84" fmla="*/ 327 w 2388"/>
                <a:gd name="T85" fmla="*/ 1897 h 2123"/>
                <a:gd name="T86" fmla="*/ 327 w 2388"/>
                <a:gd name="T87" fmla="*/ 1987 h 2123"/>
                <a:gd name="T88" fmla="*/ 440 w 2388"/>
                <a:gd name="T89" fmla="*/ 2098 h 2123"/>
                <a:gd name="T90" fmla="*/ 529 w 2388"/>
                <a:gd name="T91" fmla="*/ 2087 h 2123"/>
                <a:gd name="T92" fmla="*/ 1113 w 2388"/>
                <a:gd name="T93" fmla="*/ 1513 h 2123"/>
                <a:gd name="T94" fmla="*/ 934 w 2388"/>
                <a:gd name="T95" fmla="*/ 1309 h 2123"/>
                <a:gd name="T96" fmla="*/ 327 w 2388"/>
                <a:gd name="T97" fmla="*/ 1897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8" h="2123">
                  <a:moveTo>
                    <a:pt x="374" y="687"/>
                  </a:moveTo>
                  <a:cubicBezTo>
                    <a:pt x="485" y="600"/>
                    <a:pt x="577" y="660"/>
                    <a:pt x="700" y="802"/>
                  </a:cubicBezTo>
                  <a:cubicBezTo>
                    <a:pt x="714" y="818"/>
                    <a:pt x="732" y="800"/>
                    <a:pt x="743" y="790"/>
                  </a:cubicBezTo>
                  <a:cubicBezTo>
                    <a:pt x="753" y="781"/>
                    <a:pt x="916" y="635"/>
                    <a:pt x="924" y="628"/>
                  </a:cubicBezTo>
                  <a:cubicBezTo>
                    <a:pt x="931" y="621"/>
                    <a:pt x="941" y="608"/>
                    <a:pt x="928" y="594"/>
                  </a:cubicBezTo>
                  <a:cubicBezTo>
                    <a:pt x="916" y="579"/>
                    <a:pt x="870" y="519"/>
                    <a:pt x="840" y="480"/>
                  </a:cubicBezTo>
                  <a:cubicBezTo>
                    <a:pt x="625" y="199"/>
                    <a:pt x="1429" y="8"/>
                    <a:pt x="1305" y="5"/>
                  </a:cubicBezTo>
                  <a:cubicBezTo>
                    <a:pt x="1243" y="3"/>
                    <a:pt x="990" y="0"/>
                    <a:pt x="953" y="4"/>
                  </a:cubicBezTo>
                  <a:cubicBezTo>
                    <a:pt x="800" y="20"/>
                    <a:pt x="608" y="163"/>
                    <a:pt x="512" y="230"/>
                  </a:cubicBezTo>
                  <a:cubicBezTo>
                    <a:pt x="385" y="316"/>
                    <a:pt x="338" y="367"/>
                    <a:pt x="330" y="374"/>
                  </a:cubicBezTo>
                  <a:cubicBezTo>
                    <a:pt x="295" y="405"/>
                    <a:pt x="325" y="477"/>
                    <a:pt x="260" y="534"/>
                  </a:cubicBezTo>
                  <a:cubicBezTo>
                    <a:pt x="191" y="594"/>
                    <a:pt x="149" y="549"/>
                    <a:pt x="109" y="583"/>
                  </a:cubicBezTo>
                  <a:cubicBezTo>
                    <a:pt x="89" y="601"/>
                    <a:pt x="34" y="642"/>
                    <a:pt x="19" y="656"/>
                  </a:cubicBezTo>
                  <a:cubicBezTo>
                    <a:pt x="3" y="669"/>
                    <a:pt x="0" y="693"/>
                    <a:pt x="16" y="712"/>
                  </a:cubicBezTo>
                  <a:cubicBezTo>
                    <a:pt x="16" y="712"/>
                    <a:pt x="167" y="878"/>
                    <a:pt x="179" y="893"/>
                  </a:cubicBezTo>
                  <a:cubicBezTo>
                    <a:pt x="192" y="907"/>
                    <a:pt x="226" y="920"/>
                    <a:pt x="247" y="901"/>
                  </a:cubicBezTo>
                  <a:cubicBezTo>
                    <a:pt x="268" y="882"/>
                    <a:pt x="322" y="835"/>
                    <a:pt x="331" y="827"/>
                  </a:cubicBezTo>
                  <a:cubicBezTo>
                    <a:pt x="340" y="819"/>
                    <a:pt x="325" y="724"/>
                    <a:pt x="374" y="687"/>
                  </a:cubicBezTo>
                  <a:close/>
                  <a:moveTo>
                    <a:pt x="1053" y="748"/>
                  </a:moveTo>
                  <a:cubicBezTo>
                    <a:pt x="1039" y="732"/>
                    <a:pt x="1021" y="731"/>
                    <a:pt x="1006" y="745"/>
                  </a:cubicBezTo>
                  <a:cubicBezTo>
                    <a:pt x="835" y="894"/>
                    <a:pt x="835" y="894"/>
                    <a:pt x="835" y="894"/>
                  </a:cubicBezTo>
                  <a:cubicBezTo>
                    <a:pt x="822" y="906"/>
                    <a:pt x="820" y="928"/>
                    <a:pt x="832" y="942"/>
                  </a:cubicBezTo>
                  <a:cubicBezTo>
                    <a:pt x="1819" y="2065"/>
                    <a:pt x="1819" y="2065"/>
                    <a:pt x="1819" y="2065"/>
                  </a:cubicBezTo>
                  <a:cubicBezTo>
                    <a:pt x="1843" y="2092"/>
                    <a:pt x="1883" y="2095"/>
                    <a:pt x="1909" y="2072"/>
                  </a:cubicBezTo>
                  <a:cubicBezTo>
                    <a:pt x="2024" y="1975"/>
                    <a:pt x="2024" y="1975"/>
                    <a:pt x="2024" y="1975"/>
                  </a:cubicBezTo>
                  <a:cubicBezTo>
                    <a:pt x="2051" y="1952"/>
                    <a:pt x="2054" y="1911"/>
                    <a:pt x="2031" y="1885"/>
                  </a:cubicBezTo>
                  <a:lnTo>
                    <a:pt x="1053" y="748"/>
                  </a:lnTo>
                  <a:close/>
                  <a:moveTo>
                    <a:pt x="2370" y="270"/>
                  </a:moveTo>
                  <a:cubicBezTo>
                    <a:pt x="2361" y="211"/>
                    <a:pt x="2331" y="223"/>
                    <a:pt x="2315" y="248"/>
                  </a:cubicBezTo>
                  <a:cubicBezTo>
                    <a:pt x="2299" y="273"/>
                    <a:pt x="2229" y="380"/>
                    <a:pt x="2200" y="428"/>
                  </a:cubicBezTo>
                  <a:cubicBezTo>
                    <a:pt x="2172" y="475"/>
                    <a:pt x="2101" y="569"/>
                    <a:pt x="1970" y="476"/>
                  </a:cubicBezTo>
                  <a:cubicBezTo>
                    <a:pt x="1833" y="380"/>
                    <a:pt x="1881" y="313"/>
                    <a:pt x="1905" y="267"/>
                  </a:cubicBezTo>
                  <a:cubicBezTo>
                    <a:pt x="1928" y="222"/>
                    <a:pt x="2002" y="94"/>
                    <a:pt x="2012" y="78"/>
                  </a:cubicBezTo>
                  <a:cubicBezTo>
                    <a:pt x="2023" y="62"/>
                    <a:pt x="2011" y="15"/>
                    <a:pt x="1968" y="35"/>
                  </a:cubicBezTo>
                  <a:cubicBezTo>
                    <a:pt x="1926" y="54"/>
                    <a:pt x="1668" y="157"/>
                    <a:pt x="1632" y="304"/>
                  </a:cubicBezTo>
                  <a:cubicBezTo>
                    <a:pt x="1596" y="453"/>
                    <a:pt x="1663" y="587"/>
                    <a:pt x="1531" y="720"/>
                  </a:cubicBezTo>
                  <a:cubicBezTo>
                    <a:pt x="1371" y="886"/>
                    <a:pt x="1371" y="886"/>
                    <a:pt x="1371" y="886"/>
                  </a:cubicBezTo>
                  <a:cubicBezTo>
                    <a:pt x="1532" y="1073"/>
                    <a:pt x="1532" y="1073"/>
                    <a:pt x="1532" y="1073"/>
                  </a:cubicBezTo>
                  <a:cubicBezTo>
                    <a:pt x="1729" y="886"/>
                    <a:pt x="1729" y="886"/>
                    <a:pt x="1729" y="886"/>
                  </a:cubicBezTo>
                  <a:cubicBezTo>
                    <a:pt x="1776" y="839"/>
                    <a:pt x="1876" y="793"/>
                    <a:pt x="1967" y="814"/>
                  </a:cubicBezTo>
                  <a:cubicBezTo>
                    <a:pt x="2161" y="858"/>
                    <a:pt x="2267" y="785"/>
                    <a:pt x="2331" y="664"/>
                  </a:cubicBezTo>
                  <a:cubicBezTo>
                    <a:pt x="2388" y="556"/>
                    <a:pt x="2379" y="329"/>
                    <a:pt x="2370" y="270"/>
                  </a:cubicBezTo>
                  <a:close/>
                  <a:moveTo>
                    <a:pt x="327" y="1897"/>
                  </a:moveTo>
                  <a:cubicBezTo>
                    <a:pt x="302" y="1922"/>
                    <a:pt x="302" y="1962"/>
                    <a:pt x="327" y="1987"/>
                  </a:cubicBezTo>
                  <a:cubicBezTo>
                    <a:pt x="440" y="2098"/>
                    <a:pt x="440" y="2098"/>
                    <a:pt x="440" y="2098"/>
                  </a:cubicBezTo>
                  <a:cubicBezTo>
                    <a:pt x="465" y="2123"/>
                    <a:pt x="504" y="2112"/>
                    <a:pt x="529" y="2087"/>
                  </a:cubicBezTo>
                  <a:cubicBezTo>
                    <a:pt x="1113" y="1513"/>
                    <a:pt x="1113" y="1513"/>
                    <a:pt x="1113" y="1513"/>
                  </a:cubicBezTo>
                  <a:cubicBezTo>
                    <a:pt x="934" y="1309"/>
                    <a:pt x="934" y="1309"/>
                    <a:pt x="934" y="1309"/>
                  </a:cubicBezTo>
                  <a:lnTo>
                    <a:pt x="327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53373" y="3550183"/>
            <a:ext cx="284798" cy="284798"/>
            <a:chOff x="806479" y="3291475"/>
            <a:chExt cx="262890" cy="262890"/>
          </a:xfrm>
        </p:grpSpPr>
        <p:sp>
          <p:nvSpPr>
            <p:cNvPr id="43" name="Oval 42"/>
            <p:cNvSpPr/>
            <p:nvPr/>
          </p:nvSpPr>
          <p:spPr>
            <a:xfrm>
              <a:off x="806479" y="3291475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>
                <a:cs typeface="+mn-ea"/>
                <a:sym typeface="+mn-lt"/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883180" y="3354949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cs typeface="+mn-ea"/>
                <a:sym typeface="+mn-lt"/>
              </a:endParaRPr>
            </a:p>
          </p:txBody>
        </p:sp>
      </p:grpSp>
      <p:sp>
        <p:nvSpPr>
          <p:cNvPr id="22" name="TextBox 61"/>
          <p:cNvSpPr txBox="1"/>
          <p:nvPr/>
        </p:nvSpPr>
        <p:spPr>
          <a:xfrm>
            <a:off x="1589194" y="1693300"/>
            <a:ext cx="3833566" cy="473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点击此出编辑文本内容，以表达您的项目详细资料，建议您在展示时采用微软雅黑字体。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61"/>
          <p:cNvSpPr txBox="1"/>
          <p:nvPr/>
        </p:nvSpPr>
        <p:spPr>
          <a:xfrm>
            <a:off x="1899182" y="2948783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5" name="TextBox 61"/>
          <p:cNvSpPr txBox="1"/>
          <p:nvPr/>
        </p:nvSpPr>
        <p:spPr>
          <a:xfrm>
            <a:off x="1870706" y="3543879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1084543" y="5445302"/>
            <a:ext cx="10009158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8" name="Group 4"/>
          <p:cNvGrpSpPr/>
          <p:nvPr/>
        </p:nvGrpSpPr>
        <p:grpSpPr>
          <a:xfrm>
            <a:off x="1553373" y="4144457"/>
            <a:ext cx="284798" cy="284798"/>
            <a:chOff x="806479" y="3291475"/>
            <a:chExt cx="262890" cy="262890"/>
          </a:xfrm>
        </p:grpSpPr>
        <p:sp>
          <p:nvSpPr>
            <p:cNvPr id="29" name="Oval 42"/>
            <p:cNvSpPr/>
            <p:nvPr/>
          </p:nvSpPr>
          <p:spPr>
            <a:xfrm>
              <a:off x="806479" y="3291475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>
                <a:cs typeface="+mn-ea"/>
                <a:sym typeface="+mn-lt"/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883180" y="3354949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cs typeface="+mn-ea"/>
                <a:sym typeface="+mn-lt"/>
              </a:endParaRPr>
            </a:p>
          </p:txBody>
        </p:sp>
      </p:grpSp>
      <p:sp>
        <p:nvSpPr>
          <p:cNvPr id="31" name="TextBox 61"/>
          <p:cNvSpPr txBox="1"/>
          <p:nvPr/>
        </p:nvSpPr>
        <p:spPr>
          <a:xfrm>
            <a:off x="1870706" y="4138153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89040" y="2021313"/>
            <a:ext cx="4479860" cy="2593603"/>
            <a:chOff x="6489040" y="2021313"/>
            <a:chExt cx="4479860" cy="25936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040" y="2021313"/>
              <a:ext cx="4479860" cy="259360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72" r="12735"/>
            <a:stretch>
              <a:fillRect/>
            </a:stretch>
          </p:blipFill>
          <p:spPr>
            <a:xfrm>
              <a:off x="7044139" y="2188264"/>
              <a:ext cx="3366492" cy="2096783"/>
            </a:xfrm>
            <a:custGeom>
              <a:avLst/>
              <a:gdLst>
                <a:gd name="connsiteX0" fmla="*/ 0 w 3366492"/>
                <a:gd name="connsiteY0" fmla="*/ 0 h 2096783"/>
                <a:gd name="connsiteX1" fmla="*/ 3366492 w 3366492"/>
                <a:gd name="connsiteY1" fmla="*/ 0 h 2096783"/>
                <a:gd name="connsiteX2" fmla="*/ 3366492 w 3366492"/>
                <a:gd name="connsiteY2" fmla="*/ 2096783 h 2096783"/>
                <a:gd name="connsiteX3" fmla="*/ 0 w 3366492"/>
                <a:gd name="connsiteY3" fmla="*/ 2096783 h 209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492" h="2096783">
                  <a:moveTo>
                    <a:pt x="0" y="0"/>
                  </a:moveTo>
                  <a:lnTo>
                    <a:pt x="3366492" y="0"/>
                  </a:lnTo>
                  <a:lnTo>
                    <a:pt x="3366492" y="2096783"/>
                  </a:lnTo>
                  <a:lnTo>
                    <a:pt x="0" y="209678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9306545" y="4406014"/>
            <a:ext cx="835637" cy="1089501"/>
          </a:xfrm>
          <a:custGeom>
            <a:avLst/>
            <a:gdLst>
              <a:gd name="T0" fmla="*/ 37 w 85"/>
              <a:gd name="T1" fmla="*/ 95 h 111"/>
              <a:gd name="T2" fmla="*/ 69 w 85"/>
              <a:gd name="T3" fmla="*/ 104 h 111"/>
              <a:gd name="T4" fmla="*/ 79 w 85"/>
              <a:gd name="T5" fmla="*/ 72 h 111"/>
              <a:gd name="T6" fmla="*/ 48 w 85"/>
              <a:gd name="T7" fmla="*/ 16 h 111"/>
              <a:gd name="T8" fmla="*/ 15 w 85"/>
              <a:gd name="T9" fmla="*/ 7 h 111"/>
              <a:gd name="T10" fmla="*/ 6 w 85"/>
              <a:gd name="T11" fmla="*/ 39 h 111"/>
              <a:gd name="T12" fmla="*/ 3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37" y="95"/>
                </a:moveTo>
                <a:cubicBezTo>
                  <a:pt x="43" y="107"/>
                  <a:pt x="58" y="111"/>
                  <a:pt x="69" y="104"/>
                </a:cubicBezTo>
                <a:cubicBezTo>
                  <a:pt x="81" y="98"/>
                  <a:pt x="85" y="84"/>
                  <a:pt x="79" y="72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5"/>
                  <a:pt x="27" y="0"/>
                  <a:pt x="15" y="7"/>
                </a:cubicBezTo>
                <a:cubicBezTo>
                  <a:pt x="4" y="13"/>
                  <a:pt x="0" y="28"/>
                  <a:pt x="6" y="39"/>
                </a:cubicBezTo>
                <a:lnTo>
                  <a:pt x="37" y="9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7480132" y="4406014"/>
            <a:ext cx="833874" cy="1089501"/>
          </a:xfrm>
          <a:custGeom>
            <a:avLst/>
            <a:gdLst>
              <a:gd name="T0" fmla="*/ 47 w 85"/>
              <a:gd name="T1" fmla="*/ 95 h 111"/>
              <a:gd name="T2" fmla="*/ 15 w 85"/>
              <a:gd name="T3" fmla="*/ 104 h 111"/>
              <a:gd name="T4" fmla="*/ 6 w 85"/>
              <a:gd name="T5" fmla="*/ 72 h 111"/>
              <a:gd name="T6" fmla="*/ 37 w 85"/>
              <a:gd name="T7" fmla="*/ 16 h 111"/>
              <a:gd name="T8" fmla="*/ 69 w 85"/>
              <a:gd name="T9" fmla="*/ 7 h 111"/>
              <a:gd name="T10" fmla="*/ 78 w 85"/>
              <a:gd name="T11" fmla="*/ 39 h 111"/>
              <a:gd name="T12" fmla="*/ 4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47" y="95"/>
                </a:moveTo>
                <a:cubicBezTo>
                  <a:pt x="41" y="107"/>
                  <a:pt x="27" y="111"/>
                  <a:pt x="15" y="104"/>
                </a:cubicBezTo>
                <a:cubicBezTo>
                  <a:pt x="4" y="98"/>
                  <a:pt x="0" y="84"/>
                  <a:pt x="6" y="72"/>
                </a:cubicBezTo>
                <a:cubicBezTo>
                  <a:pt x="37" y="16"/>
                  <a:pt x="37" y="16"/>
                  <a:pt x="37" y="16"/>
                </a:cubicBezTo>
                <a:cubicBezTo>
                  <a:pt x="43" y="5"/>
                  <a:pt x="58" y="0"/>
                  <a:pt x="69" y="7"/>
                </a:cubicBezTo>
                <a:cubicBezTo>
                  <a:pt x="81" y="13"/>
                  <a:pt x="85" y="28"/>
                  <a:pt x="78" y="39"/>
                </a:cubicBezTo>
                <a:lnTo>
                  <a:pt x="47" y="9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75142" y="1803905"/>
            <a:ext cx="3289658" cy="328965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38309" y="2167072"/>
            <a:ext cx="2573902" cy="25721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813329" y="2442092"/>
            <a:ext cx="2013285" cy="2013285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275221" y="2903984"/>
            <a:ext cx="1089501" cy="108950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530848" y="3159610"/>
            <a:ext cx="580010" cy="57824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6850760" y="2010169"/>
            <a:ext cx="2043255" cy="1512608"/>
          </a:xfrm>
          <a:custGeom>
            <a:avLst/>
            <a:gdLst>
              <a:gd name="T0" fmla="*/ 23 w 208"/>
              <a:gd name="T1" fmla="*/ 32 h 154"/>
              <a:gd name="T2" fmla="*/ 5 w 208"/>
              <a:gd name="T3" fmla="*/ 39 h 154"/>
              <a:gd name="T4" fmla="*/ 0 w 208"/>
              <a:gd name="T5" fmla="*/ 35 h 154"/>
              <a:gd name="T6" fmla="*/ 22 w 208"/>
              <a:gd name="T7" fmla="*/ 23 h 154"/>
              <a:gd name="T8" fmla="*/ 24 w 208"/>
              <a:gd name="T9" fmla="*/ 0 h 154"/>
              <a:gd name="T10" fmla="*/ 29 w 208"/>
              <a:gd name="T11" fmla="*/ 3 h 154"/>
              <a:gd name="T12" fmla="*/ 32 w 208"/>
              <a:gd name="T13" fmla="*/ 20 h 154"/>
              <a:gd name="T14" fmla="*/ 34 w 208"/>
              <a:gd name="T15" fmla="*/ 4 h 154"/>
              <a:gd name="T16" fmla="*/ 39 w 208"/>
              <a:gd name="T17" fmla="*/ 7 h 154"/>
              <a:gd name="T18" fmla="*/ 48 w 208"/>
              <a:gd name="T19" fmla="*/ 33 h 154"/>
              <a:gd name="T20" fmla="*/ 168 w 208"/>
              <a:gd name="T21" fmla="*/ 116 h 154"/>
              <a:gd name="T22" fmla="*/ 177 w 208"/>
              <a:gd name="T23" fmla="*/ 102 h 154"/>
              <a:gd name="T24" fmla="*/ 208 w 208"/>
              <a:gd name="T25" fmla="*/ 154 h 154"/>
              <a:gd name="T26" fmla="*/ 150 w 208"/>
              <a:gd name="T27" fmla="*/ 143 h 154"/>
              <a:gd name="T28" fmla="*/ 161 w 208"/>
              <a:gd name="T29" fmla="*/ 127 h 154"/>
              <a:gd name="T30" fmla="*/ 41 w 208"/>
              <a:gd name="T31" fmla="*/ 45 h 154"/>
              <a:gd name="T32" fmla="*/ 14 w 208"/>
              <a:gd name="T33" fmla="*/ 47 h 154"/>
              <a:gd name="T34" fmla="*/ 8 w 208"/>
              <a:gd name="T35" fmla="*/ 43 h 154"/>
              <a:gd name="T36" fmla="*/ 23 w 208"/>
              <a:gd name="T37" fmla="*/ 3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" h="154">
                <a:moveTo>
                  <a:pt x="23" y="32"/>
                </a:move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2" y="37"/>
                  <a:pt x="0" y="35"/>
                </a:cubicBezTo>
                <a:cubicBezTo>
                  <a:pt x="22" y="23"/>
                  <a:pt x="22" y="23"/>
                  <a:pt x="22" y="23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8" y="2"/>
                  <a:pt x="29" y="3"/>
                </a:cubicBezTo>
                <a:cubicBezTo>
                  <a:pt x="32" y="20"/>
                  <a:pt x="32" y="20"/>
                  <a:pt x="32" y="20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8" y="5"/>
                  <a:pt x="39" y="7"/>
                </a:cubicBezTo>
                <a:cubicBezTo>
                  <a:pt x="44" y="14"/>
                  <a:pt x="48" y="24"/>
                  <a:pt x="48" y="33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208" y="154"/>
                  <a:pt x="208" y="154"/>
                  <a:pt x="208" y="154"/>
                </a:cubicBezTo>
                <a:cubicBezTo>
                  <a:pt x="150" y="143"/>
                  <a:pt x="150" y="143"/>
                  <a:pt x="150" y="143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41" y="45"/>
                  <a:pt x="41" y="45"/>
                  <a:pt x="41" y="45"/>
                </a:cubicBezTo>
                <a:cubicBezTo>
                  <a:pt x="33" y="47"/>
                  <a:pt x="23" y="49"/>
                  <a:pt x="14" y="47"/>
                </a:cubicBezTo>
                <a:cubicBezTo>
                  <a:pt x="12" y="47"/>
                  <a:pt x="8" y="43"/>
                  <a:pt x="8" y="43"/>
                </a:cubicBezTo>
                <a:lnTo>
                  <a:pt x="23" y="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1878935" y="1753502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2549633" y="160630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2662531" y="1967537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1878935" y="2792564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2549633" y="2645366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2662531" y="3006600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1878935" y="393652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2549633" y="378932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2662531" y="415056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1878935" y="4953656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2549633" y="4806457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2662531" y="5167692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FBAE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FBAE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出自【趣你的PPT】(微信:qunideppt)：最优质的PPT资源库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cs typeface="+mn-ea"/>
              <a:sym typeface="+mn-lt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8出自【趣你的PPT】(微信:qunideppt)：最优质的PPT资源库出自【趣你的PPT】(微信:qunideppt)：最优质的PPT资源库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2出自【趣你的PPT】(微信:qunideppt)：最优质的PPT资源库出自【趣你的PPT】(微信:qunideppt)：最优质的PPT资源库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15出自【趣你的PPT】(微信:qunideppt)：最优质的PPT资源库出自【趣你的PPT】(微信:qunideppt)：最优质的PPT资源库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出自【趣你的PPT】(微信:qunideppt)：最优质的PPT资源库"/>
          <p:cNvSpPr/>
          <p:nvPr/>
        </p:nvSpPr>
        <p:spPr>
          <a:xfrm>
            <a:off x="1884655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4949184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8148242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t="647" r="4753"/>
          <a:stretch>
            <a:fillRect/>
          </a:stretch>
        </p:blipFill>
        <p:spPr>
          <a:xfrm>
            <a:off x="1448135" y="1939812"/>
            <a:ext cx="3397873" cy="302896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5747055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16"/>
          <p:cNvSpPr>
            <a:spLocks noEditPoints="1"/>
          </p:cNvSpPr>
          <p:nvPr/>
        </p:nvSpPr>
        <p:spPr bwMode="auto">
          <a:xfrm>
            <a:off x="6299681" y="3849569"/>
            <a:ext cx="281847" cy="202453"/>
          </a:xfrm>
          <a:custGeom>
            <a:avLst/>
            <a:gdLst>
              <a:gd name="T0" fmla="*/ 234 w 260"/>
              <a:gd name="T1" fmla="*/ 27 h 186"/>
              <a:gd name="T2" fmla="*/ 234 w 260"/>
              <a:gd name="T3" fmla="*/ 53 h 186"/>
              <a:gd name="T4" fmla="*/ 260 w 260"/>
              <a:gd name="T5" fmla="*/ 53 h 186"/>
              <a:gd name="T6" fmla="*/ 260 w 260"/>
              <a:gd name="T7" fmla="*/ 80 h 186"/>
              <a:gd name="T8" fmla="*/ 234 w 260"/>
              <a:gd name="T9" fmla="*/ 80 h 186"/>
              <a:gd name="T10" fmla="*/ 234 w 260"/>
              <a:gd name="T11" fmla="*/ 106 h 186"/>
              <a:gd name="T12" fmla="*/ 260 w 260"/>
              <a:gd name="T13" fmla="*/ 106 h 186"/>
              <a:gd name="T14" fmla="*/ 260 w 260"/>
              <a:gd name="T15" fmla="*/ 133 h 186"/>
              <a:gd name="T16" fmla="*/ 234 w 260"/>
              <a:gd name="T17" fmla="*/ 133 h 186"/>
              <a:gd name="T18" fmla="*/ 234 w 260"/>
              <a:gd name="T19" fmla="*/ 159 h 186"/>
              <a:gd name="T20" fmla="*/ 260 w 260"/>
              <a:gd name="T21" fmla="*/ 159 h 186"/>
              <a:gd name="T22" fmla="*/ 260 w 260"/>
              <a:gd name="T23" fmla="*/ 175 h 186"/>
              <a:gd name="T24" fmla="*/ 250 w 260"/>
              <a:gd name="T25" fmla="*/ 186 h 186"/>
              <a:gd name="T26" fmla="*/ 11 w 260"/>
              <a:gd name="T27" fmla="*/ 186 h 186"/>
              <a:gd name="T28" fmla="*/ 0 w 260"/>
              <a:gd name="T29" fmla="*/ 175 h 186"/>
              <a:gd name="T30" fmla="*/ 0 w 260"/>
              <a:gd name="T31" fmla="*/ 159 h 186"/>
              <a:gd name="T32" fmla="*/ 27 w 260"/>
              <a:gd name="T33" fmla="*/ 159 h 186"/>
              <a:gd name="T34" fmla="*/ 27 w 260"/>
              <a:gd name="T35" fmla="*/ 133 h 186"/>
              <a:gd name="T36" fmla="*/ 0 w 260"/>
              <a:gd name="T37" fmla="*/ 133 h 186"/>
              <a:gd name="T38" fmla="*/ 0 w 260"/>
              <a:gd name="T39" fmla="*/ 106 h 186"/>
              <a:gd name="T40" fmla="*/ 27 w 260"/>
              <a:gd name="T41" fmla="*/ 106 h 186"/>
              <a:gd name="T42" fmla="*/ 27 w 260"/>
              <a:gd name="T43" fmla="*/ 80 h 186"/>
              <a:gd name="T44" fmla="*/ 0 w 260"/>
              <a:gd name="T45" fmla="*/ 80 h 186"/>
              <a:gd name="T46" fmla="*/ 0 w 260"/>
              <a:gd name="T47" fmla="*/ 53 h 186"/>
              <a:gd name="T48" fmla="*/ 27 w 260"/>
              <a:gd name="T49" fmla="*/ 53 h 186"/>
              <a:gd name="T50" fmla="*/ 27 w 260"/>
              <a:gd name="T51" fmla="*/ 27 h 186"/>
              <a:gd name="T52" fmla="*/ 0 w 260"/>
              <a:gd name="T53" fmla="*/ 27 h 186"/>
              <a:gd name="T54" fmla="*/ 0 w 260"/>
              <a:gd name="T55" fmla="*/ 11 h 186"/>
              <a:gd name="T56" fmla="*/ 11 w 260"/>
              <a:gd name="T57" fmla="*/ 0 h 186"/>
              <a:gd name="T58" fmla="*/ 250 w 260"/>
              <a:gd name="T59" fmla="*/ 0 h 186"/>
              <a:gd name="T60" fmla="*/ 260 w 260"/>
              <a:gd name="T61" fmla="*/ 11 h 186"/>
              <a:gd name="T62" fmla="*/ 260 w 260"/>
              <a:gd name="T63" fmla="*/ 27 h 186"/>
              <a:gd name="T64" fmla="*/ 234 w 260"/>
              <a:gd name="T65" fmla="*/ 27 h 186"/>
              <a:gd name="T66" fmla="*/ 167 w 260"/>
              <a:gd name="T67" fmla="*/ 93 h 186"/>
              <a:gd name="T68" fmla="*/ 101 w 260"/>
              <a:gd name="T69" fmla="*/ 53 h 186"/>
              <a:gd name="T70" fmla="*/ 101 w 260"/>
              <a:gd name="T71" fmla="*/ 133 h 186"/>
              <a:gd name="T72" fmla="*/ 167 w 260"/>
              <a:gd name="T73" fmla="*/ 9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0" h="186">
                <a:moveTo>
                  <a:pt x="234" y="27"/>
                </a:moveTo>
                <a:cubicBezTo>
                  <a:pt x="234" y="53"/>
                  <a:pt x="234" y="53"/>
                  <a:pt x="234" y="5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34" y="80"/>
                  <a:pt x="234" y="80"/>
                  <a:pt x="234" y="80"/>
                </a:cubicBezTo>
                <a:cubicBezTo>
                  <a:pt x="234" y="106"/>
                  <a:pt x="234" y="106"/>
                  <a:pt x="234" y="106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59"/>
                  <a:pt x="234" y="159"/>
                  <a:pt x="234" y="159"/>
                </a:cubicBezTo>
                <a:cubicBezTo>
                  <a:pt x="260" y="159"/>
                  <a:pt x="260" y="159"/>
                  <a:pt x="260" y="159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0" y="181"/>
                  <a:pt x="256" y="186"/>
                  <a:pt x="250" y="186"/>
                </a:cubicBezTo>
                <a:cubicBezTo>
                  <a:pt x="11" y="186"/>
                  <a:pt x="11" y="186"/>
                  <a:pt x="11" y="186"/>
                </a:cubicBezTo>
                <a:cubicBezTo>
                  <a:pt x="5" y="186"/>
                  <a:pt x="0" y="181"/>
                  <a:pt x="0" y="175"/>
                </a:cubicBezTo>
                <a:cubicBezTo>
                  <a:pt x="0" y="159"/>
                  <a:pt x="0" y="159"/>
                  <a:pt x="0" y="159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06"/>
                  <a:pt x="0" y="106"/>
                  <a:pt x="0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3"/>
                  <a:pt x="0" y="53"/>
                  <a:pt x="0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27"/>
                  <a:pt x="27" y="27"/>
                  <a:pt x="27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6" y="0"/>
                  <a:pt x="260" y="5"/>
                  <a:pt x="260" y="11"/>
                </a:cubicBezTo>
                <a:cubicBezTo>
                  <a:pt x="260" y="27"/>
                  <a:pt x="260" y="27"/>
                  <a:pt x="260" y="27"/>
                </a:cubicBezTo>
                <a:lnTo>
                  <a:pt x="234" y="27"/>
                </a:lnTo>
                <a:close/>
                <a:moveTo>
                  <a:pt x="167" y="93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133"/>
                  <a:pt x="101" y="133"/>
                  <a:pt x="101" y="133"/>
                </a:cubicBezTo>
                <a:lnTo>
                  <a:pt x="167" y="9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>
              <a:cs typeface="+mn-ea"/>
              <a:sym typeface="+mn-lt"/>
            </a:endParaRPr>
          </a:p>
        </p:txBody>
      </p:sp>
      <p:sp>
        <p:nvSpPr>
          <p:cNvPr id="56" name="Freeform 53"/>
          <p:cNvSpPr/>
          <p:nvPr/>
        </p:nvSpPr>
        <p:spPr bwMode="auto">
          <a:xfrm>
            <a:off x="9836166" y="3829720"/>
            <a:ext cx="240166" cy="242151"/>
          </a:xfrm>
          <a:custGeom>
            <a:avLst/>
            <a:gdLst>
              <a:gd name="T0" fmla="*/ 159 w 222"/>
              <a:gd name="T1" fmla="*/ 78 h 223"/>
              <a:gd name="T2" fmla="*/ 157 w 222"/>
              <a:gd name="T3" fmla="*/ 29 h 223"/>
              <a:gd name="T4" fmla="*/ 208 w 222"/>
              <a:gd name="T5" fmla="*/ 35 h 223"/>
              <a:gd name="T6" fmla="*/ 156 w 222"/>
              <a:gd name="T7" fmla="*/ 156 h 223"/>
              <a:gd name="T8" fmla="*/ 34 w 222"/>
              <a:gd name="T9" fmla="*/ 208 h 223"/>
              <a:gd name="T10" fmla="*/ 28 w 222"/>
              <a:gd name="T11" fmla="*/ 158 h 223"/>
              <a:gd name="T12" fmla="*/ 78 w 222"/>
              <a:gd name="T13" fmla="*/ 159 h 223"/>
              <a:gd name="T14" fmla="*/ 129 w 222"/>
              <a:gd name="T15" fmla="*/ 130 h 223"/>
              <a:gd name="T16" fmla="*/ 159 w 222"/>
              <a:gd name="T17" fmla="*/ 7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23">
                <a:moveTo>
                  <a:pt x="159" y="78"/>
                </a:moveTo>
                <a:cubicBezTo>
                  <a:pt x="146" y="65"/>
                  <a:pt x="134" y="57"/>
                  <a:pt x="157" y="29"/>
                </a:cubicBezTo>
                <a:cubicBezTo>
                  <a:pt x="181" y="0"/>
                  <a:pt x="195" y="22"/>
                  <a:pt x="208" y="35"/>
                </a:cubicBezTo>
                <a:cubicBezTo>
                  <a:pt x="222" y="49"/>
                  <a:pt x="209" y="103"/>
                  <a:pt x="156" y="156"/>
                </a:cubicBezTo>
                <a:cubicBezTo>
                  <a:pt x="102" y="209"/>
                  <a:pt x="49" y="223"/>
                  <a:pt x="34" y="208"/>
                </a:cubicBezTo>
                <a:cubicBezTo>
                  <a:pt x="22" y="196"/>
                  <a:pt x="0" y="181"/>
                  <a:pt x="28" y="158"/>
                </a:cubicBezTo>
                <a:cubicBezTo>
                  <a:pt x="57" y="135"/>
                  <a:pt x="65" y="146"/>
                  <a:pt x="78" y="159"/>
                </a:cubicBezTo>
                <a:cubicBezTo>
                  <a:pt x="87" y="168"/>
                  <a:pt x="109" y="149"/>
                  <a:pt x="129" y="130"/>
                </a:cubicBezTo>
                <a:cubicBezTo>
                  <a:pt x="149" y="110"/>
                  <a:pt x="168" y="87"/>
                  <a:pt x="159" y="7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>
              <a:cs typeface="+mn-ea"/>
              <a:sym typeface="+mn-lt"/>
            </a:endParaRPr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8197901" y="3806895"/>
            <a:ext cx="184591" cy="287801"/>
          </a:xfrm>
          <a:custGeom>
            <a:avLst/>
            <a:gdLst>
              <a:gd name="T0" fmla="*/ 170 w 170"/>
              <a:gd name="T1" fmla="*/ 102 h 266"/>
              <a:gd name="T2" fmla="*/ 170 w 170"/>
              <a:gd name="T3" fmla="*/ 138 h 266"/>
              <a:gd name="T4" fmla="*/ 99 w 170"/>
              <a:gd name="T5" fmla="*/ 204 h 266"/>
              <a:gd name="T6" fmla="*/ 99 w 170"/>
              <a:gd name="T7" fmla="*/ 239 h 266"/>
              <a:gd name="T8" fmla="*/ 133 w 170"/>
              <a:gd name="T9" fmla="*/ 239 h 266"/>
              <a:gd name="T10" fmla="*/ 138 w 170"/>
              <a:gd name="T11" fmla="*/ 245 h 266"/>
              <a:gd name="T12" fmla="*/ 138 w 170"/>
              <a:gd name="T13" fmla="*/ 261 h 266"/>
              <a:gd name="T14" fmla="*/ 133 w 170"/>
              <a:gd name="T15" fmla="*/ 266 h 266"/>
              <a:gd name="T16" fmla="*/ 37 w 170"/>
              <a:gd name="T17" fmla="*/ 266 h 266"/>
              <a:gd name="T18" fmla="*/ 32 w 170"/>
              <a:gd name="T19" fmla="*/ 261 h 266"/>
              <a:gd name="T20" fmla="*/ 32 w 170"/>
              <a:gd name="T21" fmla="*/ 245 h 266"/>
              <a:gd name="T22" fmla="*/ 37 w 170"/>
              <a:gd name="T23" fmla="*/ 239 h 266"/>
              <a:gd name="T24" fmla="*/ 72 w 170"/>
              <a:gd name="T25" fmla="*/ 239 h 266"/>
              <a:gd name="T26" fmla="*/ 72 w 170"/>
              <a:gd name="T27" fmla="*/ 204 h 266"/>
              <a:gd name="T28" fmla="*/ 0 w 170"/>
              <a:gd name="T29" fmla="*/ 138 h 266"/>
              <a:gd name="T30" fmla="*/ 0 w 170"/>
              <a:gd name="T31" fmla="*/ 102 h 266"/>
              <a:gd name="T32" fmla="*/ 6 w 170"/>
              <a:gd name="T33" fmla="*/ 97 h 266"/>
              <a:gd name="T34" fmla="*/ 14 w 170"/>
              <a:gd name="T35" fmla="*/ 97 h 266"/>
              <a:gd name="T36" fmla="*/ 19 w 170"/>
              <a:gd name="T37" fmla="*/ 102 h 266"/>
              <a:gd name="T38" fmla="*/ 19 w 170"/>
              <a:gd name="T39" fmla="*/ 138 h 266"/>
              <a:gd name="T40" fmla="*/ 85 w 170"/>
              <a:gd name="T41" fmla="*/ 186 h 266"/>
              <a:gd name="T42" fmla="*/ 152 w 170"/>
              <a:gd name="T43" fmla="*/ 138 h 266"/>
              <a:gd name="T44" fmla="*/ 152 w 170"/>
              <a:gd name="T45" fmla="*/ 102 h 266"/>
              <a:gd name="T46" fmla="*/ 157 w 170"/>
              <a:gd name="T47" fmla="*/ 97 h 266"/>
              <a:gd name="T48" fmla="*/ 165 w 170"/>
              <a:gd name="T49" fmla="*/ 97 h 266"/>
              <a:gd name="T50" fmla="*/ 170 w 170"/>
              <a:gd name="T51" fmla="*/ 102 h 266"/>
              <a:gd name="T52" fmla="*/ 125 w 170"/>
              <a:gd name="T53" fmla="*/ 78 h 266"/>
              <a:gd name="T54" fmla="*/ 45 w 170"/>
              <a:gd name="T55" fmla="*/ 78 h 266"/>
              <a:gd name="T56" fmla="*/ 45 w 170"/>
              <a:gd name="T57" fmla="*/ 22 h 266"/>
              <a:gd name="T58" fmla="*/ 85 w 170"/>
              <a:gd name="T59" fmla="*/ 0 h 266"/>
              <a:gd name="T60" fmla="*/ 125 w 170"/>
              <a:gd name="T61" fmla="*/ 22 h 266"/>
              <a:gd name="T62" fmla="*/ 125 w 170"/>
              <a:gd name="T63" fmla="*/ 78 h 266"/>
              <a:gd name="T64" fmla="*/ 45 w 170"/>
              <a:gd name="T65" fmla="*/ 138 h 266"/>
              <a:gd name="T66" fmla="*/ 45 w 170"/>
              <a:gd name="T67" fmla="*/ 97 h 266"/>
              <a:gd name="T68" fmla="*/ 125 w 170"/>
              <a:gd name="T69" fmla="*/ 97 h 266"/>
              <a:gd name="T70" fmla="*/ 125 w 170"/>
              <a:gd name="T71" fmla="*/ 138 h 266"/>
              <a:gd name="T72" fmla="*/ 85 w 170"/>
              <a:gd name="T73" fmla="*/ 160 h 266"/>
              <a:gd name="T74" fmla="*/ 45 w 170"/>
              <a:gd name="T75" fmla="*/ 1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66">
                <a:moveTo>
                  <a:pt x="170" y="102"/>
                </a:moveTo>
                <a:cubicBezTo>
                  <a:pt x="170" y="138"/>
                  <a:pt x="170" y="138"/>
                  <a:pt x="170" y="138"/>
                </a:cubicBezTo>
                <a:cubicBezTo>
                  <a:pt x="170" y="168"/>
                  <a:pt x="148" y="200"/>
                  <a:pt x="99" y="204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133" y="239"/>
                  <a:pt x="133" y="239"/>
                  <a:pt x="133" y="239"/>
                </a:cubicBezTo>
                <a:cubicBezTo>
                  <a:pt x="136" y="239"/>
                  <a:pt x="138" y="241"/>
                  <a:pt x="138" y="245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38" y="263"/>
                  <a:pt x="136" y="266"/>
                  <a:pt x="133" y="266"/>
                </a:cubicBezTo>
                <a:cubicBezTo>
                  <a:pt x="37" y="266"/>
                  <a:pt x="37" y="266"/>
                  <a:pt x="37" y="266"/>
                </a:cubicBezTo>
                <a:cubicBezTo>
                  <a:pt x="34" y="266"/>
                  <a:pt x="32" y="263"/>
                  <a:pt x="32" y="261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2" y="241"/>
                  <a:pt x="34" y="239"/>
                  <a:pt x="37" y="239"/>
                </a:cubicBezTo>
                <a:cubicBezTo>
                  <a:pt x="72" y="239"/>
                  <a:pt x="72" y="239"/>
                  <a:pt x="72" y="239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22" y="200"/>
                  <a:pt x="0" y="168"/>
                  <a:pt x="0" y="13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9"/>
                  <a:pt x="2" y="97"/>
                  <a:pt x="6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6" y="97"/>
                  <a:pt x="19" y="99"/>
                  <a:pt x="19" y="102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19" y="156"/>
                  <a:pt x="33" y="186"/>
                  <a:pt x="85" y="186"/>
                </a:cubicBezTo>
                <a:cubicBezTo>
                  <a:pt x="137" y="186"/>
                  <a:pt x="152" y="156"/>
                  <a:pt x="152" y="138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99"/>
                  <a:pt x="154" y="97"/>
                  <a:pt x="157" y="97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8" y="97"/>
                  <a:pt x="170" y="99"/>
                  <a:pt x="170" y="102"/>
                </a:cubicBezTo>
                <a:close/>
                <a:moveTo>
                  <a:pt x="125" y="78"/>
                </a:moveTo>
                <a:cubicBezTo>
                  <a:pt x="45" y="78"/>
                  <a:pt x="45" y="78"/>
                  <a:pt x="45" y="78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3"/>
                  <a:pt x="54" y="0"/>
                  <a:pt x="85" y="0"/>
                </a:cubicBezTo>
                <a:cubicBezTo>
                  <a:pt x="116" y="0"/>
                  <a:pt x="125" y="13"/>
                  <a:pt x="125" y="22"/>
                </a:cubicBezTo>
                <a:lnTo>
                  <a:pt x="125" y="78"/>
                </a:lnTo>
                <a:close/>
                <a:moveTo>
                  <a:pt x="45" y="138"/>
                </a:moveTo>
                <a:cubicBezTo>
                  <a:pt x="45" y="97"/>
                  <a:pt x="45" y="97"/>
                  <a:pt x="45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47"/>
                  <a:pt x="116" y="160"/>
                  <a:pt x="85" y="160"/>
                </a:cubicBezTo>
                <a:cubicBezTo>
                  <a:pt x="54" y="160"/>
                  <a:pt x="45" y="147"/>
                  <a:pt x="45" y="13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>
              <a:cs typeface="+mn-ea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48132" y="4968778"/>
            <a:ext cx="3397875" cy="521206"/>
          </a:xfrm>
          <a:prstGeom prst="rect">
            <a:avLst/>
          </a:prstGeom>
          <a:solidFill>
            <a:srgbClr val="1F2B37"/>
          </a:solidFill>
          <a:ln w="19050">
            <a:solidFill>
              <a:srgbClr val="1F2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>
              <a:cs typeface="+mn-ea"/>
              <a:sym typeface="+mn-lt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5635265" y="197690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8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20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2" name="TextBox 51"/>
          <p:cNvSpPr txBox="1"/>
          <p:nvPr/>
        </p:nvSpPr>
        <p:spPr>
          <a:xfrm>
            <a:off x="5635265" y="2434595"/>
            <a:ext cx="5214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字号、颜色、行距等进行修改点击此出编辑文本内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3" name="Text Placeholder 2"/>
          <p:cNvSpPr txBox="1"/>
          <p:nvPr/>
        </p:nvSpPr>
        <p:spPr>
          <a:xfrm>
            <a:off x="5635264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5777218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cxnSp>
        <p:nvCxnSpPr>
          <p:cNvPr id="25" name="Straight Connector 11"/>
          <p:cNvCxnSpPr/>
          <p:nvPr/>
        </p:nvCxnSpPr>
        <p:spPr>
          <a:xfrm>
            <a:off x="7575855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 txBox="1"/>
          <p:nvPr/>
        </p:nvSpPr>
        <p:spPr>
          <a:xfrm>
            <a:off x="7464064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7" name="TextBox 37"/>
          <p:cNvSpPr txBox="1"/>
          <p:nvPr/>
        </p:nvSpPr>
        <p:spPr>
          <a:xfrm>
            <a:off x="7606018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cxnSp>
        <p:nvCxnSpPr>
          <p:cNvPr id="28" name="Straight Connector 11"/>
          <p:cNvCxnSpPr/>
          <p:nvPr/>
        </p:nvCxnSpPr>
        <p:spPr>
          <a:xfrm>
            <a:off x="9262702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 txBox="1"/>
          <p:nvPr/>
        </p:nvSpPr>
        <p:spPr>
          <a:xfrm>
            <a:off x="9150911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0" name="TextBox 37"/>
          <p:cNvSpPr txBox="1"/>
          <p:nvPr/>
        </p:nvSpPr>
        <p:spPr>
          <a:xfrm>
            <a:off x="9292865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>
          <a:xfrm rot="16200000" flipH="1">
            <a:off x="6584874" y="1554481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16200000" flipH="1">
            <a:off x="8685831" y="1554482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 rot="16200000" flipH="1">
            <a:off x="6584875" y="3655438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16200000" flipH="1">
            <a:off x="8685832" y="3655439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6979131" y="29389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612556" y="293893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979131" y="36554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612556" y="36554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7985132" y="3458646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6096000" y="1240155"/>
            <a:ext cx="0" cy="490742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703385" y="1519311"/>
            <a:ext cx="1322363" cy="1322363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03385" y="3429000"/>
            <a:ext cx="5392615" cy="0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03385" y="4127110"/>
            <a:ext cx="1322363" cy="1322363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2152357" y="1505244"/>
          <a:ext cx="4192172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2138290" y="4007974"/>
          <a:ext cx="3957710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Freeform 5"/>
          <p:cNvSpPr/>
          <p:nvPr/>
        </p:nvSpPr>
        <p:spPr bwMode="auto">
          <a:xfrm>
            <a:off x="1029431" y="2087769"/>
            <a:ext cx="99640" cy="343209"/>
          </a:xfrm>
          <a:custGeom>
            <a:avLst/>
            <a:gdLst>
              <a:gd name="T0" fmla="*/ 0 w 27"/>
              <a:gd name="T1" fmla="*/ 14 h 93"/>
              <a:gd name="T2" fmla="*/ 0 w 27"/>
              <a:gd name="T3" fmla="*/ 93 h 93"/>
              <a:gd name="T4" fmla="*/ 27 w 27"/>
              <a:gd name="T5" fmla="*/ 93 h 93"/>
              <a:gd name="T6" fmla="*/ 27 w 27"/>
              <a:gd name="T7" fmla="*/ 0 h 93"/>
              <a:gd name="T8" fmla="*/ 5 w 27"/>
              <a:gd name="T9" fmla="*/ 22 h 93"/>
              <a:gd name="T10" fmla="*/ 0 w 27"/>
              <a:gd name="T11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93">
                <a:moveTo>
                  <a:pt x="0" y="14"/>
                </a:moveTo>
                <a:lnTo>
                  <a:pt x="0" y="93"/>
                </a:lnTo>
                <a:lnTo>
                  <a:pt x="27" y="93"/>
                </a:lnTo>
                <a:lnTo>
                  <a:pt x="27" y="0"/>
                </a:lnTo>
                <a:lnTo>
                  <a:pt x="5" y="22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1210262" y="2013961"/>
            <a:ext cx="110712" cy="417017"/>
          </a:xfrm>
          <a:custGeom>
            <a:avLst/>
            <a:gdLst>
              <a:gd name="T0" fmla="*/ 0 w 30"/>
              <a:gd name="T1" fmla="*/ 0 h 113"/>
              <a:gd name="T2" fmla="*/ 0 w 30"/>
              <a:gd name="T3" fmla="*/ 113 h 113"/>
              <a:gd name="T4" fmla="*/ 30 w 30"/>
              <a:gd name="T5" fmla="*/ 113 h 113"/>
              <a:gd name="T6" fmla="*/ 30 w 30"/>
              <a:gd name="T7" fmla="*/ 29 h 113"/>
              <a:gd name="T8" fmla="*/ 0 w 30"/>
              <a:gd name="T9" fmla="*/ 0 h 113"/>
              <a:gd name="T10" fmla="*/ 0 w 30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13">
                <a:moveTo>
                  <a:pt x="0" y="0"/>
                </a:moveTo>
                <a:lnTo>
                  <a:pt x="0" y="113"/>
                </a:lnTo>
                <a:lnTo>
                  <a:pt x="30" y="113"/>
                </a:lnTo>
                <a:lnTo>
                  <a:pt x="30" y="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Freeform 7"/>
          <p:cNvSpPr/>
          <p:nvPr/>
        </p:nvSpPr>
        <p:spPr bwMode="auto">
          <a:xfrm>
            <a:off x="1383710" y="2113601"/>
            <a:ext cx="107021" cy="317375"/>
          </a:xfrm>
          <a:custGeom>
            <a:avLst/>
            <a:gdLst>
              <a:gd name="T0" fmla="*/ 0 w 29"/>
              <a:gd name="T1" fmla="*/ 20 h 86"/>
              <a:gd name="T2" fmla="*/ 0 w 29"/>
              <a:gd name="T3" fmla="*/ 86 h 86"/>
              <a:gd name="T4" fmla="*/ 29 w 29"/>
              <a:gd name="T5" fmla="*/ 86 h 86"/>
              <a:gd name="T6" fmla="*/ 29 w 29"/>
              <a:gd name="T7" fmla="*/ 0 h 86"/>
              <a:gd name="T8" fmla="*/ 5 w 29"/>
              <a:gd name="T9" fmla="*/ 25 h 86"/>
              <a:gd name="T10" fmla="*/ 0 w 29"/>
              <a:gd name="T11" fmla="*/ 2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86">
                <a:moveTo>
                  <a:pt x="0" y="20"/>
                </a:moveTo>
                <a:lnTo>
                  <a:pt x="0" y="86"/>
                </a:lnTo>
                <a:lnTo>
                  <a:pt x="29" y="86"/>
                </a:lnTo>
                <a:lnTo>
                  <a:pt x="29" y="0"/>
                </a:lnTo>
                <a:lnTo>
                  <a:pt x="5" y="25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8"/>
          <p:cNvSpPr/>
          <p:nvPr/>
        </p:nvSpPr>
        <p:spPr bwMode="auto">
          <a:xfrm>
            <a:off x="1571922" y="1958604"/>
            <a:ext cx="110712" cy="472372"/>
          </a:xfrm>
          <a:custGeom>
            <a:avLst/>
            <a:gdLst>
              <a:gd name="T0" fmla="*/ 20 w 30"/>
              <a:gd name="T1" fmla="*/ 0 h 128"/>
              <a:gd name="T2" fmla="*/ 0 w 30"/>
              <a:gd name="T3" fmla="*/ 20 h 128"/>
              <a:gd name="T4" fmla="*/ 0 w 30"/>
              <a:gd name="T5" fmla="*/ 128 h 128"/>
              <a:gd name="T6" fmla="*/ 30 w 30"/>
              <a:gd name="T7" fmla="*/ 128 h 128"/>
              <a:gd name="T8" fmla="*/ 30 w 30"/>
              <a:gd name="T9" fmla="*/ 17 h 128"/>
              <a:gd name="T10" fmla="*/ 20 w 30"/>
              <a:gd name="T11" fmla="*/ 17 h 128"/>
              <a:gd name="T12" fmla="*/ 20 w 3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28">
                <a:moveTo>
                  <a:pt x="20" y="0"/>
                </a:moveTo>
                <a:lnTo>
                  <a:pt x="0" y="20"/>
                </a:lnTo>
                <a:lnTo>
                  <a:pt x="0" y="128"/>
                </a:lnTo>
                <a:lnTo>
                  <a:pt x="30" y="128"/>
                </a:lnTo>
                <a:lnTo>
                  <a:pt x="30" y="17"/>
                </a:lnTo>
                <a:lnTo>
                  <a:pt x="20" y="17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992529" y="1814679"/>
            <a:ext cx="715937" cy="335828"/>
          </a:xfrm>
          <a:custGeom>
            <a:avLst/>
            <a:gdLst>
              <a:gd name="T0" fmla="*/ 152 w 194"/>
              <a:gd name="T1" fmla="*/ 0 h 91"/>
              <a:gd name="T2" fmla="*/ 152 w 194"/>
              <a:gd name="T3" fmla="*/ 7 h 91"/>
              <a:gd name="T4" fmla="*/ 170 w 194"/>
              <a:gd name="T5" fmla="*/ 7 h 91"/>
              <a:gd name="T6" fmla="*/ 113 w 194"/>
              <a:gd name="T7" fmla="*/ 64 h 91"/>
              <a:gd name="T8" fmla="*/ 59 w 194"/>
              <a:gd name="T9" fmla="*/ 10 h 91"/>
              <a:gd name="T10" fmla="*/ 0 w 194"/>
              <a:gd name="T11" fmla="*/ 69 h 91"/>
              <a:gd name="T12" fmla="*/ 13 w 194"/>
              <a:gd name="T13" fmla="*/ 81 h 91"/>
              <a:gd name="T14" fmla="*/ 59 w 194"/>
              <a:gd name="T15" fmla="*/ 37 h 91"/>
              <a:gd name="T16" fmla="*/ 113 w 194"/>
              <a:gd name="T17" fmla="*/ 91 h 91"/>
              <a:gd name="T18" fmla="*/ 184 w 194"/>
              <a:gd name="T19" fmla="*/ 22 h 91"/>
              <a:gd name="T20" fmla="*/ 184 w 194"/>
              <a:gd name="T21" fmla="*/ 44 h 91"/>
              <a:gd name="T22" fmla="*/ 194 w 194"/>
              <a:gd name="T23" fmla="*/ 44 h 91"/>
              <a:gd name="T24" fmla="*/ 194 w 194"/>
              <a:gd name="T25" fmla="*/ 0 h 91"/>
              <a:gd name="T26" fmla="*/ 152 w 194"/>
              <a:gd name="T2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4" h="91">
                <a:moveTo>
                  <a:pt x="152" y="0"/>
                </a:moveTo>
                <a:lnTo>
                  <a:pt x="152" y="7"/>
                </a:lnTo>
                <a:lnTo>
                  <a:pt x="170" y="7"/>
                </a:lnTo>
                <a:lnTo>
                  <a:pt x="113" y="64"/>
                </a:lnTo>
                <a:lnTo>
                  <a:pt x="59" y="10"/>
                </a:lnTo>
                <a:lnTo>
                  <a:pt x="0" y="69"/>
                </a:lnTo>
                <a:lnTo>
                  <a:pt x="13" y="81"/>
                </a:lnTo>
                <a:lnTo>
                  <a:pt x="59" y="37"/>
                </a:lnTo>
                <a:lnTo>
                  <a:pt x="113" y="91"/>
                </a:lnTo>
                <a:lnTo>
                  <a:pt x="184" y="22"/>
                </a:lnTo>
                <a:lnTo>
                  <a:pt x="184" y="44"/>
                </a:lnTo>
                <a:lnTo>
                  <a:pt x="194" y="44"/>
                </a:lnTo>
                <a:lnTo>
                  <a:pt x="194" y="0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969958" y="4380505"/>
            <a:ext cx="664661" cy="667985"/>
          </a:xfrm>
          <a:custGeom>
            <a:avLst/>
            <a:gdLst>
              <a:gd name="T0" fmla="*/ 41 w 82"/>
              <a:gd name="T1" fmla="*/ 68 h 83"/>
              <a:gd name="T2" fmla="*/ 14 w 82"/>
              <a:gd name="T3" fmla="*/ 41 h 83"/>
              <a:gd name="T4" fmla="*/ 41 w 82"/>
              <a:gd name="T5" fmla="*/ 15 h 83"/>
              <a:gd name="T6" fmla="*/ 68 w 82"/>
              <a:gd name="T7" fmla="*/ 41 h 83"/>
              <a:gd name="T8" fmla="*/ 64 w 82"/>
              <a:gd name="T9" fmla="*/ 55 h 83"/>
              <a:gd name="T10" fmla="*/ 75 w 82"/>
              <a:gd name="T11" fmla="*/ 65 h 83"/>
              <a:gd name="T12" fmla="*/ 82 w 82"/>
              <a:gd name="T13" fmla="*/ 42 h 83"/>
              <a:gd name="T14" fmla="*/ 41 w 82"/>
              <a:gd name="T15" fmla="*/ 0 h 83"/>
              <a:gd name="T16" fmla="*/ 0 w 82"/>
              <a:gd name="T17" fmla="*/ 42 h 83"/>
              <a:gd name="T18" fmla="*/ 41 w 82"/>
              <a:gd name="T19" fmla="*/ 83 h 83"/>
              <a:gd name="T20" fmla="*/ 67 w 82"/>
              <a:gd name="T21" fmla="*/ 74 h 83"/>
              <a:gd name="T22" fmla="*/ 56 w 82"/>
              <a:gd name="T23" fmla="*/ 63 h 83"/>
              <a:gd name="T24" fmla="*/ 41 w 82"/>
              <a:gd name="T25" fmla="*/ 6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" h="83">
                <a:moveTo>
                  <a:pt x="41" y="68"/>
                </a:moveTo>
                <a:cubicBezTo>
                  <a:pt x="26" y="68"/>
                  <a:pt x="14" y="56"/>
                  <a:pt x="14" y="41"/>
                </a:cubicBezTo>
                <a:cubicBezTo>
                  <a:pt x="14" y="27"/>
                  <a:pt x="26" y="15"/>
                  <a:pt x="41" y="15"/>
                </a:cubicBezTo>
                <a:cubicBezTo>
                  <a:pt x="56" y="15"/>
                  <a:pt x="68" y="27"/>
                  <a:pt x="68" y="41"/>
                </a:cubicBezTo>
                <a:cubicBezTo>
                  <a:pt x="68" y="46"/>
                  <a:pt x="67" y="51"/>
                  <a:pt x="64" y="55"/>
                </a:cubicBezTo>
                <a:cubicBezTo>
                  <a:pt x="75" y="65"/>
                  <a:pt x="75" y="65"/>
                  <a:pt x="75" y="65"/>
                </a:cubicBezTo>
                <a:cubicBezTo>
                  <a:pt x="79" y="58"/>
                  <a:pt x="82" y="50"/>
                  <a:pt x="82" y="42"/>
                </a:cubicBezTo>
                <a:cubicBezTo>
                  <a:pt x="82" y="19"/>
                  <a:pt x="64" y="0"/>
                  <a:pt x="41" y="0"/>
                </a:cubicBezTo>
                <a:cubicBezTo>
                  <a:pt x="18" y="0"/>
                  <a:pt x="0" y="19"/>
                  <a:pt x="0" y="42"/>
                </a:cubicBezTo>
                <a:cubicBezTo>
                  <a:pt x="0" y="64"/>
                  <a:pt x="18" y="83"/>
                  <a:pt x="41" y="83"/>
                </a:cubicBezTo>
                <a:cubicBezTo>
                  <a:pt x="51" y="83"/>
                  <a:pt x="60" y="79"/>
                  <a:pt x="67" y="74"/>
                </a:cubicBezTo>
                <a:cubicBezTo>
                  <a:pt x="56" y="63"/>
                  <a:pt x="56" y="63"/>
                  <a:pt x="56" y="63"/>
                </a:cubicBezTo>
                <a:cubicBezTo>
                  <a:pt x="52" y="66"/>
                  <a:pt x="47" y="68"/>
                  <a:pt x="41" y="6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Freeform 14"/>
          <p:cNvSpPr/>
          <p:nvPr/>
        </p:nvSpPr>
        <p:spPr bwMode="auto">
          <a:xfrm>
            <a:off x="1189296" y="4599843"/>
            <a:ext cx="219338" cy="222662"/>
          </a:xfrm>
          <a:custGeom>
            <a:avLst/>
            <a:gdLst>
              <a:gd name="T0" fmla="*/ 10 w 27"/>
              <a:gd name="T1" fmla="*/ 6 h 28"/>
              <a:gd name="T2" fmla="*/ 11 w 27"/>
              <a:gd name="T3" fmla="*/ 6 h 28"/>
              <a:gd name="T4" fmla="*/ 11 w 27"/>
              <a:gd name="T5" fmla="*/ 6 h 28"/>
              <a:gd name="T6" fmla="*/ 11 w 27"/>
              <a:gd name="T7" fmla="*/ 6 h 28"/>
              <a:gd name="T8" fmla="*/ 11 w 27"/>
              <a:gd name="T9" fmla="*/ 6 h 28"/>
              <a:gd name="T10" fmla="*/ 27 w 27"/>
              <a:gd name="T11" fmla="*/ 11 h 28"/>
              <a:gd name="T12" fmla="*/ 14 w 27"/>
              <a:gd name="T13" fmla="*/ 0 h 28"/>
              <a:gd name="T14" fmla="*/ 0 w 27"/>
              <a:gd name="T15" fmla="*/ 15 h 28"/>
              <a:gd name="T16" fmla="*/ 13 w 27"/>
              <a:gd name="T17" fmla="*/ 28 h 28"/>
              <a:gd name="T18" fmla="*/ 7 w 27"/>
              <a:gd name="T19" fmla="*/ 10 h 28"/>
              <a:gd name="T20" fmla="*/ 7 w 27"/>
              <a:gd name="T21" fmla="*/ 10 h 28"/>
              <a:gd name="T22" fmla="*/ 7 w 27"/>
              <a:gd name="T23" fmla="*/ 10 h 28"/>
              <a:gd name="T24" fmla="*/ 8 w 27"/>
              <a:gd name="T25" fmla="*/ 7 h 28"/>
              <a:gd name="T26" fmla="*/ 10 w 27"/>
              <a:gd name="T27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8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2"/>
                  <a:pt x="6" y="28"/>
                  <a:pt x="13" y="2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8"/>
                  <a:pt x="8" y="7"/>
                </a:cubicBezTo>
                <a:cubicBezTo>
                  <a:pt x="9" y="6"/>
                  <a:pt x="9" y="6"/>
                  <a:pt x="1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Freeform 15"/>
          <p:cNvSpPr/>
          <p:nvPr/>
        </p:nvSpPr>
        <p:spPr bwMode="auto">
          <a:xfrm>
            <a:off x="1262409" y="4662987"/>
            <a:ext cx="535053" cy="525082"/>
          </a:xfrm>
          <a:custGeom>
            <a:avLst/>
            <a:gdLst>
              <a:gd name="T0" fmla="*/ 51 w 66"/>
              <a:gd name="T1" fmla="*/ 40 h 65"/>
              <a:gd name="T2" fmla="*/ 48 w 66"/>
              <a:gd name="T3" fmla="*/ 43 h 65"/>
              <a:gd name="T4" fmla="*/ 15 w 66"/>
              <a:gd name="T5" fmla="*/ 10 h 65"/>
              <a:gd name="T6" fmla="*/ 24 w 66"/>
              <a:gd name="T7" fmla="*/ 7 h 65"/>
              <a:gd name="T8" fmla="*/ 24 w 66"/>
              <a:gd name="T9" fmla="*/ 7 h 65"/>
              <a:gd name="T10" fmla="*/ 24 w 66"/>
              <a:gd name="T11" fmla="*/ 7 h 65"/>
              <a:gd name="T12" fmla="*/ 24 w 66"/>
              <a:gd name="T13" fmla="*/ 6 h 65"/>
              <a:gd name="T14" fmla="*/ 1 w 66"/>
              <a:gd name="T15" fmla="*/ 0 h 65"/>
              <a:gd name="T16" fmla="*/ 1 w 66"/>
              <a:gd name="T17" fmla="*/ 0 h 65"/>
              <a:gd name="T18" fmla="*/ 0 w 66"/>
              <a:gd name="T19" fmla="*/ 1 h 65"/>
              <a:gd name="T20" fmla="*/ 8 w 66"/>
              <a:gd name="T21" fmla="*/ 24 h 65"/>
              <a:gd name="T22" fmla="*/ 8 w 66"/>
              <a:gd name="T23" fmla="*/ 24 h 65"/>
              <a:gd name="T24" fmla="*/ 9 w 66"/>
              <a:gd name="T25" fmla="*/ 24 h 65"/>
              <a:gd name="T26" fmla="*/ 11 w 66"/>
              <a:gd name="T27" fmla="*/ 15 h 65"/>
              <a:gd name="T28" fmla="*/ 44 w 66"/>
              <a:gd name="T29" fmla="*/ 47 h 65"/>
              <a:gd name="T30" fmla="*/ 41 w 66"/>
              <a:gd name="T31" fmla="*/ 49 h 65"/>
              <a:gd name="T32" fmla="*/ 57 w 66"/>
              <a:gd name="T33" fmla="*/ 65 h 65"/>
              <a:gd name="T34" fmla="*/ 58 w 66"/>
              <a:gd name="T35" fmla="*/ 57 h 65"/>
              <a:gd name="T36" fmla="*/ 66 w 66"/>
              <a:gd name="T37" fmla="*/ 55 h 65"/>
              <a:gd name="T38" fmla="*/ 51 w 66"/>
              <a:gd name="T39" fmla="*/ 4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" h="65">
                <a:moveTo>
                  <a:pt x="51" y="40"/>
                </a:moveTo>
                <a:cubicBezTo>
                  <a:pt x="48" y="43"/>
                  <a:pt x="48" y="43"/>
                  <a:pt x="48" y="43"/>
                </a:cubicBezTo>
                <a:cubicBezTo>
                  <a:pt x="15" y="10"/>
                  <a:pt x="15" y="10"/>
                  <a:pt x="15" y="10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15"/>
                  <a:pt x="11" y="15"/>
                  <a:pt x="11" y="15"/>
                </a:cubicBezTo>
                <a:cubicBezTo>
                  <a:pt x="44" y="47"/>
                  <a:pt x="44" y="47"/>
                  <a:pt x="44" y="47"/>
                </a:cubicBezTo>
                <a:cubicBezTo>
                  <a:pt x="41" y="49"/>
                  <a:pt x="41" y="49"/>
                  <a:pt x="41" y="49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57"/>
                  <a:pt x="58" y="57"/>
                  <a:pt x="58" y="57"/>
                </a:cubicBezTo>
                <a:cubicBezTo>
                  <a:pt x="66" y="55"/>
                  <a:pt x="66" y="55"/>
                  <a:pt x="66" y="55"/>
                </a:cubicBezTo>
                <a:lnTo>
                  <a:pt x="51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3175" y="2185731"/>
            <a:ext cx="4281714" cy="464457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46663" y="2247807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TextBox 51"/>
          <p:cNvSpPr txBox="1"/>
          <p:nvPr/>
        </p:nvSpPr>
        <p:spPr>
          <a:xfrm>
            <a:off x="6872383" y="3036811"/>
            <a:ext cx="4208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点击此出编辑文本内容，以表达您的项目详细资料，建议您在展示时采用微软雅黑字体。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也可以根据您的实际需求对文档之中的字体、图标、图片进行进一步修改美化，标题数字等都可以通过点击和重新输入进行更改，顶部“开始”面板中可以对字体、字号、颜色、行距等进行修改。点击此出编辑文本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6200000">
            <a:off x="2468116" y="3089863"/>
            <a:ext cx="808265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cs typeface="+mn-ea"/>
              <a:sym typeface="+mn-lt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948218" y="2909114"/>
            <a:ext cx="1169758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cs typeface="+mn-ea"/>
              <a:sym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3427864" y="2727912"/>
            <a:ext cx="1532164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32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cs typeface="+mn-ea"/>
              <a:sym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3866463" y="2505662"/>
            <a:ext cx="1976662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46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cs typeface="+mn-ea"/>
              <a:sym typeface="+mn-lt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050336" y="3362806"/>
            <a:ext cx="4284133" cy="1255184"/>
          </a:xfrm>
          <a:custGeom>
            <a:avLst/>
            <a:gdLst>
              <a:gd name="T0" fmla="*/ 5123 w 5292"/>
              <a:gd name="T1" fmla="*/ 605 h 1548"/>
              <a:gd name="T2" fmla="*/ 1810 w 5292"/>
              <a:gd name="T3" fmla="*/ 605 h 1548"/>
              <a:gd name="T4" fmla="*/ 1695 w 5292"/>
              <a:gd name="T5" fmla="*/ 492 h 1548"/>
              <a:gd name="T6" fmla="*/ 1495 w 5292"/>
              <a:gd name="T7" fmla="*/ 492 h 1548"/>
              <a:gd name="T8" fmla="*/ 775 w 5292"/>
              <a:gd name="T9" fmla="*/ 0 h 1548"/>
              <a:gd name="T10" fmla="*/ 0 w 5292"/>
              <a:gd name="T11" fmla="*/ 774 h 1548"/>
              <a:gd name="T12" fmla="*/ 775 w 5292"/>
              <a:gd name="T13" fmla="*/ 1548 h 1548"/>
              <a:gd name="T14" fmla="*/ 1495 w 5292"/>
              <a:gd name="T15" fmla="*/ 1057 h 1548"/>
              <a:gd name="T16" fmla="*/ 1695 w 5292"/>
              <a:gd name="T17" fmla="*/ 1057 h 1548"/>
              <a:gd name="T18" fmla="*/ 1810 w 5292"/>
              <a:gd name="T19" fmla="*/ 944 h 1548"/>
              <a:gd name="T20" fmla="*/ 5123 w 5292"/>
              <a:gd name="T21" fmla="*/ 944 h 1548"/>
              <a:gd name="T22" fmla="*/ 5292 w 5292"/>
              <a:gd name="T23" fmla="*/ 774 h 1548"/>
              <a:gd name="T24" fmla="*/ 5123 w 5292"/>
              <a:gd name="T25" fmla="*/ 605 h 1548"/>
              <a:gd name="T26" fmla="*/ 461 w 5292"/>
              <a:gd name="T27" fmla="*/ 970 h 1548"/>
              <a:gd name="T28" fmla="*/ 266 w 5292"/>
              <a:gd name="T29" fmla="*/ 774 h 1548"/>
              <a:gd name="T30" fmla="*/ 461 w 5292"/>
              <a:gd name="T31" fmla="*/ 579 h 1548"/>
              <a:gd name="T32" fmla="*/ 657 w 5292"/>
              <a:gd name="T33" fmla="*/ 774 h 1548"/>
              <a:gd name="T34" fmla="*/ 461 w 5292"/>
              <a:gd name="T35" fmla="*/ 97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92" h="1548">
                <a:moveTo>
                  <a:pt x="5123" y="605"/>
                </a:moveTo>
                <a:cubicBezTo>
                  <a:pt x="1810" y="605"/>
                  <a:pt x="1810" y="605"/>
                  <a:pt x="1810" y="605"/>
                </a:cubicBezTo>
                <a:cubicBezTo>
                  <a:pt x="1809" y="542"/>
                  <a:pt x="1758" y="492"/>
                  <a:pt x="1695" y="492"/>
                </a:cubicBezTo>
                <a:cubicBezTo>
                  <a:pt x="1495" y="492"/>
                  <a:pt x="1495" y="492"/>
                  <a:pt x="1495" y="492"/>
                </a:cubicBezTo>
                <a:cubicBezTo>
                  <a:pt x="1383" y="204"/>
                  <a:pt x="1102" y="0"/>
                  <a:pt x="775" y="0"/>
                </a:cubicBezTo>
                <a:cubicBezTo>
                  <a:pt x="347" y="0"/>
                  <a:pt x="0" y="347"/>
                  <a:pt x="0" y="774"/>
                </a:cubicBezTo>
                <a:cubicBezTo>
                  <a:pt x="0" y="1202"/>
                  <a:pt x="347" y="1548"/>
                  <a:pt x="775" y="1548"/>
                </a:cubicBezTo>
                <a:cubicBezTo>
                  <a:pt x="1102" y="1548"/>
                  <a:pt x="1383" y="1345"/>
                  <a:pt x="1495" y="1057"/>
                </a:cubicBezTo>
                <a:cubicBezTo>
                  <a:pt x="1695" y="1057"/>
                  <a:pt x="1695" y="1057"/>
                  <a:pt x="1695" y="1057"/>
                </a:cubicBezTo>
                <a:cubicBezTo>
                  <a:pt x="1758" y="1057"/>
                  <a:pt x="1809" y="1006"/>
                  <a:pt x="1810" y="944"/>
                </a:cubicBezTo>
                <a:cubicBezTo>
                  <a:pt x="5123" y="944"/>
                  <a:pt x="5123" y="944"/>
                  <a:pt x="5123" y="944"/>
                </a:cubicBezTo>
                <a:cubicBezTo>
                  <a:pt x="5217" y="944"/>
                  <a:pt x="5292" y="868"/>
                  <a:pt x="5292" y="774"/>
                </a:cubicBezTo>
                <a:cubicBezTo>
                  <a:pt x="5292" y="681"/>
                  <a:pt x="5217" y="605"/>
                  <a:pt x="5123" y="605"/>
                </a:cubicBezTo>
                <a:close/>
                <a:moveTo>
                  <a:pt x="461" y="970"/>
                </a:moveTo>
                <a:cubicBezTo>
                  <a:pt x="353" y="970"/>
                  <a:pt x="266" y="882"/>
                  <a:pt x="266" y="774"/>
                </a:cubicBezTo>
                <a:cubicBezTo>
                  <a:pt x="266" y="666"/>
                  <a:pt x="353" y="579"/>
                  <a:pt x="461" y="579"/>
                </a:cubicBezTo>
                <a:cubicBezTo>
                  <a:pt x="569" y="579"/>
                  <a:pt x="657" y="666"/>
                  <a:pt x="657" y="774"/>
                </a:cubicBezTo>
                <a:cubicBezTo>
                  <a:pt x="657" y="882"/>
                  <a:pt x="569" y="970"/>
                  <a:pt x="461" y="970"/>
                </a:cubicBezTo>
                <a:close/>
              </a:path>
            </a:pathLst>
          </a:custGeom>
          <a:solidFill>
            <a:srgbClr val="1F2B37"/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6832" y="3454409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7680" y="3087527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8528" y="2713383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1499" y="2269141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1817689"/>
            <a:ext cx="0" cy="3657600"/>
          </a:xfrm>
          <a:prstGeom prst="line">
            <a:avLst/>
          </a:prstGeom>
          <a:ln w="9525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748838" y="1822036"/>
            <a:ext cx="477054" cy="477054"/>
            <a:chOff x="5061629" y="1546310"/>
            <a:chExt cx="357790" cy="357790"/>
          </a:xfrm>
        </p:grpSpPr>
        <p:sp>
          <p:nvSpPr>
            <p:cNvPr id="26" name="Oval 25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6929" y="162706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48838" y="2840325"/>
            <a:ext cx="477054" cy="477054"/>
            <a:chOff x="5061629" y="2310027"/>
            <a:chExt cx="357790" cy="357790"/>
          </a:xfrm>
        </p:grpSpPr>
        <p:sp>
          <p:nvSpPr>
            <p:cNvPr id="31" name="Oval 30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96929" y="2390782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8838" y="4876903"/>
            <a:ext cx="477054" cy="477054"/>
            <a:chOff x="5061629" y="3837460"/>
            <a:chExt cx="357790" cy="357790"/>
          </a:xfrm>
        </p:grpSpPr>
        <p:sp>
          <p:nvSpPr>
            <p:cNvPr id="36" name="Oval 35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96929" y="391821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48838" y="3858615"/>
            <a:ext cx="477054" cy="477054"/>
            <a:chOff x="5061629" y="3073744"/>
            <a:chExt cx="357790" cy="357790"/>
          </a:xfrm>
        </p:grpSpPr>
        <p:sp>
          <p:nvSpPr>
            <p:cNvPr id="41" name="Oval 40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6929" y="3154499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43" name="TextBox 51"/>
          <p:cNvSpPr txBox="1"/>
          <p:nvPr/>
        </p:nvSpPr>
        <p:spPr>
          <a:xfrm>
            <a:off x="1004083" y="4763059"/>
            <a:ext cx="4555253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点击此出编辑文本内容，以表达您的项目详细资料，建议您在展示时采用微软雅黑字体。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7320027" y="1829439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6" name="TextBox 70"/>
          <p:cNvSpPr txBox="1"/>
          <p:nvPr/>
        </p:nvSpPr>
        <p:spPr>
          <a:xfrm>
            <a:off x="7411606" y="2254210"/>
            <a:ext cx="3506282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272960" y="2832827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8" name="TextBox 70"/>
          <p:cNvSpPr txBox="1"/>
          <p:nvPr/>
        </p:nvSpPr>
        <p:spPr>
          <a:xfrm>
            <a:off x="7364539" y="3257597"/>
            <a:ext cx="3506282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7272960" y="3816374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0" name="TextBox 70"/>
          <p:cNvSpPr txBox="1"/>
          <p:nvPr/>
        </p:nvSpPr>
        <p:spPr>
          <a:xfrm>
            <a:off x="7364539" y="4241144"/>
            <a:ext cx="3506282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7272960" y="4880036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2" name="TextBox 70"/>
          <p:cNvSpPr txBox="1"/>
          <p:nvPr/>
        </p:nvSpPr>
        <p:spPr>
          <a:xfrm>
            <a:off x="7364539" y="5304807"/>
            <a:ext cx="3506282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cs typeface="+mn-ea"/>
                <a:sym typeface="+mn-lt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rgbClr val="1F2B3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cs typeface="+mn-ea"/>
                <a:sym typeface="+mn-lt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+mn-lt"/>
                <a:ea typeface="+mn-ea"/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25901" y="2686754"/>
            <a:ext cx="7054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非常感谢您的观看</a:t>
            </a:r>
          </a:p>
        </p:txBody>
      </p:sp>
      <p:sp>
        <p:nvSpPr>
          <p:cNvPr id="2" name="矩形 1"/>
          <p:cNvSpPr/>
          <p:nvPr/>
        </p:nvSpPr>
        <p:spPr>
          <a:xfrm>
            <a:off x="3038913" y="4027253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汇报时间：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月      汇报人：喜爱</a:t>
            </a:r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"/>
          <a:stretch>
            <a:fillRect/>
          </a:stretch>
        </p:blipFill>
        <p:spPr>
          <a:xfrm>
            <a:off x="808180" y="1428773"/>
            <a:ext cx="3293326" cy="233042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graphicFrame>
        <p:nvGraphicFramePr>
          <p:cNvPr id="4" name="出自【趣你的PPT】(微信:qunideppt)：最优质的PPT资源库"/>
          <p:cNvGraphicFramePr/>
          <p:nvPr/>
        </p:nvGraphicFramePr>
        <p:xfrm>
          <a:off x="4368521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出自【趣你的PPT】(微信:qunideppt)：最优质的PPT资源库"/>
          <p:cNvGraphicFramePr/>
          <p:nvPr/>
        </p:nvGraphicFramePr>
        <p:xfrm>
          <a:off x="6218422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出自【趣你的PPT】(微信:qunideppt)：最优质的PPT资源库"/>
          <p:cNvGraphicFramePr/>
          <p:nvPr/>
        </p:nvGraphicFramePr>
        <p:xfrm>
          <a:off x="8076177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出自【趣你的PPT】(微信:qunideppt)：最优质的PPT资源库"/>
          <p:cNvGraphicFramePr/>
          <p:nvPr/>
        </p:nvGraphicFramePr>
        <p:xfrm>
          <a:off x="9933930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" name="出自【趣你的PPT】(微信:qunideppt)：最优质的PPT资源库"/>
          <p:cNvCxnSpPr/>
          <p:nvPr/>
        </p:nvCxnSpPr>
        <p:spPr>
          <a:xfrm>
            <a:off x="4650606" y="1941233"/>
            <a:ext cx="1980000" cy="0"/>
          </a:xfrm>
          <a:prstGeom prst="line">
            <a:avLst/>
          </a:prstGeom>
          <a:ln w="1905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1出自【趣你的PPT】(微信:qunideppt)：最优质的PPT资源库"/>
          <p:cNvGrpSpPr/>
          <p:nvPr/>
        </p:nvGrpSpPr>
        <p:grpSpPr>
          <a:xfrm>
            <a:off x="8512190" y="4417888"/>
            <a:ext cx="457370" cy="376127"/>
            <a:chOff x="3573463" y="252413"/>
            <a:chExt cx="241300" cy="198438"/>
          </a:xfrm>
          <a:solidFill>
            <a:schemeClr val="accent3"/>
          </a:solidFill>
        </p:grpSpPr>
        <p:sp>
          <p:nvSpPr>
            <p:cNvPr id="1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573463" y="252413"/>
              <a:ext cx="241300" cy="198438"/>
            </a:xfrm>
            <a:custGeom>
              <a:avLst/>
              <a:gdLst>
                <a:gd name="T0" fmla="*/ 0 w 64"/>
                <a:gd name="T1" fmla="*/ 23 h 53"/>
                <a:gd name="T2" fmla="*/ 0 w 64"/>
                <a:gd name="T3" fmla="*/ 25 h 53"/>
                <a:gd name="T4" fmla="*/ 64 w 64"/>
                <a:gd name="T5" fmla="*/ 30 h 53"/>
                <a:gd name="T6" fmla="*/ 64 w 64"/>
                <a:gd name="T7" fmla="*/ 28 h 53"/>
                <a:gd name="T8" fmla="*/ 0 w 64"/>
                <a:gd name="T9" fmla="*/ 23 h 53"/>
                <a:gd name="T10" fmla="*/ 32 w 64"/>
                <a:gd name="T11" fmla="*/ 41 h 53"/>
                <a:gd name="T12" fmla="*/ 18 w 64"/>
                <a:gd name="T13" fmla="*/ 25 h 53"/>
                <a:gd name="T14" fmla="*/ 34 w 64"/>
                <a:gd name="T15" fmla="*/ 12 h 53"/>
                <a:gd name="T16" fmla="*/ 47 w 64"/>
                <a:gd name="T17" fmla="*/ 28 h 53"/>
                <a:gd name="T18" fmla="*/ 32 w 64"/>
                <a:gd name="T1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53">
                  <a:moveTo>
                    <a:pt x="0" y="2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3" y="51"/>
                    <a:pt x="48" y="53"/>
                    <a:pt x="64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52" y="3"/>
                    <a:pt x="17" y="0"/>
                    <a:pt x="0" y="23"/>
                  </a:cubicBezTo>
                  <a:close/>
                  <a:moveTo>
                    <a:pt x="32" y="41"/>
                  </a:moveTo>
                  <a:cubicBezTo>
                    <a:pt x="24" y="40"/>
                    <a:pt x="18" y="33"/>
                    <a:pt x="18" y="25"/>
                  </a:cubicBezTo>
                  <a:cubicBezTo>
                    <a:pt x="19" y="17"/>
                    <a:pt x="26" y="11"/>
                    <a:pt x="34" y="12"/>
                  </a:cubicBezTo>
                  <a:cubicBezTo>
                    <a:pt x="42" y="13"/>
                    <a:pt x="48" y="20"/>
                    <a:pt x="47" y="28"/>
                  </a:cubicBezTo>
                  <a:cubicBezTo>
                    <a:pt x="47" y="36"/>
                    <a:pt x="40" y="42"/>
                    <a:pt x="32" y="41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667126" y="323851"/>
              <a:ext cx="57150" cy="55563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4" name="Group 64出自【趣你的PPT】(微信:qunideppt)：最优质的PPT资源库"/>
          <p:cNvGrpSpPr/>
          <p:nvPr/>
        </p:nvGrpSpPr>
        <p:grpSpPr>
          <a:xfrm>
            <a:off x="4868738" y="4417888"/>
            <a:ext cx="369903" cy="382317"/>
            <a:chOff x="4054476" y="1160463"/>
            <a:chExt cx="236537" cy="244475"/>
          </a:xfrm>
          <a:solidFill>
            <a:schemeClr val="accent1"/>
          </a:solidFill>
        </p:grpSpPr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4144963" y="1160463"/>
              <a:ext cx="146050" cy="14605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7" name="出自【趣你的PPT】(微信:qunideppt)：最优质的PPT资源库"/>
          <p:cNvSpPr>
            <a:spLocks noEditPoints="1"/>
          </p:cNvSpPr>
          <p:nvPr/>
        </p:nvSpPr>
        <p:spPr bwMode="auto">
          <a:xfrm rot="2700000">
            <a:off x="6748864" y="4454536"/>
            <a:ext cx="268511" cy="397996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18" name="Group 81出自【趣你的PPT】(微信:qunideppt)：最优质的PPT资源库"/>
          <p:cNvGrpSpPr/>
          <p:nvPr/>
        </p:nvGrpSpPr>
        <p:grpSpPr>
          <a:xfrm>
            <a:off x="10451372" y="4479268"/>
            <a:ext cx="346239" cy="348531"/>
            <a:chOff x="9344026" y="2587626"/>
            <a:chExt cx="239713" cy="241300"/>
          </a:xfrm>
          <a:solidFill>
            <a:srgbClr val="1F2B37"/>
          </a:solidFill>
        </p:grpSpPr>
        <p:sp>
          <p:nvSpPr>
            <p:cNvPr id="1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3" name="出自【趣你的PPT】(微信:qunideppt)：最优质的PPT资源库"/>
          <p:cNvSpPr txBox="1"/>
          <p:nvPr/>
        </p:nvSpPr>
        <p:spPr>
          <a:xfrm>
            <a:off x="1285118" y="4317646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236434" y="4703384"/>
            <a:ext cx="2435447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4650606" y="1428773"/>
            <a:ext cx="209462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sz="20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4652849" y="5414720"/>
            <a:ext cx="76073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6554767" y="5414720"/>
            <a:ext cx="6567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8341715" y="5414720"/>
            <a:ext cx="7983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10247489" y="5414720"/>
            <a:ext cx="74156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关键词</a:t>
            </a:r>
            <a:endParaRPr lang="en-US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4652849" y="2255733"/>
            <a:ext cx="6452031" cy="9479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</a:t>
            </a:r>
            <a:endParaRPr lang="en-US" altLang="zh-CN" sz="1400" dirty="0">
              <a:solidFill>
                <a:srgbClr val="262626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</a:t>
            </a:r>
            <a:endParaRPr lang="en-US" altLang="zh-CN" sz="1400" dirty="0">
              <a:solidFill>
                <a:srgbClr val="262626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cs typeface="+mn-ea"/>
                <a:sym typeface="+mn-lt"/>
              </a:rPr>
              <a:t>点击此出编辑文本内容</a:t>
            </a:r>
            <a:endParaRPr lang="en-US" altLang="zh-CN" sz="1400" dirty="0">
              <a:solidFill>
                <a:srgbClr val="262626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4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cxnSp>
        <p:nvCxnSpPr>
          <p:cNvPr id="35" name="出自【趣你的PPT】(微信:qunideppt)：最优质的PPT资源库"/>
          <p:cNvCxnSpPr/>
          <p:nvPr/>
        </p:nvCxnSpPr>
        <p:spPr>
          <a:xfrm>
            <a:off x="4650606" y="3597313"/>
            <a:ext cx="1980000" cy="0"/>
          </a:xfrm>
          <a:prstGeom prst="line">
            <a:avLst/>
          </a:prstGeom>
          <a:ln w="1905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>
            <a:off x="3514452" y="1424727"/>
            <a:ext cx="0" cy="3564542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 rot="1679225">
            <a:off x="1435345" y="3754790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1698120">
            <a:off x="1806144" y="3542285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 rot="21436281">
            <a:off x="1430086" y="2500941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21" name="图表 20"/>
          <p:cNvGraphicFramePr/>
          <p:nvPr/>
        </p:nvGraphicFramePr>
        <p:xfrm>
          <a:off x="1059260" y="1533162"/>
          <a:ext cx="2978380" cy="198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图表 22"/>
          <p:cNvGraphicFramePr/>
          <p:nvPr/>
        </p:nvGraphicFramePr>
        <p:xfrm>
          <a:off x="3514452" y="1404426"/>
          <a:ext cx="3159484" cy="210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任意多边形 26"/>
          <p:cNvSpPr/>
          <p:nvPr/>
        </p:nvSpPr>
        <p:spPr>
          <a:xfrm rot="1679225">
            <a:off x="3923740" y="3760972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1698120">
            <a:off x="4294539" y="3548467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 rot="21436281">
            <a:off x="3918481" y="2507123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6016917" y="1341120"/>
          <a:ext cx="3249571" cy="216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任意多边形 30"/>
          <p:cNvSpPr/>
          <p:nvPr/>
        </p:nvSpPr>
        <p:spPr>
          <a:xfrm rot="1679225">
            <a:off x="6444089" y="3774904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rot="1698120">
            <a:off x="6814888" y="3562399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 rot="21436281">
            <a:off x="6438830" y="2521055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24" name="图表 23"/>
          <p:cNvGraphicFramePr/>
          <p:nvPr/>
        </p:nvGraphicFramePr>
        <p:xfrm>
          <a:off x="8495703" y="1400526"/>
          <a:ext cx="3189627" cy="21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任意多边形 34"/>
          <p:cNvSpPr/>
          <p:nvPr/>
        </p:nvSpPr>
        <p:spPr>
          <a:xfrm rot="1679225">
            <a:off x="8933215" y="3760970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1698120">
            <a:off x="9304014" y="3548465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21436281">
            <a:off x="8927956" y="2507121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104094" y="1424727"/>
            <a:ext cx="0" cy="353772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653422" y="1400526"/>
            <a:ext cx="0" cy="3619794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29235" y="4977169"/>
            <a:ext cx="10527682" cy="67353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942110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 rot="16200000">
            <a:off x="8129415" y="4707722"/>
            <a:ext cx="463973" cy="563095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809972" y="5548630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点击此出编辑文本内容，以表达您点击此出编辑文本内容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，顶部“开始”面板中可以对字体、字号、颜色、行距等进行修改。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510098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994563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593746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出自【趣你的PPT】(微信:qunideppt)：最优质的PPT资源库"/>
          <p:cNvSpPr/>
          <p:nvPr/>
        </p:nvSpPr>
        <p:spPr bwMode="auto">
          <a:xfrm rot="20791526">
            <a:off x="6688287" y="3575798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出自【趣你的PPT】(微信:qunideppt)：最优质的PPT资源库"/>
          <p:cNvSpPr>
            <a:spLocks noChangeAspect="1"/>
          </p:cNvSpPr>
          <p:nvPr/>
        </p:nvSpPr>
        <p:spPr>
          <a:xfrm>
            <a:off x="7010400" y="1755052"/>
            <a:ext cx="251968" cy="25196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出自【趣你的PPT】(微信:qunideppt)：最优质的PPT资源库"/>
          <p:cNvSpPr>
            <a:spLocks noChangeAspect="1"/>
          </p:cNvSpPr>
          <p:nvPr/>
        </p:nvSpPr>
        <p:spPr>
          <a:xfrm>
            <a:off x="4421632" y="1866200"/>
            <a:ext cx="251968" cy="251968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出自【趣你的PPT】(微信:qunideppt)：最优质的PPT资源库"/>
          <p:cNvSpPr>
            <a:spLocks noChangeAspect="1"/>
          </p:cNvSpPr>
          <p:nvPr/>
        </p:nvSpPr>
        <p:spPr>
          <a:xfrm>
            <a:off x="8346991" y="3422395"/>
            <a:ext cx="251968" cy="251968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5348555" y="4362647"/>
            <a:ext cx="1485605" cy="2495354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 rot="677462">
            <a:off x="3585968" y="3330868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5435159" y="2112127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 rot="355503">
            <a:off x="4374809" y="2313210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出自【趣你的PPT】(微信:qunideppt)：最优质的PPT资源库"/>
          <p:cNvSpPr>
            <a:spLocks noChangeAspect="1"/>
          </p:cNvSpPr>
          <p:nvPr/>
        </p:nvSpPr>
        <p:spPr>
          <a:xfrm>
            <a:off x="3581400" y="3630338"/>
            <a:ext cx="251968" cy="25196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6519333" y="2480272"/>
            <a:ext cx="508883" cy="5088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6603821" y="2568995"/>
            <a:ext cx="339908" cy="331438"/>
          </a:xfrm>
          <a:custGeom>
            <a:avLst/>
            <a:gdLst/>
            <a:ahLst/>
            <a:cxnLst>
              <a:cxn ang="0">
                <a:pos x="252" y="234"/>
              </a:cxn>
              <a:cxn ang="0">
                <a:pos x="197" y="105"/>
              </a:cxn>
              <a:cxn ang="0">
                <a:pos x="194" y="98"/>
              </a:cxn>
              <a:cxn ang="0">
                <a:pos x="198" y="55"/>
              </a:cxn>
              <a:cxn ang="0">
                <a:pos x="195" y="42"/>
              </a:cxn>
              <a:cxn ang="0">
                <a:pos x="99" y="0"/>
              </a:cxn>
              <a:cxn ang="0">
                <a:pos x="4" y="42"/>
              </a:cxn>
              <a:cxn ang="0">
                <a:pos x="0" y="55"/>
              </a:cxn>
              <a:cxn ang="0">
                <a:pos x="5" y="98"/>
              </a:cxn>
              <a:cxn ang="0">
                <a:pos x="0" y="112"/>
              </a:cxn>
              <a:cxn ang="0">
                <a:pos x="5" y="155"/>
              </a:cxn>
              <a:cxn ang="0">
                <a:pos x="0" y="169"/>
              </a:cxn>
              <a:cxn ang="0">
                <a:pos x="99" y="243"/>
              </a:cxn>
              <a:cxn ang="0">
                <a:pos x="130" y="238"/>
              </a:cxn>
              <a:cxn ang="0">
                <a:pos x="241" y="246"/>
              </a:cxn>
              <a:cxn ang="0">
                <a:pos x="309" y="285"/>
              </a:cxn>
              <a:cxn ang="0">
                <a:pos x="226" y="151"/>
              </a:cxn>
              <a:cxn ang="0">
                <a:pos x="155" y="221"/>
              </a:cxn>
              <a:cxn ang="0">
                <a:pos x="99" y="11"/>
              </a:cxn>
              <a:cxn ang="0">
                <a:pos x="99" y="61"/>
              </a:cxn>
              <a:cxn ang="0">
                <a:pos x="99" y="11"/>
              </a:cxn>
              <a:cxn ang="0">
                <a:pos x="99" y="80"/>
              </a:cxn>
              <a:cxn ang="0">
                <a:pos x="188" y="83"/>
              </a:cxn>
              <a:cxn ang="0">
                <a:pos x="11" y="83"/>
              </a:cxn>
              <a:cxn ang="0">
                <a:pos x="11" y="114"/>
              </a:cxn>
              <a:cxn ang="0">
                <a:pos x="126" y="137"/>
              </a:cxn>
              <a:cxn ang="0">
                <a:pos x="110" y="175"/>
              </a:cxn>
              <a:cxn ang="0">
                <a:pos x="11" y="141"/>
              </a:cxn>
              <a:cxn ang="0">
                <a:pos x="99" y="233"/>
              </a:cxn>
              <a:cxn ang="0">
                <a:pos x="11" y="171"/>
              </a:cxn>
              <a:cxn ang="0">
                <a:pos x="110" y="195"/>
              </a:cxn>
              <a:cxn ang="0">
                <a:pos x="124" y="231"/>
              </a:cxn>
              <a:cxn ang="0">
                <a:pos x="99" y="233"/>
              </a:cxn>
            </a:cxnLst>
            <a:rect l="0" t="0" r="r" b="b"/>
            <a:pathLst>
              <a:path w="309" h="302">
                <a:moveTo>
                  <a:pt x="309" y="285"/>
                </a:moveTo>
                <a:cubicBezTo>
                  <a:pt x="252" y="234"/>
                  <a:pt x="252" y="234"/>
                  <a:pt x="252" y="234"/>
                </a:cubicBezTo>
                <a:cubicBezTo>
                  <a:pt x="263" y="221"/>
                  <a:pt x="270" y="203"/>
                  <a:pt x="270" y="185"/>
                </a:cubicBezTo>
                <a:cubicBezTo>
                  <a:pt x="270" y="143"/>
                  <a:pt x="238" y="109"/>
                  <a:pt x="197" y="105"/>
                </a:cubicBezTo>
                <a:cubicBezTo>
                  <a:pt x="197" y="104"/>
                  <a:pt x="196" y="102"/>
                  <a:pt x="195" y="10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7" y="93"/>
                  <a:pt x="198" y="89"/>
                  <a:pt x="198" y="83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8" y="51"/>
                  <a:pt x="197" y="47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6" y="40"/>
                  <a:pt x="196" y="38"/>
                  <a:pt x="196" y="36"/>
                </a:cubicBezTo>
                <a:cubicBezTo>
                  <a:pt x="196" y="12"/>
                  <a:pt x="146" y="0"/>
                  <a:pt x="99" y="0"/>
                </a:cubicBezTo>
                <a:cubicBezTo>
                  <a:pt x="52" y="0"/>
                  <a:pt x="2" y="12"/>
                  <a:pt x="2" y="36"/>
                </a:cubicBezTo>
                <a:cubicBezTo>
                  <a:pt x="2" y="38"/>
                  <a:pt x="3" y="40"/>
                  <a:pt x="4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7"/>
                  <a:pt x="0" y="51"/>
                  <a:pt x="0" y="5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2" y="93"/>
                  <a:pt x="5" y="98"/>
                </a:cubicBezTo>
                <a:cubicBezTo>
                  <a:pt x="4" y="100"/>
                  <a:pt x="4" y="100"/>
                  <a:pt x="4" y="100"/>
                </a:cubicBezTo>
                <a:cubicBezTo>
                  <a:pt x="1" y="104"/>
                  <a:pt x="0" y="108"/>
                  <a:pt x="0" y="11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6"/>
                  <a:pt x="2" y="151"/>
                  <a:pt x="5" y="155"/>
                </a:cubicBezTo>
                <a:cubicBezTo>
                  <a:pt x="4" y="157"/>
                  <a:pt x="4" y="157"/>
                  <a:pt x="4" y="157"/>
                </a:cubicBezTo>
                <a:cubicBezTo>
                  <a:pt x="1" y="161"/>
                  <a:pt x="0" y="165"/>
                  <a:pt x="0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44" y="243"/>
                  <a:pt x="99" y="243"/>
                </a:cubicBezTo>
                <a:cubicBezTo>
                  <a:pt x="111" y="243"/>
                  <a:pt x="121" y="242"/>
                  <a:pt x="132" y="241"/>
                </a:cubicBezTo>
                <a:cubicBezTo>
                  <a:pt x="131" y="240"/>
                  <a:pt x="130" y="239"/>
                  <a:pt x="130" y="238"/>
                </a:cubicBezTo>
                <a:cubicBezTo>
                  <a:pt x="144" y="254"/>
                  <a:pt x="166" y="265"/>
                  <a:pt x="189" y="265"/>
                </a:cubicBezTo>
                <a:cubicBezTo>
                  <a:pt x="209" y="265"/>
                  <a:pt x="227" y="258"/>
                  <a:pt x="241" y="246"/>
                </a:cubicBezTo>
                <a:cubicBezTo>
                  <a:pt x="291" y="302"/>
                  <a:pt x="291" y="302"/>
                  <a:pt x="291" y="302"/>
                </a:cubicBezTo>
                <a:lnTo>
                  <a:pt x="309" y="285"/>
                </a:lnTo>
                <a:close/>
                <a:moveTo>
                  <a:pt x="156" y="151"/>
                </a:moveTo>
                <a:cubicBezTo>
                  <a:pt x="175" y="131"/>
                  <a:pt x="206" y="131"/>
                  <a:pt x="226" y="151"/>
                </a:cubicBezTo>
                <a:cubicBezTo>
                  <a:pt x="245" y="170"/>
                  <a:pt x="245" y="202"/>
                  <a:pt x="226" y="221"/>
                </a:cubicBezTo>
                <a:cubicBezTo>
                  <a:pt x="206" y="240"/>
                  <a:pt x="175" y="240"/>
                  <a:pt x="155" y="221"/>
                </a:cubicBezTo>
                <a:cubicBezTo>
                  <a:pt x="136" y="201"/>
                  <a:pt x="136" y="170"/>
                  <a:pt x="156" y="151"/>
                </a:cubicBezTo>
                <a:close/>
                <a:moveTo>
                  <a:pt x="99" y="11"/>
                </a:moveTo>
                <a:cubicBezTo>
                  <a:pt x="153" y="11"/>
                  <a:pt x="185" y="25"/>
                  <a:pt x="185" y="36"/>
                </a:cubicBezTo>
                <a:cubicBezTo>
                  <a:pt x="185" y="46"/>
                  <a:pt x="153" y="61"/>
                  <a:pt x="99" y="61"/>
                </a:cubicBezTo>
                <a:cubicBezTo>
                  <a:pt x="46" y="61"/>
                  <a:pt x="13" y="46"/>
                  <a:pt x="13" y="36"/>
                </a:cubicBezTo>
                <a:cubicBezTo>
                  <a:pt x="13" y="25"/>
                  <a:pt x="46" y="11"/>
                  <a:pt x="99" y="11"/>
                </a:cubicBezTo>
                <a:close/>
                <a:moveTo>
                  <a:pt x="11" y="60"/>
                </a:moveTo>
                <a:cubicBezTo>
                  <a:pt x="27" y="73"/>
                  <a:pt x="63" y="80"/>
                  <a:pt x="99" y="80"/>
                </a:cubicBezTo>
                <a:cubicBezTo>
                  <a:pt x="135" y="80"/>
                  <a:pt x="172" y="73"/>
                  <a:pt x="188" y="60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100"/>
                  <a:pt x="151" y="118"/>
                  <a:pt x="99" y="118"/>
                </a:cubicBezTo>
                <a:cubicBezTo>
                  <a:pt x="47" y="118"/>
                  <a:pt x="11" y="100"/>
                  <a:pt x="11" y="83"/>
                </a:cubicBezTo>
                <a:lnTo>
                  <a:pt x="11" y="60"/>
                </a:lnTo>
                <a:close/>
                <a:moveTo>
                  <a:pt x="11" y="114"/>
                </a:moveTo>
                <a:cubicBezTo>
                  <a:pt x="27" y="129"/>
                  <a:pt x="60" y="139"/>
                  <a:pt x="99" y="139"/>
                </a:cubicBezTo>
                <a:cubicBezTo>
                  <a:pt x="108" y="139"/>
                  <a:pt x="117" y="138"/>
                  <a:pt x="126" y="137"/>
                </a:cubicBezTo>
                <a:cubicBezTo>
                  <a:pt x="119" y="145"/>
                  <a:pt x="114" y="155"/>
                  <a:pt x="112" y="166"/>
                </a:cubicBezTo>
                <a:cubicBezTo>
                  <a:pt x="111" y="169"/>
                  <a:pt x="110" y="172"/>
                  <a:pt x="110" y="175"/>
                </a:cubicBezTo>
                <a:cubicBezTo>
                  <a:pt x="106" y="175"/>
                  <a:pt x="103" y="176"/>
                  <a:pt x="99" y="176"/>
                </a:cubicBezTo>
                <a:cubicBezTo>
                  <a:pt x="47" y="176"/>
                  <a:pt x="11" y="157"/>
                  <a:pt x="11" y="141"/>
                </a:cubicBezTo>
                <a:lnTo>
                  <a:pt x="11" y="114"/>
                </a:lnTo>
                <a:close/>
                <a:moveTo>
                  <a:pt x="99" y="233"/>
                </a:moveTo>
                <a:cubicBezTo>
                  <a:pt x="47" y="233"/>
                  <a:pt x="11" y="214"/>
                  <a:pt x="11" y="19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27" y="186"/>
                  <a:pt x="60" y="195"/>
                  <a:pt x="99" y="195"/>
                </a:cubicBezTo>
                <a:cubicBezTo>
                  <a:pt x="103" y="195"/>
                  <a:pt x="107" y="195"/>
                  <a:pt x="110" y="195"/>
                </a:cubicBezTo>
                <a:cubicBezTo>
                  <a:pt x="111" y="205"/>
                  <a:pt x="114" y="214"/>
                  <a:pt x="119" y="222"/>
                </a:cubicBezTo>
                <a:cubicBezTo>
                  <a:pt x="120" y="225"/>
                  <a:pt x="122" y="228"/>
                  <a:pt x="124" y="231"/>
                </a:cubicBezTo>
                <a:cubicBezTo>
                  <a:pt x="116" y="232"/>
                  <a:pt x="108" y="233"/>
                  <a:pt x="99" y="233"/>
                </a:cubicBezTo>
                <a:close/>
                <a:moveTo>
                  <a:pt x="99" y="233"/>
                </a:moveTo>
                <a:cubicBezTo>
                  <a:pt x="99" y="233"/>
                  <a:pt x="99" y="233"/>
                  <a:pt x="99" y="233"/>
                </a:cubicBezTo>
              </a:path>
            </a:pathLst>
          </a:custGeom>
          <a:solidFill>
            <a:srgbClr val="1F2B37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>
            <a:off x="7753811" y="3865372"/>
            <a:ext cx="452928" cy="4529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52216" y="3950020"/>
            <a:ext cx="256117" cy="28363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FBAE0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4794280" y="2527132"/>
            <a:ext cx="508883" cy="5088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93147" y="2646107"/>
            <a:ext cx="311151" cy="27093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BAE0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3867104" y="4010832"/>
            <a:ext cx="452928" cy="4529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3947328" y="4111947"/>
            <a:ext cx="292480" cy="250699"/>
          </a:xfrm>
          <a:custGeom>
            <a:avLst/>
            <a:gdLst/>
            <a:ahLst/>
            <a:cxnLst>
              <a:cxn ang="0">
                <a:pos x="68" y="53"/>
              </a:cxn>
              <a:cxn ang="0">
                <a:pos x="63" y="58"/>
              </a:cxn>
              <a:cxn ang="0">
                <a:pos x="5" y="58"/>
              </a:cxn>
              <a:cxn ang="0">
                <a:pos x="0" y="53"/>
              </a:cxn>
              <a:cxn ang="0">
                <a:pos x="0" y="4"/>
              </a:cxn>
              <a:cxn ang="0">
                <a:pos x="5" y="0"/>
              </a:cxn>
              <a:cxn ang="0">
                <a:pos x="63" y="0"/>
              </a:cxn>
              <a:cxn ang="0">
                <a:pos x="68" y="4"/>
              </a:cxn>
              <a:cxn ang="0">
                <a:pos x="68" y="53"/>
              </a:cxn>
              <a:cxn ang="0">
                <a:pos x="63" y="14"/>
              </a:cxn>
              <a:cxn ang="0">
                <a:pos x="63" y="10"/>
              </a:cxn>
              <a:cxn ang="0">
                <a:pos x="63" y="4"/>
              </a:cxn>
              <a:cxn ang="0">
                <a:pos x="31" y="4"/>
              </a:cxn>
              <a:cxn ang="0">
                <a:pos x="29" y="9"/>
              </a:cxn>
              <a:cxn ang="0">
                <a:pos x="5" y="9"/>
              </a:cxn>
              <a:cxn ang="0">
                <a:pos x="5" y="14"/>
              </a:cxn>
              <a:cxn ang="0">
                <a:pos x="63" y="14"/>
              </a:cxn>
              <a:cxn ang="0">
                <a:pos x="63" y="53"/>
              </a:cxn>
              <a:cxn ang="0">
                <a:pos x="63" y="48"/>
              </a:cxn>
              <a:cxn ang="0">
                <a:pos x="5" y="48"/>
              </a:cxn>
              <a:cxn ang="0">
                <a:pos x="5" y="53"/>
              </a:cxn>
              <a:cxn ang="0">
                <a:pos x="63" y="53"/>
              </a:cxn>
              <a:cxn ang="0">
                <a:pos x="24" y="7"/>
              </a:cxn>
              <a:cxn ang="0">
                <a:pos x="24" y="2"/>
              </a:cxn>
              <a:cxn ang="0">
                <a:pos x="9" y="2"/>
              </a:cxn>
              <a:cxn ang="0">
                <a:pos x="9" y="7"/>
              </a:cxn>
              <a:cxn ang="0">
                <a:pos x="24" y="7"/>
              </a:cxn>
              <a:cxn ang="0">
                <a:pos x="34" y="17"/>
              </a:cxn>
              <a:cxn ang="0">
                <a:pos x="19" y="31"/>
              </a:cxn>
              <a:cxn ang="0">
                <a:pos x="34" y="46"/>
              </a:cxn>
              <a:cxn ang="0">
                <a:pos x="48" y="31"/>
              </a:cxn>
              <a:cxn ang="0">
                <a:pos x="34" y="17"/>
              </a:cxn>
              <a:cxn ang="0">
                <a:pos x="34" y="41"/>
              </a:cxn>
              <a:cxn ang="0">
                <a:pos x="24" y="31"/>
              </a:cxn>
              <a:cxn ang="0">
                <a:pos x="34" y="21"/>
              </a:cxn>
              <a:cxn ang="0">
                <a:pos x="43" y="31"/>
              </a:cxn>
              <a:cxn ang="0">
                <a:pos x="34" y="41"/>
              </a:cxn>
              <a:cxn ang="0">
                <a:pos x="34" y="25"/>
              </a:cxn>
              <a:cxn ang="0">
                <a:pos x="28" y="31"/>
              </a:cxn>
              <a:cxn ang="0">
                <a:pos x="29" y="32"/>
              </a:cxn>
              <a:cxn ang="0">
                <a:pos x="30" y="31"/>
              </a:cxn>
              <a:cxn ang="0">
                <a:pos x="34" y="27"/>
              </a:cxn>
              <a:cxn ang="0">
                <a:pos x="35" y="26"/>
              </a:cxn>
              <a:cxn ang="0">
                <a:pos x="34" y="25"/>
              </a:cxn>
            </a:cxnLst>
            <a:rect l="0" t="0" r="r" b="b"/>
            <a:pathLst>
              <a:path w="68" h="58">
                <a:moveTo>
                  <a:pt x="68" y="53"/>
                </a:moveTo>
                <a:cubicBezTo>
                  <a:pt x="68" y="56"/>
                  <a:pt x="66" y="58"/>
                  <a:pt x="63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4"/>
                </a:cubicBezTo>
                <a:lnTo>
                  <a:pt x="68" y="53"/>
                </a:lnTo>
                <a:close/>
                <a:moveTo>
                  <a:pt x="63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63" y="4"/>
                  <a:pt x="6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9"/>
                  <a:pt x="29" y="9"/>
                  <a:pt x="29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4"/>
                  <a:pt x="5" y="14"/>
                  <a:pt x="5" y="14"/>
                </a:cubicBezTo>
                <a:lnTo>
                  <a:pt x="63" y="14"/>
                </a:lnTo>
                <a:close/>
                <a:moveTo>
                  <a:pt x="63" y="53"/>
                </a:moveTo>
                <a:cubicBezTo>
                  <a:pt x="63" y="48"/>
                  <a:pt x="63" y="48"/>
                  <a:pt x="63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3"/>
                  <a:pt x="5" y="53"/>
                  <a:pt x="5" y="53"/>
                </a:cubicBezTo>
                <a:lnTo>
                  <a:pt x="63" y="53"/>
                </a:lnTo>
                <a:close/>
                <a:moveTo>
                  <a:pt x="24" y="7"/>
                </a:move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7"/>
                  <a:pt x="9" y="7"/>
                  <a:pt x="9" y="7"/>
                </a:cubicBezTo>
                <a:lnTo>
                  <a:pt x="24" y="7"/>
                </a:lnTo>
                <a:close/>
                <a:moveTo>
                  <a:pt x="34" y="17"/>
                </a:moveTo>
                <a:cubicBezTo>
                  <a:pt x="26" y="17"/>
                  <a:pt x="19" y="23"/>
                  <a:pt x="19" y="31"/>
                </a:cubicBezTo>
                <a:cubicBezTo>
                  <a:pt x="19" y="39"/>
                  <a:pt x="26" y="46"/>
                  <a:pt x="34" y="46"/>
                </a:cubicBezTo>
                <a:cubicBezTo>
                  <a:pt x="42" y="46"/>
                  <a:pt x="48" y="39"/>
                  <a:pt x="48" y="31"/>
                </a:cubicBezTo>
                <a:cubicBezTo>
                  <a:pt x="48" y="23"/>
                  <a:pt x="42" y="17"/>
                  <a:pt x="34" y="17"/>
                </a:cubicBezTo>
                <a:close/>
                <a:moveTo>
                  <a:pt x="34" y="41"/>
                </a:moveTo>
                <a:cubicBezTo>
                  <a:pt x="28" y="41"/>
                  <a:pt x="24" y="37"/>
                  <a:pt x="24" y="31"/>
                </a:cubicBezTo>
                <a:cubicBezTo>
                  <a:pt x="24" y="26"/>
                  <a:pt x="28" y="21"/>
                  <a:pt x="34" y="21"/>
                </a:cubicBezTo>
                <a:cubicBezTo>
                  <a:pt x="39" y="21"/>
                  <a:pt x="43" y="26"/>
                  <a:pt x="43" y="31"/>
                </a:cubicBezTo>
                <a:cubicBezTo>
                  <a:pt x="43" y="37"/>
                  <a:pt x="39" y="41"/>
                  <a:pt x="34" y="41"/>
                </a:cubicBezTo>
                <a:close/>
                <a:moveTo>
                  <a:pt x="34" y="25"/>
                </a:moveTo>
                <a:cubicBezTo>
                  <a:pt x="30" y="25"/>
                  <a:pt x="28" y="28"/>
                  <a:pt x="28" y="31"/>
                </a:cubicBezTo>
                <a:cubicBezTo>
                  <a:pt x="28" y="32"/>
                  <a:pt x="28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29"/>
                  <a:pt x="32" y="27"/>
                  <a:pt x="34" y="27"/>
                </a:cubicBezTo>
                <a:cubicBezTo>
                  <a:pt x="34" y="27"/>
                  <a:pt x="35" y="27"/>
                  <a:pt x="35" y="26"/>
                </a:cubicBezTo>
                <a:cubicBezTo>
                  <a:pt x="35" y="26"/>
                  <a:pt x="34" y="25"/>
                  <a:pt x="34" y="25"/>
                </a:cubicBezTo>
                <a:close/>
              </a:path>
            </a:pathLst>
          </a:custGeom>
          <a:solidFill>
            <a:srgbClr val="1F2B37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276299" y="169757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80178" y="2053527"/>
            <a:ext cx="27507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647146" y="1828202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48277" y="2186900"/>
            <a:ext cx="271957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614199" y="3359319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8718078" y="3715271"/>
            <a:ext cx="274820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1796119" y="356251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648770" y="3921215"/>
            <a:ext cx="27680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98003" y="1433027"/>
            <a:ext cx="647828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69638" y="1433026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58701" y="1433025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51911" y="1433025"/>
            <a:ext cx="659495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39161" y="1433024"/>
            <a:ext cx="661246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920530" y="1157329"/>
          <a:ext cx="4566207" cy="304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6096000" y="1240156"/>
            <a:ext cx="0" cy="3840945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95835" y="5081101"/>
            <a:ext cx="11698941" cy="74846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/>
          <p:cNvSpPr>
            <a:spLocks noEditPoints="1"/>
          </p:cNvSpPr>
          <p:nvPr/>
        </p:nvSpPr>
        <p:spPr bwMode="auto">
          <a:xfrm rot="16200000">
            <a:off x="11038856" y="4768230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72091" y="3939462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65396" y="3940701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41082" y="3934177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31832" y="3934177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19958" y="3944804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2971800" y="4091306"/>
            <a:ext cx="439059" cy="429535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1208220" y="4078628"/>
            <a:ext cx="421016" cy="412245"/>
          </a:xfrm>
          <a:custGeom>
            <a:avLst/>
            <a:gdLst>
              <a:gd name="T0" fmla="*/ 69 w 480"/>
              <a:gd name="T1" fmla="*/ 182 h 470"/>
              <a:gd name="T2" fmla="*/ 10 w 480"/>
              <a:gd name="T3" fmla="*/ 122 h 470"/>
              <a:gd name="T4" fmla="*/ 10 w 480"/>
              <a:gd name="T5" fmla="*/ 242 h 470"/>
              <a:gd name="T6" fmla="*/ 69 w 480"/>
              <a:gd name="T7" fmla="*/ 182 h 470"/>
              <a:gd name="T8" fmla="*/ 470 w 480"/>
              <a:gd name="T9" fmla="*/ 99 h 470"/>
              <a:gd name="T10" fmla="*/ 451 w 480"/>
              <a:gd name="T11" fmla="*/ 0 h 470"/>
              <a:gd name="T12" fmla="*/ 0 w 480"/>
              <a:gd name="T13" fmla="*/ 82 h 470"/>
              <a:gd name="T14" fmla="*/ 86 w 480"/>
              <a:gd name="T15" fmla="*/ 168 h 470"/>
              <a:gd name="T16" fmla="*/ 470 w 480"/>
              <a:gd name="T17" fmla="*/ 99 h 470"/>
              <a:gd name="T18" fmla="*/ 420 w 480"/>
              <a:gd name="T19" fmla="*/ 24 h 470"/>
              <a:gd name="T20" fmla="*/ 446 w 480"/>
              <a:gd name="T21" fmla="*/ 67 h 470"/>
              <a:gd name="T22" fmla="*/ 448 w 480"/>
              <a:gd name="T23" fmla="*/ 84 h 470"/>
              <a:gd name="T24" fmla="*/ 393 w 480"/>
              <a:gd name="T25" fmla="*/ 94 h 470"/>
              <a:gd name="T26" fmla="*/ 360 w 480"/>
              <a:gd name="T27" fmla="*/ 36 h 470"/>
              <a:gd name="T28" fmla="*/ 420 w 480"/>
              <a:gd name="T29" fmla="*/ 24 h 470"/>
              <a:gd name="T30" fmla="*/ 295 w 480"/>
              <a:gd name="T31" fmla="*/ 46 h 470"/>
              <a:gd name="T32" fmla="*/ 328 w 480"/>
              <a:gd name="T33" fmla="*/ 106 h 470"/>
              <a:gd name="T34" fmla="*/ 269 w 480"/>
              <a:gd name="T35" fmla="*/ 118 h 470"/>
              <a:gd name="T36" fmla="*/ 235 w 480"/>
              <a:gd name="T37" fmla="*/ 58 h 470"/>
              <a:gd name="T38" fmla="*/ 295 w 480"/>
              <a:gd name="T39" fmla="*/ 46 h 470"/>
              <a:gd name="T40" fmla="*/ 173 w 480"/>
              <a:gd name="T41" fmla="*/ 70 h 470"/>
              <a:gd name="T42" fmla="*/ 206 w 480"/>
              <a:gd name="T43" fmla="*/ 127 h 470"/>
              <a:gd name="T44" fmla="*/ 146 w 480"/>
              <a:gd name="T45" fmla="*/ 139 h 470"/>
              <a:gd name="T46" fmla="*/ 110 w 480"/>
              <a:gd name="T47" fmla="*/ 79 h 470"/>
              <a:gd name="T48" fmla="*/ 173 w 480"/>
              <a:gd name="T49" fmla="*/ 70 h 470"/>
              <a:gd name="T50" fmla="*/ 98 w 480"/>
              <a:gd name="T51" fmla="*/ 182 h 470"/>
              <a:gd name="T52" fmla="*/ 10 w 480"/>
              <a:gd name="T53" fmla="*/ 271 h 470"/>
              <a:gd name="T54" fmla="*/ 10 w 480"/>
              <a:gd name="T55" fmla="*/ 470 h 470"/>
              <a:gd name="T56" fmla="*/ 480 w 480"/>
              <a:gd name="T57" fmla="*/ 470 h 470"/>
              <a:gd name="T58" fmla="*/ 480 w 480"/>
              <a:gd name="T59" fmla="*/ 182 h 470"/>
              <a:gd name="T60" fmla="*/ 98 w 480"/>
              <a:gd name="T61" fmla="*/ 182 h 470"/>
              <a:gd name="T62" fmla="*/ 381 w 480"/>
              <a:gd name="T63" fmla="*/ 374 h 470"/>
              <a:gd name="T64" fmla="*/ 113 w 480"/>
              <a:gd name="T65" fmla="*/ 374 h 470"/>
              <a:gd name="T66" fmla="*/ 113 w 480"/>
              <a:gd name="T67" fmla="*/ 345 h 470"/>
              <a:gd name="T68" fmla="*/ 381 w 480"/>
              <a:gd name="T69" fmla="*/ 345 h 470"/>
              <a:gd name="T70" fmla="*/ 381 w 480"/>
              <a:gd name="T71" fmla="*/ 374 h 470"/>
              <a:gd name="T72" fmla="*/ 381 w 480"/>
              <a:gd name="T73" fmla="*/ 307 h 470"/>
              <a:gd name="T74" fmla="*/ 113 w 480"/>
              <a:gd name="T75" fmla="*/ 307 h 470"/>
              <a:gd name="T76" fmla="*/ 113 w 480"/>
              <a:gd name="T77" fmla="*/ 278 h 470"/>
              <a:gd name="T78" fmla="*/ 381 w 480"/>
              <a:gd name="T79" fmla="*/ 278 h 470"/>
              <a:gd name="T80" fmla="*/ 381 w 480"/>
              <a:gd name="T81" fmla="*/ 30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0" h="470">
                <a:moveTo>
                  <a:pt x="69" y="182"/>
                </a:moveTo>
                <a:lnTo>
                  <a:pt x="10" y="122"/>
                </a:lnTo>
                <a:lnTo>
                  <a:pt x="10" y="242"/>
                </a:lnTo>
                <a:lnTo>
                  <a:pt x="69" y="182"/>
                </a:lnTo>
                <a:close/>
                <a:moveTo>
                  <a:pt x="470" y="99"/>
                </a:moveTo>
                <a:lnTo>
                  <a:pt x="451" y="0"/>
                </a:lnTo>
                <a:lnTo>
                  <a:pt x="0" y="82"/>
                </a:lnTo>
                <a:lnTo>
                  <a:pt x="86" y="168"/>
                </a:lnTo>
                <a:lnTo>
                  <a:pt x="470" y="99"/>
                </a:lnTo>
                <a:close/>
                <a:moveTo>
                  <a:pt x="420" y="24"/>
                </a:moveTo>
                <a:lnTo>
                  <a:pt x="446" y="67"/>
                </a:lnTo>
                <a:lnTo>
                  <a:pt x="448" y="84"/>
                </a:lnTo>
                <a:lnTo>
                  <a:pt x="393" y="94"/>
                </a:lnTo>
                <a:lnTo>
                  <a:pt x="360" y="36"/>
                </a:lnTo>
                <a:lnTo>
                  <a:pt x="420" y="24"/>
                </a:lnTo>
                <a:close/>
                <a:moveTo>
                  <a:pt x="295" y="46"/>
                </a:moveTo>
                <a:lnTo>
                  <a:pt x="328" y="106"/>
                </a:lnTo>
                <a:lnTo>
                  <a:pt x="269" y="118"/>
                </a:lnTo>
                <a:lnTo>
                  <a:pt x="235" y="58"/>
                </a:lnTo>
                <a:lnTo>
                  <a:pt x="295" y="46"/>
                </a:lnTo>
                <a:close/>
                <a:moveTo>
                  <a:pt x="173" y="70"/>
                </a:moveTo>
                <a:lnTo>
                  <a:pt x="206" y="127"/>
                </a:lnTo>
                <a:lnTo>
                  <a:pt x="146" y="139"/>
                </a:lnTo>
                <a:lnTo>
                  <a:pt x="110" y="79"/>
                </a:lnTo>
                <a:lnTo>
                  <a:pt x="173" y="70"/>
                </a:lnTo>
                <a:close/>
                <a:moveTo>
                  <a:pt x="98" y="182"/>
                </a:moveTo>
                <a:lnTo>
                  <a:pt x="10" y="271"/>
                </a:lnTo>
                <a:lnTo>
                  <a:pt x="10" y="470"/>
                </a:lnTo>
                <a:lnTo>
                  <a:pt x="480" y="470"/>
                </a:lnTo>
                <a:lnTo>
                  <a:pt x="480" y="182"/>
                </a:lnTo>
                <a:lnTo>
                  <a:pt x="98" y="182"/>
                </a:lnTo>
                <a:close/>
                <a:moveTo>
                  <a:pt x="381" y="374"/>
                </a:moveTo>
                <a:lnTo>
                  <a:pt x="113" y="374"/>
                </a:lnTo>
                <a:lnTo>
                  <a:pt x="113" y="345"/>
                </a:lnTo>
                <a:lnTo>
                  <a:pt x="381" y="345"/>
                </a:lnTo>
                <a:lnTo>
                  <a:pt x="381" y="374"/>
                </a:lnTo>
                <a:close/>
                <a:moveTo>
                  <a:pt x="381" y="307"/>
                </a:moveTo>
                <a:lnTo>
                  <a:pt x="113" y="307"/>
                </a:lnTo>
                <a:lnTo>
                  <a:pt x="113" y="278"/>
                </a:lnTo>
                <a:lnTo>
                  <a:pt x="381" y="278"/>
                </a:lnTo>
                <a:lnTo>
                  <a:pt x="381" y="3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2113591" y="4060740"/>
            <a:ext cx="428310" cy="430133"/>
          </a:xfrm>
          <a:custGeom>
            <a:avLst/>
            <a:gdLst>
              <a:gd name="T0" fmla="*/ 172 w 196"/>
              <a:gd name="T1" fmla="*/ 193 h 197"/>
              <a:gd name="T2" fmla="*/ 24 w 196"/>
              <a:gd name="T3" fmla="*/ 193 h 197"/>
              <a:gd name="T4" fmla="*/ 0 w 196"/>
              <a:gd name="T5" fmla="*/ 125 h 197"/>
              <a:gd name="T6" fmla="*/ 24 w 196"/>
              <a:gd name="T7" fmla="*/ 57 h 197"/>
              <a:gd name="T8" fmla="*/ 172 w 196"/>
              <a:gd name="T9" fmla="*/ 57 h 197"/>
              <a:gd name="T10" fmla="*/ 196 w 196"/>
              <a:gd name="T11" fmla="*/ 125 h 197"/>
              <a:gd name="T12" fmla="*/ 148 w 196"/>
              <a:gd name="T13" fmla="*/ 89 h 197"/>
              <a:gd name="T14" fmla="*/ 85 w 196"/>
              <a:gd name="T15" fmla="*/ 69 h 197"/>
              <a:gd name="T16" fmla="*/ 17 w 196"/>
              <a:gd name="T17" fmla="*/ 89 h 197"/>
              <a:gd name="T18" fmla="*/ 17 w 196"/>
              <a:gd name="T19" fmla="*/ 161 h 197"/>
              <a:gd name="T20" fmla="*/ 85 w 196"/>
              <a:gd name="T21" fmla="*/ 181 h 197"/>
              <a:gd name="T22" fmla="*/ 148 w 196"/>
              <a:gd name="T23" fmla="*/ 161 h 197"/>
              <a:gd name="T24" fmla="*/ 148 w 196"/>
              <a:gd name="T25" fmla="*/ 89 h 197"/>
              <a:gd name="T26" fmla="*/ 170 w 196"/>
              <a:gd name="T27" fmla="*/ 182 h 197"/>
              <a:gd name="T28" fmla="*/ 170 w 196"/>
              <a:gd name="T29" fmla="*/ 153 h 197"/>
              <a:gd name="T30" fmla="*/ 185 w 196"/>
              <a:gd name="T31" fmla="*/ 89 h 197"/>
              <a:gd name="T32" fmla="*/ 161 w 196"/>
              <a:gd name="T33" fmla="*/ 97 h 197"/>
              <a:gd name="T34" fmla="*/ 185 w 196"/>
              <a:gd name="T35" fmla="*/ 89 h 197"/>
              <a:gd name="T36" fmla="*/ 161 w 196"/>
              <a:gd name="T37" fmla="*/ 105 h 197"/>
              <a:gd name="T38" fmla="*/ 185 w 196"/>
              <a:gd name="T39" fmla="*/ 113 h 197"/>
              <a:gd name="T40" fmla="*/ 185 w 196"/>
              <a:gd name="T41" fmla="*/ 121 h 197"/>
              <a:gd name="T42" fmla="*/ 161 w 196"/>
              <a:gd name="T43" fmla="*/ 129 h 197"/>
              <a:gd name="T44" fmla="*/ 185 w 196"/>
              <a:gd name="T45" fmla="*/ 121 h 197"/>
              <a:gd name="T46" fmla="*/ 169 w 196"/>
              <a:gd name="T47" fmla="*/ 177 h 197"/>
              <a:gd name="T48" fmla="*/ 169 w 196"/>
              <a:gd name="T49" fmla="*/ 158 h 197"/>
              <a:gd name="T50" fmla="*/ 120 w 196"/>
              <a:gd name="T51" fmla="*/ 173 h 197"/>
              <a:gd name="T52" fmla="*/ 20 w 196"/>
              <a:gd name="T53" fmla="*/ 153 h 197"/>
              <a:gd name="T54" fmla="*/ 40 w 196"/>
              <a:gd name="T55" fmla="*/ 77 h 197"/>
              <a:gd name="T56" fmla="*/ 144 w 196"/>
              <a:gd name="T57" fmla="*/ 97 h 197"/>
              <a:gd name="T58" fmla="*/ 120 w 196"/>
              <a:gd name="T59" fmla="*/ 173 h 197"/>
              <a:gd name="T60" fmla="*/ 157 w 196"/>
              <a:gd name="T61" fmla="*/ 13 h 197"/>
              <a:gd name="T62" fmla="*/ 130 w 196"/>
              <a:gd name="T63" fmla="*/ 32 h 197"/>
              <a:gd name="T64" fmla="*/ 153 w 196"/>
              <a:gd name="T65" fmla="*/ 7 h 197"/>
              <a:gd name="T66" fmla="*/ 166 w 196"/>
              <a:gd name="T67" fmla="*/ 7 h 197"/>
              <a:gd name="T68" fmla="*/ 79 w 196"/>
              <a:gd name="T69" fmla="*/ 33 h 197"/>
              <a:gd name="T70" fmla="*/ 129 w 196"/>
              <a:gd name="T71" fmla="*/ 49 h 197"/>
              <a:gd name="T72" fmla="*/ 79 w 196"/>
              <a:gd name="T73" fmla="*/ 33 h 197"/>
              <a:gd name="T74" fmla="*/ 35 w 196"/>
              <a:gd name="T75" fmla="*/ 13 h 197"/>
              <a:gd name="T76" fmla="*/ 27 w 196"/>
              <a:gd name="T77" fmla="*/ 7 h 197"/>
              <a:gd name="T78" fmla="*/ 40 w 196"/>
              <a:gd name="T79" fmla="*/ 7 h 197"/>
              <a:gd name="T80" fmla="*/ 62 w 196"/>
              <a:gd name="T81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" h="197">
                <a:moveTo>
                  <a:pt x="192" y="173"/>
                </a:moveTo>
                <a:cubicBezTo>
                  <a:pt x="192" y="184"/>
                  <a:pt x="183" y="193"/>
                  <a:pt x="172" y="193"/>
                </a:cubicBezTo>
                <a:cubicBezTo>
                  <a:pt x="172" y="193"/>
                  <a:pt x="135" y="197"/>
                  <a:pt x="99" y="197"/>
                </a:cubicBezTo>
                <a:cubicBezTo>
                  <a:pt x="62" y="197"/>
                  <a:pt x="24" y="193"/>
                  <a:pt x="24" y="193"/>
                </a:cubicBezTo>
                <a:cubicBezTo>
                  <a:pt x="13" y="193"/>
                  <a:pt x="4" y="184"/>
                  <a:pt x="4" y="173"/>
                </a:cubicBezTo>
                <a:cubicBezTo>
                  <a:pt x="4" y="173"/>
                  <a:pt x="0" y="149"/>
                  <a:pt x="0" y="125"/>
                </a:cubicBezTo>
                <a:cubicBezTo>
                  <a:pt x="0" y="101"/>
                  <a:pt x="4" y="77"/>
                  <a:pt x="4" y="77"/>
                </a:cubicBezTo>
                <a:cubicBezTo>
                  <a:pt x="4" y="66"/>
                  <a:pt x="9" y="57"/>
                  <a:pt x="24" y="57"/>
                </a:cubicBezTo>
                <a:cubicBezTo>
                  <a:pt x="25" y="57"/>
                  <a:pt x="62" y="53"/>
                  <a:pt x="99" y="53"/>
                </a:cubicBezTo>
                <a:cubicBezTo>
                  <a:pt x="135" y="53"/>
                  <a:pt x="172" y="57"/>
                  <a:pt x="172" y="57"/>
                </a:cubicBezTo>
                <a:cubicBezTo>
                  <a:pt x="183" y="57"/>
                  <a:pt x="192" y="66"/>
                  <a:pt x="192" y="77"/>
                </a:cubicBezTo>
                <a:cubicBezTo>
                  <a:pt x="192" y="77"/>
                  <a:pt x="196" y="101"/>
                  <a:pt x="196" y="125"/>
                </a:cubicBezTo>
                <a:cubicBezTo>
                  <a:pt x="196" y="149"/>
                  <a:pt x="192" y="173"/>
                  <a:pt x="192" y="173"/>
                </a:cubicBezTo>
                <a:close/>
                <a:moveTo>
                  <a:pt x="148" y="89"/>
                </a:moveTo>
                <a:cubicBezTo>
                  <a:pt x="148" y="80"/>
                  <a:pt x="141" y="73"/>
                  <a:pt x="132" y="73"/>
                </a:cubicBezTo>
                <a:cubicBezTo>
                  <a:pt x="132" y="73"/>
                  <a:pt x="114" y="69"/>
                  <a:pt x="85" y="69"/>
                </a:cubicBezTo>
                <a:cubicBezTo>
                  <a:pt x="55" y="69"/>
                  <a:pt x="34" y="73"/>
                  <a:pt x="33" y="73"/>
                </a:cubicBezTo>
                <a:cubicBezTo>
                  <a:pt x="21" y="73"/>
                  <a:pt x="17" y="80"/>
                  <a:pt x="17" y="89"/>
                </a:cubicBezTo>
                <a:cubicBezTo>
                  <a:pt x="17" y="89"/>
                  <a:pt x="14" y="108"/>
                  <a:pt x="14" y="127"/>
                </a:cubicBezTo>
                <a:cubicBezTo>
                  <a:pt x="14" y="146"/>
                  <a:pt x="17" y="161"/>
                  <a:pt x="17" y="161"/>
                </a:cubicBezTo>
                <a:cubicBezTo>
                  <a:pt x="17" y="170"/>
                  <a:pt x="24" y="177"/>
                  <a:pt x="33" y="177"/>
                </a:cubicBezTo>
                <a:cubicBezTo>
                  <a:pt x="33" y="177"/>
                  <a:pt x="55" y="181"/>
                  <a:pt x="85" y="181"/>
                </a:cubicBezTo>
                <a:cubicBezTo>
                  <a:pt x="114" y="181"/>
                  <a:pt x="132" y="177"/>
                  <a:pt x="132" y="177"/>
                </a:cubicBezTo>
                <a:cubicBezTo>
                  <a:pt x="141" y="177"/>
                  <a:pt x="148" y="170"/>
                  <a:pt x="148" y="161"/>
                </a:cubicBezTo>
                <a:cubicBezTo>
                  <a:pt x="148" y="161"/>
                  <a:pt x="152" y="146"/>
                  <a:pt x="152" y="127"/>
                </a:cubicBezTo>
                <a:cubicBezTo>
                  <a:pt x="152" y="108"/>
                  <a:pt x="148" y="89"/>
                  <a:pt x="148" y="89"/>
                </a:cubicBezTo>
                <a:close/>
                <a:moveTo>
                  <a:pt x="155" y="168"/>
                </a:moveTo>
                <a:cubicBezTo>
                  <a:pt x="155" y="176"/>
                  <a:pt x="162" y="182"/>
                  <a:pt x="170" y="182"/>
                </a:cubicBezTo>
                <a:cubicBezTo>
                  <a:pt x="178" y="182"/>
                  <a:pt x="184" y="176"/>
                  <a:pt x="184" y="168"/>
                </a:cubicBezTo>
                <a:cubicBezTo>
                  <a:pt x="184" y="160"/>
                  <a:pt x="178" y="153"/>
                  <a:pt x="170" y="153"/>
                </a:cubicBezTo>
                <a:cubicBezTo>
                  <a:pt x="162" y="153"/>
                  <a:pt x="155" y="160"/>
                  <a:pt x="155" y="168"/>
                </a:cubicBezTo>
                <a:close/>
                <a:moveTo>
                  <a:pt x="185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85" y="97"/>
                  <a:pt x="185" y="97"/>
                  <a:pt x="185" y="97"/>
                </a:cubicBezTo>
                <a:lnTo>
                  <a:pt x="185" y="89"/>
                </a:lnTo>
                <a:close/>
                <a:moveTo>
                  <a:pt x="185" y="105"/>
                </a:moveTo>
                <a:cubicBezTo>
                  <a:pt x="161" y="105"/>
                  <a:pt x="161" y="105"/>
                  <a:pt x="161" y="105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85" y="113"/>
                  <a:pt x="185" y="113"/>
                  <a:pt x="185" y="113"/>
                </a:cubicBezTo>
                <a:lnTo>
                  <a:pt x="185" y="105"/>
                </a:lnTo>
                <a:close/>
                <a:moveTo>
                  <a:pt x="185" y="121"/>
                </a:moveTo>
                <a:cubicBezTo>
                  <a:pt x="161" y="121"/>
                  <a:pt x="161" y="121"/>
                  <a:pt x="161" y="121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85" y="129"/>
                  <a:pt x="185" y="129"/>
                  <a:pt x="185" y="129"/>
                </a:cubicBezTo>
                <a:lnTo>
                  <a:pt x="185" y="121"/>
                </a:lnTo>
                <a:close/>
                <a:moveTo>
                  <a:pt x="179" y="168"/>
                </a:moveTo>
                <a:cubicBezTo>
                  <a:pt x="179" y="173"/>
                  <a:pt x="175" y="177"/>
                  <a:pt x="169" y="177"/>
                </a:cubicBezTo>
                <a:cubicBezTo>
                  <a:pt x="164" y="177"/>
                  <a:pt x="160" y="173"/>
                  <a:pt x="160" y="168"/>
                </a:cubicBezTo>
                <a:cubicBezTo>
                  <a:pt x="160" y="162"/>
                  <a:pt x="164" y="158"/>
                  <a:pt x="169" y="158"/>
                </a:cubicBezTo>
                <a:cubicBezTo>
                  <a:pt x="175" y="158"/>
                  <a:pt x="179" y="162"/>
                  <a:pt x="179" y="168"/>
                </a:cubicBezTo>
                <a:close/>
                <a:moveTo>
                  <a:pt x="120" y="173"/>
                </a:moveTo>
                <a:cubicBezTo>
                  <a:pt x="40" y="173"/>
                  <a:pt x="40" y="173"/>
                  <a:pt x="40" y="173"/>
                </a:cubicBezTo>
                <a:cubicBezTo>
                  <a:pt x="29" y="173"/>
                  <a:pt x="20" y="164"/>
                  <a:pt x="20" y="15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86"/>
                  <a:pt x="29" y="77"/>
                  <a:pt x="40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5" y="77"/>
                  <a:pt x="144" y="86"/>
                  <a:pt x="144" y="9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64"/>
                  <a:pt x="131" y="173"/>
                  <a:pt x="120" y="173"/>
                </a:cubicBezTo>
                <a:close/>
                <a:moveTo>
                  <a:pt x="159" y="13"/>
                </a:moveTo>
                <a:cubicBezTo>
                  <a:pt x="158" y="13"/>
                  <a:pt x="158" y="13"/>
                  <a:pt x="157" y="13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9"/>
                  <a:pt x="153" y="8"/>
                  <a:pt x="153" y="7"/>
                </a:cubicBezTo>
                <a:cubicBezTo>
                  <a:pt x="153" y="3"/>
                  <a:pt x="156" y="0"/>
                  <a:pt x="159" y="0"/>
                </a:cubicBezTo>
                <a:cubicBezTo>
                  <a:pt x="163" y="0"/>
                  <a:pt x="166" y="3"/>
                  <a:pt x="166" y="7"/>
                </a:cubicBezTo>
                <a:cubicBezTo>
                  <a:pt x="166" y="10"/>
                  <a:pt x="163" y="13"/>
                  <a:pt x="159" y="13"/>
                </a:cubicBezTo>
                <a:close/>
                <a:moveTo>
                  <a:pt x="79" y="33"/>
                </a:moveTo>
                <a:cubicBezTo>
                  <a:pt x="115" y="33"/>
                  <a:pt x="115" y="33"/>
                  <a:pt x="115" y="33"/>
                </a:cubicBezTo>
                <a:cubicBezTo>
                  <a:pt x="123" y="33"/>
                  <a:pt x="129" y="41"/>
                  <a:pt x="129" y="49"/>
                </a:cubicBezTo>
                <a:cubicBezTo>
                  <a:pt x="106" y="49"/>
                  <a:pt x="85" y="49"/>
                  <a:pt x="65" y="49"/>
                </a:cubicBezTo>
                <a:cubicBezTo>
                  <a:pt x="65" y="41"/>
                  <a:pt x="71" y="33"/>
                  <a:pt x="79" y="33"/>
                </a:cubicBezTo>
                <a:close/>
                <a:moveTo>
                  <a:pt x="58" y="36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29" y="13"/>
                  <a:pt x="27" y="10"/>
                  <a:pt x="27" y="7"/>
                </a:cubicBezTo>
                <a:cubicBezTo>
                  <a:pt x="27" y="3"/>
                  <a:pt x="29" y="0"/>
                  <a:pt x="33" y="0"/>
                </a:cubicBezTo>
                <a:cubicBezTo>
                  <a:pt x="37" y="0"/>
                  <a:pt x="40" y="3"/>
                  <a:pt x="40" y="7"/>
                </a:cubicBezTo>
                <a:cubicBezTo>
                  <a:pt x="40" y="8"/>
                  <a:pt x="39" y="9"/>
                  <a:pt x="39" y="10"/>
                </a:cubicBezTo>
                <a:cubicBezTo>
                  <a:pt x="62" y="32"/>
                  <a:pt x="62" y="32"/>
                  <a:pt x="62" y="32"/>
                </a:cubicBezTo>
                <a:lnTo>
                  <a:pt x="58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3962400" y="4040483"/>
            <a:ext cx="280149" cy="493103"/>
          </a:xfrm>
          <a:custGeom>
            <a:avLst/>
            <a:gdLst>
              <a:gd name="T0" fmla="*/ 57 w 112"/>
              <a:gd name="T1" fmla="*/ 127 h 199"/>
              <a:gd name="T2" fmla="*/ 40 w 112"/>
              <a:gd name="T3" fmla="*/ 143 h 199"/>
              <a:gd name="T4" fmla="*/ 57 w 112"/>
              <a:gd name="T5" fmla="*/ 160 h 199"/>
              <a:gd name="T6" fmla="*/ 73 w 112"/>
              <a:gd name="T7" fmla="*/ 143 h 199"/>
              <a:gd name="T8" fmla="*/ 57 w 112"/>
              <a:gd name="T9" fmla="*/ 127 h 199"/>
              <a:gd name="T10" fmla="*/ 98 w 112"/>
              <a:gd name="T11" fmla="*/ 0 h 199"/>
              <a:gd name="T12" fmla="*/ 14 w 112"/>
              <a:gd name="T13" fmla="*/ 0 h 199"/>
              <a:gd name="T14" fmla="*/ 0 w 112"/>
              <a:gd name="T15" fmla="*/ 13 h 199"/>
              <a:gd name="T16" fmla="*/ 0 w 112"/>
              <a:gd name="T17" fmla="*/ 185 h 199"/>
              <a:gd name="T18" fmla="*/ 14 w 112"/>
              <a:gd name="T19" fmla="*/ 199 h 199"/>
              <a:gd name="T20" fmla="*/ 98 w 112"/>
              <a:gd name="T21" fmla="*/ 199 h 199"/>
              <a:gd name="T22" fmla="*/ 112 w 112"/>
              <a:gd name="T23" fmla="*/ 185 h 199"/>
              <a:gd name="T24" fmla="*/ 112 w 112"/>
              <a:gd name="T25" fmla="*/ 13 h 199"/>
              <a:gd name="T26" fmla="*/ 98 w 112"/>
              <a:gd name="T27" fmla="*/ 0 h 199"/>
              <a:gd name="T28" fmla="*/ 57 w 112"/>
              <a:gd name="T29" fmla="*/ 186 h 199"/>
              <a:gd name="T30" fmla="*/ 14 w 112"/>
              <a:gd name="T31" fmla="*/ 143 h 199"/>
              <a:gd name="T32" fmla="*/ 57 w 112"/>
              <a:gd name="T33" fmla="*/ 101 h 199"/>
              <a:gd name="T34" fmla="*/ 99 w 112"/>
              <a:gd name="T35" fmla="*/ 143 h 199"/>
              <a:gd name="T36" fmla="*/ 57 w 112"/>
              <a:gd name="T37" fmla="*/ 186 h 199"/>
              <a:gd name="T38" fmla="*/ 100 w 112"/>
              <a:gd name="T39" fmla="*/ 77 h 199"/>
              <a:gd name="T40" fmla="*/ 90 w 112"/>
              <a:gd name="T41" fmla="*/ 87 h 199"/>
              <a:gd name="T42" fmla="*/ 22 w 112"/>
              <a:gd name="T43" fmla="*/ 87 h 199"/>
              <a:gd name="T44" fmla="*/ 12 w 112"/>
              <a:gd name="T45" fmla="*/ 77 h 199"/>
              <a:gd name="T46" fmla="*/ 12 w 112"/>
              <a:gd name="T47" fmla="*/ 22 h 199"/>
              <a:gd name="T48" fmla="*/ 22 w 112"/>
              <a:gd name="T49" fmla="*/ 12 h 199"/>
              <a:gd name="T50" fmla="*/ 90 w 112"/>
              <a:gd name="T51" fmla="*/ 12 h 199"/>
              <a:gd name="T52" fmla="*/ 100 w 112"/>
              <a:gd name="T53" fmla="*/ 22 h 199"/>
              <a:gd name="T54" fmla="*/ 100 w 112"/>
              <a:gd name="T55" fmla="*/ 7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2" h="199">
                <a:moveTo>
                  <a:pt x="57" y="127"/>
                </a:moveTo>
                <a:cubicBezTo>
                  <a:pt x="47" y="127"/>
                  <a:pt x="40" y="134"/>
                  <a:pt x="40" y="143"/>
                </a:cubicBezTo>
                <a:cubicBezTo>
                  <a:pt x="40" y="153"/>
                  <a:pt x="47" y="160"/>
                  <a:pt x="57" y="160"/>
                </a:cubicBezTo>
                <a:cubicBezTo>
                  <a:pt x="66" y="160"/>
                  <a:pt x="73" y="153"/>
                  <a:pt x="73" y="143"/>
                </a:cubicBezTo>
                <a:cubicBezTo>
                  <a:pt x="73" y="134"/>
                  <a:pt x="66" y="127"/>
                  <a:pt x="57" y="127"/>
                </a:cubicBezTo>
                <a:close/>
                <a:moveTo>
                  <a:pt x="9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199"/>
                  <a:pt x="14" y="199"/>
                </a:cubicBezTo>
                <a:cubicBezTo>
                  <a:pt x="98" y="199"/>
                  <a:pt x="98" y="199"/>
                  <a:pt x="98" y="199"/>
                </a:cubicBezTo>
                <a:cubicBezTo>
                  <a:pt x="106" y="199"/>
                  <a:pt x="112" y="193"/>
                  <a:pt x="112" y="185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6"/>
                  <a:pt x="106" y="0"/>
                  <a:pt x="98" y="0"/>
                </a:cubicBezTo>
                <a:close/>
                <a:moveTo>
                  <a:pt x="57" y="186"/>
                </a:moveTo>
                <a:cubicBezTo>
                  <a:pt x="33" y="186"/>
                  <a:pt x="14" y="167"/>
                  <a:pt x="14" y="143"/>
                </a:cubicBezTo>
                <a:cubicBezTo>
                  <a:pt x="14" y="120"/>
                  <a:pt x="33" y="101"/>
                  <a:pt x="57" y="101"/>
                </a:cubicBezTo>
                <a:cubicBezTo>
                  <a:pt x="80" y="101"/>
                  <a:pt x="99" y="120"/>
                  <a:pt x="99" y="143"/>
                </a:cubicBezTo>
                <a:cubicBezTo>
                  <a:pt x="99" y="167"/>
                  <a:pt x="80" y="186"/>
                  <a:pt x="57" y="186"/>
                </a:cubicBezTo>
                <a:close/>
                <a:moveTo>
                  <a:pt x="100" y="77"/>
                </a:moveTo>
                <a:cubicBezTo>
                  <a:pt x="100" y="83"/>
                  <a:pt x="95" y="87"/>
                  <a:pt x="90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16" y="87"/>
                  <a:pt x="12" y="83"/>
                  <a:pt x="12" y="77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6"/>
                  <a:pt x="16" y="12"/>
                  <a:pt x="22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5" y="12"/>
                  <a:pt x="100" y="16"/>
                  <a:pt x="100" y="22"/>
                </a:cubicBezTo>
                <a:lnTo>
                  <a:pt x="100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Freeform 25"/>
          <p:cNvSpPr>
            <a:spLocks noEditPoints="1"/>
          </p:cNvSpPr>
          <p:nvPr/>
        </p:nvSpPr>
        <p:spPr bwMode="auto">
          <a:xfrm>
            <a:off x="4723260" y="4040432"/>
            <a:ext cx="591357" cy="543958"/>
          </a:xfrm>
          <a:custGeom>
            <a:avLst/>
            <a:gdLst>
              <a:gd name="T0" fmla="*/ 164 w 219"/>
              <a:gd name="T1" fmla="*/ 42 h 201"/>
              <a:gd name="T2" fmla="*/ 93 w 219"/>
              <a:gd name="T3" fmla="*/ 22 h 201"/>
              <a:gd name="T4" fmla="*/ 66 w 219"/>
              <a:gd name="T5" fmla="*/ 49 h 201"/>
              <a:gd name="T6" fmla="*/ 32 w 219"/>
              <a:gd name="T7" fmla="*/ 57 h 201"/>
              <a:gd name="T8" fmla="*/ 8 w 219"/>
              <a:gd name="T9" fmla="*/ 118 h 201"/>
              <a:gd name="T10" fmla="*/ 50 w 219"/>
              <a:gd name="T11" fmla="*/ 198 h 201"/>
              <a:gd name="T12" fmla="*/ 85 w 219"/>
              <a:gd name="T13" fmla="*/ 142 h 201"/>
              <a:gd name="T14" fmla="*/ 133 w 219"/>
              <a:gd name="T15" fmla="*/ 114 h 201"/>
              <a:gd name="T16" fmla="*/ 198 w 219"/>
              <a:gd name="T17" fmla="*/ 117 h 201"/>
              <a:gd name="T18" fmla="*/ 164 w 219"/>
              <a:gd name="T19" fmla="*/ 42 h 201"/>
              <a:gd name="T20" fmla="*/ 65 w 219"/>
              <a:gd name="T21" fmla="*/ 128 h 201"/>
              <a:gd name="T22" fmla="*/ 28 w 219"/>
              <a:gd name="T23" fmla="*/ 118 h 201"/>
              <a:gd name="T24" fmla="*/ 38 w 219"/>
              <a:gd name="T25" fmla="*/ 82 h 201"/>
              <a:gd name="T26" fmla="*/ 74 w 219"/>
              <a:gd name="T27" fmla="*/ 91 h 201"/>
              <a:gd name="T28" fmla="*/ 65 w 219"/>
              <a:gd name="T29" fmla="*/ 128 h 201"/>
              <a:gd name="T30" fmla="*/ 112 w 219"/>
              <a:gd name="T31" fmla="*/ 44 h 201"/>
              <a:gd name="T32" fmla="*/ 122 w 219"/>
              <a:gd name="T33" fmla="*/ 38 h 201"/>
              <a:gd name="T34" fmla="*/ 128 w 219"/>
              <a:gd name="T35" fmla="*/ 48 h 201"/>
              <a:gd name="T36" fmla="*/ 118 w 219"/>
              <a:gd name="T37" fmla="*/ 53 h 201"/>
              <a:gd name="T38" fmla="*/ 112 w 219"/>
              <a:gd name="T39" fmla="*/ 44 h 201"/>
              <a:gd name="T40" fmla="*/ 113 w 219"/>
              <a:gd name="T41" fmla="*/ 74 h 201"/>
              <a:gd name="T42" fmla="*/ 107 w 219"/>
              <a:gd name="T43" fmla="*/ 64 h 201"/>
              <a:gd name="T44" fmla="*/ 117 w 219"/>
              <a:gd name="T45" fmla="*/ 59 h 201"/>
              <a:gd name="T46" fmla="*/ 122 w 219"/>
              <a:gd name="T47" fmla="*/ 68 h 201"/>
              <a:gd name="T48" fmla="*/ 113 w 219"/>
              <a:gd name="T49" fmla="*/ 74 h 201"/>
              <a:gd name="T50" fmla="*/ 142 w 219"/>
              <a:gd name="T51" fmla="*/ 73 h 201"/>
              <a:gd name="T52" fmla="*/ 132 w 219"/>
              <a:gd name="T53" fmla="*/ 79 h 201"/>
              <a:gd name="T54" fmla="*/ 127 w 219"/>
              <a:gd name="T55" fmla="*/ 69 h 201"/>
              <a:gd name="T56" fmla="*/ 136 w 219"/>
              <a:gd name="T57" fmla="*/ 64 h 201"/>
              <a:gd name="T58" fmla="*/ 142 w 219"/>
              <a:gd name="T59" fmla="*/ 73 h 201"/>
              <a:gd name="T60" fmla="*/ 147 w 219"/>
              <a:gd name="T61" fmla="*/ 53 h 201"/>
              <a:gd name="T62" fmla="*/ 138 w 219"/>
              <a:gd name="T63" fmla="*/ 59 h 201"/>
              <a:gd name="T64" fmla="*/ 132 w 219"/>
              <a:gd name="T65" fmla="*/ 49 h 201"/>
              <a:gd name="T66" fmla="*/ 142 w 219"/>
              <a:gd name="T67" fmla="*/ 43 h 201"/>
              <a:gd name="T68" fmla="*/ 147 w 219"/>
              <a:gd name="T69" fmla="*/ 53 h 201"/>
              <a:gd name="T70" fmla="*/ 43 w 219"/>
              <a:gd name="T71" fmla="*/ 91 h 201"/>
              <a:gd name="T72" fmla="*/ 38 w 219"/>
              <a:gd name="T73" fmla="*/ 113 h 201"/>
              <a:gd name="T74" fmla="*/ 59 w 219"/>
              <a:gd name="T75" fmla="*/ 118 h 201"/>
              <a:gd name="T76" fmla="*/ 65 w 219"/>
              <a:gd name="T77" fmla="*/ 97 h 201"/>
              <a:gd name="T78" fmla="*/ 43 w 219"/>
              <a:gd name="T79" fmla="*/ 9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01">
                <a:moveTo>
                  <a:pt x="164" y="42"/>
                </a:moveTo>
                <a:cubicBezTo>
                  <a:pt x="143" y="21"/>
                  <a:pt x="121" y="0"/>
                  <a:pt x="93" y="22"/>
                </a:cubicBezTo>
                <a:cubicBezTo>
                  <a:pt x="83" y="30"/>
                  <a:pt x="78" y="41"/>
                  <a:pt x="66" y="49"/>
                </a:cubicBezTo>
                <a:cubicBezTo>
                  <a:pt x="55" y="55"/>
                  <a:pt x="43" y="53"/>
                  <a:pt x="32" y="57"/>
                </a:cubicBezTo>
                <a:cubicBezTo>
                  <a:pt x="0" y="69"/>
                  <a:pt x="1" y="87"/>
                  <a:pt x="8" y="118"/>
                </a:cubicBezTo>
                <a:cubicBezTo>
                  <a:pt x="11" y="136"/>
                  <a:pt x="25" y="196"/>
                  <a:pt x="50" y="198"/>
                </a:cubicBezTo>
                <a:cubicBezTo>
                  <a:pt x="75" y="201"/>
                  <a:pt x="75" y="155"/>
                  <a:pt x="85" y="142"/>
                </a:cubicBezTo>
                <a:cubicBezTo>
                  <a:pt x="94" y="131"/>
                  <a:pt x="119" y="117"/>
                  <a:pt x="133" y="114"/>
                </a:cubicBezTo>
                <a:cubicBezTo>
                  <a:pt x="151" y="110"/>
                  <a:pt x="183" y="130"/>
                  <a:pt x="198" y="117"/>
                </a:cubicBezTo>
                <a:cubicBezTo>
                  <a:pt x="219" y="97"/>
                  <a:pt x="176" y="55"/>
                  <a:pt x="164" y="42"/>
                </a:cubicBezTo>
                <a:close/>
                <a:moveTo>
                  <a:pt x="65" y="128"/>
                </a:moveTo>
                <a:cubicBezTo>
                  <a:pt x="52" y="135"/>
                  <a:pt x="35" y="131"/>
                  <a:pt x="28" y="118"/>
                </a:cubicBezTo>
                <a:cubicBezTo>
                  <a:pt x="21" y="105"/>
                  <a:pt x="25" y="89"/>
                  <a:pt x="38" y="82"/>
                </a:cubicBezTo>
                <a:cubicBezTo>
                  <a:pt x="51" y="74"/>
                  <a:pt x="67" y="79"/>
                  <a:pt x="74" y="91"/>
                </a:cubicBezTo>
                <a:cubicBezTo>
                  <a:pt x="82" y="104"/>
                  <a:pt x="77" y="121"/>
                  <a:pt x="65" y="128"/>
                </a:cubicBezTo>
                <a:close/>
                <a:moveTo>
                  <a:pt x="112" y="44"/>
                </a:moveTo>
                <a:cubicBezTo>
                  <a:pt x="114" y="40"/>
                  <a:pt x="118" y="37"/>
                  <a:pt x="122" y="38"/>
                </a:cubicBezTo>
                <a:cubicBezTo>
                  <a:pt x="126" y="39"/>
                  <a:pt x="129" y="44"/>
                  <a:pt x="128" y="48"/>
                </a:cubicBezTo>
                <a:cubicBezTo>
                  <a:pt x="127" y="52"/>
                  <a:pt x="122" y="54"/>
                  <a:pt x="118" y="53"/>
                </a:cubicBezTo>
                <a:cubicBezTo>
                  <a:pt x="114" y="52"/>
                  <a:pt x="111" y="48"/>
                  <a:pt x="112" y="44"/>
                </a:cubicBezTo>
                <a:close/>
                <a:moveTo>
                  <a:pt x="113" y="74"/>
                </a:moveTo>
                <a:cubicBezTo>
                  <a:pt x="108" y="73"/>
                  <a:pt x="106" y="68"/>
                  <a:pt x="107" y="64"/>
                </a:cubicBezTo>
                <a:cubicBezTo>
                  <a:pt x="108" y="60"/>
                  <a:pt x="112" y="57"/>
                  <a:pt x="117" y="59"/>
                </a:cubicBezTo>
                <a:cubicBezTo>
                  <a:pt x="121" y="60"/>
                  <a:pt x="123" y="64"/>
                  <a:pt x="122" y="68"/>
                </a:cubicBezTo>
                <a:cubicBezTo>
                  <a:pt x="121" y="72"/>
                  <a:pt x="117" y="75"/>
                  <a:pt x="113" y="74"/>
                </a:cubicBezTo>
                <a:close/>
                <a:moveTo>
                  <a:pt x="142" y="73"/>
                </a:moveTo>
                <a:cubicBezTo>
                  <a:pt x="141" y="78"/>
                  <a:pt x="136" y="80"/>
                  <a:pt x="132" y="79"/>
                </a:cubicBezTo>
                <a:cubicBezTo>
                  <a:pt x="128" y="78"/>
                  <a:pt x="126" y="74"/>
                  <a:pt x="127" y="69"/>
                </a:cubicBezTo>
                <a:cubicBezTo>
                  <a:pt x="128" y="65"/>
                  <a:pt x="132" y="63"/>
                  <a:pt x="136" y="64"/>
                </a:cubicBezTo>
                <a:cubicBezTo>
                  <a:pt x="140" y="65"/>
                  <a:pt x="143" y="69"/>
                  <a:pt x="142" y="73"/>
                </a:cubicBezTo>
                <a:close/>
                <a:moveTo>
                  <a:pt x="147" y="53"/>
                </a:moveTo>
                <a:cubicBezTo>
                  <a:pt x="146" y="57"/>
                  <a:pt x="142" y="60"/>
                  <a:pt x="138" y="59"/>
                </a:cubicBezTo>
                <a:cubicBezTo>
                  <a:pt x="134" y="57"/>
                  <a:pt x="131" y="53"/>
                  <a:pt x="132" y="49"/>
                </a:cubicBezTo>
                <a:cubicBezTo>
                  <a:pt x="133" y="45"/>
                  <a:pt x="138" y="42"/>
                  <a:pt x="142" y="43"/>
                </a:cubicBezTo>
                <a:cubicBezTo>
                  <a:pt x="146" y="45"/>
                  <a:pt x="148" y="49"/>
                  <a:pt x="147" y="53"/>
                </a:cubicBezTo>
                <a:close/>
                <a:moveTo>
                  <a:pt x="43" y="91"/>
                </a:moveTo>
                <a:cubicBezTo>
                  <a:pt x="36" y="96"/>
                  <a:pt x="33" y="105"/>
                  <a:pt x="38" y="113"/>
                </a:cubicBezTo>
                <a:cubicBezTo>
                  <a:pt x="42" y="120"/>
                  <a:pt x="52" y="123"/>
                  <a:pt x="59" y="118"/>
                </a:cubicBezTo>
                <a:cubicBezTo>
                  <a:pt x="67" y="114"/>
                  <a:pt x="69" y="104"/>
                  <a:pt x="65" y="97"/>
                </a:cubicBezTo>
                <a:cubicBezTo>
                  <a:pt x="61" y="89"/>
                  <a:pt x="51" y="87"/>
                  <a:pt x="43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40707" y="3628699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332485" y="3563640"/>
            <a:ext cx="274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HERE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840707" y="3999363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332485" y="3934304"/>
            <a:ext cx="2912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40707" y="4362040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32485" y="4296981"/>
            <a:ext cx="2912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40707" y="4733515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26200" y="4668456"/>
            <a:ext cx="2918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835911" y="3258701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327688" y="3193642"/>
            <a:ext cx="244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25549" y="1207900"/>
            <a:ext cx="351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1"/>
          <p:cNvSpPr txBox="1"/>
          <p:nvPr/>
        </p:nvSpPr>
        <p:spPr>
          <a:xfrm>
            <a:off x="6705264" y="1697962"/>
            <a:ext cx="420846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您可以根据您的实际需求对文档之中的字体、图标、图片进行进一步修改美化，标题数字等都可以通点击此出编辑文本内容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1"/>
          <p:cNvSpPr txBox="1"/>
          <p:nvPr/>
        </p:nvSpPr>
        <p:spPr>
          <a:xfrm>
            <a:off x="992851" y="5549445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点击此出编辑文本内容，以表达您的项目详细资料，建议您在展示时采用微软点击此出编辑文本内容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5"/>
          <p:cNvSpPr/>
          <p:nvPr/>
        </p:nvSpPr>
        <p:spPr bwMode="auto">
          <a:xfrm>
            <a:off x="5149085" y="2347561"/>
            <a:ext cx="708245" cy="787439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cs typeface="+mn-ea"/>
              <a:sym typeface="+mn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257200" y="2891241"/>
            <a:ext cx="1187759" cy="1184998"/>
            <a:chOff x="3366319" y="2012677"/>
            <a:chExt cx="959786" cy="957555"/>
          </a:xfrm>
        </p:grpSpPr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21110908">
            <a:off x="4294493" y="3530382"/>
            <a:ext cx="1187759" cy="1184998"/>
            <a:chOff x="3366319" y="2012677"/>
            <a:chExt cx="959786" cy="957555"/>
          </a:xfrm>
        </p:grpSpPr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76778" y="2496287"/>
            <a:ext cx="1583633" cy="1579952"/>
            <a:chOff x="3366319" y="2012677"/>
            <a:chExt cx="959786" cy="957555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21110908">
            <a:off x="6628991" y="3530382"/>
            <a:ext cx="1187759" cy="1184998"/>
            <a:chOff x="3366319" y="2012677"/>
            <a:chExt cx="959786" cy="957555"/>
          </a:xfrm>
        </p:grpSpPr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723915" y="3144851"/>
            <a:ext cx="933558" cy="931387"/>
            <a:chOff x="3366319" y="2012677"/>
            <a:chExt cx="959786" cy="957555"/>
          </a:xfrm>
        </p:grpSpPr>
        <p:sp>
          <p:nvSpPr>
            <p:cNvPr id="80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cs typeface="+mn-ea"/>
                <a:sym typeface="+mn-lt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cs typeface="+mn-ea"/>
                <a:sym typeface="+mn-lt"/>
              </a:endParaRPr>
            </a:p>
          </p:txBody>
        </p:sp>
      </p:grpSp>
      <p:sp>
        <p:nvSpPr>
          <p:cNvPr id="82" name="Freeform 5"/>
          <p:cNvSpPr/>
          <p:nvPr/>
        </p:nvSpPr>
        <p:spPr bwMode="auto">
          <a:xfrm rot="10800000">
            <a:off x="7397479" y="4249414"/>
            <a:ext cx="492368" cy="54742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cs typeface="+mn-ea"/>
              <a:sym typeface="+mn-lt"/>
            </a:endParaRPr>
          </a:p>
        </p:txBody>
      </p:sp>
      <p:sp>
        <p:nvSpPr>
          <p:cNvPr id="83" name="Freeform 5"/>
          <p:cNvSpPr/>
          <p:nvPr/>
        </p:nvSpPr>
        <p:spPr bwMode="auto">
          <a:xfrm rot="10800000">
            <a:off x="5069773" y="4269430"/>
            <a:ext cx="492368" cy="54742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cs typeface="+mn-ea"/>
              <a:sym typeface="+mn-lt"/>
            </a:endParaRPr>
          </a:p>
        </p:txBody>
      </p:sp>
      <p:sp>
        <p:nvSpPr>
          <p:cNvPr id="84" name="Freeform 5"/>
          <p:cNvSpPr/>
          <p:nvPr/>
        </p:nvSpPr>
        <p:spPr bwMode="auto">
          <a:xfrm>
            <a:off x="3157151" y="2815626"/>
            <a:ext cx="480415" cy="53413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cs typeface="+mn-ea"/>
              <a:sym typeface="+mn-lt"/>
            </a:endParaRPr>
          </a:p>
        </p:txBody>
      </p:sp>
      <p:sp>
        <p:nvSpPr>
          <p:cNvPr id="94" name="Freeform 181"/>
          <p:cNvSpPr>
            <a:spLocks noEditPoints="1"/>
          </p:cNvSpPr>
          <p:nvPr/>
        </p:nvSpPr>
        <p:spPr bwMode="auto">
          <a:xfrm>
            <a:off x="8038670" y="3482424"/>
            <a:ext cx="244907" cy="244905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52" y="2"/>
              </a:cxn>
              <a:cxn ang="0">
                <a:pos x="248" y="0"/>
              </a:cxn>
              <a:cxn ang="0">
                <a:pos x="248" y="0"/>
              </a:cxn>
              <a:cxn ang="0">
                <a:pos x="244" y="2"/>
              </a:cxn>
              <a:cxn ang="0">
                <a:pos x="4" y="162"/>
              </a:cxn>
              <a:cxn ang="0">
                <a:pos x="4" y="162"/>
              </a:cxn>
              <a:cxn ang="0">
                <a:pos x="0" y="164"/>
              </a:cxn>
              <a:cxn ang="0">
                <a:pos x="0" y="168"/>
              </a:cxn>
              <a:cxn ang="0">
                <a:pos x="0" y="168"/>
              </a:cxn>
              <a:cxn ang="0">
                <a:pos x="2" y="172"/>
              </a:cxn>
              <a:cxn ang="0">
                <a:pos x="6" y="176"/>
              </a:cxn>
              <a:cxn ang="0">
                <a:pos x="68" y="200"/>
              </a:cxn>
              <a:cxn ang="0">
                <a:pos x="98" y="252"/>
              </a:cxn>
              <a:cxn ang="0">
                <a:pos x="98" y="252"/>
              </a:cxn>
              <a:cxn ang="0">
                <a:pos x="100" y="254"/>
              </a:cxn>
              <a:cxn ang="0">
                <a:pos x="104" y="256"/>
              </a:cxn>
              <a:cxn ang="0">
                <a:pos x="104" y="256"/>
              </a:cxn>
              <a:cxn ang="0">
                <a:pos x="104" y="256"/>
              </a:cxn>
              <a:cxn ang="0">
                <a:pos x="108" y="254"/>
              </a:cxn>
              <a:cxn ang="0">
                <a:pos x="110" y="252"/>
              </a:cxn>
              <a:cxn ang="0">
                <a:pos x="128" y="224"/>
              </a:cxn>
              <a:cxn ang="0">
                <a:pos x="206" y="256"/>
              </a:cxn>
              <a:cxn ang="0">
                <a:pos x="206" y="256"/>
              </a:cxn>
              <a:cxn ang="0">
                <a:pos x="208" y="256"/>
              </a:cxn>
              <a:cxn ang="0">
                <a:pos x="208" y="256"/>
              </a:cxn>
              <a:cxn ang="0">
                <a:pos x="212" y="254"/>
              </a:cxn>
              <a:cxn ang="0">
                <a:pos x="212" y="254"/>
              </a:cxn>
              <a:cxn ang="0">
                <a:pos x="214" y="252"/>
              </a:cxn>
              <a:cxn ang="0">
                <a:pos x="216" y="250"/>
              </a:cxn>
              <a:cxn ang="0">
                <a:pos x="256" y="10"/>
              </a:cxn>
              <a:cxn ang="0">
                <a:pos x="256" y="10"/>
              </a:cxn>
              <a:cxn ang="0">
                <a:pos x="256" y="4"/>
              </a:cxn>
              <a:cxn ang="0">
                <a:pos x="252" y="2"/>
              </a:cxn>
              <a:cxn ang="0">
                <a:pos x="26" y="166"/>
              </a:cxn>
              <a:cxn ang="0">
                <a:pos x="210" y="42"/>
              </a:cxn>
              <a:cxn ang="0">
                <a:pos x="76" y="186"/>
              </a:cxn>
              <a:cxn ang="0">
                <a:pos x="76" y="186"/>
              </a:cxn>
              <a:cxn ang="0">
                <a:pos x="74" y="186"/>
              </a:cxn>
              <a:cxn ang="0">
                <a:pos x="26" y="166"/>
              </a:cxn>
              <a:cxn ang="0">
                <a:pos x="82" y="192"/>
              </a:cxn>
              <a:cxn ang="0">
                <a:pos x="82" y="192"/>
              </a:cxn>
              <a:cxn ang="0">
                <a:pos x="82" y="192"/>
              </a:cxn>
              <a:cxn ang="0">
                <a:pos x="234" y="30"/>
              </a:cxn>
              <a:cxn ang="0">
                <a:pos x="104" y="232"/>
              </a:cxn>
              <a:cxn ang="0">
                <a:pos x="82" y="192"/>
              </a:cxn>
              <a:cxn ang="0">
                <a:pos x="202" y="236"/>
              </a:cxn>
              <a:cxn ang="0">
                <a:pos x="134" y="210"/>
              </a:cxn>
              <a:cxn ang="0">
                <a:pos x="134" y="210"/>
              </a:cxn>
              <a:cxn ang="0">
                <a:pos x="128" y="208"/>
              </a:cxn>
              <a:cxn ang="0">
                <a:pos x="234" y="46"/>
              </a:cxn>
              <a:cxn ang="0">
                <a:pos x="202" y="236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4" y="256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cs typeface="+mn-ea"/>
              <a:sym typeface="+mn-lt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787445" y="3981062"/>
            <a:ext cx="198254" cy="288368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107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  <p:sp>
          <p:nvSpPr>
            <p:cNvPr id="108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  <p:sp>
          <p:nvSpPr>
            <p:cNvPr id="109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78639" y="3981064"/>
            <a:ext cx="288368" cy="288366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111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  <p:sp>
          <p:nvSpPr>
            <p:cNvPr id="112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706935" y="3320092"/>
            <a:ext cx="288368" cy="288366"/>
            <a:chOff x="4775200" y="1962150"/>
            <a:chExt cx="406400" cy="406400"/>
          </a:xfrm>
          <a:solidFill>
            <a:schemeClr val="bg1"/>
          </a:solidFill>
        </p:grpSpPr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4775200" y="1962150"/>
              <a:ext cx="406400" cy="4064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  <p:sp>
          <p:nvSpPr>
            <p:cNvPr id="116" name="Freeform 119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  <p:sp>
          <p:nvSpPr>
            <p:cNvPr id="117" name="Freeform 120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45615" y="3075850"/>
            <a:ext cx="443466" cy="415748"/>
            <a:chOff x="6400800" y="2800350"/>
            <a:chExt cx="406400" cy="381000"/>
          </a:xfrm>
          <a:solidFill>
            <a:schemeClr val="bg1"/>
          </a:solidFill>
        </p:grpSpPr>
        <p:sp>
          <p:nvSpPr>
            <p:cNvPr id="120" name="Freeform 46"/>
            <p:cNvSpPr>
              <a:spLocks noEditPoints="1"/>
            </p:cNvSpPr>
            <p:nvPr/>
          </p:nvSpPr>
          <p:spPr bwMode="auto">
            <a:xfrm>
              <a:off x="6451600" y="2851150"/>
              <a:ext cx="304800" cy="20320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6400800" y="2800350"/>
              <a:ext cx="406400" cy="3810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cs typeface="+mn-ea"/>
                <a:sym typeface="+mn-lt"/>
              </a:endParaRPr>
            </a:p>
          </p:txBody>
        </p:sp>
      </p:grpSp>
      <p:sp>
        <p:nvSpPr>
          <p:cNvPr id="56" name="Text Placeholder 2"/>
          <p:cNvSpPr txBox="1"/>
          <p:nvPr/>
        </p:nvSpPr>
        <p:spPr>
          <a:xfrm>
            <a:off x="6689149" y="2060185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7" name="TextBox 70"/>
          <p:cNvSpPr txBox="1"/>
          <p:nvPr/>
        </p:nvSpPr>
        <p:spPr>
          <a:xfrm>
            <a:off x="6800947" y="2438130"/>
            <a:ext cx="2469318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8758267" y="3177052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59" name="TextBox 70"/>
          <p:cNvSpPr txBox="1"/>
          <p:nvPr/>
        </p:nvSpPr>
        <p:spPr>
          <a:xfrm>
            <a:off x="8870065" y="3554996"/>
            <a:ext cx="2469318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6689149" y="4981721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800947" y="5359666"/>
            <a:ext cx="2469318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1" name="Text Placeholder 2"/>
          <p:cNvSpPr txBox="1"/>
          <p:nvPr/>
        </p:nvSpPr>
        <p:spPr>
          <a:xfrm>
            <a:off x="701531" y="1880362"/>
            <a:ext cx="2811803" cy="41756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2" name="TextBox 91"/>
          <p:cNvSpPr txBox="1"/>
          <p:nvPr/>
        </p:nvSpPr>
        <p:spPr>
          <a:xfrm>
            <a:off x="934901" y="2310290"/>
            <a:ext cx="24780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3" name="Text Placeholder 2"/>
          <p:cNvSpPr txBox="1"/>
          <p:nvPr/>
        </p:nvSpPr>
        <p:spPr>
          <a:xfrm>
            <a:off x="1899435" y="4936954"/>
            <a:ext cx="2811803" cy="41756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262626"/>
                </a:solidFill>
                <a:cs typeface="+mn-ea"/>
                <a:sym typeface="+mn-lt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74" name="TextBox 91"/>
          <p:cNvSpPr txBox="1"/>
          <p:nvPr/>
        </p:nvSpPr>
        <p:spPr>
          <a:xfrm>
            <a:off x="2132805" y="5366882"/>
            <a:ext cx="24780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cs typeface="+mn-ea"/>
                <a:sym typeface="+mn-lt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cs typeface="+mn-ea"/>
                <a:sym typeface="+mn-lt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rgbClr val="1F2B3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cs typeface="+mn-ea"/>
                <a:sym typeface="+mn-lt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cs typeface="+mn-ea"/>
              <a:sym typeface="+mn-lt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+mn-lt"/>
                <a:ea typeface="+mn-ea"/>
                <a:cs typeface="+mn-ea"/>
                <a:sym typeface="+mn-lt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524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2428</Words>
  <Application>Microsoft Office PowerPoint</Application>
  <PresentationFormat>宽屏</PresentationFormat>
  <Paragraphs>264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等线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3</cp:revision>
  <dcterms:created xsi:type="dcterms:W3CDTF">2021-02-27T19:46:18Z</dcterms:created>
  <dcterms:modified xsi:type="dcterms:W3CDTF">2021-03-04T02:37:21Z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