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59" r:id="rId4"/>
    <p:sldId id="320" r:id="rId5"/>
    <p:sldId id="321" r:id="rId6"/>
    <p:sldId id="322" r:id="rId7"/>
    <p:sldId id="323" r:id="rId8"/>
    <p:sldId id="324" r:id="rId9"/>
    <p:sldId id="260" r:id="rId10"/>
    <p:sldId id="325" r:id="rId11"/>
    <p:sldId id="326" r:id="rId12"/>
    <p:sldId id="327" r:id="rId13"/>
    <p:sldId id="328" r:id="rId14"/>
    <p:sldId id="261" r:id="rId15"/>
    <p:sldId id="329" r:id="rId16"/>
    <p:sldId id="330" r:id="rId17"/>
    <p:sldId id="331" r:id="rId18"/>
    <p:sldId id="332" r:id="rId19"/>
    <p:sldId id="333" r:id="rId20"/>
    <p:sldId id="262" r:id="rId21"/>
    <p:sldId id="334" r:id="rId22"/>
    <p:sldId id="335" r:id="rId23"/>
    <p:sldId id="336" r:id="rId24"/>
    <p:sldId id="257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B7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5B632-E03A-46A5-9164-6E284B3F3C2F}" type="datetimeFigureOut">
              <a:rPr lang="zh-CN" altLang="en-US" smtClean="0"/>
              <a:t>2021/3/11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088B3-2B2F-4517-A586-1518C2223E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9BB06-7EE2-456A-B3F0-372892F1843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9BB06-7EE2-456A-B3F0-372892F1843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9BB06-7EE2-456A-B3F0-372892F1843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9BB06-7EE2-456A-B3F0-372892F1843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9BB06-7EE2-456A-B3F0-372892F1843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31A36-CF3D-43E1-9645-BF7A56A7075D}" type="datetimeFigureOut">
              <a:rPr lang="zh-CN" altLang="en-US" smtClean="0"/>
              <a:t>2021/3/11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10B22-F0B4-4B73-91A8-490F0904C0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31A36-CF3D-43E1-9645-BF7A56A7075D}" type="datetimeFigureOut">
              <a:rPr lang="zh-CN" altLang="en-US" smtClean="0"/>
              <a:t>2021/3/11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10B22-F0B4-4B73-91A8-490F0904C0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31A36-CF3D-43E1-9645-BF7A56A7075D}" type="datetimeFigureOut">
              <a:rPr lang="zh-CN" altLang="en-US" smtClean="0"/>
              <a:t>2021/3/11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10B22-F0B4-4B73-91A8-490F0904C0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ABB74-4D87-4262-9DF3-FEED254662BB}" type="datetimeFigureOut">
              <a:rPr lang="zh-CN" altLang="en-US" smtClean="0"/>
              <a:t>2021/3/11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EA3F-5985-4DC4-8157-9881354D61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31A36-CF3D-43E1-9645-BF7A56A7075D}" type="datetimeFigureOut">
              <a:rPr lang="zh-CN" altLang="en-US" smtClean="0"/>
              <a:t>2021/3/11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10B22-F0B4-4B73-91A8-490F0904C0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31A36-CF3D-43E1-9645-BF7A56A7075D}" type="datetimeFigureOut">
              <a:rPr lang="zh-CN" altLang="en-US" smtClean="0"/>
              <a:t>2021/3/11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10B22-F0B4-4B73-91A8-490F0904C0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31A36-CF3D-43E1-9645-BF7A56A7075D}" type="datetimeFigureOut">
              <a:rPr lang="zh-CN" altLang="en-US" smtClean="0"/>
              <a:t>2021/3/11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10B22-F0B4-4B73-91A8-490F0904C0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31A36-CF3D-43E1-9645-BF7A56A7075D}" type="datetimeFigureOut">
              <a:rPr lang="zh-CN" altLang="en-US" smtClean="0"/>
              <a:t>2021/3/11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10B22-F0B4-4B73-91A8-490F0904C0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31A36-CF3D-43E1-9645-BF7A56A7075D}" type="datetimeFigureOut">
              <a:rPr lang="zh-CN" altLang="en-US" smtClean="0"/>
              <a:t>2021/3/11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10B22-F0B4-4B73-91A8-490F0904C0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31A36-CF3D-43E1-9645-BF7A56A7075D}" type="datetimeFigureOut">
              <a:rPr lang="zh-CN" altLang="en-US" smtClean="0"/>
              <a:t>2021/3/11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10B22-F0B4-4B73-91A8-490F0904C0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31A36-CF3D-43E1-9645-BF7A56A7075D}" type="datetimeFigureOut">
              <a:rPr lang="zh-CN" altLang="en-US" smtClean="0"/>
              <a:t>2021/3/11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10B22-F0B4-4B73-91A8-490F0904C0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31A36-CF3D-43E1-9645-BF7A56A7075D}" type="datetimeFigureOut">
              <a:rPr lang="zh-CN" altLang="en-US" smtClean="0"/>
              <a:t>2021/3/11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10B22-F0B4-4B73-91A8-490F0904C0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31A36-CF3D-43E1-9645-BF7A56A7075D}" type="datetimeFigureOut">
              <a:rPr lang="zh-CN" altLang="en-US" smtClean="0"/>
              <a:t>2021/3/11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10B22-F0B4-4B73-91A8-490F0904C0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33"/>
          <a:stretch>
            <a:fillRect/>
          </a:stretch>
        </p:blipFill>
        <p:spPr>
          <a:xfrm>
            <a:off x="8177736" y="0"/>
            <a:ext cx="4014264" cy="6858000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204787" y="360139"/>
            <a:ext cx="11682414" cy="6154055"/>
            <a:chOff x="204787" y="360139"/>
            <a:chExt cx="11682414" cy="6154055"/>
          </a:xfrm>
        </p:grpSpPr>
        <p:grpSp>
          <p:nvGrpSpPr>
            <p:cNvPr id="13" name="组合 12"/>
            <p:cNvGrpSpPr/>
            <p:nvPr/>
          </p:nvGrpSpPr>
          <p:grpSpPr>
            <a:xfrm>
              <a:off x="204787" y="360139"/>
              <a:ext cx="10093519" cy="6154055"/>
              <a:chOff x="204787" y="360139"/>
              <a:chExt cx="10093519" cy="6154055"/>
            </a:xfrm>
          </p:grpSpPr>
          <p:pic>
            <p:nvPicPr>
              <p:cNvPr id="10" name="图片 9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7188" b="10195"/>
              <a:stretch>
                <a:fillRect/>
              </a:stretch>
            </p:blipFill>
            <p:spPr>
              <a:xfrm>
                <a:off x="304799" y="449960"/>
                <a:ext cx="362835" cy="5440109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937" t="89956" r="93672" b="-3247"/>
              <a:stretch>
                <a:fillRect/>
              </a:stretch>
            </p:blipFill>
            <p:spPr>
              <a:xfrm>
                <a:off x="204787" y="5890070"/>
                <a:ext cx="885825" cy="517969"/>
              </a:xfrm>
              <a:prstGeom prst="rect">
                <a:avLst/>
              </a:prstGeom>
            </p:spPr>
          </p:pic>
          <p:pic>
            <p:nvPicPr>
              <p:cNvPr id="22" name="图片 2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42" t="2262" r="69848" b="79837"/>
              <a:stretch>
                <a:fillRect/>
              </a:stretch>
            </p:blipFill>
            <p:spPr>
              <a:xfrm>
                <a:off x="942464" y="360139"/>
                <a:ext cx="3390900" cy="697609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42" t="2262" r="69848" b="79837"/>
              <a:stretch>
                <a:fillRect/>
              </a:stretch>
            </p:blipFill>
            <p:spPr>
              <a:xfrm>
                <a:off x="5104074" y="5445586"/>
                <a:ext cx="5194232" cy="1068608"/>
              </a:xfrm>
              <a:prstGeom prst="rect">
                <a:avLst/>
              </a:prstGeom>
            </p:spPr>
          </p:pic>
          <p:pic>
            <p:nvPicPr>
              <p:cNvPr id="24" name="图片 23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854" t="40120" r="29516" b="41979"/>
              <a:stretch>
                <a:fillRect/>
              </a:stretch>
            </p:blipFill>
            <p:spPr>
              <a:xfrm>
                <a:off x="6420362" y="1478657"/>
                <a:ext cx="1238250" cy="1068608"/>
              </a:xfrm>
              <a:prstGeom prst="rect">
                <a:avLst/>
              </a:prstGeom>
            </p:spPr>
          </p:pic>
          <p:pic>
            <p:nvPicPr>
              <p:cNvPr id="25" name="图片 2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198" t="3393" r="22172" b="78706"/>
              <a:stretch>
                <a:fillRect/>
              </a:stretch>
            </p:blipFill>
            <p:spPr>
              <a:xfrm>
                <a:off x="7259734" y="410049"/>
                <a:ext cx="1238250" cy="1068608"/>
              </a:xfrm>
              <a:prstGeom prst="rect">
                <a:avLst/>
              </a:prstGeom>
            </p:spPr>
          </p:pic>
        </p:grpSp>
        <p:grpSp>
          <p:nvGrpSpPr>
            <p:cNvPr id="14" name="组合 13"/>
            <p:cNvGrpSpPr/>
            <p:nvPr/>
          </p:nvGrpSpPr>
          <p:grpSpPr>
            <a:xfrm rot="10800000">
              <a:off x="11001376" y="449960"/>
              <a:ext cx="885825" cy="5958079"/>
              <a:chOff x="204787" y="449960"/>
              <a:chExt cx="885825" cy="5958079"/>
            </a:xfrm>
          </p:grpSpPr>
          <p:pic>
            <p:nvPicPr>
              <p:cNvPr id="15" name="图片 1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7188" b="10195"/>
              <a:stretch>
                <a:fillRect/>
              </a:stretch>
            </p:blipFill>
            <p:spPr>
              <a:xfrm>
                <a:off x="304799" y="449960"/>
                <a:ext cx="362835" cy="5440109"/>
              </a:xfrm>
              <a:prstGeom prst="rect">
                <a:avLst/>
              </a:prstGeom>
            </p:spPr>
          </p:pic>
          <p:pic>
            <p:nvPicPr>
              <p:cNvPr id="16" name="图片 1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937" t="89956" r="93672" b="-3247"/>
              <a:stretch>
                <a:fillRect/>
              </a:stretch>
            </p:blipFill>
            <p:spPr>
              <a:xfrm>
                <a:off x="204787" y="5890070"/>
                <a:ext cx="885825" cy="517969"/>
              </a:xfrm>
              <a:prstGeom prst="rect">
                <a:avLst/>
              </a:prstGeom>
            </p:spPr>
          </p:pic>
        </p:grpSp>
      </p:grpSp>
      <p:grpSp>
        <p:nvGrpSpPr>
          <p:cNvPr id="30" name="组合 29"/>
          <p:cNvGrpSpPr/>
          <p:nvPr/>
        </p:nvGrpSpPr>
        <p:grpSpPr>
          <a:xfrm>
            <a:off x="2631959" y="1723480"/>
            <a:ext cx="2472115" cy="3815171"/>
            <a:chOff x="2631959" y="1723480"/>
            <a:chExt cx="2472115" cy="3815171"/>
          </a:xfrm>
        </p:grpSpPr>
        <p:sp>
          <p:nvSpPr>
            <p:cNvPr id="26" name="文本框 25"/>
            <p:cNvSpPr txBox="1"/>
            <p:nvPr/>
          </p:nvSpPr>
          <p:spPr>
            <a:xfrm>
              <a:off x="4473174" y="1723480"/>
              <a:ext cx="630900" cy="3178410"/>
            </a:xfrm>
            <a:prstGeom prst="rect">
              <a:avLst/>
            </a:prstGeom>
            <a:noFill/>
            <a:ln>
              <a:solidFill>
                <a:srgbClr val="7AB7D0"/>
              </a:solidFill>
            </a:ln>
          </p:spPr>
          <p:txBody>
            <a:bodyPr vert="eaVert" wrap="square" lIns="68559" tIns="34280" rIns="68559" bIns="34280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7AB7D0"/>
                  </a:solidFill>
                  <a:latin typeface="+mn-ea"/>
                </a:rPr>
                <a:t>极简中国风模板</a:t>
              </a: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4283762" y="1800984"/>
              <a:ext cx="0" cy="302340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文本框 27"/>
            <p:cNvSpPr txBox="1"/>
            <p:nvPr/>
          </p:nvSpPr>
          <p:spPr>
            <a:xfrm>
              <a:off x="3302539" y="2461318"/>
              <a:ext cx="692455" cy="2529782"/>
            </a:xfrm>
            <a:prstGeom prst="rect">
              <a:avLst/>
            </a:prstGeom>
            <a:noFill/>
          </p:spPr>
          <p:txBody>
            <a:bodyPr vert="eaVert" wrap="square" lIns="68559" tIns="34280" rIns="68559" bIns="3428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请在这里，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</a:rPr>
                <a:t>输入副标题输入副标题请在这里，输入副标题输入副标题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2631959" y="2139518"/>
              <a:ext cx="507789" cy="3399133"/>
            </a:xfrm>
            <a:prstGeom prst="rect">
              <a:avLst/>
            </a:prstGeom>
            <a:noFill/>
          </p:spPr>
          <p:txBody>
            <a:bodyPr vert="eaVert" wrap="square" lIns="68559" tIns="34280" rIns="68559" bIns="3428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>
                  <a:solidFill>
                    <a:srgbClr val="7AB7D0"/>
                  </a:solidFill>
                  <a:latin typeface="+mj-ea"/>
                </a:rPr>
                <a:t>汇报人：喜爱</a:t>
              </a:r>
              <a:r>
                <a:rPr lang="en-US" altLang="zh-CN" sz="1600">
                  <a:solidFill>
                    <a:srgbClr val="7AB7D0"/>
                  </a:solidFill>
                  <a:latin typeface="+mj-ea"/>
                </a:rPr>
                <a:t>PPT     </a:t>
              </a:r>
              <a:r>
                <a:rPr lang="zh-CN" altLang="en-US" sz="1600">
                  <a:solidFill>
                    <a:srgbClr val="7AB7D0"/>
                  </a:solidFill>
                  <a:latin typeface="+mj-ea"/>
                </a:rPr>
                <a:t>时间：</a:t>
              </a:r>
              <a:r>
                <a:rPr lang="en-US" altLang="zh-CN" sz="1600">
                  <a:solidFill>
                    <a:srgbClr val="7AB7D0"/>
                  </a:solidFill>
                  <a:latin typeface="+mj-ea"/>
                </a:rPr>
                <a:t>XX</a:t>
              </a:r>
              <a:r>
                <a:rPr lang="zh-CN" altLang="en-US" sz="1600">
                  <a:solidFill>
                    <a:srgbClr val="7AB7D0"/>
                  </a:solidFill>
                  <a:latin typeface="+mj-ea"/>
                </a:rPr>
                <a:t>月</a:t>
              </a:r>
              <a:r>
                <a:rPr lang="en-US" altLang="zh-CN" sz="1600">
                  <a:solidFill>
                    <a:srgbClr val="7AB7D0"/>
                  </a:solidFill>
                  <a:latin typeface="+mj-ea"/>
                </a:rPr>
                <a:t>XX</a:t>
              </a:r>
              <a:r>
                <a:rPr lang="zh-CN" altLang="en-US" sz="1600">
                  <a:solidFill>
                    <a:srgbClr val="7AB7D0"/>
                  </a:solidFill>
                  <a:latin typeface="+mj-ea"/>
                </a:rPr>
                <a:t>日</a:t>
              </a:r>
              <a:endParaRPr lang="zh-CN" altLang="en-US" sz="1600" dirty="0">
                <a:solidFill>
                  <a:srgbClr val="7AB7D0"/>
                </a:solidFill>
                <a:latin typeface="+mj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split orient="vert"/>
      </p:transition>
    </mc:Choice>
    <mc:Fallback xmlns="">
      <p:transition spd="slow" advTm="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966" y="2757341"/>
            <a:ext cx="6339678" cy="6339678"/>
          </a:xfrm>
          <a:prstGeom prst="rect">
            <a:avLst/>
          </a:prstGeom>
        </p:spPr>
      </p:pic>
      <p:sp>
        <p:nvSpPr>
          <p:cNvPr id="5" name="TextBox 15"/>
          <p:cNvSpPr txBox="1"/>
          <p:nvPr/>
        </p:nvSpPr>
        <p:spPr>
          <a:xfrm>
            <a:off x="2046064" y="2642953"/>
            <a:ext cx="5847642" cy="1572093"/>
          </a:xfrm>
          <a:prstGeom prst="rect">
            <a:avLst/>
          </a:prstGeom>
          <a:noFill/>
        </p:spPr>
        <p:txBody>
          <a:bodyPr vert="eaVert" wrap="square" lIns="91384" tIns="45693" rIns="91384" bIns="45693" rtlCol="0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点击输入简要文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字内容，文字内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容需概括精炼，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不用多余的文字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修饰，言简意赅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的说明分项内容。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点击输入简要文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字内容，文字内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容需概括精炼，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不用多余的文字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修饰，言简意赅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的说明分项内容。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42464" y="360139"/>
            <a:ext cx="10641620" cy="6101345"/>
            <a:chOff x="942464" y="360139"/>
            <a:chExt cx="10641620" cy="6101345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2" t="2262" r="69848" b="79837"/>
            <a:stretch>
              <a:fillRect/>
            </a:stretch>
          </p:blipFill>
          <p:spPr>
            <a:xfrm>
              <a:off x="942464" y="360139"/>
              <a:ext cx="3390900" cy="697609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2" t="2262" r="69848" b="79837"/>
            <a:stretch>
              <a:fillRect/>
            </a:stretch>
          </p:blipFill>
          <p:spPr>
            <a:xfrm>
              <a:off x="1181184" y="5392876"/>
              <a:ext cx="5194232" cy="1068608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854" t="40120" r="29516" b="41979"/>
            <a:stretch>
              <a:fillRect/>
            </a:stretch>
          </p:blipFill>
          <p:spPr>
            <a:xfrm>
              <a:off x="8703800" y="1688733"/>
              <a:ext cx="1238250" cy="1068608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98" t="3393" r="22172" b="78706"/>
            <a:stretch>
              <a:fillRect/>
            </a:stretch>
          </p:blipFill>
          <p:spPr>
            <a:xfrm>
              <a:off x="10345834" y="360139"/>
              <a:ext cx="1238250" cy="106860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134" y="2427898"/>
            <a:ext cx="2983534" cy="1948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4003028" y="2808206"/>
            <a:ext cx="1896472" cy="1569606"/>
          </a:xfrm>
          <a:prstGeom prst="rect">
            <a:avLst/>
          </a:prstGeom>
        </p:spPr>
        <p:txBody>
          <a:bodyPr wrap="square" lIns="91384" tIns="45693" rIns="91384" bIns="45693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点击输入简要文字内容，文字内容需概括精炼，不用多余的文字修饰，言简意赅的说明分项内容。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7823" y="2427898"/>
            <a:ext cx="2916557" cy="194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矩形 18"/>
          <p:cNvSpPr/>
          <p:nvPr/>
        </p:nvSpPr>
        <p:spPr>
          <a:xfrm>
            <a:off x="9293690" y="2808206"/>
            <a:ext cx="2306711" cy="1323385"/>
          </a:xfrm>
          <a:prstGeom prst="rect">
            <a:avLst/>
          </a:prstGeom>
        </p:spPr>
        <p:txBody>
          <a:bodyPr wrap="square" lIns="91384" tIns="45693" rIns="91384" bIns="45693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点击输入简要文字内容，文字内容需概括精炼，不用多余的文字修饰，言简意赅的说明分项内容。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文本框 4"/>
          <p:cNvSpPr txBox="1"/>
          <p:nvPr/>
        </p:nvSpPr>
        <p:spPr>
          <a:xfrm>
            <a:off x="4015481" y="2228186"/>
            <a:ext cx="1848470" cy="379408"/>
          </a:xfrm>
          <a:prstGeom prst="rect">
            <a:avLst/>
          </a:prstGeom>
          <a:noFill/>
        </p:spPr>
        <p:txBody>
          <a:bodyPr vert="horz" wrap="none" lIns="91384" tIns="45693" rIns="91384" bIns="45693" rtlCol="0">
            <a:spAutoFit/>
          </a:bodyPr>
          <a:lstStyle/>
          <a:p>
            <a:r>
              <a:rPr lang="zh-CN" altLang="en-US" sz="1865" spc="300" dirty="0">
                <a:solidFill>
                  <a:schemeClr val="accent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此处添加标题</a:t>
            </a:r>
          </a:p>
        </p:txBody>
      </p:sp>
      <p:sp>
        <p:nvSpPr>
          <p:cNvPr id="22" name="文本框 4"/>
          <p:cNvSpPr txBox="1"/>
          <p:nvPr/>
        </p:nvSpPr>
        <p:spPr>
          <a:xfrm>
            <a:off x="9293690" y="2250427"/>
            <a:ext cx="1848470" cy="379408"/>
          </a:xfrm>
          <a:prstGeom prst="rect">
            <a:avLst/>
          </a:prstGeom>
          <a:noFill/>
        </p:spPr>
        <p:txBody>
          <a:bodyPr vert="horz" wrap="none" lIns="91384" tIns="45693" rIns="91384" bIns="45693" rtlCol="0">
            <a:spAutoFit/>
          </a:bodyPr>
          <a:lstStyle/>
          <a:p>
            <a:r>
              <a:rPr lang="zh-CN" altLang="en-US" sz="1865" spc="300" dirty="0">
                <a:solidFill>
                  <a:schemeClr val="accent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此处添加标题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" t="2262" r="69848" b="79837"/>
          <a:stretch>
            <a:fillRect/>
          </a:stretch>
        </p:blipFill>
        <p:spPr>
          <a:xfrm>
            <a:off x="5936912" y="5299479"/>
            <a:ext cx="5194232" cy="1068608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53987" y="168749"/>
            <a:ext cx="11682414" cy="5997990"/>
            <a:chOff x="204787" y="410049"/>
            <a:chExt cx="11682414" cy="5997990"/>
          </a:xfrm>
        </p:grpSpPr>
        <p:grpSp>
          <p:nvGrpSpPr>
            <p:cNvPr id="12" name="组合 11"/>
            <p:cNvGrpSpPr/>
            <p:nvPr/>
          </p:nvGrpSpPr>
          <p:grpSpPr>
            <a:xfrm>
              <a:off x="204787" y="410049"/>
              <a:ext cx="8293197" cy="5997990"/>
              <a:chOff x="204787" y="410049"/>
              <a:chExt cx="8293197" cy="5997990"/>
            </a:xfrm>
          </p:grpSpPr>
          <p:pic>
            <p:nvPicPr>
              <p:cNvPr id="16" name="图片 15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7188" b="10195"/>
              <a:stretch>
                <a:fillRect/>
              </a:stretch>
            </p:blipFill>
            <p:spPr>
              <a:xfrm>
                <a:off x="304799" y="449960"/>
                <a:ext cx="362835" cy="5440109"/>
              </a:xfrm>
              <a:prstGeom prst="rect">
                <a:avLst/>
              </a:prstGeom>
            </p:spPr>
          </p:pic>
          <p:pic>
            <p:nvPicPr>
              <p:cNvPr id="17" name="图片 16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937" t="89956" r="93672" b="-3247"/>
              <a:stretch>
                <a:fillRect/>
              </a:stretch>
            </p:blipFill>
            <p:spPr>
              <a:xfrm>
                <a:off x="204787" y="5890070"/>
                <a:ext cx="885825" cy="517969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42" t="2262" r="69848" b="79837"/>
              <a:stretch>
                <a:fillRect/>
              </a:stretch>
            </p:blipFill>
            <p:spPr>
              <a:xfrm>
                <a:off x="959644" y="1129852"/>
                <a:ext cx="3390900" cy="697609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854" t="40120" r="29516" b="41979"/>
              <a:stretch>
                <a:fillRect/>
              </a:stretch>
            </p:blipFill>
            <p:spPr>
              <a:xfrm>
                <a:off x="6420362" y="1478657"/>
                <a:ext cx="1238250" cy="1068608"/>
              </a:xfrm>
              <a:prstGeom prst="rect">
                <a:avLst/>
              </a:prstGeom>
            </p:spPr>
          </p:pic>
          <p:pic>
            <p:nvPicPr>
              <p:cNvPr id="24" name="图片 23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198" t="3393" r="22172" b="78706"/>
              <a:stretch>
                <a:fillRect/>
              </a:stretch>
            </p:blipFill>
            <p:spPr>
              <a:xfrm>
                <a:off x="7259734" y="410049"/>
                <a:ext cx="1238250" cy="1068608"/>
              </a:xfrm>
              <a:prstGeom prst="rect">
                <a:avLst/>
              </a:prstGeom>
            </p:spPr>
          </p:pic>
        </p:grpSp>
        <p:grpSp>
          <p:nvGrpSpPr>
            <p:cNvPr id="13" name="组合 12"/>
            <p:cNvGrpSpPr/>
            <p:nvPr/>
          </p:nvGrpSpPr>
          <p:grpSpPr>
            <a:xfrm rot="10800000">
              <a:off x="11001376" y="449960"/>
              <a:ext cx="885825" cy="5958079"/>
              <a:chOff x="204787" y="449960"/>
              <a:chExt cx="885825" cy="5958079"/>
            </a:xfrm>
          </p:grpSpPr>
          <p:pic>
            <p:nvPicPr>
              <p:cNvPr id="14" name="图片 13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7188" b="10195"/>
              <a:stretch>
                <a:fillRect/>
              </a:stretch>
            </p:blipFill>
            <p:spPr>
              <a:xfrm>
                <a:off x="304799" y="449960"/>
                <a:ext cx="362835" cy="5440109"/>
              </a:xfrm>
              <a:prstGeom prst="rect">
                <a:avLst/>
              </a:prstGeom>
            </p:spPr>
          </p:pic>
          <p:pic>
            <p:nvPicPr>
              <p:cNvPr id="15" name="图片 14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937" t="89956" r="93672" b="-3247"/>
              <a:stretch>
                <a:fillRect/>
              </a:stretch>
            </p:blipFill>
            <p:spPr>
              <a:xfrm>
                <a:off x="204787" y="5890070"/>
                <a:ext cx="885825" cy="517969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rot="2700000">
            <a:off x="1721114" y="2004470"/>
            <a:ext cx="2752512" cy="2751661"/>
          </a:xfrm>
          <a:prstGeom prst="rect">
            <a:avLst/>
          </a:prstGeom>
          <a:noFill/>
          <a:ln>
            <a:solidFill>
              <a:srgbClr val="7AB7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3" rIns="91384" bIns="45693" rtlCol="0" anchor="ctr"/>
          <a:lstStyle/>
          <a:p>
            <a:pPr algn="ctr"/>
            <a:endParaRPr lang="zh-CN" altLang="en-US" sz="2400"/>
          </a:p>
        </p:txBody>
      </p:sp>
      <p:sp>
        <p:nvSpPr>
          <p:cNvPr id="3" name="矩形 2"/>
          <p:cNvSpPr/>
          <p:nvPr/>
        </p:nvSpPr>
        <p:spPr>
          <a:xfrm rot="2700000">
            <a:off x="2378934" y="1973070"/>
            <a:ext cx="2752512" cy="2751661"/>
          </a:xfrm>
          <a:prstGeom prst="rect">
            <a:avLst/>
          </a:prstGeom>
          <a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3" rIns="91384" bIns="45693" rtlCol="0" anchor="ctr"/>
          <a:lstStyle/>
          <a:p>
            <a:pPr algn="ctr"/>
            <a:endParaRPr lang="zh-CN" altLang="en-US" sz="2400"/>
          </a:p>
        </p:txBody>
      </p:sp>
      <p:sp>
        <p:nvSpPr>
          <p:cNvPr id="9" name="文本框 8"/>
          <p:cNvSpPr txBox="1"/>
          <p:nvPr/>
        </p:nvSpPr>
        <p:spPr>
          <a:xfrm>
            <a:off x="6574022" y="2799813"/>
            <a:ext cx="594793" cy="2803391"/>
          </a:xfrm>
          <a:prstGeom prst="rect">
            <a:avLst/>
          </a:prstGeom>
          <a:noFill/>
        </p:spPr>
        <p:txBody>
          <a:bodyPr vert="eaVert" wrap="square" lIns="91384" tIns="45693" rIns="91384" bIns="45693" rtlCol="0">
            <a:spAutoFit/>
          </a:bodyPr>
          <a:lstStyle/>
          <a:p>
            <a:r>
              <a:rPr lang="zh-CN" altLang="en-US" sz="2665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此处添加标题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003" y="4541929"/>
            <a:ext cx="505657" cy="50581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31" t="58931" r="34329" b="33645"/>
          <a:stretch>
            <a:fillRect/>
          </a:stretch>
        </p:blipFill>
        <p:spPr>
          <a:xfrm>
            <a:off x="747357" y="3711338"/>
            <a:ext cx="2958981" cy="1281511"/>
          </a:xfrm>
          <a:prstGeom prst="rect">
            <a:avLst/>
          </a:prstGeom>
        </p:spPr>
      </p:pic>
      <p:sp>
        <p:nvSpPr>
          <p:cNvPr id="8" name="TextBox 15"/>
          <p:cNvSpPr txBox="1"/>
          <p:nvPr/>
        </p:nvSpPr>
        <p:spPr>
          <a:xfrm>
            <a:off x="7389639" y="2536326"/>
            <a:ext cx="1908102" cy="2824366"/>
          </a:xfrm>
          <a:prstGeom prst="rect">
            <a:avLst/>
          </a:prstGeom>
          <a:noFill/>
        </p:spPr>
        <p:txBody>
          <a:bodyPr vert="eaVert" wrap="square" lIns="91384" tIns="45693" rIns="91384" bIns="45693" rtlCol="0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点击输入简要文字内容，文字内容需概括精炼，不用多余的文字修饰，言简意赅的说明分项内容。点击输入简要文字内容，文字内容需概括精炼，不用多余的文字修饰，言简意赅的说明分项内容。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942464" y="360139"/>
            <a:ext cx="9355842" cy="6154055"/>
            <a:chOff x="942464" y="360139"/>
            <a:chExt cx="9355842" cy="6154055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2" t="2262" r="69848" b="79837"/>
            <a:stretch>
              <a:fillRect/>
            </a:stretch>
          </p:blipFill>
          <p:spPr>
            <a:xfrm>
              <a:off x="942464" y="360139"/>
              <a:ext cx="3390900" cy="697609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2" t="2262" r="69848" b="79837"/>
            <a:stretch>
              <a:fillRect/>
            </a:stretch>
          </p:blipFill>
          <p:spPr>
            <a:xfrm>
              <a:off x="5104074" y="5445586"/>
              <a:ext cx="5194232" cy="1068608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854" t="40120" r="29516" b="41979"/>
            <a:stretch>
              <a:fillRect/>
            </a:stretch>
          </p:blipFill>
          <p:spPr>
            <a:xfrm>
              <a:off x="6420362" y="1478657"/>
              <a:ext cx="1238250" cy="1068608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98" t="3393" r="22172" b="78706"/>
            <a:stretch>
              <a:fillRect/>
            </a:stretch>
          </p:blipFill>
          <p:spPr>
            <a:xfrm>
              <a:off x="7259734" y="410049"/>
              <a:ext cx="1238250" cy="106860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9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直接连接符 13"/>
          <p:cNvCxnSpPr/>
          <p:nvPr/>
        </p:nvCxnSpPr>
        <p:spPr>
          <a:xfrm>
            <a:off x="3980871" y="1823054"/>
            <a:ext cx="0" cy="337761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8074093" y="1823054"/>
            <a:ext cx="0" cy="337761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6542261" y="2038935"/>
            <a:ext cx="679032" cy="123187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3" rIns="91384" bIns="45693" rtlCol="0" anchor="ctr"/>
          <a:lstStyle/>
          <a:p>
            <a:pPr algn="ctr"/>
            <a:endParaRPr lang="zh-CN" altLang="en-US" sz="2400"/>
          </a:p>
        </p:txBody>
      </p:sp>
      <p:cxnSp>
        <p:nvCxnSpPr>
          <p:cNvPr id="11" name="直接连接符 10"/>
          <p:cNvCxnSpPr/>
          <p:nvPr/>
        </p:nvCxnSpPr>
        <p:spPr>
          <a:xfrm>
            <a:off x="829942" y="5200667"/>
            <a:ext cx="1036831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5"/>
          <p:cNvSpPr txBox="1"/>
          <p:nvPr/>
        </p:nvSpPr>
        <p:spPr>
          <a:xfrm>
            <a:off x="767361" y="1967386"/>
            <a:ext cx="1908102" cy="2824366"/>
          </a:xfrm>
          <a:prstGeom prst="rect">
            <a:avLst/>
          </a:prstGeom>
          <a:noFill/>
        </p:spPr>
        <p:txBody>
          <a:bodyPr vert="eaVert" wrap="square" lIns="91384" tIns="45693" rIns="91384" bIns="45693" rtlCol="0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点击输入简要文字内容，文字内容需概括精炼，不用多余的文字修饰，言简意赅的说明分项内容。点击输入简要文字内容，文字内容需概括精炼，不用多余的文字修饰，言简意赅的说明分项内容。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48257" y="1967386"/>
            <a:ext cx="1908102" cy="2824366"/>
          </a:xfrm>
          <a:prstGeom prst="rect">
            <a:avLst/>
          </a:prstGeom>
          <a:noFill/>
        </p:spPr>
        <p:txBody>
          <a:bodyPr vert="eaVert" wrap="square" lIns="91384" tIns="45693" rIns="91384" bIns="45693" rtlCol="0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点击输入简要文字内容，文字内容需概括精炼，不用多余的文字修饰，言简意赅的说明分项内容。点击输入简要文字内容，文字内容需概括精炼，不用多余的文字修饰，言简意赅的说明分项内容。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TextBox 15"/>
          <p:cNvSpPr txBox="1"/>
          <p:nvPr/>
        </p:nvSpPr>
        <p:spPr>
          <a:xfrm>
            <a:off x="4468046" y="1967386"/>
            <a:ext cx="1908102" cy="2824366"/>
          </a:xfrm>
          <a:prstGeom prst="rect">
            <a:avLst/>
          </a:prstGeom>
          <a:noFill/>
        </p:spPr>
        <p:txBody>
          <a:bodyPr vert="eaVert" wrap="square" lIns="91384" tIns="45693" rIns="91384" bIns="45693" rtlCol="0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点击输入简要文字内容，文字内容需概括精炼，不用多余的文字修饰，言简意赅的说明分项内容。点击输入简要文字内容，文字内容需概括精炼，不用多余的文字修饰，言简意赅的说明分项内容。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792383" y="2038935"/>
            <a:ext cx="679032" cy="123187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3" rIns="91384" bIns="45693" rtlCol="0" anchor="ctr"/>
          <a:lstStyle/>
          <a:p>
            <a:pPr algn="ctr"/>
            <a:endParaRPr lang="zh-CN" altLang="en-US" sz="2400"/>
          </a:p>
        </p:txBody>
      </p:sp>
      <p:sp>
        <p:nvSpPr>
          <p:cNvPr id="19" name="矩形 18"/>
          <p:cNvSpPr/>
          <p:nvPr/>
        </p:nvSpPr>
        <p:spPr>
          <a:xfrm>
            <a:off x="10482747" y="2039509"/>
            <a:ext cx="679032" cy="123187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3" rIns="91384" bIns="45693" rtlCol="0" anchor="ctr"/>
          <a:lstStyle/>
          <a:p>
            <a:pPr algn="ctr"/>
            <a:endParaRPr lang="zh-CN" altLang="en-US" sz="2400"/>
          </a:p>
        </p:txBody>
      </p:sp>
      <p:grpSp>
        <p:nvGrpSpPr>
          <p:cNvPr id="23" name="组合 22"/>
          <p:cNvGrpSpPr/>
          <p:nvPr/>
        </p:nvGrpSpPr>
        <p:grpSpPr>
          <a:xfrm>
            <a:off x="2675463" y="302541"/>
            <a:ext cx="9355842" cy="6154055"/>
            <a:chOff x="942464" y="360139"/>
            <a:chExt cx="9355842" cy="6154055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2" t="2262" r="69848" b="79837"/>
            <a:stretch>
              <a:fillRect/>
            </a:stretch>
          </p:blipFill>
          <p:spPr>
            <a:xfrm>
              <a:off x="942464" y="360139"/>
              <a:ext cx="3390900" cy="697609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2" t="2262" r="69848" b="79837"/>
            <a:stretch>
              <a:fillRect/>
            </a:stretch>
          </p:blipFill>
          <p:spPr>
            <a:xfrm>
              <a:off x="5104074" y="5445586"/>
              <a:ext cx="5194232" cy="1068608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854" t="40120" r="29516" b="41979"/>
            <a:stretch>
              <a:fillRect/>
            </a:stretch>
          </p:blipFill>
          <p:spPr>
            <a:xfrm>
              <a:off x="6420362" y="1478657"/>
              <a:ext cx="1238250" cy="1068608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98" t="3393" r="22172" b="78706"/>
            <a:stretch>
              <a:fillRect/>
            </a:stretch>
          </p:blipFill>
          <p:spPr>
            <a:xfrm>
              <a:off x="7259734" y="410049"/>
              <a:ext cx="1238250" cy="1068608"/>
            </a:xfrm>
            <a:prstGeom prst="rect">
              <a:avLst/>
            </a:prstGeom>
          </p:spPr>
        </p:pic>
      </p:grp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56"/>
          <a:stretch>
            <a:fillRect/>
          </a:stretch>
        </p:blipFill>
        <p:spPr>
          <a:xfrm>
            <a:off x="139802" y="5109809"/>
            <a:ext cx="3978106" cy="17123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3" grpId="0"/>
      <p:bldP spid="16" grpId="0"/>
      <p:bldP spid="17" grpId="0"/>
      <p:bldP spid="12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文本框 42"/>
          <p:cNvSpPr txBox="1"/>
          <p:nvPr/>
        </p:nvSpPr>
        <p:spPr>
          <a:xfrm>
            <a:off x="6787205" y="2269256"/>
            <a:ext cx="962010" cy="933278"/>
          </a:xfrm>
          <a:prstGeom prst="rect">
            <a:avLst/>
          </a:prstGeom>
          <a:noFill/>
        </p:spPr>
        <p:txBody>
          <a:bodyPr vert="horz" wrap="none" lIns="91384" tIns="45693" rIns="91384" bIns="45693" rtlCol="0">
            <a:spAutoFit/>
          </a:bodyPr>
          <a:lstStyle/>
          <a:p>
            <a:pPr algn="ctr"/>
            <a:r>
              <a:rPr lang="zh-CN" altLang="en-US" sz="5465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叁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5835198" y="1689100"/>
            <a:ext cx="553756" cy="2894400"/>
          </a:xfrm>
          <a:prstGeom prst="rect">
            <a:avLst/>
          </a:prstGeom>
          <a:noFill/>
        </p:spPr>
        <p:txBody>
          <a:bodyPr vert="eaVert" wrap="square" lIns="91384" tIns="45693" rIns="91384" bIns="45693" rtlCol="0">
            <a:spAutoFit/>
          </a:bodyPr>
          <a:lstStyle/>
          <a:p>
            <a:pPr algn="dist"/>
            <a:r>
              <a:rPr lang="zh-CN" altLang="en-US" sz="2400" b="1" spc="300" dirty="0">
                <a:latin typeface="+mn-ea"/>
              </a:rPr>
              <a:t>成功项目展示</a:t>
            </a:r>
          </a:p>
        </p:txBody>
      </p:sp>
      <p:sp>
        <p:nvSpPr>
          <p:cNvPr id="54" name="Content Placeholder 2"/>
          <p:cNvSpPr txBox="1"/>
          <p:nvPr/>
        </p:nvSpPr>
        <p:spPr>
          <a:xfrm>
            <a:off x="4151061" y="2269256"/>
            <a:ext cx="1227986" cy="2881805"/>
          </a:xfrm>
          <a:prstGeom prst="rect">
            <a:avLst/>
          </a:prstGeom>
        </p:spPr>
        <p:txBody>
          <a:bodyPr vert="eaVert" lIns="91384" tIns="45693" rIns="91384" bIns="45693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zh-CN" altLang="zh-CN" sz="106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党有党风，企有特色，好的设计都是以客户特色为基线通过自己的缜密安排、成熟的熊猫语言诠释出其要表达思想概念！</a:t>
            </a:r>
            <a:endParaRPr lang="en-US" sz="1065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680821" y="2151921"/>
            <a:ext cx="0" cy="2779096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6544382" y="1346215"/>
            <a:ext cx="0" cy="2779096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221" y="4021139"/>
            <a:ext cx="206256" cy="56236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2" r="60615"/>
          <a:stretch>
            <a:fillRect/>
          </a:stretch>
        </p:blipFill>
        <p:spPr>
          <a:xfrm flipH="1">
            <a:off x="7563950" y="2127459"/>
            <a:ext cx="1814051" cy="3657219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204787" y="360139"/>
            <a:ext cx="11682414" cy="6154055"/>
            <a:chOff x="204787" y="360139"/>
            <a:chExt cx="11682414" cy="6154055"/>
          </a:xfrm>
        </p:grpSpPr>
        <p:grpSp>
          <p:nvGrpSpPr>
            <p:cNvPr id="23" name="组合 22"/>
            <p:cNvGrpSpPr/>
            <p:nvPr/>
          </p:nvGrpSpPr>
          <p:grpSpPr>
            <a:xfrm>
              <a:off x="204787" y="360139"/>
              <a:ext cx="10093519" cy="6154055"/>
              <a:chOff x="204787" y="360139"/>
              <a:chExt cx="10093519" cy="6154055"/>
            </a:xfrm>
          </p:grpSpPr>
          <p:pic>
            <p:nvPicPr>
              <p:cNvPr id="27" name="图片 26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7188" b="10195"/>
              <a:stretch>
                <a:fillRect/>
              </a:stretch>
            </p:blipFill>
            <p:spPr>
              <a:xfrm>
                <a:off x="304799" y="449960"/>
                <a:ext cx="362835" cy="5440109"/>
              </a:xfrm>
              <a:prstGeom prst="rect">
                <a:avLst/>
              </a:prstGeom>
            </p:spPr>
          </p:pic>
          <p:pic>
            <p:nvPicPr>
              <p:cNvPr id="28" name="图片 27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937" t="89956" r="93672" b="-3247"/>
              <a:stretch>
                <a:fillRect/>
              </a:stretch>
            </p:blipFill>
            <p:spPr>
              <a:xfrm>
                <a:off x="204787" y="5890070"/>
                <a:ext cx="885825" cy="517969"/>
              </a:xfrm>
              <a:prstGeom prst="rect">
                <a:avLst/>
              </a:prstGeom>
            </p:spPr>
          </p:pic>
          <p:pic>
            <p:nvPicPr>
              <p:cNvPr id="29" name="图片 28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42" t="2262" r="69848" b="79837"/>
              <a:stretch>
                <a:fillRect/>
              </a:stretch>
            </p:blipFill>
            <p:spPr>
              <a:xfrm>
                <a:off x="942464" y="360139"/>
                <a:ext cx="3390900" cy="697609"/>
              </a:xfrm>
              <a:prstGeom prst="rect">
                <a:avLst/>
              </a:prstGeom>
            </p:spPr>
          </p:pic>
          <p:pic>
            <p:nvPicPr>
              <p:cNvPr id="30" name="图片 29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42" t="2262" r="69848" b="79837"/>
              <a:stretch>
                <a:fillRect/>
              </a:stretch>
            </p:blipFill>
            <p:spPr>
              <a:xfrm>
                <a:off x="5104074" y="5445586"/>
                <a:ext cx="5194232" cy="1068608"/>
              </a:xfrm>
              <a:prstGeom prst="rect">
                <a:avLst/>
              </a:prstGeom>
            </p:spPr>
          </p:pic>
          <p:pic>
            <p:nvPicPr>
              <p:cNvPr id="31" name="图片 30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854" t="40120" r="29516" b="41979"/>
              <a:stretch>
                <a:fillRect/>
              </a:stretch>
            </p:blipFill>
            <p:spPr>
              <a:xfrm>
                <a:off x="6420362" y="1478657"/>
                <a:ext cx="1238250" cy="1068608"/>
              </a:xfrm>
              <a:prstGeom prst="rect">
                <a:avLst/>
              </a:prstGeom>
            </p:spPr>
          </p:pic>
          <p:pic>
            <p:nvPicPr>
              <p:cNvPr id="32" name="图片 31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198" t="3393" r="22172" b="78706"/>
              <a:stretch>
                <a:fillRect/>
              </a:stretch>
            </p:blipFill>
            <p:spPr>
              <a:xfrm>
                <a:off x="7259734" y="410049"/>
                <a:ext cx="1238250" cy="1068608"/>
              </a:xfrm>
              <a:prstGeom prst="rect">
                <a:avLst/>
              </a:prstGeom>
            </p:spPr>
          </p:pic>
        </p:grpSp>
        <p:grpSp>
          <p:nvGrpSpPr>
            <p:cNvPr id="24" name="组合 23"/>
            <p:cNvGrpSpPr/>
            <p:nvPr/>
          </p:nvGrpSpPr>
          <p:grpSpPr>
            <a:xfrm rot="10800000">
              <a:off x="11001376" y="449960"/>
              <a:ext cx="885825" cy="5958079"/>
              <a:chOff x="204787" y="449960"/>
              <a:chExt cx="885825" cy="5958079"/>
            </a:xfrm>
          </p:grpSpPr>
          <p:pic>
            <p:nvPicPr>
              <p:cNvPr id="25" name="图片 24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7188" b="10195"/>
              <a:stretch>
                <a:fillRect/>
              </a:stretch>
            </p:blipFill>
            <p:spPr>
              <a:xfrm>
                <a:off x="304799" y="449960"/>
                <a:ext cx="362835" cy="5440109"/>
              </a:xfrm>
              <a:prstGeom prst="rect">
                <a:avLst/>
              </a:prstGeom>
            </p:spPr>
          </p:pic>
          <p:pic>
            <p:nvPicPr>
              <p:cNvPr id="26" name="图片 25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937" t="89956" r="93672" b="-3247"/>
              <a:stretch>
                <a:fillRect/>
              </a:stretch>
            </p:blipFill>
            <p:spPr>
              <a:xfrm>
                <a:off x="204787" y="5890070"/>
                <a:ext cx="885825" cy="517969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3" grpId="0"/>
      <p:bldP spid="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11"/>
          <p:cNvGrpSpPr/>
          <p:nvPr/>
        </p:nvGrpSpPr>
        <p:grpSpPr>
          <a:xfrm>
            <a:off x="1592592" y="3240576"/>
            <a:ext cx="1887408" cy="1887992"/>
            <a:chOff x="1485900" y="1905000"/>
            <a:chExt cx="2438400" cy="2438400"/>
          </a:xfrm>
        </p:grpSpPr>
        <p:sp>
          <p:nvSpPr>
            <p:cNvPr id="3" name="椭圆 2"/>
            <p:cNvSpPr/>
            <p:nvPr/>
          </p:nvSpPr>
          <p:spPr>
            <a:xfrm>
              <a:off x="1485900" y="1905000"/>
              <a:ext cx="2438400" cy="24384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6324" y="2152537"/>
              <a:ext cx="1897552" cy="1943326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组合 10"/>
          <p:cNvGrpSpPr/>
          <p:nvPr/>
        </p:nvGrpSpPr>
        <p:grpSpPr>
          <a:xfrm>
            <a:off x="5044921" y="2546536"/>
            <a:ext cx="2155012" cy="2155679"/>
            <a:chOff x="4787900" y="1905000"/>
            <a:chExt cx="2438400" cy="2438400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1767" y="2150950"/>
              <a:ext cx="1950667" cy="194650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椭圆 23"/>
            <p:cNvSpPr/>
            <p:nvPr/>
          </p:nvSpPr>
          <p:spPr>
            <a:xfrm>
              <a:off x="4787900" y="1905000"/>
              <a:ext cx="2438400" cy="24384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0" name="组合 7"/>
          <p:cNvGrpSpPr/>
          <p:nvPr/>
        </p:nvGrpSpPr>
        <p:grpSpPr>
          <a:xfrm>
            <a:off x="8327794" y="2000514"/>
            <a:ext cx="2436896" cy="2437649"/>
            <a:chOff x="7872638" y="2013946"/>
            <a:chExt cx="2438400" cy="2438400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8360" y="2267613"/>
              <a:ext cx="1926956" cy="1931066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椭圆 24"/>
            <p:cNvSpPr/>
            <p:nvPr/>
          </p:nvSpPr>
          <p:spPr>
            <a:xfrm>
              <a:off x="7872638" y="2013946"/>
              <a:ext cx="2438400" cy="24384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30" name="文本框 4"/>
          <p:cNvSpPr txBox="1"/>
          <p:nvPr/>
        </p:nvSpPr>
        <p:spPr>
          <a:xfrm>
            <a:off x="8782641" y="1366045"/>
            <a:ext cx="2133804" cy="3385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wrap="none" lIns="91384" tIns="45693" rIns="91384" bIns="45693" rtlCol="0">
            <a:spAutoFit/>
          </a:bodyPr>
          <a:lstStyle/>
          <a:p>
            <a:r>
              <a:rPr lang="zh-CN" altLang="en-US" sz="1600" spc="300" dirty="0">
                <a:solidFill>
                  <a:srgbClr val="7AB7D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单击此处添加标题</a:t>
            </a:r>
          </a:p>
        </p:txBody>
      </p:sp>
      <p:sp>
        <p:nvSpPr>
          <p:cNvPr id="18" name="文本框 4"/>
          <p:cNvSpPr txBox="1"/>
          <p:nvPr/>
        </p:nvSpPr>
        <p:spPr>
          <a:xfrm>
            <a:off x="5254070" y="1930145"/>
            <a:ext cx="2133804" cy="3385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wrap="none" lIns="91384" tIns="45693" rIns="91384" bIns="45693" rtlCol="0">
            <a:spAutoFit/>
          </a:bodyPr>
          <a:lstStyle/>
          <a:p>
            <a:r>
              <a:rPr lang="zh-CN" altLang="en-US" sz="1600" spc="300" dirty="0">
                <a:solidFill>
                  <a:srgbClr val="7AB7D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单击此处添加标题</a:t>
            </a:r>
          </a:p>
        </p:txBody>
      </p:sp>
      <p:sp>
        <p:nvSpPr>
          <p:cNvPr id="19" name="文本框 4"/>
          <p:cNvSpPr txBox="1"/>
          <p:nvPr/>
        </p:nvSpPr>
        <p:spPr>
          <a:xfrm>
            <a:off x="1675286" y="2637073"/>
            <a:ext cx="2133804" cy="3385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wrap="none" lIns="91384" tIns="45693" rIns="91384" bIns="45693" rtlCol="0">
            <a:spAutoFit/>
          </a:bodyPr>
          <a:lstStyle/>
          <a:p>
            <a:r>
              <a:rPr lang="zh-CN" altLang="en-US" sz="1600" spc="300" dirty="0">
                <a:solidFill>
                  <a:srgbClr val="7AB7D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单击此处添加标题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265567" y="352451"/>
            <a:ext cx="12840674" cy="6153098"/>
            <a:chOff x="-1467432" y="410049"/>
            <a:chExt cx="12840674" cy="6153098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2" t="2262" r="69848" b="79837"/>
            <a:stretch>
              <a:fillRect/>
            </a:stretch>
          </p:blipFill>
          <p:spPr>
            <a:xfrm>
              <a:off x="-1467432" y="781048"/>
              <a:ext cx="3390900" cy="697609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2" t="2262" r="69848" b="79837"/>
            <a:stretch>
              <a:fillRect/>
            </a:stretch>
          </p:blipFill>
          <p:spPr>
            <a:xfrm>
              <a:off x="6179010" y="5494539"/>
              <a:ext cx="5194232" cy="1068608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854" t="40120" r="29516" b="41979"/>
            <a:stretch>
              <a:fillRect/>
            </a:stretch>
          </p:blipFill>
          <p:spPr>
            <a:xfrm>
              <a:off x="5943364" y="1478657"/>
              <a:ext cx="1238250" cy="1068608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98" t="3393" r="22172" b="78706"/>
            <a:stretch>
              <a:fillRect/>
            </a:stretch>
          </p:blipFill>
          <p:spPr>
            <a:xfrm>
              <a:off x="6782736" y="410049"/>
              <a:ext cx="1238250" cy="106860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078930" y="1943560"/>
            <a:ext cx="1180372" cy="106647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3" rIns="91384" bIns="45693" rtlCol="0" anchor="ctr"/>
          <a:lstStyle/>
          <a:p>
            <a:pPr algn="ctr"/>
            <a:r>
              <a:rPr lang="zh-CN" altLang="en-US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标</a:t>
            </a:r>
          </a:p>
        </p:txBody>
      </p:sp>
      <p:sp>
        <p:nvSpPr>
          <p:cNvPr id="31" name="矩形 30"/>
          <p:cNvSpPr/>
          <p:nvPr/>
        </p:nvSpPr>
        <p:spPr>
          <a:xfrm>
            <a:off x="4217848" y="1943560"/>
            <a:ext cx="1180372" cy="106647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3" rIns="91384" bIns="45693" rtlCol="0" anchor="ctr"/>
          <a:lstStyle/>
          <a:p>
            <a:pPr algn="ctr"/>
            <a:r>
              <a:rPr lang="zh-CN" altLang="en-US" sz="4000" dirty="0">
                <a:solidFill>
                  <a:schemeClr val="accent1"/>
                </a:solidFill>
              </a:rPr>
              <a:t>题</a:t>
            </a:r>
          </a:p>
        </p:txBody>
      </p:sp>
      <p:sp>
        <p:nvSpPr>
          <p:cNvPr id="32" name="矩形 31"/>
          <p:cNvSpPr/>
          <p:nvPr/>
        </p:nvSpPr>
        <p:spPr>
          <a:xfrm>
            <a:off x="6356766" y="1943560"/>
            <a:ext cx="1180372" cy="106647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3" rIns="91384" bIns="45693" rtlCol="0" anchor="ctr"/>
          <a:lstStyle/>
          <a:p>
            <a:pPr algn="ctr"/>
            <a:r>
              <a:rPr lang="zh-CN" altLang="en-US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文</a:t>
            </a:r>
          </a:p>
        </p:txBody>
      </p:sp>
      <p:sp>
        <p:nvSpPr>
          <p:cNvPr id="33" name="矩形 32"/>
          <p:cNvSpPr/>
          <p:nvPr/>
        </p:nvSpPr>
        <p:spPr>
          <a:xfrm>
            <a:off x="8495685" y="1943560"/>
            <a:ext cx="1180372" cy="106647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3" rIns="91384" bIns="45693" rtlCol="0" anchor="ctr"/>
          <a:lstStyle/>
          <a:p>
            <a:pPr algn="ctr"/>
            <a:r>
              <a:rPr lang="zh-CN" altLang="en-US" sz="4000" dirty="0">
                <a:solidFill>
                  <a:schemeClr val="accent1"/>
                </a:solidFill>
              </a:rPr>
              <a:t>字</a:t>
            </a:r>
          </a:p>
        </p:txBody>
      </p:sp>
      <p:sp>
        <p:nvSpPr>
          <p:cNvPr id="11" name="矩形 10"/>
          <p:cNvSpPr/>
          <p:nvPr/>
        </p:nvSpPr>
        <p:spPr>
          <a:xfrm>
            <a:off x="1712792" y="3224894"/>
            <a:ext cx="1912648" cy="1569606"/>
          </a:xfrm>
          <a:prstGeom prst="rect">
            <a:avLst/>
          </a:prstGeom>
        </p:spPr>
        <p:txBody>
          <a:bodyPr wrap="square" lIns="91384" tIns="45693" rIns="91384" bIns="45693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点击输入简要文字内容，文字内容需概括精炼，不用多余的文字修饰，言简意赅的说明分项内容。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851710" y="3220406"/>
            <a:ext cx="1912648" cy="1569606"/>
          </a:xfrm>
          <a:prstGeom prst="rect">
            <a:avLst/>
          </a:prstGeom>
        </p:spPr>
        <p:txBody>
          <a:bodyPr wrap="square" lIns="91384" tIns="45693" rIns="91384" bIns="45693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点击输入简要文字内容，文字内容需概括精炼，不用多余的文字修饰，言简意赅的说明分项内容。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989770" y="3220406"/>
            <a:ext cx="1912648" cy="1569606"/>
          </a:xfrm>
          <a:prstGeom prst="rect">
            <a:avLst/>
          </a:prstGeom>
        </p:spPr>
        <p:txBody>
          <a:bodyPr wrap="square" lIns="91384" tIns="45693" rIns="91384" bIns="45693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点击输入简要文字内容，文字内容需概括精炼，不用多余的文字修饰，言简意赅的说明分项内容。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323865" y="3252378"/>
            <a:ext cx="1912648" cy="1569606"/>
          </a:xfrm>
          <a:prstGeom prst="rect">
            <a:avLst/>
          </a:prstGeom>
        </p:spPr>
        <p:txBody>
          <a:bodyPr wrap="square" lIns="91384" tIns="45693" rIns="91384" bIns="45693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点击输入简要文字内容，文字内容需概括精炼，不用多余的文字修饰，言简意赅的说明分项内容。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34540" y="491685"/>
            <a:ext cx="12496830" cy="5977691"/>
            <a:chOff x="-1498459" y="549283"/>
            <a:chExt cx="12496830" cy="5977691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2" t="2262" r="69848" b="79837"/>
            <a:stretch>
              <a:fillRect/>
            </a:stretch>
          </p:blipFill>
          <p:spPr>
            <a:xfrm>
              <a:off x="-1498459" y="549283"/>
              <a:ext cx="3390900" cy="697609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2" t="2262" r="69848" b="79837"/>
            <a:stretch>
              <a:fillRect/>
            </a:stretch>
          </p:blipFill>
          <p:spPr>
            <a:xfrm>
              <a:off x="5804139" y="5458366"/>
              <a:ext cx="5194232" cy="1068608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854" t="40120" r="29516" b="41979"/>
            <a:stretch>
              <a:fillRect/>
            </a:stretch>
          </p:blipFill>
          <p:spPr>
            <a:xfrm>
              <a:off x="6244825" y="1096308"/>
              <a:ext cx="1238250" cy="1068608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98" t="3393" r="22172" b="78706"/>
            <a:stretch>
              <a:fillRect/>
            </a:stretch>
          </p:blipFill>
          <p:spPr>
            <a:xfrm>
              <a:off x="8503514" y="708943"/>
              <a:ext cx="1238250" cy="106860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1" grpId="0" animBg="1"/>
      <p:bldP spid="32" grpId="0" animBg="1"/>
      <p:bldP spid="33" grpId="0" animBg="1"/>
      <p:bldP spid="11" grpId="0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4"/>
          <p:cNvSpPr txBox="1"/>
          <p:nvPr/>
        </p:nvSpPr>
        <p:spPr>
          <a:xfrm>
            <a:off x="7295588" y="2661326"/>
            <a:ext cx="2399775" cy="707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eaVert" wrap="none" lIns="91384" tIns="45693" rIns="91384" bIns="45693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+mn-ea"/>
                <a:cs typeface="Tahoma" panose="020B0604030504040204" pitchFamily="34" charset="0"/>
              </a:rPr>
              <a:t>标题</a:t>
            </a:r>
            <a:endParaRPr lang="en-US" altLang="zh-CN" sz="2400" dirty="0">
              <a:solidFill>
                <a:schemeClr val="accent1"/>
              </a:solidFill>
              <a:latin typeface="+mn-ea"/>
              <a:cs typeface="Tahoma" panose="020B060403050404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+mn-ea"/>
                <a:cs typeface="Tahoma" panose="020B0604030504040204" pitchFamily="34" charset="0"/>
              </a:rPr>
              <a:t>标题</a:t>
            </a:r>
            <a:endParaRPr lang="en-US" altLang="zh-CN" sz="2400" dirty="0">
              <a:solidFill>
                <a:schemeClr val="accent1"/>
              </a:solidFill>
              <a:latin typeface="+mn-ea"/>
              <a:cs typeface="Tahoma" panose="020B060403050404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+mn-ea"/>
                <a:cs typeface="Tahoma" panose="020B0604030504040204" pitchFamily="34" charset="0"/>
              </a:rPr>
              <a:t>标题</a:t>
            </a:r>
            <a:endParaRPr lang="en-US" altLang="zh-CN" sz="2400" dirty="0">
              <a:solidFill>
                <a:schemeClr val="accent1"/>
              </a:solidFill>
              <a:latin typeface="+mn-ea"/>
              <a:cs typeface="Tahoma" panose="020B060403050404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936634" y="1721531"/>
            <a:ext cx="5806666" cy="3340460"/>
            <a:chOff x="701281" y="1291547"/>
            <a:chExt cx="4356344" cy="2506118"/>
          </a:xfrm>
        </p:grpSpPr>
        <p:sp>
          <p:nvSpPr>
            <p:cNvPr id="13" name="矩形 12"/>
            <p:cNvSpPr/>
            <p:nvPr/>
          </p:nvSpPr>
          <p:spPr>
            <a:xfrm>
              <a:off x="701281" y="1383077"/>
              <a:ext cx="4356344" cy="2414588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84" tIns="45693" rIns="91384" bIns="45693" rtlCol="0" anchor="ctr"/>
            <a:lstStyle/>
            <a:p>
              <a:pPr algn="ctr"/>
              <a:endParaRPr lang="zh-CN" altLang="en-US" sz="2400"/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18" t="25749" r="71558" b="21649"/>
            <a:stretch>
              <a:fillRect/>
            </a:stretch>
          </p:blipFill>
          <p:spPr>
            <a:xfrm flipH="1">
              <a:off x="701281" y="1291547"/>
              <a:ext cx="949206" cy="2501900"/>
            </a:xfrm>
            <a:prstGeom prst="rect">
              <a:avLst/>
            </a:prstGeom>
          </p:spPr>
        </p:pic>
      </p:grpSp>
      <p:sp>
        <p:nvSpPr>
          <p:cNvPr id="8" name="TextBox 15"/>
          <p:cNvSpPr txBox="1"/>
          <p:nvPr/>
        </p:nvSpPr>
        <p:spPr>
          <a:xfrm>
            <a:off x="2902971" y="2596086"/>
            <a:ext cx="3139208" cy="2234646"/>
          </a:xfrm>
          <a:prstGeom prst="rect">
            <a:avLst/>
          </a:prstGeom>
          <a:noFill/>
        </p:spPr>
        <p:txBody>
          <a:bodyPr vert="eaVert" wrap="square" lIns="91384" tIns="45693" rIns="91384" bIns="45693" rtlCol="0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点击输入简要文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字内容，文字内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容需概括精炼，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不用多余的文字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修饰，言简意赅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的说明分项内容。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点击输入简要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文字内容，文字内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容需概括精炼，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不用多余的文字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修饰，言简意赅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的说明分项内容。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65567" y="352451"/>
            <a:ext cx="11671964" cy="5238222"/>
            <a:chOff x="-1467432" y="410049"/>
            <a:chExt cx="11671964" cy="5238222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2" t="2262" r="69848" b="79837"/>
            <a:stretch>
              <a:fillRect/>
            </a:stretch>
          </p:blipFill>
          <p:spPr>
            <a:xfrm>
              <a:off x="-1467432" y="478441"/>
              <a:ext cx="3390900" cy="697609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2" t="2262" r="69848" b="79837"/>
            <a:stretch>
              <a:fillRect/>
            </a:stretch>
          </p:blipFill>
          <p:spPr>
            <a:xfrm>
              <a:off x="5010300" y="4579663"/>
              <a:ext cx="5194232" cy="1068608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854" t="40120" r="29516" b="41979"/>
            <a:stretch>
              <a:fillRect/>
            </a:stretch>
          </p:blipFill>
          <p:spPr>
            <a:xfrm>
              <a:off x="6420362" y="1478657"/>
              <a:ext cx="1238250" cy="1068608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98" t="3393" r="22172" b="78706"/>
            <a:stretch>
              <a:fillRect/>
            </a:stretch>
          </p:blipFill>
          <p:spPr>
            <a:xfrm>
              <a:off x="7259734" y="410049"/>
              <a:ext cx="1238250" cy="106860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0421" y="3131047"/>
            <a:ext cx="2342429" cy="1561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矩形 18"/>
          <p:cNvSpPr/>
          <p:nvPr/>
        </p:nvSpPr>
        <p:spPr>
          <a:xfrm>
            <a:off x="2270249" y="4944183"/>
            <a:ext cx="7854642" cy="1818457"/>
          </a:xfrm>
          <a:prstGeom prst="rect">
            <a:avLst/>
          </a:prstGeom>
        </p:spPr>
        <p:txBody>
          <a:bodyPr vert="horz" wrap="square" lIns="91384" tIns="45693" rIns="91384" bIns="45693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spc="300" dirty="0">
                <a:solidFill>
                  <a:srgbClr val="7AB7D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单击此处添加标题</a:t>
            </a:r>
          </a:p>
          <a:p>
            <a:pPr algn="ctr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点击输入简要文字内容，文字内容需概括精炼，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                                                    不用多余的文字修饰，言简意赅的说明分项内容。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56"/>
          <a:stretch>
            <a:fillRect/>
          </a:stretch>
        </p:blipFill>
        <p:spPr>
          <a:xfrm>
            <a:off x="4393944" y="3098406"/>
            <a:ext cx="4681403" cy="2018055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8"/>
          <a:stretch>
            <a:fillRect/>
          </a:stretch>
        </p:blipFill>
        <p:spPr bwMode="auto">
          <a:xfrm>
            <a:off x="1852065" y="2064576"/>
            <a:ext cx="2541879" cy="1561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组合 12"/>
          <p:cNvGrpSpPr/>
          <p:nvPr/>
        </p:nvGrpSpPr>
        <p:grpSpPr>
          <a:xfrm>
            <a:off x="265567" y="352451"/>
            <a:ext cx="13124772" cy="6329144"/>
            <a:chOff x="-1467432" y="410049"/>
            <a:chExt cx="13124772" cy="6329144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2" t="2262" r="69848" b="79837"/>
            <a:stretch>
              <a:fillRect/>
            </a:stretch>
          </p:blipFill>
          <p:spPr>
            <a:xfrm>
              <a:off x="-1467432" y="410049"/>
              <a:ext cx="3390900" cy="69760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2" t="2262" r="69848" b="79837"/>
            <a:stretch>
              <a:fillRect/>
            </a:stretch>
          </p:blipFill>
          <p:spPr>
            <a:xfrm>
              <a:off x="6463108" y="5670585"/>
              <a:ext cx="5194232" cy="1068608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854" t="40120" r="29516" b="41979"/>
            <a:stretch>
              <a:fillRect/>
            </a:stretch>
          </p:blipFill>
          <p:spPr>
            <a:xfrm>
              <a:off x="6420362" y="1478657"/>
              <a:ext cx="1238250" cy="1068608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98" t="3393" r="22172" b="78706"/>
            <a:stretch>
              <a:fillRect/>
            </a:stretch>
          </p:blipFill>
          <p:spPr>
            <a:xfrm>
              <a:off x="8441099" y="410049"/>
              <a:ext cx="1238250" cy="106860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7561982" y="1331199"/>
            <a:ext cx="658322" cy="666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65" dirty="0">
                <a:solidFill>
                  <a:schemeClr val="accent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输入标题</a:t>
            </a:r>
          </a:p>
        </p:txBody>
      </p:sp>
      <p:sp>
        <p:nvSpPr>
          <p:cNvPr id="14" name="TextBox 28"/>
          <p:cNvSpPr txBox="1"/>
          <p:nvPr/>
        </p:nvSpPr>
        <p:spPr>
          <a:xfrm>
            <a:off x="6426069" y="1989286"/>
            <a:ext cx="1030667" cy="26650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465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点此输入文字点此输入文字点此输入文字点此输入文字</a:t>
            </a:r>
          </a:p>
          <a:p>
            <a:pPr algn="ctr">
              <a:lnSpc>
                <a:spcPct val="125000"/>
              </a:lnSpc>
            </a:pPr>
            <a:endParaRPr lang="zh-CN" altLang="en-US" sz="1465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7456723" y="1461542"/>
            <a:ext cx="0" cy="3192817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5695441" y="1331199"/>
            <a:ext cx="658322" cy="666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65" dirty="0">
                <a:solidFill>
                  <a:schemeClr val="accent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输入标题</a:t>
            </a:r>
          </a:p>
        </p:txBody>
      </p:sp>
      <p:sp>
        <p:nvSpPr>
          <p:cNvPr id="18" name="TextBox 28"/>
          <p:cNvSpPr txBox="1"/>
          <p:nvPr/>
        </p:nvSpPr>
        <p:spPr>
          <a:xfrm>
            <a:off x="4559527" y="1989286"/>
            <a:ext cx="1030667" cy="26650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465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点此输入文字点此输入文字点此输入文字点此输入文字</a:t>
            </a:r>
          </a:p>
          <a:p>
            <a:pPr algn="ctr">
              <a:lnSpc>
                <a:spcPct val="125000"/>
              </a:lnSpc>
            </a:pPr>
            <a:endParaRPr lang="zh-CN" altLang="en-US" sz="1465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5590181" y="1461542"/>
            <a:ext cx="0" cy="3192817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3957461" y="1331199"/>
            <a:ext cx="658322" cy="666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65" dirty="0">
                <a:solidFill>
                  <a:schemeClr val="accent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输入标题</a:t>
            </a:r>
          </a:p>
        </p:txBody>
      </p:sp>
      <p:sp>
        <p:nvSpPr>
          <p:cNvPr id="21" name="TextBox 28"/>
          <p:cNvSpPr txBox="1"/>
          <p:nvPr/>
        </p:nvSpPr>
        <p:spPr>
          <a:xfrm>
            <a:off x="2821549" y="1989286"/>
            <a:ext cx="1030667" cy="26650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465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点此输入文字点此输入文字点此输入文字点此输入文字</a:t>
            </a:r>
          </a:p>
          <a:p>
            <a:pPr algn="ctr">
              <a:lnSpc>
                <a:spcPct val="125000"/>
              </a:lnSpc>
            </a:pPr>
            <a:endParaRPr lang="zh-CN" altLang="en-US" sz="1465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3852203" y="1461542"/>
            <a:ext cx="0" cy="3192817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2122272" y="1331199"/>
            <a:ext cx="658322" cy="666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65" dirty="0">
                <a:solidFill>
                  <a:schemeClr val="accent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输入标题</a:t>
            </a:r>
          </a:p>
        </p:txBody>
      </p:sp>
      <p:sp>
        <p:nvSpPr>
          <p:cNvPr id="24" name="TextBox 28"/>
          <p:cNvSpPr txBox="1"/>
          <p:nvPr/>
        </p:nvSpPr>
        <p:spPr>
          <a:xfrm>
            <a:off x="986358" y="1989286"/>
            <a:ext cx="1030667" cy="26650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465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点此输入文字点此输入文字点此输入文字点此输入文字</a:t>
            </a:r>
          </a:p>
          <a:p>
            <a:pPr algn="ctr">
              <a:lnSpc>
                <a:spcPct val="125000"/>
              </a:lnSpc>
            </a:pPr>
            <a:endParaRPr lang="zh-CN" altLang="en-US" sz="1465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2018014" y="1461542"/>
            <a:ext cx="0" cy="3192817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25"/>
          <p:cNvGrpSpPr/>
          <p:nvPr/>
        </p:nvGrpSpPr>
        <p:grpSpPr>
          <a:xfrm>
            <a:off x="321564" y="428599"/>
            <a:ext cx="12914122" cy="5752689"/>
            <a:chOff x="444884" y="676697"/>
            <a:chExt cx="12914122" cy="5752689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2" t="2262" r="69848" b="79837"/>
            <a:stretch>
              <a:fillRect/>
            </a:stretch>
          </p:blipFill>
          <p:spPr>
            <a:xfrm>
              <a:off x="444884" y="676697"/>
              <a:ext cx="3390900" cy="697609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2" t="2262" r="69848" b="79837"/>
            <a:stretch>
              <a:fillRect/>
            </a:stretch>
          </p:blipFill>
          <p:spPr>
            <a:xfrm>
              <a:off x="8164774" y="5360778"/>
              <a:ext cx="5194232" cy="1068608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854" t="40120" r="29516" b="41979"/>
            <a:stretch>
              <a:fillRect/>
            </a:stretch>
          </p:blipFill>
          <p:spPr>
            <a:xfrm>
              <a:off x="8915600" y="1871305"/>
              <a:ext cx="1238250" cy="1068608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98" t="3393" r="22172" b="78706"/>
            <a:stretch>
              <a:fillRect/>
            </a:stretch>
          </p:blipFill>
          <p:spPr>
            <a:xfrm>
              <a:off x="10298306" y="840002"/>
              <a:ext cx="1238250" cy="106860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  <p:bldP spid="18" grpId="0"/>
      <p:bldP spid="20" grpId="0"/>
      <p:bldP spid="21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527987" y="2067575"/>
            <a:ext cx="393249" cy="1897388"/>
          </a:xfrm>
          <a:prstGeom prst="rect">
            <a:avLst/>
          </a:prstGeom>
          <a:noFill/>
        </p:spPr>
        <p:txBody>
          <a:bodyPr vert="horz" wrap="square" lIns="91384" tIns="45693" rIns="91384" bIns="45693" rtlCol="0">
            <a:spAutoFit/>
          </a:bodyPr>
          <a:lstStyle/>
          <a:p>
            <a:pPr algn="ctr"/>
            <a:r>
              <a:rPr lang="zh-CN" altLang="en-US" sz="5865" spc="-3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目录</a:t>
            </a: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697" y="3458869"/>
            <a:ext cx="206256" cy="56236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6224366" y="1884092"/>
            <a:ext cx="3055118" cy="3014130"/>
            <a:chOff x="6224366" y="1884092"/>
            <a:chExt cx="3055118" cy="3014130"/>
          </a:xfrm>
        </p:grpSpPr>
        <p:grpSp>
          <p:nvGrpSpPr>
            <p:cNvPr id="2" name="组合 39"/>
            <p:cNvGrpSpPr/>
            <p:nvPr/>
          </p:nvGrpSpPr>
          <p:grpSpPr>
            <a:xfrm>
              <a:off x="6224366" y="1884092"/>
              <a:ext cx="553870" cy="3014130"/>
              <a:chOff x="5779990" y="1478323"/>
              <a:chExt cx="554210" cy="3015060"/>
            </a:xfrm>
          </p:grpSpPr>
          <p:sp>
            <p:nvSpPr>
              <p:cNvPr id="21" name="Rectangle 6"/>
              <p:cNvSpPr>
                <a:spLocks noChangeArrowheads="1"/>
              </p:cNvSpPr>
              <p:nvPr/>
            </p:nvSpPr>
            <p:spPr bwMode="auto">
              <a:xfrm>
                <a:off x="5800177" y="1478323"/>
                <a:ext cx="450684" cy="3015060"/>
              </a:xfrm>
              <a:prstGeom prst="rect">
                <a:avLst/>
              </a:prstGeom>
              <a:no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</a:ln>
            </p:spPr>
            <p:txBody>
              <a:bodyPr vert="eaVert" wrap="square" lIns="121845" tIns="60923" rIns="121845" bIns="60923" numCol="1" anchor="t" anchorCtr="0" compatLnSpc="1"/>
              <a:lstStyle/>
              <a:p>
                <a:pPr algn="ctr"/>
                <a:endPara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5779990" y="1546952"/>
                <a:ext cx="554210" cy="477201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zh-CN" altLang="en-US" sz="2400" b="1" spc="600" dirty="0">
                    <a:solidFill>
                      <a:srgbClr val="7AB7D0"/>
                    </a:solidFill>
                    <a:latin typeface="+mn-ea"/>
                  </a:rPr>
                  <a:t>壹</a:t>
                </a: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5803072" y="2092783"/>
                <a:ext cx="461948" cy="2086982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dist"/>
                <a:r>
                  <a:rPr lang="zh-CN" altLang="en-US" spc="300" dirty="0">
                    <a:latin typeface="+mn-ea"/>
                  </a:rPr>
                  <a:t>年度工作概述</a:t>
                </a:r>
              </a:p>
            </p:txBody>
          </p:sp>
          <p:cxnSp>
            <p:nvCxnSpPr>
              <p:cNvPr id="36" name="直接连接符 35"/>
              <p:cNvCxnSpPr/>
              <p:nvPr/>
            </p:nvCxnSpPr>
            <p:spPr>
              <a:xfrm>
                <a:off x="5800177" y="2024007"/>
                <a:ext cx="450684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" name="组合 56"/>
            <p:cNvGrpSpPr/>
            <p:nvPr/>
          </p:nvGrpSpPr>
          <p:grpSpPr>
            <a:xfrm>
              <a:off x="7058114" y="1884092"/>
              <a:ext cx="553870" cy="3014130"/>
              <a:chOff x="5779990" y="1478323"/>
              <a:chExt cx="554210" cy="3015060"/>
            </a:xfrm>
          </p:grpSpPr>
          <p:sp>
            <p:nvSpPr>
              <p:cNvPr id="58" name="Rectangle 6"/>
              <p:cNvSpPr>
                <a:spLocks noChangeArrowheads="1"/>
              </p:cNvSpPr>
              <p:nvPr/>
            </p:nvSpPr>
            <p:spPr bwMode="auto">
              <a:xfrm>
                <a:off x="5800177" y="1478323"/>
                <a:ext cx="450684" cy="3015060"/>
              </a:xfrm>
              <a:prstGeom prst="rect">
                <a:avLst/>
              </a:prstGeom>
              <a:no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</a:ln>
            </p:spPr>
            <p:txBody>
              <a:bodyPr vert="eaVert" wrap="square" lIns="121845" tIns="60923" rIns="121845" bIns="60923" numCol="1" anchor="t" anchorCtr="0" compatLnSpc="1"/>
              <a:lstStyle/>
              <a:p>
                <a:pPr algn="ctr"/>
                <a:endPara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59" name="文本框 58"/>
              <p:cNvSpPr txBox="1"/>
              <p:nvPr/>
            </p:nvSpPr>
            <p:spPr>
              <a:xfrm>
                <a:off x="5779990" y="1546952"/>
                <a:ext cx="554210" cy="477201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zh-CN" altLang="en-US" sz="2400" b="1" spc="600" dirty="0">
                    <a:solidFill>
                      <a:srgbClr val="7AB7D0"/>
                    </a:solidFill>
                    <a:latin typeface="+mn-ea"/>
                  </a:rPr>
                  <a:t>贰</a:t>
                </a:r>
              </a:p>
            </p:txBody>
          </p:sp>
          <p:sp>
            <p:nvSpPr>
              <p:cNvPr id="60" name="文本框 59"/>
              <p:cNvSpPr txBox="1"/>
              <p:nvPr/>
            </p:nvSpPr>
            <p:spPr>
              <a:xfrm>
                <a:off x="5803073" y="2092783"/>
                <a:ext cx="461948" cy="2086982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dist"/>
                <a:r>
                  <a:rPr lang="zh-CN" altLang="en-US" spc="300" dirty="0">
                    <a:latin typeface="+mn-ea"/>
                  </a:rPr>
                  <a:t>工作完成情况</a:t>
                </a:r>
              </a:p>
            </p:txBody>
          </p:sp>
          <p:cxnSp>
            <p:nvCxnSpPr>
              <p:cNvPr id="61" name="直接连接符 60"/>
              <p:cNvCxnSpPr/>
              <p:nvPr/>
            </p:nvCxnSpPr>
            <p:spPr>
              <a:xfrm>
                <a:off x="5800177" y="2024007"/>
                <a:ext cx="450684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" name="组合 61"/>
            <p:cNvGrpSpPr/>
            <p:nvPr/>
          </p:nvGrpSpPr>
          <p:grpSpPr>
            <a:xfrm>
              <a:off x="7891865" y="1884092"/>
              <a:ext cx="553870" cy="3014130"/>
              <a:chOff x="5779990" y="1478323"/>
              <a:chExt cx="554210" cy="3015060"/>
            </a:xfrm>
          </p:grpSpPr>
          <p:sp>
            <p:nvSpPr>
              <p:cNvPr id="63" name="Rectangle 6"/>
              <p:cNvSpPr>
                <a:spLocks noChangeArrowheads="1"/>
              </p:cNvSpPr>
              <p:nvPr/>
            </p:nvSpPr>
            <p:spPr bwMode="auto">
              <a:xfrm>
                <a:off x="5800177" y="1478323"/>
                <a:ext cx="450684" cy="3015060"/>
              </a:xfrm>
              <a:prstGeom prst="rect">
                <a:avLst/>
              </a:prstGeom>
              <a:no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</a:ln>
            </p:spPr>
            <p:txBody>
              <a:bodyPr vert="eaVert" wrap="square" lIns="121845" tIns="60923" rIns="121845" bIns="60923" numCol="1" anchor="t" anchorCtr="0" compatLnSpc="1"/>
              <a:lstStyle/>
              <a:p>
                <a:pPr algn="ctr"/>
                <a:endPara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64" name="文本框 63"/>
              <p:cNvSpPr txBox="1"/>
              <p:nvPr/>
            </p:nvSpPr>
            <p:spPr>
              <a:xfrm>
                <a:off x="5779990" y="1546952"/>
                <a:ext cx="554210" cy="477201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zh-CN" altLang="en-US" sz="2400" b="1" spc="600" dirty="0">
                    <a:solidFill>
                      <a:srgbClr val="7AB7D0"/>
                    </a:solidFill>
                    <a:latin typeface="+mn-ea"/>
                  </a:rPr>
                  <a:t>叁</a:t>
                </a:r>
              </a:p>
            </p:txBody>
          </p:sp>
          <p:sp>
            <p:nvSpPr>
              <p:cNvPr id="65" name="文本框 64"/>
              <p:cNvSpPr txBox="1"/>
              <p:nvPr/>
            </p:nvSpPr>
            <p:spPr>
              <a:xfrm>
                <a:off x="5803073" y="2092783"/>
                <a:ext cx="461948" cy="2086982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dist"/>
                <a:r>
                  <a:rPr lang="zh-CN" altLang="en-US" spc="300" dirty="0">
                    <a:latin typeface="+mn-ea"/>
                  </a:rPr>
                  <a:t>成功项目展示</a:t>
                </a:r>
              </a:p>
            </p:txBody>
          </p:sp>
          <p:cxnSp>
            <p:nvCxnSpPr>
              <p:cNvPr id="66" name="直接连接符 65"/>
              <p:cNvCxnSpPr/>
              <p:nvPr/>
            </p:nvCxnSpPr>
            <p:spPr>
              <a:xfrm>
                <a:off x="5800177" y="2024007"/>
                <a:ext cx="450684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" name="组合 66"/>
            <p:cNvGrpSpPr/>
            <p:nvPr/>
          </p:nvGrpSpPr>
          <p:grpSpPr>
            <a:xfrm>
              <a:off x="8725614" y="1884092"/>
              <a:ext cx="553870" cy="3014130"/>
              <a:chOff x="5779990" y="1478323"/>
              <a:chExt cx="554210" cy="3015060"/>
            </a:xfrm>
          </p:grpSpPr>
          <p:sp>
            <p:nvSpPr>
              <p:cNvPr id="68" name="Rectangle 6"/>
              <p:cNvSpPr>
                <a:spLocks noChangeArrowheads="1"/>
              </p:cNvSpPr>
              <p:nvPr/>
            </p:nvSpPr>
            <p:spPr bwMode="auto">
              <a:xfrm>
                <a:off x="5800177" y="1478323"/>
                <a:ext cx="450684" cy="3015060"/>
              </a:xfrm>
              <a:prstGeom prst="rect">
                <a:avLst/>
              </a:prstGeom>
              <a:no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</a:ln>
            </p:spPr>
            <p:txBody>
              <a:bodyPr vert="eaVert" wrap="square" lIns="121845" tIns="60923" rIns="121845" bIns="60923" numCol="1" anchor="t" anchorCtr="0" compatLnSpc="1"/>
              <a:lstStyle/>
              <a:p>
                <a:pPr algn="ctr"/>
                <a:endPara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69" name="文本框 68"/>
              <p:cNvSpPr txBox="1"/>
              <p:nvPr/>
            </p:nvSpPr>
            <p:spPr>
              <a:xfrm>
                <a:off x="5779990" y="1546952"/>
                <a:ext cx="554210" cy="477201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zh-CN" altLang="en-US" sz="2400" b="1" spc="600" dirty="0">
                    <a:solidFill>
                      <a:srgbClr val="7AB7D0"/>
                    </a:solidFill>
                    <a:latin typeface="+mn-ea"/>
                  </a:rPr>
                  <a:t>肆</a:t>
                </a:r>
              </a:p>
            </p:txBody>
          </p:sp>
          <p:sp>
            <p:nvSpPr>
              <p:cNvPr id="70" name="文本框 69"/>
              <p:cNvSpPr txBox="1"/>
              <p:nvPr/>
            </p:nvSpPr>
            <p:spPr>
              <a:xfrm>
                <a:off x="5803072" y="2092783"/>
                <a:ext cx="461948" cy="2086982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dist"/>
                <a:r>
                  <a:rPr lang="zh-CN" altLang="en-US" spc="300" dirty="0">
                    <a:latin typeface="+mn-ea"/>
                  </a:rPr>
                  <a:t>明年工作计划</a:t>
                </a:r>
              </a:p>
            </p:txBody>
          </p:sp>
          <p:cxnSp>
            <p:nvCxnSpPr>
              <p:cNvPr id="71" name="直接连接符 70"/>
              <p:cNvCxnSpPr/>
              <p:nvPr/>
            </p:nvCxnSpPr>
            <p:spPr>
              <a:xfrm>
                <a:off x="5800177" y="2024007"/>
                <a:ext cx="450684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组合 24"/>
          <p:cNvGrpSpPr/>
          <p:nvPr/>
        </p:nvGrpSpPr>
        <p:grpSpPr>
          <a:xfrm>
            <a:off x="204787" y="360139"/>
            <a:ext cx="12814246" cy="6149919"/>
            <a:chOff x="204787" y="360139"/>
            <a:chExt cx="12814246" cy="6149919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7188" b="10195"/>
            <a:stretch>
              <a:fillRect/>
            </a:stretch>
          </p:blipFill>
          <p:spPr>
            <a:xfrm>
              <a:off x="304799" y="449960"/>
              <a:ext cx="362835" cy="5440109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37" t="89956" r="93672" b="-3247"/>
            <a:stretch>
              <a:fillRect/>
            </a:stretch>
          </p:blipFill>
          <p:spPr>
            <a:xfrm>
              <a:off x="204787" y="5890070"/>
              <a:ext cx="885825" cy="517969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2" t="2262" r="69848" b="79837"/>
            <a:stretch>
              <a:fillRect/>
            </a:stretch>
          </p:blipFill>
          <p:spPr>
            <a:xfrm>
              <a:off x="942464" y="360139"/>
              <a:ext cx="3390900" cy="697609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2" t="2262" r="69848" b="79837"/>
            <a:stretch>
              <a:fillRect/>
            </a:stretch>
          </p:blipFill>
          <p:spPr>
            <a:xfrm>
              <a:off x="7824801" y="5441450"/>
              <a:ext cx="5194232" cy="1068608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854" t="40120" r="29516" b="41979"/>
            <a:stretch>
              <a:fillRect/>
            </a:stretch>
          </p:blipFill>
          <p:spPr>
            <a:xfrm>
              <a:off x="6673790" y="882246"/>
              <a:ext cx="1238250" cy="1068608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98" t="3393" r="22172" b="78706"/>
            <a:stretch>
              <a:fillRect/>
            </a:stretch>
          </p:blipFill>
          <p:spPr>
            <a:xfrm>
              <a:off x="9015493" y="449960"/>
              <a:ext cx="1238250" cy="106860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文本框 42"/>
          <p:cNvSpPr txBox="1"/>
          <p:nvPr/>
        </p:nvSpPr>
        <p:spPr>
          <a:xfrm>
            <a:off x="6787205" y="2269256"/>
            <a:ext cx="962010" cy="933278"/>
          </a:xfrm>
          <a:prstGeom prst="rect">
            <a:avLst/>
          </a:prstGeom>
          <a:noFill/>
        </p:spPr>
        <p:txBody>
          <a:bodyPr vert="horz" wrap="none" lIns="91384" tIns="45693" rIns="91384" bIns="45693" rtlCol="0">
            <a:spAutoFit/>
          </a:bodyPr>
          <a:lstStyle/>
          <a:p>
            <a:pPr algn="ctr"/>
            <a:r>
              <a:rPr lang="zh-CN" altLang="en-US" sz="5465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肆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5835198" y="1689100"/>
            <a:ext cx="553756" cy="2894400"/>
          </a:xfrm>
          <a:prstGeom prst="rect">
            <a:avLst/>
          </a:prstGeom>
          <a:noFill/>
        </p:spPr>
        <p:txBody>
          <a:bodyPr vert="eaVert" wrap="square" lIns="91384" tIns="45693" rIns="91384" bIns="45693" rtlCol="0">
            <a:spAutoFit/>
          </a:bodyPr>
          <a:lstStyle/>
          <a:p>
            <a:pPr algn="dist"/>
            <a:r>
              <a:rPr lang="zh-CN" altLang="en-US" sz="2400" b="1" spc="300" dirty="0">
                <a:latin typeface="+mn-ea"/>
              </a:rPr>
              <a:t>明年工作计划</a:t>
            </a:r>
          </a:p>
        </p:txBody>
      </p:sp>
      <p:sp>
        <p:nvSpPr>
          <p:cNvPr id="54" name="Content Placeholder 2"/>
          <p:cNvSpPr txBox="1"/>
          <p:nvPr/>
        </p:nvSpPr>
        <p:spPr>
          <a:xfrm>
            <a:off x="4151061" y="2269256"/>
            <a:ext cx="1227986" cy="2881805"/>
          </a:xfrm>
          <a:prstGeom prst="rect">
            <a:avLst/>
          </a:prstGeom>
        </p:spPr>
        <p:txBody>
          <a:bodyPr vert="eaVert" lIns="91384" tIns="45693" rIns="91384" bIns="45693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zh-CN" altLang="zh-CN" sz="106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党有党风，企有特色，好的设计都是以客户特色为基线通过自己的缜密安排、成熟的熊猫语言诠释出其要表达思想概念！</a:t>
            </a:r>
            <a:endParaRPr lang="en-US" sz="1065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680821" y="2151921"/>
            <a:ext cx="0" cy="2779096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6544382" y="1346215"/>
            <a:ext cx="0" cy="2779096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221" y="4021139"/>
            <a:ext cx="206256" cy="56236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2" r="60615"/>
          <a:stretch>
            <a:fillRect/>
          </a:stretch>
        </p:blipFill>
        <p:spPr>
          <a:xfrm flipH="1">
            <a:off x="7563950" y="2127459"/>
            <a:ext cx="1814051" cy="3657219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204787" y="360139"/>
            <a:ext cx="11682414" cy="6154055"/>
            <a:chOff x="204787" y="360139"/>
            <a:chExt cx="11682414" cy="6154055"/>
          </a:xfrm>
        </p:grpSpPr>
        <p:grpSp>
          <p:nvGrpSpPr>
            <p:cNvPr id="23" name="组合 22"/>
            <p:cNvGrpSpPr/>
            <p:nvPr/>
          </p:nvGrpSpPr>
          <p:grpSpPr>
            <a:xfrm>
              <a:off x="204787" y="360139"/>
              <a:ext cx="10093519" cy="6154055"/>
              <a:chOff x="204787" y="360139"/>
              <a:chExt cx="10093519" cy="6154055"/>
            </a:xfrm>
          </p:grpSpPr>
          <p:pic>
            <p:nvPicPr>
              <p:cNvPr id="27" name="图片 26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7188" b="10195"/>
              <a:stretch>
                <a:fillRect/>
              </a:stretch>
            </p:blipFill>
            <p:spPr>
              <a:xfrm>
                <a:off x="304799" y="449960"/>
                <a:ext cx="362835" cy="5440109"/>
              </a:xfrm>
              <a:prstGeom prst="rect">
                <a:avLst/>
              </a:prstGeom>
            </p:spPr>
          </p:pic>
          <p:pic>
            <p:nvPicPr>
              <p:cNvPr id="28" name="图片 27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937" t="89956" r="93672" b="-3247"/>
              <a:stretch>
                <a:fillRect/>
              </a:stretch>
            </p:blipFill>
            <p:spPr>
              <a:xfrm>
                <a:off x="204787" y="5890070"/>
                <a:ext cx="885825" cy="517969"/>
              </a:xfrm>
              <a:prstGeom prst="rect">
                <a:avLst/>
              </a:prstGeom>
            </p:spPr>
          </p:pic>
          <p:pic>
            <p:nvPicPr>
              <p:cNvPr id="29" name="图片 28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42" t="2262" r="69848" b="79837"/>
              <a:stretch>
                <a:fillRect/>
              </a:stretch>
            </p:blipFill>
            <p:spPr>
              <a:xfrm>
                <a:off x="942464" y="360139"/>
                <a:ext cx="3390900" cy="697609"/>
              </a:xfrm>
              <a:prstGeom prst="rect">
                <a:avLst/>
              </a:prstGeom>
            </p:spPr>
          </p:pic>
          <p:pic>
            <p:nvPicPr>
              <p:cNvPr id="30" name="图片 29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42" t="2262" r="69848" b="79837"/>
              <a:stretch>
                <a:fillRect/>
              </a:stretch>
            </p:blipFill>
            <p:spPr>
              <a:xfrm>
                <a:off x="5104074" y="5445586"/>
                <a:ext cx="5194232" cy="1068608"/>
              </a:xfrm>
              <a:prstGeom prst="rect">
                <a:avLst/>
              </a:prstGeom>
            </p:spPr>
          </p:pic>
          <p:pic>
            <p:nvPicPr>
              <p:cNvPr id="31" name="图片 30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854" t="40120" r="29516" b="41979"/>
              <a:stretch>
                <a:fillRect/>
              </a:stretch>
            </p:blipFill>
            <p:spPr>
              <a:xfrm>
                <a:off x="6420362" y="1478657"/>
                <a:ext cx="1238250" cy="1068608"/>
              </a:xfrm>
              <a:prstGeom prst="rect">
                <a:avLst/>
              </a:prstGeom>
            </p:spPr>
          </p:pic>
          <p:pic>
            <p:nvPicPr>
              <p:cNvPr id="32" name="图片 31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198" t="3393" r="22172" b="78706"/>
              <a:stretch>
                <a:fillRect/>
              </a:stretch>
            </p:blipFill>
            <p:spPr>
              <a:xfrm>
                <a:off x="7259734" y="410049"/>
                <a:ext cx="1238250" cy="1068608"/>
              </a:xfrm>
              <a:prstGeom prst="rect">
                <a:avLst/>
              </a:prstGeom>
            </p:spPr>
          </p:pic>
        </p:grpSp>
        <p:grpSp>
          <p:nvGrpSpPr>
            <p:cNvPr id="24" name="组合 23"/>
            <p:cNvGrpSpPr/>
            <p:nvPr/>
          </p:nvGrpSpPr>
          <p:grpSpPr>
            <a:xfrm rot="10800000">
              <a:off x="11001376" y="449960"/>
              <a:ext cx="885825" cy="5958079"/>
              <a:chOff x="204787" y="449960"/>
              <a:chExt cx="885825" cy="5958079"/>
            </a:xfrm>
          </p:grpSpPr>
          <p:pic>
            <p:nvPicPr>
              <p:cNvPr id="25" name="图片 24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7188" b="10195"/>
              <a:stretch>
                <a:fillRect/>
              </a:stretch>
            </p:blipFill>
            <p:spPr>
              <a:xfrm>
                <a:off x="304799" y="449960"/>
                <a:ext cx="362835" cy="5440109"/>
              </a:xfrm>
              <a:prstGeom prst="rect">
                <a:avLst/>
              </a:prstGeom>
            </p:spPr>
          </p:pic>
          <p:pic>
            <p:nvPicPr>
              <p:cNvPr id="26" name="图片 25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937" t="89956" r="93672" b="-3247"/>
              <a:stretch>
                <a:fillRect/>
              </a:stretch>
            </p:blipFill>
            <p:spPr>
              <a:xfrm>
                <a:off x="204787" y="5890070"/>
                <a:ext cx="885825" cy="517969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3" grpId="0"/>
      <p:bldP spid="5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7295672" y="949398"/>
            <a:ext cx="0" cy="590754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7504172" y="3040702"/>
            <a:ext cx="553756" cy="2169770"/>
          </a:xfrm>
          <a:prstGeom prst="rect">
            <a:avLst/>
          </a:prstGeom>
          <a:noFill/>
        </p:spPr>
        <p:txBody>
          <a:bodyPr vert="eaVert" wrap="none" lIns="91384" tIns="45693" rIns="91384" bIns="45693" rtlCol="0">
            <a:spAutoFit/>
          </a:bodyPr>
          <a:lstStyle/>
          <a:p>
            <a:r>
              <a:rPr lang="zh-CN" altLang="en-US" sz="2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此处添加标题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292856" y="3058274"/>
            <a:ext cx="676611" cy="2817789"/>
          </a:xfrm>
          <a:prstGeom prst="rect">
            <a:avLst/>
          </a:prstGeom>
          <a:noFill/>
        </p:spPr>
        <p:txBody>
          <a:bodyPr vert="eaVert" wrap="square" lIns="91384" tIns="45693" rIns="91384" bIns="45693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65" dirty="0"/>
              <a:t>点一滴墨，倾一世魂。用一辈子的桃花运，换一场不分手的恋情</a:t>
            </a:r>
            <a:endParaRPr lang="zh-CN" altLang="en-US" sz="1065" spc="300" dirty="0"/>
          </a:p>
        </p:txBody>
      </p:sp>
      <p:sp>
        <p:nvSpPr>
          <p:cNvPr id="10" name="文本框 9"/>
          <p:cNvSpPr txBox="1"/>
          <p:nvPr/>
        </p:nvSpPr>
        <p:spPr>
          <a:xfrm>
            <a:off x="9196425" y="3058274"/>
            <a:ext cx="676611" cy="2817789"/>
          </a:xfrm>
          <a:prstGeom prst="rect">
            <a:avLst/>
          </a:prstGeom>
          <a:noFill/>
        </p:spPr>
        <p:txBody>
          <a:bodyPr vert="eaVert" wrap="square" lIns="91384" tIns="45693" rIns="91384" bIns="45693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65" dirty="0"/>
              <a:t>点一滴墨，倾一世魂。用一辈子的桃花运，换一场不分手的恋情</a:t>
            </a:r>
            <a:endParaRPr lang="zh-CN" altLang="en-US" sz="1065" spc="300" dirty="0"/>
          </a:p>
        </p:txBody>
      </p:sp>
      <p:sp>
        <p:nvSpPr>
          <p:cNvPr id="11" name="文本框 10"/>
          <p:cNvSpPr txBox="1"/>
          <p:nvPr/>
        </p:nvSpPr>
        <p:spPr>
          <a:xfrm>
            <a:off x="10099993" y="3058274"/>
            <a:ext cx="676611" cy="2817789"/>
          </a:xfrm>
          <a:prstGeom prst="rect">
            <a:avLst/>
          </a:prstGeom>
          <a:noFill/>
        </p:spPr>
        <p:txBody>
          <a:bodyPr vert="eaVert" wrap="square" lIns="91384" tIns="45693" rIns="91384" bIns="45693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65" dirty="0"/>
              <a:t>点一滴墨，倾一世魂。用一辈子的桃花运，换一场不分手的恋情</a:t>
            </a:r>
            <a:endParaRPr lang="zh-CN" altLang="en-US" sz="1065" spc="300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116" y="4881570"/>
            <a:ext cx="399399" cy="39161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17"/>
          <a:stretch>
            <a:fillRect/>
          </a:stretch>
        </p:blipFill>
        <p:spPr>
          <a:xfrm>
            <a:off x="-282340" y="2043969"/>
            <a:ext cx="6855885" cy="364615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1" y="1048024"/>
            <a:ext cx="4020500" cy="4020500"/>
          </a:xfrm>
          <a:prstGeom prst="sun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9457847" y="174651"/>
            <a:ext cx="2077622" cy="2137216"/>
            <a:chOff x="6420362" y="410049"/>
            <a:chExt cx="2077622" cy="2137216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854" t="40120" r="29516" b="41979"/>
            <a:stretch>
              <a:fillRect/>
            </a:stretch>
          </p:blipFill>
          <p:spPr>
            <a:xfrm>
              <a:off x="6420362" y="1478657"/>
              <a:ext cx="1238250" cy="1068608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98" t="3393" r="22172" b="78706"/>
            <a:stretch>
              <a:fillRect/>
            </a:stretch>
          </p:blipFill>
          <p:spPr>
            <a:xfrm>
              <a:off x="7259734" y="410049"/>
              <a:ext cx="1238250" cy="106860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 rot="5400000">
            <a:off x="5173541" y="1481090"/>
            <a:ext cx="2183481" cy="3385622"/>
          </a:xfrm>
          <a:prstGeom prst="rect">
            <a:avLst/>
          </a:prstGeom>
          <a:noFill/>
          <a:ln>
            <a:solidFill>
              <a:srgbClr val="7AB7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3" rIns="91384" bIns="45693"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矩形 10"/>
          <p:cNvSpPr/>
          <p:nvPr/>
        </p:nvSpPr>
        <p:spPr>
          <a:xfrm>
            <a:off x="8647852" y="2741406"/>
            <a:ext cx="2794848" cy="1551422"/>
          </a:xfrm>
          <a:prstGeom prst="rect">
            <a:avLst/>
          </a:prstGeom>
        </p:spPr>
        <p:txBody>
          <a:bodyPr vert="horz" wrap="square" lIns="91412" tIns="45706" rIns="91412" bIns="45706">
            <a:spAutoFit/>
          </a:bodyPr>
          <a:lstStyle/>
          <a:p>
            <a:r>
              <a:rPr lang="zh-CN" altLang="en-US" sz="1865" spc="300" dirty="0">
                <a:solidFill>
                  <a:schemeClr val="accent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此处添加标题</a:t>
            </a: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点击输入简要文字内容，文字内容需概括精炼，不用多余的文字修饰，言简意赅的说明分项内容。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214358" y="2741406"/>
            <a:ext cx="2841803" cy="1551422"/>
          </a:xfrm>
          <a:prstGeom prst="rect">
            <a:avLst/>
          </a:prstGeom>
        </p:spPr>
        <p:txBody>
          <a:bodyPr vert="horz" wrap="square" lIns="91412" tIns="45706" rIns="91412" bIns="45706">
            <a:spAutoFit/>
          </a:bodyPr>
          <a:lstStyle/>
          <a:p>
            <a:r>
              <a:rPr lang="zh-CN" altLang="en-US" sz="1865" spc="300" dirty="0">
                <a:solidFill>
                  <a:schemeClr val="accent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此处添加标题</a:t>
            </a: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点击输入简要文字内容，文字内容需概括精炼，不用多余的文字修饰，言简意赅的说明分项内容。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54"/>
          <a:stretch>
            <a:fillRect/>
          </a:stretch>
        </p:blipFill>
        <p:spPr bwMode="auto">
          <a:xfrm>
            <a:off x="4346745" y="2403792"/>
            <a:ext cx="3320764" cy="2508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7507" y="2473415"/>
            <a:ext cx="3590864" cy="240209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5"/>
          <p:cNvSpPr txBox="1"/>
          <p:nvPr/>
        </p:nvSpPr>
        <p:spPr>
          <a:xfrm>
            <a:off x="8340719" y="2514173"/>
            <a:ext cx="410184" cy="1217613"/>
          </a:xfrm>
          <a:prstGeom prst="rect">
            <a:avLst/>
          </a:prstGeom>
          <a:noFill/>
          <a:ln>
            <a:solidFill>
              <a:srgbClr val="7AB7D0"/>
            </a:solidFill>
          </a:ln>
        </p:spPr>
        <p:txBody>
          <a:bodyPr vert="eaVert" wrap="none" lIns="91412" tIns="45706" rIns="91412" bIns="45706" rtlCol="0">
            <a:spAutoFit/>
          </a:bodyPr>
          <a:lstStyle/>
          <a:p>
            <a:r>
              <a:rPr lang="zh-CN" altLang="en-US" sz="1465" dirty="0">
                <a:solidFill>
                  <a:srgbClr val="7AB7D0"/>
                </a:solidFill>
              </a:rPr>
              <a:t>这里输入标题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169921" y="1387795"/>
            <a:ext cx="9175052" cy="3648759"/>
            <a:chOff x="876300" y="1041168"/>
            <a:chExt cx="6883413" cy="2737414"/>
          </a:xfrm>
        </p:grpSpPr>
        <p:sp>
          <p:nvSpPr>
            <p:cNvPr id="3" name="矩形 2"/>
            <p:cNvSpPr/>
            <p:nvPr/>
          </p:nvSpPr>
          <p:spPr>
            <a:xfrm>
              <a:off x="876300" y="1293408"/>
              <a:ext cx="6883413" cy="2315290"/>
            </a:xfrm>
            <a:prstGeom prst="rect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rtlCol="0" anchor="ctr"/>
            <a:lstStyle/>
            <a:p>
              <a:pPr algn="ctr"/>
              <a:endParaRPr lang="zh-CN" altLang="en-US" sz="2400"/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216"/>
            <a:stretch>
              <a:fillRect/>
            </a:stretch>
          </p:blipFill>
          <p:spPr>
            <a:xfrm>
              <a:off x="5435600" y="2768701"/>
              <a:ext cx="2324113" cy="1009881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4002"/>
            <a:stretch>
              <a:fillRect/>
            </a:stretch>
          </p:blipFill>
          <p:spPr>
            <a:xfrm flipH="1">
              <a:off x="876302" y="1041168"/>
              <a:ext cx="1092200" cy="1009881"/>
            </a:xfrm>
            <a:prstGeom prst="rect">
              <a:avLst/>
            </a:prstGeom>
          </p:spPr>
        </p:pic>
      </p:grpSp>
      <p:sp>
        <p:nvSpPr>
          <p:cNvPr id="10" name="TextBox 28"/>
          <p:cNvSpPr txBox="1"/>
          <p:nvPr/>
        </p:nvSpPr>
        <p:spPr>
          <a:xfrm>
            <a:off x="6830140" y="2301079"/>
            <a:ext cx="1312667" cy="18227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465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点此输入文字点此输入文字点此输入文字点此输入文字</a:t>
            </a:r>
          </a:p>
          <a:p>
            <a:pPr>
              <a:lnSpc>
                <a:spcPct val="125000"/>
              </a:lnSpc>
            </a:pPr>
            <a:endParaRPr lang="zh-CN" altLang="en-US" sz="1465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TextBox 28"/>
          <p:cNvSpPr txBox="1"/>
          <p:nvPr/>
        </p:nvSpPr>
        <p:spPr>
          <a:xfrm>
            <a:off x="5653042" y="2284824"/>
            <a:ext cx="1312667" cy="18227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465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点此输入文字点此输入文字点此输入文字点此输入文字</a:t>
            </a:r>
          </a:p>
          <a:p>
            <a:pPr>
              <a:lnSpc>
                <a:spcPct val="125000"/>
              </a:lnSpc>
            </a:pPr>
            <a:endParaRPr lang="zh-CN" altLang="en-US" sz="1465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91063" y="315484"/>
            <a:ext cx="13102342" cy="6190543"/>
            <a:chOff x="-2804036" y="323651"/>
            <a:chExt cx="13102342" cy="6190543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2" t="2262" r="69848" b="79837"/>
            <a:stretch>
              <a:fillRect/>
            </a:stretch>
          </p:blipFill>
          <p:spPr>
            <a:xfrm>
              <a:off x="-2804036" y="323651"/>
              <a:ext cx="3390900" cy="697609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2" t="2262" r="69848" b="79837"/>
            <a:stretch>
              <a:fillRect/>
            </a:stretch>
          </p:blipFill>
          <p:spPr>
            <a:xfrm>
              <a:off x="5104074" y="5445586"/>
              <a:ext cx="5194232" cy="106860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33"/>
          <a:stretch>
            <a:fillRect/>
          </a:stretch>
        </p:blipFill>
        <p:spPr>
          <a:xfrm>
            <a:off x="8177736" y="0"/>
            <a:ext cx="4014264" cy="685800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204787" y="360139"/>
            <a:ext cx="10093519" cy="6154055"/>
            <a:chOff x="204787" y="360139"/>
            <a:chExt cx="10093519" cy="6154055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7188" b="10195"/>
            <a:stretch>
              <a:fillRect/>
            </a:stretch>
          </p:blipFill>
          <p:spPr>
            <a:xfrm>
              <a:off x="304799" y="449960"/>
              <a:ext cx="362835" cy="5440109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37" t="89956" r="93672" b="-3247"/>
            <a:stretch>
              <a:fillRect/>
            </a:stretch>
          </p:blipFill>
          <p:spPr>
            <a:xfrm>
              <a:off x="204787" y="5890070"/>
              <a:ext cx="885825" cy="517969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2" t="2262" r="69848" b="79837"/>
            <a:stretch>
              <a:fillRect/>
            </a:stretch>
          </p:blipFill>
          <p:spPr>
            <a:xfrm>
              <a:off x="942464" y="360139"/>
              <a:ext cx="3390900" cy="697609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2" t="2262" r="69848" b="79837"/>
            <a:stretch>
              <a:fillRect/>
            </a:stretch>
          </p:blipFill>
          <p:spPr>
            <a:xfrm>
              <a:off x="5104074" y="5445586"/>
              <a:ext cx="5194232" cy="1068608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854" t="40120" r="29516" b="41979"/>
            <a:stretch>
              <a:fillRect/>
            </a:stretch>
          </p:blipFill>
          <p:spPr>
            <a:xfrm>
              <a:off x="6420362" y="1478657"/>
              <a:ext cx="1238250" cy="1068608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98" t="3393" r="22172" b="78706"/>
            <a:stretch>
              <a:fillRect/>
            </a:stretch>
          </p:blipFill>
          <p:spPr>
            <a:xfrm>
              <a:off x="7259734" y="410049"/>
              <a:ext cx="1238250" cy="1068608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 rot="10800000">
            <a:off x="11001376" y="449960"/>
            <a:ext cx="885825" cy="5958079"/>
            <a:chOff x="204787" y="449960"/>
            <a:chExt cx="885825" cy="5958079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7188" b="10195"/>
            <a:stretch>
              <a:fillRect/>
            </a:stretch>
          </p:blipFill>
          <p:spPr>
            <a:xfrm>
              <a:off x="304799" y="449960"/>
              <a:ext cx="362835" cy="5440109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37" t="89956" r="93672" b="-3247"/>
            <a:stretch>
              <a:fillRect/>
            </a:stretch>
          </p:blipFill>
          <p:spPr>
            <a:xfrm>
              <a:off x="204787" y="5890070"/>
              <a:ext cx="885825" cy="517969"/>
            </a:xfrm>
            <a:prstGeom prst="rect">
              <a:avLst/>
            </a:prstGeom>
          </p:spPr>
        </p:pic>
      </p:grpSp>
      <p:grpSp>
        <p:nvGrpSpPr>
          <p:cNvPr id="30" name="组合 29"/>
          <p:cNvGrpSpPr/>
          <p:nvPr/>
        </p:nvGrpSpPr>
        <p:grpSpPr>
          <a:xfrm>
            <a:off x="2631959" y="1723480"/>
            <a:ext cx="2472115" cy="3932737"/>
            <a:chOff x="2631959" y="1723480"/>
            <a:chExt cx="2472115" cy="3932737"/>
          </a:xfrm>
        </p:grpSpPr>
        <p:sp>
          <p:nvSpPr>
            <p:cNvPr id="26" name="文本框 25"/>
            <p:cNvSpPr txBox="1"/>
            <p:nvPr/>
          </p:nvSpPr>
          <p:spPr>
            <a:xfrm>
              <a:off x="4473174" y="1723480"/>
              <a:ext cx="630900" cy="3178410"/>
            </a:xfrm>
            <a:prstGeom prst="rect">
              <a:avLst/>
            </a:prstGeom>
            <a:noFill/>
            <a:ln>
              <a:solidFill>
                <a:srgbClr val="7AB7D0"/>
              </a:solidFill>
            </a:ln>
          </p:spPr>
          <p:txBody>
            <a:bodyPr vert="eaVert" wrap="square" lIns="68559" tIns="34280" rIns="68559" bIns="34280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7AB7D0"/>
                  </a:solidFill>
                  <a:latin typeface="+mn-ea"/>
                </a:rPr>
                <a:t>感 谢 您 的 观 看</a:t>
              </a: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4283762" y="1800984"/>
              <a:ext cx="0" cy="302340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文本框 27"/>
            <p:cNvSpPr txBox="1"/>
            <p:nvPr/>
          </p:nvSpPr>
          <p:spPr>
            <a:xfrm>
              <a:off x="3302539" y="2461318"/>
              <a:ext cx="692455" cy="2529782"/>
            </a:xfrm>
            <a:prstGeom prst="rect">
              <a:avLst/>
            </a:prstGeom>
            <a:noFill/>
          </p:spPr>
          <p:txBody>
            <a:bodyPr vert="eaVert" wrap="square" lIns="68559" tIns="34280" rIns="68559" bIns="3428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请在这里，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</a:rPr>
                <a:t>输入副标题输入副标题请在这里，输入副标题输入副标题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2631959" y="2267177"/>
              <a:ext cx="507789" cy="3389040"/>
            </a:xfrm>
            <a:prstGeom prst="rect">
              <a:avLst/>
            </a:prstGeom>
            <a:noFill/>
          </p:spPr>
          <p:txBody>
            <a:bodyPr vert="eaVert" wrap="square" lIns="68559" tIns="34280" rIns="68559" bIns="3428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>
                  <a:solidFill>
                    <a:srgbClr val="7AB7D0"/>
                  </a:solidFill>
                  <a:latin typeface="+mj-ea"/>
                </a:rPr>
                <a:t>汇报人：喜爱</a:t>
              </a:r>
              <a:r>
                <a:rPr lang="en-US" altLang="zh-CN" sz="1600">
                  <a:solidFill>
                    <a:srgbClr val="7AB7D0"/>
                  </a:solidFill>
                  <a:latin typeface="+mj-ea"/>
                </a:rPr>
                <a:t>PPT     </a:t>
              </a:r>
              <a:r>
                <a:rPr lang="zh-CN" altLang="en-US" sz="1600">
                  <a:solidFill>
                    <a:srgbClr val="7AB7D0"/>
                  </a:solidFill>
                  <a:latin typeface="+mj-ea"/>
                </a:rPr>
                <a:t>时间：</a:t>
              </a:r>
              <a:r>
                <a:rPr lang="en-US" altLang="zh-CN" sz="1600">
                  <a:solidFill>
                    <a:srgbClr val="7AB7D0"/>
                  </a:solidFill>
                  <a:latin typeface="+mj-ea"/>
                </a:rPr>
                <a:t>XX</a:t>
              </a:r>
              <a:r>
                <a:rPr lang="zh-CN" altLang="en-US" sz="1600">
                  <a:solidFill>
                    <a:srgbClr val="7AB7D0"/>
                  </a:solidFill>
                  <a:latin typeface="+mj-ea"/>
                </a:rPr>
                <a:t>月</a:t>
              </a:r>
              <a:r>
                <a:rPr lang="en-US" altLang="zh-CN" sz="1600">
                  <a:solidFill>
                    <a:srgbClr val="7AB7D0"/>
                  </a:solidFill>
                  <a:latin typeface="+mj-ea"/>
                </a:rPr>
                <a:t>XX</a:t>
              </a:r>
              <a:r>
                <a:rPr lang="zh-CN" altLang="en-US" sz="1600">
                  <a:solidFill>
                    <a:srgbClr val="7AB7D0"/>
                  </a:solidFill>
                  <a:latin typeface="+mj-ea"/>
                </a:rPr>
                <a:t>日</a:t>
              </a:r>
              <a:endParaRPr lang="zh-CN" altLang="en-US" sz="1600" dirty="0">
                <a:solidFill>
                  <a:srgbClr val="7AB7D0"/>
                </a:solidFill>
                <a:latin typeface="+mj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split orient="vert"/>
      </p:transition>
    </mc:Choice>
    <mc:Fallback xmlns="">
      <p:transition spd="slow" advTm="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文本框 42"/>
          <p:cNvSpPr txBox="1"/>
          <p:nvPr/>
        </p:nvSpPr>
        <p:spPr>
          <a:xfrm>
            <a:off x="6787205" y="2269256"/>
            <a:ext cx="962010" cy="933278"/>
          </a:xfrm>
          <a:prstGeom prst="rect">
            <a:avLst/>
          </a:prstGeom>
          <a:noFill/>
        </p:spPr>
        <p:txBody>
          <a:bodyPr vert="horz" wrap="none" lIns="91384" tIns="45693" rIns="91384" bIns="45693" rtlCol="0">
            <a:spAutoFit/>
          </a:bodyPr>
          <a:lstStyle/>
          <a:p>
            <a:pPr algn="ctr"/>
            <a:r>
              <a:rPr lang="zh-CN" altLang="en-US" sz="5465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壹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5835198" y="1689100"/>
            <a:ext cx="553756" cy="2894400"/>
          </a:xfrm>
          <a:prstGeom prst="rect">
            <a:avLst/>
          </a:prstGeom>
          <a:noFill/>
        </p:spPr>
        <p:txBody>
          <a:bodyPr vert="eaVert" wrap="square" lIns="91384" tIns="45693" rIns="91384" bIns="45693" rtlCol="0">
            <a:spAutoFit/>
          </a:bodyPr>
          <a:lstStyle/>
          <a:p>
            <a:pPr algn="dist"/>
            <a:r>
              <a:rPr lang="zh-CN" altLang="en-US" sz="2400" b="1" spc="300" dirty="0">
                <a:latin typeface="+mn-ea"/>
              </a:rPr>
              <a:t>年度工作概述</a:t>
            </a:r>
          </a:p>
        </p:txBody>
      </p:sp>
      <p:sp>
        <p:nvSpPr>
          <p:cNvPr id="54" name="Content Placeholder 2"/>
          <p:cNvSpPr txBox="1"/>
          <p:nvPr/>
        </p:nvSpPr>
        <p:spPr>
          <a:xfrm>
            <a:off x="4151061" y="2269256"/>
            <a:ext cx="1227986" cy="2881805"/>
          </a:xfrm>
          <a:prstGeom prst="rect">
            <a:avLst/>
          </a:prstGeom>
        </p:spPr>
        <p:txBody>
          <a:bodyPr vert="eaVert" lIns="91384" tIns="45693" rIns="91384" bIns="45693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zh-CN" altLang="zh-CN" sz="106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党有党风，企有特色，好的设计都是以客户特色为基线通过自己的缜密安排、成熟的熊猫语言诠释出其要表达思想概念！</a:t>
            </a:r>
            <a:endParaRPr lang="en-US" sz="1065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680821" y="2151921"/>
            <a:ext cx="0" cy="2779096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6544382" y="1346215"/>
            <a:ext cx="0" cy="2779096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221" y="4021139"/>
            <a:ext cx="206256" cy="56236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2" r="60615"/>
          <a:stretch>
            <a:fillRect/>
          </a:stretch>
        </p:blipFill>
        <p:spPr>
          <a:xfrm flipH="1">
            <a:off x="7563950" y="2127459"/>
            <a:ext cx="1814051" cy="3657219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204787" y="360139"/>
            <a:ext cx="11682414" cy="6154055"/>
            <a:chOff x="204787" y="360139"/>
            <a:chExt cx="11682414" cy="6154055"/>
          </a:xfrm>
        </p:grpSpPr>
        <p:grpSp>
          <p:nvGrpSpPr>
            <p:cNvPr id="23" name="组合 22"/>
            <p:cNvGrpSpPr/>
            <p:nvPr/>
          </p:nvGrpSpPr>
          <p:grpSpPr>
            <a:xfrm>
              <a:off x="204787" y="360139"/>
              <a:ext cx="10093519" cy="6154055"/>
              <a:chOff x="204787" y="360139"/>
              <a:chExt cx="10093519" cy="6154055"/>
            </a:xfrm>
          </p:grpSpPr>
          <p:pic>
            <p:nvPicPr>
              <p:cNvPr id="27" name="图片 26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7188" b="10195"/>
              <a:stretch>
                <a:fillRect/>
              </a:stretch>
            </p:blipFill>
            <p:spPr>
              <a:xfrm>
                <a:off x="304799" y="449960"/>
                <a:ext cx="362835" cy="5440109"/>
              </a:xfrm>
              <a:prstGeom prst="rect">
                <a:avLst/>
              </a:prstGeom>
            </p:spPr>
          </p:pic>
          <p:pic>
            <p:nvPicPr>
              <p:cNvPr id="28" name="图片 27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937" t="89956" r="93672" b="-3247"/>
              <a:stretch>
                <a:fillRect/>
              </a:stretch>
            </p:blipFill>
            <p:spPr>
              <a:xfrm>
                <a:off x="204787" y="5890070"/>
                <a:ext cx="885825" cy="517969"/>
              </a:xfrm>
              <a:prstGeom prst="rect">
                <a:avLst/>
              </a:prstGeom>
            </p:spPr>
          </p:pic>
          <p:pic>
            <p:nvPicPr>
              <p:cNvPr id="29" name="图片 28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42" t="2262" r="69848" b="79837"/>
              <a:stretch>
                <a:fillRect/>
              </a:stretch>
            </p:blipFill>
            <p:spPr>
              <a:xfrm>
                <a:off x="942464" y="360139"/>
                <a:ext cx="3390900" cy="697609"/>
              </a:xfrm>
              <a:prstGeom prst="rect">
                <a:avLst/>
              </a:prstGeom>
            </p:spPr>
          </p:pic>
          <p:pic>
            <p:nvPicPr>
              <p:cNvPr id="30" name="图片 29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42" t="2262" r="69848" b="79837"/>
              <a:stretch>
                <a:fillRect/>
              </a:stretch>
            </p:blipFill>
            <p:spPr>
              <a:xfrm>
                <a:off x="5104074" y="5445586"/>
                <a:ext cx="5194232" cy="1068608"/>
              </a:xfrm>
              <a:prstGeom prst="rect">
                <a:avLst/>
              </a:prstGeom>
            </p:spPr>
          </p:pic>
          <p:pic>
            <p:nvPicPr>
              <p:cNvPr id="31" name="图片 30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854" t="40120" r="29516" b="41979"/>
              <a:stretch>
                <a:fillRect/>
              </a:stretch>
            </p:blipFill>
            <p:spPr>
              <a:xfrm>
                <a:off x="6420362" y="1478657"/>
                <a:ext cx="1238250" cy="1068608"/>
              </a:xfrm>
              <a:prstGeom prst="rect">
                <a:avLst/>
              </a:prstGeom>
            </p:spPr>
          </p:pic>
          <p:pic>
            <p:nvPicPr>
              <p:cNvPr id="32" name="图片 31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198" t="3393" r="22172" b="78706"/>
              <a:stretch>
                <a:fillRect/>
              </a:stretch>
            </p:blipFill>
            <p:spPr>
              <a:xfrm>
                <a:off x="7259734" y="410049"/>
                <a:ext cx="1238250" cy="1068608"/>
              </a:xfrm>
              <a:prstGeom prst="rect">
                <a:avLst/>
              </a:prstGeom>
            </p:spPr>
          </p:pic>
        </p:grpSp>
        <p:grpSp>
          <p:nvGrpSpPr>
            <p:cNvPr id="24" name="组合 23"/>
            <p:cNvGrpSpPr/>
            <p:nvPr/>
          </p:nvGrpSpPr>
          <p:grpSpPr>
            <a:xfrm rot="10800000">
              <a:off x="11001376" y="449960"/>
              <a:ext cx="885825" cy="5958079"/>
              <a:chOff x="204787" y="449960"/>
              <a:chExt cx="885825" cy="5958079"/>
            </a:xfrm>
          </p:grpSpPr>
          <p:pic>
            <p:nvPicPr>
              <p:cNvPr id="25" name="图片 24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7188" b="10195"/>
              <a:stretch>
                <a:fillRect/>
              </a:stretch>
            </p:blipFill>
            <p:spPr>
              <a:xfrm>
                <a:off x="304799" y="449960"/>
                <a:ext cx="362835" cy="5440109"/>
              </a:xfrm>
              <a:prstGeom prst="rect">
                <a:avLst/>
              </a:prstGeom>
            </p:spPr>
          </p:pic>
          <p:pic>
            <p:nvPicPr>
              <p:cNvPr id="26" name="图片 25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937" t="89956" r="93672" b="-3247"/>
              <a:stretch>
                <a:fillRect/>
              </a:stretch>
            </p:blipFill>
            <p:spPr>
              <a:xfrm>
                <a:off x="204787" y="5890070"/>
                <a:ext cx="885825" cy="517969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3" grpId="0"/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926414" y="1759684"/>
            <a:ext cx="430774" cy="2285186"/>
          </a:xfrm>
          <a:prstGeom prst="rect">
            <a:avLst/>
          </a:prstGeom>
          <a:noFill/>
        </p:spPr>
        <p:txBody>
          <a:bodyPr vert="eaVert" wrap="none" lIns="91384" tIns="45693" rIns="91384" bIns="45693" rtlCol="0">
            <a:spAutoFit/>
          </a:bodyPr>
          <a:lstStyle/>
          <a:p>
            <a:r>
              <a:rPr lang="zh-CN" altLang="en-US" sz="1600" spc="3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单击此处添加小标题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7469741" y="1777257"/>
            <a:ext cx="594906" cy="2779097"/>
            <a:chOff x="5246953" y="1500940"/>
            <a:chExt cx="595274" cy="2779953"/>
          </a:xfrm>
        </p:grpSpPr>
        <p:sp>
          <p:nvSpPr>
            <p:cNvPr id="7" name="文本框 6"/>
            <p:cNvSpPr txBox="1"/>
            <p:nvPr/>
          </p:nvSpPr>
          <p:spPr>
            <a:xfrm>
              <a:off x="5246953" y="1584960"/>
              <a:ext cx="595274" cy="237253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665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此处添加标题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5787762" y="1500940"/>
              <a:ext cx="0" cy="2779953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组合 14"/>
          <p:cNvGrpSpPr/>
          <p:nvPr/>
        </p:nvGrpSpPr>
        <p:grpSpPr>
          <a:xfrm>
            <a:off x="2661155" y="1777255"/>
            <a:ext cx="602028" cy="2779097"/>
            <a:chOff x="2509753" y="1500940"/>
            <a:chExt cx="602400" cy="2779953"/>
          </a:xfrm>
        </p:grpSpPr>
        <p:sp>
          <p:nvSpPr>
            <p:cNvPr id="12" name="文本框 11"/>
            <p:cNvSpPr txBox="1"/>
            <p:nvPr/>
          </p:nvSpPr>
          <p:spPr>
            <a:xfrm>
              <a:off x="2509753" y="1507993"/>
              <a:ext cx="595273" cy="237253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665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此处添加标题</a:t>
              </a: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3112153" y="1500940"/>
              <a:ext cx="0" cy="2779953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99" y="4624220"/>
            <a:ext cx="10122876" cy="2233781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378984" y="1838833"/>
            <a:ext cx="692497" cy="2655940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pPr algn="just"/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点击输入简要文字内容，文字内容需概括精炼，不用多余的文字修饰，言简意赅的说明分项内容。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149282" y="1838833"/>
            <a:ext cx="692497" cy="2655940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pPr algn="just"/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点击输入简要文字内容，文字内容需概括精炼，不用多余的文字修饰，言简意赅的说明分项内容。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942464" y="360139"/>
            <a:ext cx="13178182" cy="4941523"/>
            <a:chOff x="942464" y="360139"/>
            <a:chExt cx="13178182" cy="4941523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2" t="2262" r="69848" b="79837"/>
            <a:stretch>
              <a:fillRect/>
            </a:stretch>
          </p:blipFill>
          <p:spPr>
            <a:xfrm>
              <a:off x="942464" y="360139"/>
              <a:ext cx="3390900" cy="697609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2" t="2262" r="69848" b="79837"/>
            <a:stretch>
              <a:fillRect/>
            </a:stretch>
          </p:blipFill>
          <p:spPr>
            <a:xfrm>
              <a:off x="8926414" y="4233054"/>
              <a:ext cx="5194232" cy="1068608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854" t="40120" r="29516" b="41979"/>
            <a:stretch>
              <a:fillRect/>
            </a:stretch>
          </p:blipFill>
          <p:spPr>
            <a:xfrm>
              <a:off x="5963669" y="691076"/>
              <a:ext cx="1238250" cy="1068608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98" t="3393" r="22172" b="78706"/>
            <a:stretch>
              <a:fillRect/>
            </a:stretch>
          </p:blipFill>
          <p:spPr>
            <a:xfrm>
              <a:off x="9141801" y="401401"/>
              <a:ext cx="1238250" cy="106860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46102" y="1665897"/>
            <a:ext cx="2219002" cy="398201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3" rIns="91384" bIns="45693" rtlCol="0" anchor="ctr"/>
          <a:lstStyle/>
          <a:p>
            <a:pPr algn="ctr"/>
            <a:endParaRPr lang="zh-CN" altLang="en-US" sz="2400"/>
          </a:p>
        </p:txBody>
      </p:sp>
      <p:sp>
        <p:nvSpPr>
          <p:cNvPr id="14" name="矩形 13"/>
          <p:cNvSpPr/>
          <p:nvPr/>
        </p:nvSpPr>
        <p:spPr>
          <a:xfrm>
            <a:off x="8319887" y="1665897"/>
            <a:ext cx="2350810" cy="398201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3" rIns="91384" bIns="45693" rtlCol="0" anchor="ctr"/>
          <a:lstStyle/>
          <a:p>
            <a:pPr algn="ctr"/>
            <a:endParaRPr lang="zh-CN" altLang="en-US" sz="2400"/>
          </a:p>
        </p:txBody>
      </p:sp>
      <p:grpSp>
        <p:nvGrpSpPr>
          <p:cNvPr id="3" name="组合 26"/>
          <p:cNvGrpSpPr/>
          <p:nvPr/>
        </p:nvGrpSpPr>
        <p:grpSpPr>
          <a:xfrm>
            <a:off x="7700083" y="1665894"/>
            <a:ext cx="673902" cy="2796671"/>
            <a:chOff x="7897705" y="2842848"/>
            <a:chExt cx="674318" cy="2797533"/>
          </a:xfrm>
        </p:grpSpPr>
        <p:sp>
          <p:nvSpPr>
            <p:cNvPr id="15" name="文本框 14"/>
            <p:cNvSpPr txBox="1"/>
            <p:nvPr/>
          </p:nvSpPr>
          <p:spPr>
            <a:xfrm>
              <a:off x="8017811" y="2842848"/>
              <a:ext cx="554212" cy="217049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400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此处添加标题</a:t>
              </a: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7897705" y="2860428"/>
              <a:ext cx="0" cy="2779953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25"/>
          <p:cNvGrpSpPr/>
          <p:nvPr/>
        </p:nvGrpSpPr>
        <p:grpSpPr>
          <a:xfrm>
            <a:off x="2601873" y="2273911"/>
            <a:ext cx="676691" cy="2796671"/>
            <a:chOff x="3398683" y="608202"/>
            <a:chExt cx="677109" cy="2797533"/>
          </a:xfrm>
        </p:grpSpPr>
        <p:sp>
          <p:nvSpPr>
            <p:cNvPr id="17" name="文本框 16"/>
            <p:cNvSpPr txBox="1"/>
            <p:nvPr/>
          </p:nvSpPr>
          <p:spPr>
            <a:xfrm>
              <a:off x="3521580" y="608202"/>
              <a:ext cx="554212" cy="217049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400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此处添加标题</a:t>
              </a: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3398683" y="625782"/>
              <a:ext cx="0" cy="2779953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文本框 11"/>
          <p:cNvSpPr txBox="1"/>
          <p:nvPr/>
        </p:nvSpPr>
        <p:spPr>
          <a:xfrm>
            <a:off x="1741838" y="2273911"/>
            <a:ext cx="692497" cy="2655940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pPr algn="just"/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点击输入简要文字内容，文字内容需概括精炼，不用多余的文字修饰，言简意赅的说明分项内容。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877732" y="1713519"/>
            <a:ext cx="692497" cy="2655940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pPr algn="just"/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点击输入简要文字内容，文字内容需概括精炼，不用多余的文字修饰，言简意赅的说明分项内容。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834547" y="1722303"/>
            <a:ext cx="2595295" cy="2214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3" rIns="91384" bIns="45693" rtlCol="0" anchor="ctr"/>
          <a:lstStyle/>
          <a:p>
            <a:pPr algn="ctr"/>
            <a:r>
              <a:rPr lang="zh-CN" altLang="en-US" sz="266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添加标题</a:t>
            </a:r>
          </a:p>
        </p:txBody>
      </p:sp>
      <p:sp>
        <p:nvSpPr>
          <p:cNvPr id="34" name="矩形 33"/>
          <p:cNvSpPr/>
          <p:nvPr/>
        </p:nvSpPr>
        <p:spPr>
          <a:xfrm>
            <a:off x="3761472" y="2326850"/>
            <a:ext cx="2093126" cy="830942"/>
          </a:xfrm>
          <a:prstGeom prst="rect">
            <a:avLst/>
          </a:prstGeom>
        </p:spPr>
        <p:txBody>
          <a:bodyPr wrap="square" lIns="91384" tIns="45693" rIns="91384" bIns="45693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点击输入简要文字内容，文字内容需概括精炼，不用多余的文字修饰，言简意赅的说明分项内容。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56" b="18169"/>
          <a:stretch>
            <a:fillRect/>
          </a:stretch>
        </p:blipFill>
        <p:spPr>
          <a:xfrm>
            <a:off x="3259303" y="5127062"/>
            <a:ext cx="6855885" cy="1705378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6096000" y="3726956"/>
            <a:ext cx="2093126" cy="830942"/>
          </a:xfrm>
          <a:prstGeom prst="rect">
            <a:avLst/>
          </a:prstGeom>
        </p:spPr>
        <p:txBody>
          <a:bodyPr wrap="square" lIns="91384" tIns="45693" rIns="91384" bIns="45693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点击输入简要文字内容，文字内容需概括精炼，不用多余的文字修饰，言简意赅的说明分项内容。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819707" y="4300817"/>
            <a:ext cx="2093126" cy="830942"/>
          </a:xfrm>
          <a:prstGeom prst="rect">
            <a:avLst/>
          </a:prstGeom>
        </p:spPr>
        <p:txBody>
          <a:bodyPr wrap="square" lIns="91384" tIns="45693" rIns="91384" bIns="45693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点击输入简要文字内容，文字内容需概括精炼，不用多余的文字修饰，言简意赅的说明分项内容。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36744" y="410049"/>
            <a:ext cx="12160262" cy="4432431"/>
            <a:chOff x="436744" y="410049"/>
            <a:chExt cx="12160262" cy="4432431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2" t="2262" r="69848" b="79837"/>
            <a:stretch>
              <a:fillRect/>
            </a:stretch>
          </p:blipFill>
          <p:spPr>
            <a:xfrm>
              <a:off x="436744" y="4144871"/>
              <a:ext cx="3390900" cy="697609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2" t="2262" r="69848" b="79837"/>
            <a:stretch>
              <a:fillRect/>
            </a:stretch>
          </p:blipFill>
          <p:spPr>
            <a:xfrm>
              <a:off x="7402774" y="2101406"/>
              <a:ext cx="5194232" cy="1068608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854" t="40120" r="29516" b="41979"/>
            <a:stretch>
              <a:fillRect/>
            </a:stretch>
          </p:blipFill>
          <p:spPr>
            <a:xfrm>
              <a:off x="2532939" y="944353"/>
              <a:ext cx="1238250" cy="1068608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98" t="3393" r="22172" b="78706"/>
            <a:stretch>
              <a:fillRect/>
            </a:stretch>
          </p:blipFill>
          <p:spPr>
            <a:xfrm>
              <a:off x="7259734" y="410049"/>
              <a:ext cx="1238250" cy="106860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4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33"/>
          <a:stretch>
            <a:fillRect/>
          </a:stretch>
        </p:blipFill>
        <p:spPr>
          <a:xfrm>
            <a:off x="8177736" y="0"/>
            <a:ext cx="4014264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68754" y="2153389"/>
            <a:ext cx="6093863" cy="1572093"/>
          </a:xfrm>
          <a:prstGeom prst="rect">
            <a:avLst/>
          </a:prstGeom>
          <a:noFill/>
        </p:spPr>
        <p:txBody>
          <a:bodyPr vert="eaVert" wrap="square" lIns="91384" tIns="45693" rIns="91384" bIns="45693" rtlCol="0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点击输入简要文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字内容，文字内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容需概括精炼，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不用多余的文字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修饰，言简意赅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的说明分项内容。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点击输入简要文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字内容，文字内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容需概括精炼，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不用多余的文字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修饰，言简意赅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的说明分项内容。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5"/>
          <p:cNvSpPr txBox="1"/>
          <p:nvPr/>
        </p:nvSpPr>
        <p:spPr>
          <a:xfrm>
            <a:off x="6896404" y="2196917"/>
            <a:ext cx="410127" cy="1217586"/>
          </a:xfrm>
          <a:prstGeom prst="rect">
            <a:avLst/>
          </a:prstGeom>
          <a:noFill/>
          <a:ln>
            <a:solidFill>
              <a:srgbClr val="7AB7D0"/>
            </a:solidFill>
          </a:ln>
        </p:spPr>
        <p:txBody>
          <a:bodyPr vert="eaVert" wrap="none" lIns="91384" tIns="45693" rIns="91384" bIns="45693" rtlCol="0">
            <a:spAutoFit/>
          </a:bodyPr>
          <a:lstStyle/>
          <a:p>
            <a:r>
              <a:rPr lang="zh-CN" altLang="en-US" sz="1465" dirty="0">
                <a:solidFill>
                  <a:schemeClr val="accent1"/>
                </a:solidFill>
              </a:rPr>
              <a:t>这里输入标题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3539978" y="2225492"/>
            <a:ext cx="0" cy="132109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 flipH="1">
            <a:off x="101600" y="440664"/>
            <a:ext cx="11532745" cy="6025942"/>
            <a:chOff x="204787" y="410049"/>
            <a:chExt cx="11682414" cy="6104145"/>
          </a:xfrm>
        </p:grpSpPr>
        <p:grpSp>
          <p:nvGrpSpPr>
            <p:cNvPr id="9" name="组合 8"/>
            <p:cNvGrpSpPr/>
            <p:nvPr/>
          </p:nvGrpSpPr>
          <p:grpSpPr>
            <a:xfrm>
              <a:off x="204787" y="410049"/>
              <a:ext cx="10093519" cy="6104145"/>
              <a:chOff x="204787" y="410049"/>
              <a:chExt cx="10093519" cy="6104145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7188" b="10195"/>
              <a:stretch>
                <a:fillRect/>
              </a:stretch>
            </p:blipFill>
            <p:spPr>
              <a:xfrm>
                <a:off x="304799" y="449960"/>
                <a:ext cx="362835" cy="5440109"/>
              </a:xfrm>
              <a:prstGeom prst="rect">
                <a:avLst/>
              </a:prstGeom>
            </p:spPr>
          </p:pic>
          <p:pic>
            <p:nvPicPr>
              <p:cNvPr id="14" name="图片 13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937" t="89956" r="93672" b="-3247"/>
              <a:stretch>
                <a:fillRect/>
              </a:stretch>
            </p:blipFill>
            <p:spPr>
              <a:xfrm>
                <a:off x="204787" y="5890070"/>
                <a:ext cx="885825" cy="517969"/>
              </a:xfrm>
              <a:prstGeom prst="rect">
                <a:avLst/>
              </a:prstGeom>
            </p:spPr>
          </p:pic>
          <p:pic>
            <p:nvPicPr>
              <p:cNvPr id="15" name="图片 14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42" t="2262" r="69848" b="79837"/>
              <a:stretch>
                <a:fillRect/>
              </a:stretch>
            </p:blipFill>
            <p:spPr>
              <a:xfrm>
                <a:off x="2424107" y="436913"/>
                <a:ext cx="3390900" cy="697609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42" t="2262" r="69848" b="79837"/>
              <a:stretch>
                <a:fillRect/>
              </a:stretch>
            </p:blipFill>
            <p:spPr>
              <a:xfrm>
                <a:off x="5104074" y="5445586"/>
                <a:ext cx="5194232" cy="1068608"/>
              </a:xfrm>
              <a:prstGeom prst="rect">
                <a:avLst/>
              </a:prstGeom>
            </p:spPr>
          </p:pic>
          <p:pic>
            <p:nvPicPr>
              <p:cNvPr id="19" name="图片 18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854" t="40120" r="29516" b="41979"/>
              <a:stretch>
                <a:fillRect/>
              </a:stretch>
            </p:blipFill>
            <p:spPr>
              <a:xfrm>
                <a:off x="6420362" y="1478657"/>
                <a:ext cx="1238250" cy="1068608"/>
              </a:xfrm>
              <a:prstGeom prst="rect">
                <a:avLst/>
              </a:prstGeom>
            </p:spPr>
          </p:pic>
          <p:pic>
            <p:nvPicPr>
              <p:cNvPr id="21" name="图片 2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198" t="3393" r="22172" b="78706"/>
              <a:stretch>
                <a:fillRect/>
              </a:stretch>
            </p:blipFill>
            <p:spPr>
              <a:xfrm>
                <a:off x="7259734" y="410049"/>
                <a:ext cx="1238250" cy="1068608"/>
              </a:xfrm>
              <a:prstGeom prst="rect">
                <a:avLst/>
              </a:prstGeom>
            </p:spPr>
          </p:pic>
        </p:grpSp>
        <p:grpSp>
          <p:nvGrpSpPr>
            <p:cNvPr id="10" name="组合 9"/>
            <p:cNvGrpSpPr/>
            <p:nvPr/>
          </p:nvGrpSpPr>
          <p:grpSpPr>
            <a:xfrm rot="10800000">
              <a:off x="11001376" y="449960"/>
              <a:ext cx="885825" cy="5958079"/>
              <a:chOff x="204787" y="449960"/>
              <a:chExt cx="885825" cy="5958079"/>
            </a:xfrm>
          </p:grpSpPr>
          <p:pic>
            <p:nvPicPr>
              <p:cNvPr id="11" name="图片 1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7188" b="10195"/>
              <a:stretch>
                <a:fillRect/>
              </a:stretch>
            </p:blipFill>
            <p:spPr>
              <a:xfrm>
                <a:off x="304799" y="449960"/>
                <a:ext cx="362835" cy="5440109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937" t="89956" r="93672" b="-3247"/>
              <a:stretch>
                <a:fillRect/>
              </a:stretch>
            </p:blipFill>
            <p:spPr>
              <a:xfrm>
                <a:off x="204787" y="5890070"/>
                <a:ext cx="885825" cy="517969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56"/>
          <a:stretch>
            <a:fillRect/>
          </a:stretch>
        </p:blipFill>
        <p:spPr>
          <a:xfrm>
            <a:off x="8342642" y="952834"/>
            <a:ext cx="3978106" cy="1712329"/>
          </a:xfrm>
          <a:prstGeom prst="rect">
            <a:avLst/>
          </a:prstGeom>
        </p:spPr>
      </p:pic>
      <p:sp>
        <p:nvSpPr>
          <p:cNvPr id="4" name="TextBox 10"/>
          <p:cNvSpPr txBox="1"/>
          <p:nvPr/>
        </p:nvSpPr>
        <p:spPr>
          <a:xfrm>
            <a:off x="894515" y="1544612"/>
            <a:ext cx="1107883" cy="4131583"/>
          </a:xfrm>
          <a:prstGeom prst="rect">
            <a:avLst/>
          </a:prstGeom>
          <a:noFill/>
          <a:ln>
            <a:noFill/>
          </a:ln>
        </p:spPr>
        <p:txBody>
          <a:bodyPr vert="eaVert" wrap="square" lIns="91384" tIns="45693" rIns="91384" bIns="45693" rtlCol="0">
            <a:spAutoFit/>
          </a:bodyPr>
          <a:lstStyle/>
          <a:p>
            <a:r>
              <a:rPr lang="zh-CN" altLang="en-US" sz="2000" spc="300" dirty="0">
                <a:solidFill>
                  <a:srgbClr val="7AB7D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单击此处添加标题</a:t>
            </a:r>
          </a:p>
          <a:p>
            <a:endParaRPr lang="en-US" altLang="zh-CN" sz="2000" spc="300" dirty="0">
              <a:solidFill>
                <a:srgbClr val="7AB7D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en-US" altLang="zh-CN" sz="2000" spc="300" dirty="0">
                <a:solidFill>
                  <a:srgbClr val="7AB7D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       </a:t>
            </a:r>
            <a:r>
              <a:rPr lang="zh-CN" altLang="en-US" sz="2000" spc="300" dirty="0">
                <a:solidFill>
                  <a:srgbClr val="7AB7D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单击此处添加标题</a:t>
            </a:r>
          </a:p>
        </p:txBody>
      </p:sp>
      <p:sp>
        <p:nvSpPr>
          <p:cNvPr id="7" name="TextBox 15"/>
          <p:cNvSpPr txBox="1"/>
          <p:nvPr/>
        </p:nvSpPr>
        <p:spPr>
          <a:xfrm>
            <a:off x="2456123" y="2273455"/>
            <a:ext cx="6340084" cy="1853811"/>
          </a:xfrm>
          <a:prstGeom prst="rect">
            <a:avLst/>
          </a:prstGeom>
          <a:noFill/>
          <a:ln w="19050" cmpd="sng">
            <a:solidFill>
              <a:schemeClr val="bg1">
                <a:lumMod val="75000"/>
              </a:schemeClr>
            </a:solidFill>
          </a:ln>
        </p:spPr>
        <p:txBody>
          <a:bodyPr vert="eaVert" wrap="square" lIns="91384" tIns="45693" rIns="91384" bIns="45693" rtlCol="0">
            <a:spAutoFit/>
          </a:bodyPr>
          <a:lstStyle/>
          <a:p>
            <a:pPr algn="ctr"/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点击输入简要文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/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字内容，文字内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/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容需概括精炼，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/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不用多余的文字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/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修饰，言简意赅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/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的说明分项内容。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/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点击输入简要文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/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字内容，文字内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/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容需概括精炼，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/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不用多余的文字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/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修饰，言简意赅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/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的说明分项内容。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/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" t="2262" r="69848" b="79837"/>
          <a:stretch>
            <a:fillRect/>
          </a:stretch>
        </p:blipFill>
        <p:spPr>
          <a:xfrm>
            <a:off x="6199091" y="5370862"/>
            <a:ext cx="5194232" cy="10686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文本框 42"/>
          <p:cNvSpPr txBox="1"/>
          <p:nvPr/>
        </p:nvSpPr>
        <p:spPr>
          <a:xfrm>
            <a:off x="6787205" y="2269256"/>
            <a:ext cx="962010" cy="933278"/>
          </a:xfrm>
          <a:prstGeom prst="rect">
            <a:avLst/>
          </a:prstGeom>
          <a:noFill/>
        </p:spPr>
        <p:txBody>
          <a:bodyPr vert="horz" wrap="none" lIns="91384" tIns="45693" rIns="91384" bIns="45693" rtlCol="0">
            <a:spAutoFit/>
          </a:bodyPr>
          <a:lstStyle/>
          <a:p>
            <a:pPr algn="ctr"/>
            <a:r>
              <a:rPr lang="zh-CN" altLang="en-US" sz="5465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贰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5835198" y="1689100"/>
            <a:ext cx="553756" cy="2894400"/>
          </a:xfrm>
          <a:prstGeom prst="rect">
            <a:avLst/>
          </a:prstGeom>
          <a:noFill/>
        </p:spPr>
        <p:txBody>
          <a:bodyPr vert="eaVert" wrap="square" lIns="91384" tIns="45693" rIns="91384" bIns="45693" rtlCol="0">
            <a:spAutoFit/>
          </a:bodyPr>
          <a:lstStyle/>
          <a:p>
            <a:pPr algn="dist"/>
            <a:r>
              <a:rPr lang="zh-CN" altLang="en-US" sz="2400" b="1" spc="300" dirty="0">
                <a:latin typeface="+mn-ea"/>
              </a:rPr>
              <a:t>工作完成情况</a:t>
            </a:r>
          </a:p>
        </p:txBody>
      </p:sp>
      <p:sp>
        <p:nvSpPr>
          <p:cNvPr id="54" name="Content Placeholder 2"/>
          <p:cNvSpPr txBox="1"/>
          <p:nvPr/>
        </p:nvSpPr>
        <p:spPr>
          <a:xfrm>
            <a:off x="4151061" y="2269256"/>
            <a:ext cx="1227986" cy="2881805"/>
          </a:xfrm>
          <a:prstGeom prst="rect">
            <a:avLst/>
          </a:prstGeom>
        </p:spPr>
        <p:txBody>
          <a:bodyPr vert="eaVert" lIns="91384" tIns="45693" rIns="91384" bIns="45693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zh-CN" altLang="zh-CN" sz="106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党有党风，企有特色，好的设计都是以客户特色为基线通过自己的缜密安排、成熟的熊猫语言诠释出其要表达思想概念！</a:t>
            </a:r>
            <a:endParaRPr lang="en-US" sz="1065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680821" y="2151921"/>
            <a:ext cx="0" cy="2779096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6544382" y="1346215"/>
            <a:ext cx="0" cy="2779096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221" y="4021139"/>
            <a:ext cx="206256" cy="56236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2" r="60615"/>
          <a:stretch>
            <a:fillRect/>
          </a:stretch>
        </p:blipFill>
        <p:spPr>
          <a:xfrm flipH="1">
            <a:off x="7563950" y="2127459"/>
            <a:ext cx="1814051" cy="3657219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204787" y="360139"/>
            <a:ext cx="11682414" cy="6154055"/>
            <a:chOff x="204787" y="360139"/>
            <a:chExt cx="11682414" cy="6154055"/>
          </a:xfrm>
        </p:grpSpPr>
        <p:grpSp>
          <p:nvGrpSpPr>
            <p:cNvPr id="23" name="组合 22"/>
            <p:cNvGrpSpPr/>
            <p:nvPr/>
          </p:nvGrpSpPr>
          <p:grpSpPr>
            <a:xfrm>
              <a:off x="204787" y="360139"/>
              <a:ext cx="10093519" cy="6154055"/>
              <a:chOff x="204787" y="360139"/>
              <a:chExt cx="10093519" cy="6154055"/>
            </a:xfrm>
          </p:grpSpPr>
          <p:pic>
            <p:nvPicPr>
              <p:cNvPr id="27" name="图片 26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7188" b="10195"/>
              <a:stretch>
                <a:fillRect/>
              </a:stretch>
            </p:blipFill>
            <p:spPr>
              <a:xfrm>
                <a:off x="304799" y="449960"/>
                <a:ext cx="362835" cy="5440109"/>
              </a:xfrm>
              <a:prstGeom prst="rect">
                <a:avLst/>
              </a:prstGeom>
            </p:spPr>
          </p:pic>
          <p:pic>
            <p:nvPicPr>
              <p:cNvPr id="28" name="图片 27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937" t="89956" r="93672" b="-3247"/>
              <a:stretch>
                <a:fillRect/>
              </a:stretch>
            </p:blipFill>
            <p:spPr>
              <a:xfrm>
                <a:off x="204787" y="5890070"/>
                <a:ext cx="885825" cy="517969"/>
              </a:xfrm>
              <a:prstGeom prst="rect">
                <a:avLst/>
              </a:prstGeom>
            </p:spPr>
          </p:pic>
          <p:pic>
            <p:nvPicPr>
              <p:cNvPr id="29" name="图片 28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42" t="2262" r="69848" b="79837"/>
              <a:stretch>
                <a:fillRect/>
              </a:stretch>
            </p:blipFill>
            <p:spPr>
              <a:xfrm>
                <a:off x="942464" y="360139"/>
                <a:ext cx="3390900" cy="697609"/>
              </a:xfrm>
              <a:prstGeom prst="rect">
                <a:avLst/>
              </a:prstGeom>
            </p:spPr>
          </p:pic>
          <p:pic>
            <p:nvPicPr>
              <p:cNvPr id="30" name="图片 29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42" t="2262" r="69848" b="79837"/>
              <a:stretch>
                <a:fillRect/>
              </a:stretch>
            </p:blipFill>
            <p:spPr>
              <a:xfrm>
                <a:off x="5104074" y="5445586"/>
                <a:ext cx="5194232" cy="1068608"/>
              </a:xfrm>
              <a:prstGeom prst="rect">
                <a:avLst/>
              </a:prstGeom>
            </p:spPr>
          </p:pic>
          <p:pic>
            <p:nvPicPr>
              <p:cNvPr id="31" name="图片 30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854" t="40120" r="29516" b="41979"/>
              <a:stretch>
                <a:fillRect/>
              </a:stretch>
            </p:blipFill>
            <p:spPr>
              <a:xfrm>
                <a:off x="6420362" y="1478657"/>
                <a:ext cx="1238250" cy="1068608"/>
              </a:xfrm>
              <a:prstGeom prst="rect">
                <a:avLst/>
              </a:prstGeom>
            </p:spPr>
          </p:pic>
          <p:pic>
            <p:nvPicPr>
              <p:cNvPr id="32" name="图片 31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198" t="3393" r="22172" b="78706"/>
              <a:stretch>
                <a:fillRect/>
              </a:stretch>
            </p:blipFill>
            <p:spPr>
              <a:xfrm>
                <a:off x="7259734" y="410049"/>
                <a:ext cx="1238250" cy="1068608"/>
              </a:xfrm>
              <a:prstGeom prst="rect">
                <a:avLst/>
              </a:prstGeom>
            </p:spPr>
          </p:pic>
        </p:grpSp>
        <p:grpSp>
          <p:nvGrpSpPr>
            <p:cNvPr id="24" name="组合 23"/>
            <p:cNvGrpSpPr/>
            <p:nvPr/>
          </p:nvGrpSpPr>
          <p:grpSpPr>
            <a:xfrm rot="10800000">
              <a:off x="11001376" y="449960"/>
              <a:ext cx="885825" cy="5958079"/>
              <a:chOff x="204787" y="449960"/>
              <a:chExt cx="885825" cy="5958079"/>
            </a:xfrm>
          </p:grpSpPr>
          <p:pic>
            <p:nvPicPr>
              <p:cNvPr id="25" name="图片 24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7188" b="10195"/>
              <a:stretch>
                <a:fillRect/>
              </a:stretch>
            </p:blipFill>
            <p:spPr>
              <a:xfrm>
                <a:off x="304799" y="449960"/>
                <a:ext cx="362835" cy="5440109"/>
              </a:xfrm>
              <a:prstGeom prst="rect">
                <a:avLst/>
              </a:prstGeom>
            </p:spPr>
          </p:pic>
          <p:pic>
            <p:nvPicPr>
              <p:cNvPr id="26" name="图片 25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937" t="89956" r="93672" b="-3247"/>
              <a:stretch>
                <a:fillRect/>
              </a:stretch>
            </p:blipFill>
            <p:spPr>
              <a:xfrm>
                <a:off x="204787" y="5890070"/>
                <a:ext cx="885825" cy="517969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3" grpId="0"/>
      <p:bldP spid="54" grpId="0"/>
    </p:bldLst>
  </p:timing>
</p:sld>
</file>

<file path=ppt/theme/theme1.xml><?xml version="1.0" encoding="utf-8"?>
<a:theme xmlns:a="http://schemas.openxmlformats.org/drawingml/2006/main" name="千图网海量PPT模板www.58pic.com​​">
  <a:themeElements>
    <a:clrScheme name="自定义 17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AB7D0"/>
      </a:accent1>
      <a:accent2>
        <a:srgbClr val="000000"/>
      </a:accent2>
      <a:accent3>
        <a:srgbClr val="7AB7D0"/>
      </a:accent3>
      <a:accent4>
        <a:srgbClr val="000000"/>
      </a:accent4>
      <a:accent5>
        <a:srgbClr val="7AB7D0"/>
      </a:accent5>
      <a:accent6>
        <a:srgbClr val="000000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1296</Words>
  <Application>Microsoft Office PowerPoint</Application>
  <PresentationFormat>宽屏</PresentationFormat>
  <Paragraphs>180</Paragraphs>
  <Slides>24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等线</vt:lpstr>
      <vt:lpstr>等线 Light</vt:lpstr>
      <vt:lpstr>方正兰亭细黑_GBK</vt:lpstr>
      <vt:lpstr>方正清刻本悦宋简体</vt:lpstr>
      <vt:lpstr>微软雅黑</vt:lpstr>
      <vt:lpstr>Arial</vt:lpstr>
      <vt:lpstr>千图网海量PPT模板www.58pic.com​​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https:/www.ypppt.com</cp:keywords>
  <cp:lastModifiedBy>天 下</cp:lastModifiedBy>
  <cp:revision>5</cp:revision>
  <dcterms:created xsi:type="dcterms:W3CDTF">2018-05-04T04:04:00Z</dcterms:created>
  <dcterms:modified xsi:type="dcterms:W3CDTF">2021-03-10T16:37:15Z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