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1"/>
  </p:notesMasterIdLst>
  <p:sldIdLst>
    <p:sldId id="256" r:id="rId4"/>
    <p:sldId id="257" r:id="rId5"/>
    <p:sldId id="258" r:id="rId6"/>
    <p:sldId id="266" r:id="rId7"/>
    <p:sldId id="260" r:id="rId8"/>
    <p:sldId id="261" r:id="rId9"/>
    <p:sldId id="262" r:id="rId10"/>
    <p:sldId id="263" r:id="rId11"/>
    <p:sldId id="282" r:id="rId12"/>
    <p:sldId id="265" r:id="rId13"/>
    <p:sldId id="267" r:id="rId14"/>
    <p:sldId id="259" r:id="rId15"/>
    <p:sldId id="268" r:id="rId16"/>
    <p:sldId id="269" r:id="rId17"/>
    <p:sldId id="283" r:id="rId18"/>
    <p:sldId id="271" r:id="rId19"/>
    <p:sldId id="272" r:id="rId20"/>
    <p:sldId id="273" r:id="rId21"/>
    <p:sldId id="274" r:id="rId22"/>
    <p:sldId id="275" r:id="rId23"/>
    <p:sldId id="284" r:id="rId24"/>
    <p:sldId id="277" r:id="rId25"/>
    <p:sldId id="278" r:id="rId26"/>
    <p:sldId id="279" r:id="rId27"/>
    <p:sldId id="280" r:id="rId28"/>
    <p:sldId id="281" r:id="rId29"/>
    <p:sldId id="285" r:id="rId3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8AC1"/>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7" d="100"/>
          <a:sy n="117" d="100"/>
        </p:scale>
        <p:origin x="222"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openxmlformats.org/officeDocument/2006/relationships/image" Target="../media/image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99624242187597E-2"/>
          <c:y val="4.0878899260288003E-2"/>
          <c:w val="0.927200375757812"/>
          <c:h val="0.91824220147942404"/>
        </c:manualLayout>
      </c:layout>
      <c:barChart>
        <c:barDir val="bar"/>
        <c:grouping val="clustered"/>
        <c:varyColors val="0"/>
        <c:ser>
          <c:idx val="0"/>
          <c:order val="0"/>
          <c:tx>
            <c:strRef>
              <c:f>Sheet1!$B$1</c:f>
              <c:strCache>
                <c:ptCount val="1"/>
                <c:pt idx="0">
                  <c:v>固定值</c:v>
                </c:pt>
              </c:strCache>
            </c:strRef>
          </c:tx>
          <c:spPr>
            <a:blipFill>
              <a:blip xmlns:r="http://schemas.openxmlformats.org/officeDocument/2006/relationships" r:embed="rId3"/>
              <a:stretch>
                <a:fillRect/>
              </a:stretch>
            </a:blip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FED7-45CF-8A0D-0CD8369B2E52}"/>
              </c:ext>
            </c:extLst>
          </c:dPt>
          <c:dPt>
            <c:idx val="1"/>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3-FED7-45CF-8A0D-0CD8369B2E52}"/>
              </c:ext>
            </c:extLst>
          </c:dPt>
          <c:dPt>
            <c:idx val="2"/>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5-FED7-45CF-8A0D-0CD8369B2E52}"/>
              </c:ext>
            </c:extLst>
          </c:dPt>
          <c:cat>
            <c:strRef>
              <c:f>Sheet1!$A$2:$A$6</c:f>
              <c:strCache>
                <c:ptCount val="5"/>
                <c:pt idx="0">
                  <c:v>部门1</c:v>
                </c:pt>
                <c:pt idx="1">
                  <c:v>部门2</c:v>
                </c:pt>
                <c:pt idx="2">
                  <c:v>部门3</c:v>
                </c:pt>
                <c:pt idx="3">
                  <c:v>部门4</c:v>
                </c:pt>
                <c:pt idx="4">
                  <c:v>部门5</c:v>
                </c:pt>
              </c:strCache>
            </c:strRef>
          </c:cat>
          <c:val>
            <c:numRef>
              <c:f>Sheet1!$B$2:$B$6</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6-FED7-45CF-8A0D-0CD8369B2E52}"/>
            </c:ext>
          </c:extLst>
        </c:ser>
        <c:ser>
          <c:idx val="1"/>
          <c:order val="1"/>
          <c:tx>
            <c:strRef>
              <c:f>Sheet1!$C$1</c:f>
              <c:strCache>
                <c:ptCount val="1"/>
                <c:pt idx="0">
                  <c:v>数据填入2</c:v>
                </c:pt>
              </c:strCache>
            </c:strRef>
          </c:tx>
          <c:spPr>
            <a:blipFill>
              <a:blip xmlns:r="http://schemas.openxmlformats.org/officeDocument/2006/relationships" r:embed="rId4"/>
              <a:stretch>
                <a:fillRect/>
              </a:stretch>
            </a:blipFill>
            <a:ln>
              <a:noFill/>
            </a:ln>
            <a:effectLst/>
          </c:spPr>
          <c:invertIfNegative val="0"/>
          <c:pictureOptions>
            <c:pictureFormat val="stack"/>
          </c:pictureOptions>
          <c:dPt>
            <c:idx val="0"/>
            <c:invertIfNegative val="0"/>
            <c:bubble3D val="0"/>
            <c:spPr>
              <a:solidFill>
                <a:schemeClr val="accent1"/>
              </a:solidFill>
              <a:ln>
                <a:noFill/>
              </a:ln>
              <a:effectLst/>
            </c:spPr>
            <c:extLst>
              <c:ext xmlns:c16="http://schemas.microsoft.com/office/drawing/2014/chart" uri="{C3380CC4-5D6E-409C-BE32-E72D297353CC}">
                <c16:uniqueId val="{00000008-FED7-45CF-8A0D-0CD8369B2E5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A-FED7-45CF-8A0D-0CD8369B2E5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C-FED7-45CF-8A0D-0CD8369B2E5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E-FED7-45CF-8A0D-0CD8369B2E52}"/>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0-FED7-45CF-8A0D-0CD8369B2E52}"/>
              </c:ext>
            </c:extLst>
          </c:dPt>
          <c:dLbls>
            <c:dLbl>
              <c:idx val="0"/>
              <c:layout>
                <c:manualLayout>
                  <c:x val="-6.3115955191647699E-2"/>
                  <c:y val="3.71743404583179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8-FED7-45CF-8A0D-0CD8369B2E52}"/>
                </c:ext>
              </c:extLst>
            </c:dLbl>
            <c:dLbl>
              <c:idx val="1"/>
              <c:layout>
                <c:manualLayout>
                  <c:x val="-6.3115955191647602E-2"/>
                  <c:y val="3.71743404583178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A-FED7-45CF-8A0D-0CD8369B2E52}"/>
                </c:ext>
              </c:extLst>
            </c:dLbl>
            <c:dLbl>
              <c:idx val="2"/>
              <c:layout>
                <c:manualLayout>
                  <c:x val="-6.3115955191647602E-2"/>
                  <c:y val="3.7174340458318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C-FED7-45CF-8A0D-0CD8369B2E52}"/>
                </c:ext>
              </c:extLst>
            </c:dLbl>
            <c:dLbl>
              <c:idx val="3"/>
              <c:layout>
                <c:manualLayout>
                  <c:x val="-6.3115955191647699E-2"/>
                  <c:y val="3.7174340458319198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E-FED7-45CF-8A0D-0CD8369B2E52}"/>
                </c:ext>
              </c:extLst>
            </c:dLbl>
            <c:dLbl>
              <c:idx val="4"/>
              <c:layout>
                <c:manualLayout>
                  <c:x val="-6.3115955191647602E-2"/>
                  <c:y val="3.71743404583178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10-FED7-45CF-8A0D-0CD8369B2E52}"/>
                </c:ext>
              </c:extLst>
            </c:dLbl>
            <c:spPr>
              <a:solidFill>
                <a:srgbClr val="FFFFFF"/>
              </a:solidFill>
              <a:ln w="9525" cap="flat" cmpd="sng" algn="ctr">
                <a:noFill/>
                <a:prstDash val="solid"/>
                <a:round/>
                <a:headEnd type="none" w="med" len="med"/>
                <a:tailEnd type="none" w="med" len="med"/>
              </a:ln>
              <a:effectLst>
                <a:outerShdw blurRad="76200" dist="38100" dir="2700000" algn="tl" rotWithShape="0">
                  <a:prstClr val="black">
                    <a:alpha val="25000"/>
                  </a:prstClr>
                </a:outerShdw>
              </a:effectLst>
              <a:scene3d>
                <a:camera prst="orthographicFront"/>
                <a:lightRig rig="threePt" dir="t"/>
              </a:scene3d>
              <a:sp3d>
                <a:bevelT w="38100" h="19050" prst="angle"/>
              </a:sp3d>
            </c:spPr>
            <c:txPr>
              <a:bodyPr rot="0" spcFirstLastPara="1" vertOverflow="clip" horzOverflow="clip" vert="horz" wrap="square" lIns="36576" tIns="18288" rIns="36576" bIns="18288" anchor="ctr" anchorCtr="1">
                <a:spAutoFit/>
              </a:bodyPr>
              <a:lstStyle/>
              <a:p>
                <a:pPr>
                  <a:defRPr lang="zh-CN" sz="1400" b="0" i="0" u="none" strike="noStrike" kern="1200" baseline="0">
                    <a:solidFill>
                      <a:schemeClr val="dk1">
                        <a:lumMod val="65000"/>
                        <a:lumOff val="35000"/>
                      </a:schemeClr>
                    </a:solidFill>
                    <a:latin typeface="ITC Avant Garde Std Bk" panose="020B0502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gd name="adj" fmla="val 50000"/>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部门1</c:v>
                </c:pt>
                <c:pt idx="1">
                  <c:v>部门2</c:v>
                </c:pt>
                <c:pt idx="2">
                  <c:v>部门3</c:v>
                </c:pt>
                <c:pt idx="3">
                  <c:v>部门4</c:v>
                </c:pt>
                <c:pt idx="4">
                  <c:v>部门5</c:v>
                </c:pt>
              </c:strCache>
            </c:strRef>
          </c:cat>
          <c:val>
            <c:numRef>
              <c:f>Sheet1!$C$2:$C$6</c:f>
              <c:numCache>
                <c:formatCode>0%</c:formatCode>
                <c:ptCount val="5"/>
                <c:pt idx="0">
                  <c:v>0.5</c:v>
                </c:pt>
                <c:pt idx="1">
                  <c:v>0.4</c:v>
                </c:pt>
                <c:pt idx="2">
                  <c:v>0.8</c:v>
                </c:pt>
                <c:pt idx="3">
                  <c:v>0.7</c:v>
                </c:pt>
                <c:pt idx="4">
                  <c:v>0.9</c:v>
                </c:pt>
              </c:numCache>
            </c:numRef>
          </c:val>
          <c:extLst>
            <c:ext xmlns:c16="http://schemas.microsoft.com/office/drawing/2014/chart" uri="{C3380CC4-5D6E-409C-BE32-E72D297353CC}">
              <c16:uniqueId val="{00000011-FED7-45CF-8A0D-0CD8369B2E52}"/>
            </c:ext>
          </c:extLst>
        </c:ser>
        <c:dLbls>
          <c:showLegendKey val="0"/>
          <c:showVal val="0"/>
          <c:showCatName val="0"/>
          <c:showSerName val="0"/>
          <c:showPercent val="0"/>
          <c:showBubbleSize val="0"/>
        </c:dLbls>
        <c:gapWidth val="150"/>
        <c:overlap val="100"/>
        <c:axId val="283797472"/>
        <c:axId val="283798032"/>
      </c:barChart>
      <c:catAx>
        <c:axId val="28379747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lang="zh-CN"/>
          </a:p>
        </c:txPr>
        <c:crossAx val="283798032"/>
        <c:crosses val="autoZero"/>
        <c:auto val="1"/>
        <c:lblAlgn val="ctr"/>
        <c:lblOffset val="100"/>
        <c:noMultiLvlLbl val="0"/>
      </c:catAx>
      <c:valAx>
        <c:axId val="283798032"/>
        <c:scaling>
          <c:orientation val="minMax"/>
          <c:max val="1"/>
          <c:min val="0"/>
        </c:scaling>
        <c:delete val="1"/>
        <c:axPos val="t"/>
        <c:numFmt formatCode="0%" sourceLinked="1"/>
        <c:majorTickMark val="out"/>
        <c:minorTickMark val="none"/>
        <c:tickLblPos val="nextTo"/>
        <c:crossAx val="28379747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1"/>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141-488E-AE12-02A515187943}"/>
            </c:ext>
          </c:extLst>
        </c:ser>
        <c:ser>
          <c:idx val="1"/>
          <c:order val="1"/>
          <c:tx>
            <c:strRef>
              <c:f>Sheet1!$C$1</c:f>
              <c:strCache>
                <c:ptCount val="1"/>
                <c:pt idx="0">
                  <c:v>列2</c:v>
                </c:pt>
              </c:strCache>
            </c:strRef>
          </c:tx>
          <c:spPr>
            <a:solidFill>
              <a:schemeClr val="accent2"/>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141-488E-AE12-02A515187943}"/>
            </c:ext>
          </c:extLst>
        </c:ser>
        <c:ser>
          <c:idx val="2"/>
          <c:order val="2"/>
          <c:tx>
            <c:strRef>
              <c:f>Sheet1!$D$1</c:f>
              <c:strCache>
                <c:ptCount val="1"/>
                <c:pt idx="0">
                  <c:v>列3</c:v>
                </c:pt>
              </c:strCache>
            </c:strRef>
          </c:tx>
          <c:spPr>
            <a:solidFill>
              <a:schemeClr val="accent3"/>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141-488E-AE12-02A515187943}"/>
            </c:ext>
          </c:extLst>
        </c:ser>
        <c:dLbls>
          <c:showLegendKey val="0"/>
          <c:showVal val="0"/>
          <c:showCatName val="0"/>
          <c:showSerName val="0"/>
          <c:showPercent val="0"/>
          <c:showBubbleSize val="0"/>
        </c:dLbls>
        <c:gapWidth val="150"/>
        <c:axId val="283801392"/>
        <c:axId val="283801952"/>
      </c:barChart>
      <c:catAx>
        <c:axId val="283801392"/>
        <c:scaling>
          <c:orientation val="minMax"/>
        </c:scaling>
        <c:delete val="1"/>
        <c:axPos val="b"/>
        <c:numFmt formatCode="General" sourceLinked="1"/>
        <c:majorTickMark val="none"/>
        <c:minorTickMark val="none"/>
        <c:tickLblPos val="nextTo"/>
        <c:crossAx val="283801952"/>
        <c:crosses val="autoZero"/>
        <c:auto val="1"/>
        <c:lblAlgn val="ctr"/>
        <c:lblOffset val="100"/>
        <c:noMultiLvlLbl val="0"/>
      </c:catAx>
      <c:valAx>
        <c:axId val="283801952"/>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crossAx val="2838013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55483182385199E-2"/>
          <c:y val="9.9201342072184506E-2"/>
          <c:w val="0.97588903363523005"/>
          <c:h val="0.79696118421907303"/>
        </c:manualLayout>
      </c:layout>
      <c:barChart>
        <c:barDir val="col"/>
        <c:grouping val="clustered"/>
        <c:varyColors val="0"/>
        <c:ser>
          <c:idx val="0"/>
          <c:order val="0"/>
          <c:tx>
            <c:strRef>
              <c:f>Sheet1!$B$1</c:f>
              <c:strCache>
                <c:ptCount val="1"/>
                <c:pt idx="0">
                  <c:v>系列 1</c:v>
                </c:pt>
              </c:strCache>
            </c:strRef>
          </c:tx>
          <c:spPr>
            <a:no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437C-44F0-816C-5E642CC0E6A9}"/>
            </c:ext>
          </c:extLst>
        </c:ser>
        <c:ser>
          <c:idx val="2"/>
          <c:order val="2"/>
          <c:tx>
            <c:strRef>
              <c:f>Sheet1!$D$1</c:f>
              <c:strCache>
                <c:ptCount val="1"/>
                <c:pt idx="0">
                  <c:v>系列3</c:v>
                </c:pt>
              </c:strCache>
            </c:strRef>
          </c:tx>
          <c:spPr>
            <a:solidFill>
              <a:schemeClr val="accent3"/>
            </a:solidFill>
            <a:ln w="25400">
              <a:noFill/>
            </a:ln>
            <a:effectLst/>
          </c:spPr>
          <c:invertIfNegative val="0"/>
          <c:dPt>
            <c:idx val="0"/>
            <c:invertIfNegative val="0"/>
            <c:bubble3D val="0"/>
            <c:spPr>
              <a:solidFill>
                <a:schemeClr val="accent3"/>
              </a:solidFill>
              <a:ln w="25400">
                <a:noFill/>
              </a:ln>
              <a:effectLst/>
            </c:spPr>
            <c:extLst>
              <c:ext xmlns:c16="http://schemas.microsoft.com/office/drawing/2014/chart" uri="{C3380CC4-5D6E-409C-BE32-E72D297353CC}">
                <c16:uniqueId val="{00000002-437C-44F0-816C-5E642CC0E6A9}"/>
              </c:ext>
            </c:extLst>
          </c:dPt>
          <c:dPt>
            <c:idx val="1"/>
            <c:invertIfNegative val="0"/>
            <c:bubble3D val="0"/>
            <c:spPr>
              <a:solidFill>
                <a:schemeClr val="accent1"/>
              </a:solidFill>
              <a:ln w="25400">
                <a:noFill/>
              </a:ln>
              <a:effectLst/>
            </c:spPr>
            <c:extLst>
              <c:ext xmlns:c16="http://schemas.microsoft.com/office/drawing/2014/chart" uri="{C3380CC4-5D6E-409C-BE32-E72D297353CC}">
                <c16:uniqueId val="{00000004-437C-44F0-816C-5E642CC0E6A9}"/>
              </c:ext>
            </c:extLst>
          </c:dPt>
          <c:dPt>
            <c:idx val="2"/>
            <c:invertIfNegative val="0"/>
            <c:bubble3D val="0"/>
            <c:spPr>
              <a:solidFill>
                <a:schemeClr val="accent3"/>
              </a:solidFill>
              <a:ln w="25400">
                <a:noFill/>
              </a:ln>
              <a:effectLst/>
            </c:spPr>
            <c:extLst>
              <c:ext xmlns:c16="http://schemas.microsoft.com/office/drawing/2014/chart" uri="{C3380CC4-5D6E-409C-BE32-E72D297353CC}">
                <c16:uniqueId val="{00000006-437C-44F0-816C-5E642CC0E6A9}"/>
              </c:ext>
            </c:extLst>
          </c:dPt>
          <c:dPt>
            <c:idx val="3"/>
            <c:invertIfNegative val="0"/>
            <c:bubble3D val="0"/>
            <c:spPr>
              <a:solidFill>
                <a:schemeClr val="accent3"/>
              </a:solidFill>
              <a:ln w="25400">
                <a:noFill/>
              </a:ln>
              <a:effectLst/>
            </c:spPr>
            <c:extLst>
              <c:ext xmlns:c16="http://schemas.microsoft.com/office/drawing/2014/chart" uri="{C3380CC4-5D6E-409C-BE32-E72D297353CC}">
                <c16:uniqueId val="{00000008-437C-44F0-816C-5E642CC0E6A9}"/>
              </c:ext>
            </c:extLst>
          </c:dPt>
          <c:dPt>
            <c:idx val="4"/>
            <c:invertIfNegative val="0"/>
            <c:bubble3D val="0"/>
            <c:spPr>
              <a:solidFill>
                <a:schemeClr val="accent3"/>
              </a:solidFill>
              <a:ln w="25400">
                <a:noFill/>
              </a:ln>
              <a:effectLst/>
            </c:spPr>
            <c:extLst>
              <c:ext xmlns:c16="http://schemas.microsoft.com/office/drawing/2014/chart" uri="{C3380CC4-5D6E-409C-BE32-E72D297353CC}">
                <c16:uniqueId val="{0000000A-437C-44F0-816C-5E642CC0E6A9}"/>
              </c:ext>
            </c:extLst>
          </c:dPt>
          <c:dPt>
            <c:idx val="11"/>
            <c:invertIfNegative val="0"/>
            <c:bubble3D val="0"/>
            <c:spPr>
              <a:solidFill>
                <a:schemeClr val="accent2"/>
              </a:solidFill>
              <a:ln w="25400">
                <a:noFill/>
              </a:ln>
              <a:effectLst/>
            </c:spPr>
            <c:extLst>
              <c:ext xmlns:c16="http://schemas.microsoft.com/office/drawing/2014/chart" uri="{C3380CC4-5D6E-409C-BE32-E72D297353CC}">
                <c16:uniqueId val="{0000000C-437C-44F0-816C-5E642CC0E6A9}"/>
              </c:ext>
            </c:extLst>
          </c:dPt>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Sheet1!$D$2:$D$13</c:f>
              <c:numCache>
                <c:formatCode>General</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extLst>
            <c:ext xmlns:c16="http://schemas.microsoft.com/office/drawing/2014/chart" uri="{C3380CC4-5D6E-409C-BE32-E72D297353CC}">
              <c16:uniqueId val="{0000000D-437C-44F0-816C-5E642CC0E6A9}"/>
            </c:ext>
          </c:extLst>
        </c:ser>
        <c:dLbls>
          <c:showLegendKey val="0"/>
          <c:showVal val="0"/>
          <c:showCatName val="0"/>
          <c:showSerName val="0"/>
          <c:showPercent val="0"/>
          <c:showBubbleSize val="0"/>
        </c:dLbls>
        <c:gapWidth val="141"/>
        <c:overlap val="100"/>
        <c:axId val="297320704"/>
        <c:axId val="297321264"/>
      </c:barChart>
      <c:lineChart>
        <c:grouping val="standard"/>
        <c:varyColors val="0"/>
        <c:ser>
          <c:idx val="1"/>
          <c:order val="1"/>
          <c:tx>
            <c:strRef>
              <c:f>Sheet1!$C$1</c:f>
              <c:strCache>
                <c:ptCount val="1"/>
                <c:pt idx="0">
                  <c:v>系列 2</c:v>
                </c:pt>
              </c:strCache>
            </c:strRef>
          </c:tx>
          <c:spPr>
            <a:ln w="19050" cap="rnd">
              <a:solidFill>
                <a:schemeClr val="tx1">
                  <a:lumMod val="65000"/>
                  <a:lumOff val="35000"/>
                </a:schemeClr>
              </a:solidFill>
              <a:prstDash val="sysDot"/>
              <a:round/>
            </a:ln>
            <a:effectLst/>
          </c:spPr>
          <c:marker>
            <c:symbol val="square"/>
            <c:size val="49"/>
            <c:spPr>
              <a:blipFill>
                <a:blip xmlns:r="http://schemas.openxmlformats.org/officeDocument/2006/relationships" r:embed="rId3"/>
                <a:stretch>
                  <a:fillRect/>
                </a:stretch>
              </a:blipFill>
              <a:ln w="25400">
                <a:no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mooth val="1"/>
          <c:extLst>
            <c:ext xmlns:c16="http://schemas.microsoft.com/office/drawing/2014/chart" uri="{C3380CC4-5D6E-409C-BE32-E72D297353CC}">
              <c16:uniqueId val="{0000000E-437C-44F0-816C-5E642CC0E6A9}"/>
            </c:ext>
          </c:extLst>
        </c:ser>
        <c:dLbls>
          <c:showLegendKey val="0"/>
          <c:showVal val="0"/>
          <c:showCatName val="0"/>
          <c:showSerName val="0"/>
          <c:showPercent val="0"/>
          <c:showBubbleSize val="0"/>
        </c:dLbls>
        <c:marker val="1"/>
        <c:smooth val="0"/>
        <c:axId val="297320704"/>
        <c:axId val="297321264"/>
      </c:lineChart>
      <c:catAx>
        <c:axId val="297320704"/>
        <c:scaling>
          <c:orientation val="minMax"/>
        </c:scaling>
        <c:delete val="0"/>
        <c:axPos val="b"/>
        <c:numFmt formatCode="General" sourceLinked="1"/>
        <c:majorTickMark val="out"/>
        <c:minorTickMark val="none"/>
        <c:tickLblPos val="nextTo"/>
        <c:spPr>
          <a:noFill/>
          <a:ln w="317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lang="zh-CN"/>
          </a:p>
        </c:txPr>
        <c:crossAx val="297321264"/>
        <c:crosses val="autoZero"/>
        <c:auto val="1"/>
        <c:lblAlgn val="ctr"/>
        <c:lblOffset val="100"/>
        <c:noMultiLvlLbl val="0"/>
      </c:catAx>
      <c:valAx>
        <c:axId val="297321264"/>
        <c:scaling>
          <c:orientation val="minMax"/>
          <c:max val="1"/>
        </c:scaling>
        <c:delete val="1"/>
        <c:axPos val="l"/>
        <c:numFmt formatCode="0%" sourceLinked="1"/>
        <c:majorTickMark val="out"/>
        <c:minorTickMark val="none"/>
        <c:tickLblPos val="nextTo"/>
        <c:crossAx val="2973207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E8DE8-8031-467C-A4B5-230F1BA1DC1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F9C4D-85B2-4718-8339-C99132A34D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
        <p:nvSpPr>
          <p:cNvPr id="2" name="文本框 1"/>
          <p:cNvSpPr txBox="1"/>
          <p:nvPr userDrawn="1"/>
        </p:nvSpPr>
        <p:spPr>
          <a:xfrm>
            <a:off x="393700" y="116874"/>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78AC1"/>
                </a:solidFill>
                <a:effectLst/>
                <a:uLnTx/>
                <a:uFillTx/>
                <a:latin typeface="微软雅黑" panose="020B0503020204020204" pitchFamily="34" charset="-122"/>
                <a:ea typeface="微软雅黑" panose="020B0503020204020204" pitchFamily="34" charset="-122"/>
                <a:cs typeface="+mn-cs"/>
              </a:rPr>
              <a:t>单击此处添加文字标题</a:t>
            </a:r>
          </a:p>
        </p:txBody>
      </p:sp>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914"/>
          <a:stretch>
            <a:fillRect/>
          </a:stretch>
        </p:blipFill>
        <p:spPr>
          <a:xfrm>
            <a:off x="6934200" y="1"/>
            <a:ext cx="2209800" cy="11570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4E37400-0646-4690-B3CD-AFE7E0746041}"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2021/1/5</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543FE73-A404-45C1-B77A-6DB3BD9EA953}"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t>2021/1/5</a:t>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t>‹#›</a:t>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3028950" y="4767263"/>
            <a:ext cx="3086100" cy="273844"/>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6457950" y="4767263"/>
            <a:ext cx="2057400" cy="273844"/>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6914"/>
          <a:stretch>
            <a:fillRect/>
          </a:stretch>
        </p:blipFill>
        <p:spPr>
          <a:xfrm>
            <a:off x="1" y="0"/>
            <a:ext cx="9144000" cy="4787900"/>
          </a:xfrm>
          <a:prstGeom prst="rect">
            <a:avLst/>
          </a:prstGeom>
        </p:spPr>
      </p:pic>
      <p:sp>
        <p:nvSpPr>
          <p:cNvPr id="6" name="文本框 5"/>
          <p:cNvSpPr txBox="1"/>
          <p:nvPr/>
        </p:nvSpPr>
        <p:spPr>
          <a:xfrm>
            <a:off x="546100" y="3318599"/>
            <a:ext cx="4663456" cy="769441"/>
          </a:xfrm>
          <a:prstGeom prst="rect">
            <a:avLst/>
          </a:prstGeom>
          <a:noFill/>
        </p:spPr>
        <p:txBody>
          <a:bodyPr wrap="none" rtlCol="0">
            <a:spAutoFit/>
          </a:bodyPr>
          <a:lstStyle/>
          <a:p>
            <a:r>
              <a:rPr lang="zh-CN" altLang="en-US" sz="4400" b="1" dirty="0">
                <a:solidFill>
                  <a:srgbClr val="178AC1"/>
                </a:solidFill>
              </a:rPr>
              <a:t>团队文化建设</a:t>
            </a:r>
            <a:r>
              <a:rPr lang="en-US" altLang="zh-CN" sz="4400" b="1" dirty="0">
                <a:solidFill>
                  <a:srgbClr val="178AC1"/>
                </a:solidFill>
                <a:latin typeface="+mj-ea"/>
                <a:ea typeface="+mj-ea"/>
              </a:rPr>
              <a:t>PPT</a:t>
            </a:r>
            <a:endParaRPr lang="zh-CN" altLang="en-US" sz="4400" b="1" dirty="0">
              <a:solidFill>
                <a:srgbClr val="178AC1"/>
              </a:solidFill>
              <a:latin typeface="+mj-ea"/>
              <a:ea typeface="+mj-ea"/>
            </a:endParaRPr>
          </a:p>
        </p:txBody>
      </p:sp>
      <p:sp>
        <p:nvSpPr>
          <p:cNvPr id="15" name="文本框 14"/>
          <p:cNvSpPr txBox="1"/>
          <p:nvPr/>
        </p:nvSpPr>
        <p:spPr>
          <a:xfrm>
            <a:off x="1146425" y="4090551"/>
            <a:ext cx="3462807" cy="430887"/>
          </a:xfrm>
          <a:prstGeom prst="rect">
            <a:avLst/>
          </a:prstGeom>
          <a:noFill/>
        </p:spPr>
        <p:txBody>
          <a:bodyPr wrap="none" rtlCol="0">
            <a:spAutoFit/>
          </a:bodyPr>
          <a:lstStyle/>
          <a:p>
            <a:r>
              <a:rPr lang="zh-CN" altLang="en-US" sz="2200" dirty="0">
                <a:solidFill>
                  <a:srgbClr val="178AC1"/>
                </a:solidFill>
              </a:rPr>
              <a:t>企业职场文化建设</a:t>
            </a:r>
            <a:r>
              <a:rPr lang="en-US" altLang="zh-CN" sz="2200" dirty="0">
                <a:solidFill>
                  <a:srgbClr val="178AC1"/>
                </a:solidFill>
              </a:rPr>
              <a:t>PPT</a:t>
            </a:r>
            <a:r>
              <a:rPr lang="zh-CN" altLang="en-US" sz="2200" dirty="0">
                <a:solidFill>
                  <a:srgbClr val="178AC1"/>
                </a:solidFill>
              </a:rPr>
              <a:t>模板</a:t>
            </a:r>
          </a:p>
        </p:txBody>
      </p:sp>
      <p:sp>
        <p:nvSpPr>
          <p:cNvPr id="7" name="文本框 6"/>
          <p:cNvSpPr txBox="1"/>
          <p:nvPr/>
        </p:nvSpPr>
        <p:spPr>
          <a:xfrm>
            <a:off x="1522329" y="2854424"/>
            <a:ext cx="2687320" cy="460375"/>
          </a:xfrm>
          <a:prstGeom prst="rect">
            <a:avLst/>
          </a:prstGeom>
          <a:noFill/>
        </p:spPr>
        <p:txBody>
          <a:bodyPr wrap="none" rtlCol="0">
            <a:spAutoFit/>
          </a:bodyPr>
          <a:lstStyle/>
          <a:p>
            <a:r>
              <a:rPr lang="en-US" altLang="zh-CN" sz="2400" dirty="0">
                <a:solidFill>
                  <a:srgbClr val="178AC1"/>
                </a:solidFill>
              </a:rPr>
              <a:t>2020POWERPOINT</a:t>
            </a:r>
            <a:endParaRPr lang="zh-CN" altLang="en-US" sz="2400" dirty="0">
              <a:solidFill>
                <a:srgbClr val="178AC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750"/>
                                        <p:tgtEl>
                                          <p:spTgt spid="7"/>
                                        </p:tgtEl>
                                      </p:cBhvr>
                                    </p:animEffect>
                                  </p:childTnLst>
                                </p:cTn>
                              </p:par>
                            </p:childTnLst>
                          </p:cTn>
                        </p:par>
                        <p:par>
                          <p:cTn id="14" fill="hold">
                            <p:stCondLst>
                              <p:cond delay="2000"/>
                            </p:stCondLst>
                            <p:childTnLst>
                              <p:par>
                                <p:cTn id="15" presetID="12" presetClass="entr" presetSubtype="4" fill="hold" grpId="0" nodeType="afterEffect">
                                  <p:stCondLst>
                                    <p:cond delay="0"/>
                                  </p:stCondLst>
                                  <p:iterate type="lt">
                                    <p:tmPct val="12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1730"/>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9"/>
          <p:cNvSpPr txBox="1"/>
          <p:nvPr/>
        </p:nvSpPr>
        <p:spPr>
          <a:xfrm>
            <a:off x="3748932" y="1804868"/>
            <a:ext cx="596012"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82%</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5" name="TextBox 40"/>
          <p:cNvSpPr txBox="1"/>
          <p:nvPr/>
        </p:nvSpPr>
        <p:spPr>
          <a:xfrm>
            <a:off x="3058213" y="1920354"/>
            <a:ext cx="588246"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73%</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6" name="TextBox 41"/>
          <p:cNvSpPr txBox="1"/>
          <p:nvPr/>
        </p:nvSpPr>
        <p:spPr>
          <a:xfrm>
            <a:off x="2430859" y="2237068"/>
            <a:ext cx="591353"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56%</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7" name="TextBox 42"/>
          <p:cNvSpPr txBox="1"/>
          <p:nvPr/>
        </p:nvSpPr>
        <p:spPr>
          <a:xfrm>
            <a:off x="1873564" y="2602761"/>
            <a:ext cx="595985"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32%</a:t>
            </a:r>
            <a:endParaRPr kumimoji="0" lang="zh-CN" altLang="en-US" sz="1800" b="0" i="0" u="none" strike="noStrike" kern="1200" cap="none" spc="-114"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rot="5400000" flipH="1">
            <a:off x="2231437" y="1936430"/>
            <a:ext cx="1674944" cy="2159770"/>
            <a:chOff x="8155995" y="3063800"/>
            <a:chExt cx="4110065" cy="2647126"/>
          </a:xfrm>
          <a:effectLst>
            <a:outerShdw blurRad="114300" dist="88900" algn="l" rotWithShape="0">
              <a:prstClr val="black">
                <a:alpha val="22000"/>
              </a:prstClr>
            </a:outerShdw>
          </a:effectLst>
        </p:grpSpPr>
        <p:sp>
          <p:nvSpPr>
            <p:cNvPr id="9" name="矩形 8"/>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16"/>
          <p:cNvGrpSpPr/>
          <p:nvPr/>
        </p:nvGrpSpPr>
        <p:grpSpPr>
          <a:xfrm>
            <a:off x="4932040" y="2228006"/>
            <a:ext cx="1302758" cy="1137185"/>
            <a:chOff x="1397291" y="3132277"/>
            <a:chExt cx="1948823" cy="1702026"/>
          </a:xfrm>
        </p:grpSpPr>
        <p:grpSp>
          <p:nvGrpSpPr>
            <p:cNvPr id="18" name="组合 17"/>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9"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55"/>
            <p:cNvSpPr txBox="1"/>
            <p:nvPr/>
          </p:nvSpPr>
          <p:spPr>
            <a:xfrm>
              <a:off x="1907194" y="3791887"/>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第一月</a:t>
              </a:r>
            </a:p>
          </p:txBody>
        </p:sp>
      </p:grpSp>
      <p:grpSp>
        <p:nvGrpSpPr>
          <p:cNvPr id="23" name="组合 22"/>
          <p:cNvGrpSpPr/>
          <p:nvPr/>
        </p:nvGrpSpPr>
        <p:grpSpPr>
          <a:xfrm>
            <a:off x="5932033" y="2796598"/>
            <a:ext cx="1302758" cy="1137185"/>
            <a:chOff x="2893203" y="3983290"/>
            <a:chExt cx="1948823" cy="1702026"/>
          </a:xfrm>
        </p:grpSpPr>
        <p:grpSp>
          <p:nvGrpSpPr>
            <p:cNvPr id="24" name="组合 23"/>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5"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61"/>
            <p:cNvSpPr txBox="1"/>
            <p:nvPr/>
          </p:nvSpPr>
          <p:spPr>
            <a:xfrm>
              <a:off x="3317006" y="4568805"/>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第二月</a:t>
              </a:r>
            </a:p>
          </p:txBody>
        </p:sp>
      </p:grpSp>
      <p:grpSp>
        <p:nvGrpSpPr>
          <p:cNvPr id="29" name="组合 28"/>
          <p:cNvGrpSpPr/>
          <p:nvPr/>
        </p:nvGrpSpPr>
        <p:grpSpPr>
          <a:xfrm>
            <a:off x="6927254" y="2218600"/>
            <a:ext cx="1302758" cy="1137185"/>
            <a:chOff x="4381974" y="3118200"/>
            <a:chExt cx="1948823" cy="1702026"/>
          </a:xfrm>
        </p:grpSpPr>
        <p:grpSp>
          <p:nvGrpSpPr>
            <p:cNvPr id="30" name="组合 29"/>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1"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TextBox 67"/>
            <p:cNvSpPr txBox="1"/>
            <p:nvPr/>
          </p:nvSpPr>
          <p:spPr>
            <a:xfrm>
              <a:off x="4891878" y="3730069"/>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第三月</a:t>
              </a:r>
            </a:p>
          </p:txBody>
        </p:sp>
      </p:grpSp>
      <p:grpSp>
        <p:nvGrpSpPr>
          <p:cNvPr id="35" name="组合 34"/>
          <p:cNvGrpSpPr/>
          <p:nvPr/>
        </p:nvGrpSpPr>
        <p:grpSpPr>
          <a:xfrm>
            <a:off x="6923590" y="3376396"/>
            <a:ext cx="1302758" cy="1137185"/>
            <a:chOff x="4376494" y="4851074"/>
            <a:chExt cx="1948823" cy="1702026"/>
          </a:xfrm>
        </p:grpSpPr>
        <p:grpSp>
          <p:nvGrpSpPr>
            <p:cNvPr id="36" name="组合 35"/>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3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7"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TextBox 73"/>
            <p:cNvSpPr txBox="1"/>
            <p:nvPr/>
          </p:nvSpPr>
          <p:spPr>
            <a:xfrm>
              <a:off x="4886398" y="5462945"/>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第四月</a:t>
              </a:r>
            </a:p>
          </p:txBody>
        </p:sp>
      </p:grpSp>
      <p:grpSp>
        <p:nvGrpSpPr>
          <p:cNvPr id="41" name="组合 40"/>
          <p:cNvGrpSpPr/>
          <p:nvPr/>
        </p:nvGrpSpPr>
        <p:grpSpPr>
          <a:xfrm>
            <a:off x="890709" y="1743827"/>
            <a:ext cx="3656760" cy="2105541"/>
            <a:chOff x="7041153" y="3140803"/>
            <a:chExt cx="5470223" cy="3151364"/>
          </a:xfrm>
        </p:grpSpPr>
        <p:cxnSp>
          <p:nvCxnSpPr>
            <p:cNvPr id="42" name="直接箭头连接符 41"/>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79"/>
            <p:cNvSpPr txBox="1"/>
            <p:nvPr/>
          </p:nvSpPr>
          <p:spPr>
            <a:xfrm>
              <a:off x="7041153" y="3398595"/>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第四月</a:t>
              </a:r>
            </a:p>
          </p:txBody>
        </p:sp>
        <p:sp>
          <p:nvSpPr>
            <p:cNvPr id="45" name="TextBox 80"/>
            <p:cNvSpPr txBox="1"/>
            <p:nvPr/>
          </p:nvSpPr>
          <p:spPr>
            <a:xfrm>
              <a:off x="7041153" y="4232255"/>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第三月</a:t>
              </a:r>
            </a:p>
          </p:txBody>
        </p:sp>
        <p:sp>
          <p:nvSpPr>
            <p:cNvPr id="46" name="TextBox 81"/>
            <p:cNvSpPr txBox="1"/>
            <p:nvPr/>
          </p:nvSpPr>
          <p:spPr>
            <a:xfrm>
              <a:off x="7041153" y="5004668"/>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第二月</a:t>
              </a:r>
            </a:p>
          </p:txBody>
        </p:sp>
        <p:sp>
          <p:nvSpPr>
            <p:cNvPr id="47" name="TextBox 82"/>
            <p:cNvSpPr txBox="1"/>
            <p:nvPr/>
          </p:nvSpPr>
          <p:spPr>
            <a:xfrm>
              <a:off x="7041153" y="5677402"/>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第一月</a:t>
              </a:r>
            </a:p>
          </p:txBody>
        </p:sp>
      </p:grpSp>
      <p:grpSp>
        <p:nvGrpSpPr>
          <p:cNvPr id="48" name="组合 47"/>
          <p:cNvGrpSpPr/>
          <p:nvPr/>
        </p:nvGrpSpPr>
        <p:grpSpPr>
          <a:xfrm>
            <a:off x="5354986" y="1347614"/>
            <a:ext cx="2184598" cy="805283"/>
            <a:chOff x="6084168" y="1274556"/>
            <a:chExt cx="2317853" cy="830459"/>
          </a:xfrm>
        </p:grpSpPr>
        <p:sp>
          <p:nvSpPr>
            <p:cNvPr id="49" name="TextBox 84"/>
            <p:cNvSpPr txBox="1"/>
            <p:nvPr/>
          </p:nvSpPr>
          <p:spPr>
            <a:xfrm>
              <a:off x="6084168" y="1514664"/>
              <a:ext cx="2317853" cy="590351"/>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您的内容打在这里，或者通过您的内容打在这里，或者您的内容打在这里，或者您的内容打在这里，</a:t>
              </a:r>
            </a:p>
          </p:txBody>
        </p:sp>
        <p:sp>
          <p:nvSpPr>
            <p:cNvPr id="50" name="TextBox 85"/>
            <p:cNvSpPr txBox="1"/>
            <p:nvPr/>
          </p:nvSpPr>
          <p:spPr>
            <a:xfrm>
              <a:off x="6109640" y="1274556"/>
              <a:ext cx="1008112" cy="333268"/>
            </a:xfrm>
            <a:prstGeom prst="rect">
              <a:avLst/>
            </a:prstGeom>
            <a:noFill/>
          </p:spPr>
          <p:txBody>
            <a:bodyPr wrap="square" lIns="91431" tIns="0" rIns="91431" bIns="0"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8000">
                                          <p:cBhvr additive="base">
                                            <p:cTn id="7" dur="1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8000">
                                          <p:cBhvr additive="base">
                                            <p:cTn id="11" dur="1500" fill="hold"/>
                                            <p:tgtEl>
                                              <p:spTgt spid="23"/>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48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48000">
                                          <p:cBhvr additive="base">
                                            <p:cTn id="19" dur="1500" fill="hold"/>
                                            <p:tgtEl>
                                              <p:spTgt spid="35"/>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500" fill="hold"/>
                                            <p:tgtEl>
                                              <p:spTgt spid="35"/>
                                            </p:tgtEl>
                                            <p:attrNameLst>
                                              <p:attrName>ppt_x</p:attrName>
                                            </p:attrNameLst>
                                          </p:cBhvr>
                                          <p:tavLst>
                                            <p:tav tm="0">
                                              <p:val>
                                                <p:strVal val="1+#ppt_w/2"/>
                                              </p:val>
                                            </p:tav>
                                            <p:tav tm="100000">
                                              <p:val>
                                                <p:strVal val="#ppt_x"/>
                                              </p:val>
                                            </p:tav>
                                          </p:tavLst>
                                        </p:anim>
                                        <p:anim calcmode="lin" valueType="num">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006775" y="3652853"/>
            <a:ext cx="7130450" cy="866131"/>
          </a:xfrm>
          <a:prstGeom prst="roundRect">
            <a:avLst>
              <a:gd name="adj" fmla="val 50000"/>
            </a:avLst>
          </a:prstGeom>
          <a:solidFill>
            <a:schemeClr val="bg1">
              <a:lumMod val="95000"/>
            </a:schemeClr>
          </a:solidFill>
          <a:ln w="50800">
            <a:noFill/>
          </a:ln>
          <a:effectLst>
            <a:outerShdw blurRad="127000" dist="50800" dir="2700000" algn="tl" rotWithShape="0">
              <a:schemeClr val="tx1">
                <a:alpha val="2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1015071" y="3650807"/>
            <a:ext cx="870221" cy="870221"/>
            <a:chOff x="4240335" y="3008435"/>
            <a:chExt cx="3711332" cy="3711332"/>
          </a:xfrm>
        </p:grpSpPr>
        <p:sp>
          <p:nvSpPr>
            <p:cNvPr id="6" name="椭圆 5"/>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
        <p:nvSpPr>
          <p:cNvPr id="10" name="文本框 9"/>
          <p:cNvSpPr txBox="1"/>
          <p:nvPr/>
        </p:nvSpPr>
        <p:spPr bwMode="auto">
          <a:xfrm>
            <a:off x="1885292" y="3843544"/>
            <a:ext cx="6127740" cy="421269"/>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grpSp>
        <p:nvGrpSpPr>
          <p:cNvPr id="11" name="组合 10"/>
          <p:cNvGrpSpPr/>
          <p:nvPr/>
        </p:nvGrpSpPr>
        <p:grpSpPr>
          <a:xfrm>
            <a:off x="1343770" y="3937549"/>
            <a:ext cx="214938" cy="289727"/>
            <a:chOff x="3722033" y="3714538"/>
            <a:chExt cx="500321" cy="674410"/>
          </a:xfrm>
          <a:solidFill>
            <a:schemeClr val="accent3"/>
          </a:solidFill>
        </p:grpSpPr>
        <p:sp>
          <p:nvSpPr>
            <p:cNvPr id="12"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15" name="图表 14"/>
          <p:cNvGraphicFramePr/>
          <p:nvPr/>
        </p:nvGraphicFramePr>
        <p:xfrm>
          <a:off x="1553746" y="960631"/>
          <a:ext cx="6036509" cy="25630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up)">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graphicEl>
                                              <a:chart seriesIdx="0" categoryIdx="0" bldStep="ptInSeries"/>
                                            </p:graphicEl>
                                          </p:spTgt>
                                        </p:tgtEl>
                                        <p:attrNameLst>
                                          <p:attrName>style.visibility</p:attrName>
                                        </p:attrNameLst>
                                      </p:cBhvr>
                                      <p:to>
                                        <p:strVal val="visible"/>
                                      </p:to>
                                    </p:set>
                                    <p:animEffect transition="in" filter="wipe(left)">
                                      <p:cBhvr>
                                        <p:cTn id="11" dur="500"/>
                                        <p:tgtEl>
                                          <p:spTgt spid="15">
                                            <p:graphicEl>
                                              <a:chart seriesIdx="0" categoryIdx="0" bldStep="ptIn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graphicEl>
                                              <a:chart seriesIdx="0" categoryIdx="1" bldStep="ptInSeries"/>
                                            </p:graphicEl>
                                          </p:spTgt>
                                        </p:tgtEl>
                                        <p:attrNameLst>
                                          <p:attrName>style.visibility</p:attrName>
                                        </p:attrNameLst>
                                      </p:cBhvr>
                                      <p:to>
                                        <p:strVal val="visible"/>
                                      </p:to>
                                    </p:set>
                                    <p:animEffect transition="in" filter="wipe(left)">
                                      <p:cBhvr>
                                        <p:cTn id="15" dur="500"/>
                                        <p:tgtEl>
                                          <p:spTgt spid="15">
                                            <p:graphicEl>
                                              <a:chart seriesIdx="0" categoryIdx="1" bldStep="ptIn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graphicEl>
                                              <a:chart seriesIdx="0" categoryIdx="2" bldStep="ptInSeries"/>
                                            </p:graphicEl>
                                          </p:spTgt>
                                        </p:tgtEl>
                                        <p:attrNameLst>
                                          <p:attrName>style.visibility</p:attrName>
                                        </p:attrNameLst>
                                      </p:cBhvr>
                                      <p:to>
                                        <p:strVal val="visible"/>
                                      </p:to>
                                    </p:set>
                                    <p:animEffect transition="in" filter="wipe(left)">
                                      <p:cBhvr>
                                        <p:cTn id="19" dur="500"/>
                                        <p:tgtEl>
                                          <p:spTgt spid="15">
                                            <p:graphicEl>
                                              <a:chart seriesIdx="0" categoryIdx="2" bldStep="ptIn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graphicEl>
                                              <a:chart seriesIdx="0" categoryIdx="3" bldStep="ptInSeries"/>
                                            </p:graphicEl>
                                          </p:spTgt>
                                        </p:tgtEl>
                                        <p:attrNameLst>
                                          <p:attrName>style.visibility</p:attrName>
                                        </p:attrNameLst>
                                      </p:cBhvr>
                                      <p:to>
                                        <p:strVal val="visible"/>
                                      </p:to>
                                    </p:set>
                                    <p:animEffect transition="in" filter="wipe(left)">
                                      <p:cBhvr>
                                        <p:cTn id="23" dur="500"/>
                                        <p:tgtEl>
                                          <p:spTgt spid="15">
                                            <p:graphicEl>
                                              <a:chart seriesIdx="0" categoryIdx="3" bldStep="ptIn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graphicEl>
                                              <a:chart seriesIdx="0" categoryIdx="4" bldStep="ptInSeries"/>
                                            </p:graphicEl>
                                          </p:spTgt>
                                        </p:tgtEl>
                                        <p:attrNameLst>
                                          <p:attrName>style.visibility</p:attrName>
                                        </p:attrNameLst>
                                      </p:cBhvr>
                                      <p:to>
                                        <p:strVal val="visible"/>
                                      </p:to>
                                    </p:set>
                                    <p:animEffect transition="in" filter="wipe(left)">
                                      <p:cBhvr>
                                        <p:cTn id="27" dur="500"/>
                                        <p:tgtEl>
                                          <p:spTgt spid="15">
                                            <p:graphicEl>
                                              <a:chart seriesIdx="0" categoryIdx="4" bldStep="ptIn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graphicEl>
                                              <a:chart seriesIdx="1" categoryIdx="0" bldStep="ptInSeries"/>
                                            </p:graphicEl>
                                          </p:spTgt>
                                        </p:tgtEl>
                                        <p:attrNameLst>
                                          <p:attrName>style.visibility</p:attrName>
                                        </p:attrNameLst>
                                      </p:cBhvr>
                                      <p:to>
                                        <p:strVal val="visible"/>
                                      </p:to>
                                    </p:set>
                                    <p:animEffect transition="in" filter="wipe(left)">
                                      <p:cBhvr>
                                        <p:cTn id="31" dur="500"/>
                                        <p:tgtEl>
                                          <p:spTgt spid="15">
                                            <p:graphicEl>
                                              <a:chart seriesIdx="1" categoryIdx="0" bldStep="ptInSeries"/>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graphicEl>
                                              <a:chart seriesIdx="1" categoryIdx="1" bldStep="ptInSeries"/>
                                            </p:graphicEl>
                                          </p:spTgt>
                                        </p:tgtEl>
                                        <p:attrNameLst>
                                          <p:attrName>style.visibility</p:attrName>
                                        </p:attrNameLst>
                                      </p:cBhvr>
                                      <p:to>
                                        <p:strVal val="visible"/>
                                      </p:to>
                                    </p:set>
                                    <p:animEffect transition="in" filter="wipe(left)">
                                      <p:cBhvr>
                                        <p:cTn id="35" dur="500"/>
                                        <p:tgtEl>
                                          <p:spTgt spid="15">
                                            <p:graphicEl>
                                              <a:chart seriesIdx="1" categoryIdx="1" bldStep="ptInSeries"/>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
                                            <p:graphicEl>
                                              <a:chart seriesIdx="1" categoryIdx="2" bldStep="ptInSeries"/>
                                            </p:graphicEl>
                                          </p:spTgt>
                                        </p:tgtEl>
                                        <p:attrNameLst>
                                          <p:attrName>style.visibility</p:attrName>
                                        </p:attrNameLst>
                                      </p:cBhvr>
                                      <p:to>
                                        <p:strVal val="visible"/>
                                      </p:to>
                                    </p:set>
                                    <p:animEffect transition="in" filter="wipe(left)">
                                      <p:cBhvr>
                                        <p:cTn id="39" dur="500"/>
                                        <p:tgtEl>
                                          <p:spTgt spid="15">
                                            <p:graphicEl>
                                              <a:chart seriesIdx="1" categoryIdx="2" bldStep="ptInSeries"/>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graphicEl>
                                              <a:chart seriesIdx="1" categoryIdx="3" bldStep="ptInSeries"/>
                                            </p:graphicEl>
                                          </p:spTgt>
                                        </p:tgtEl>
                                        <p:attrNameLst>
                                          <p:attrName>style.visibility</p:attrName>
                                        </p:attrNameLst>
                                      </p:cBhvr>
                                      <p:to>
                                        <p:strVal val="visible"/>
                                      </p:to>
                                    </p:set>
                                    <p:animEffect transition="in" filter="wipe(left)">
                                      <p:cBhvr>
                                        <p:cTn id="43" dur="500"/>
                                        <p:tgtEl>
                                          <p:spTgt spid="15">
                                            <p:graphicEl>
                                              <a:chart seriesIdx="1" categoryIdx="3" bldStep="ptInSeries"/>
                                            </p:graphic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5">
                                            <p:graphicEl>
                                              <a:chart seriesIdx="1" categoryIdx="4" bldStep="ptInSeries"/>
                                            </p:graphicEl>
                                          </p:spTgt>
                                        </p:tgtEl>
                                        <p:attrNameLst>
                                          <p:attrName>style.visibility</p:attrName>
                                        </p:attrNameLst>
                                      </p:cBhvr>
                                      <p:to>
                                        <p:strVal val="visible"/>
                                      </p:to>
                                    </p:set>
                                    <p:animEffect transition="in" filter="wipe(left)">
                                      <p:cBhvr>
                                        <p:cTn id="47" dur="500"/>
                                        <p:tgtEl>
                                          <p:spTgt spid="15">
                                            <p:graphicEl>
                                              <a:chart seriesIdx="1" categoryIdx="4" bldStep="ptInSeries"/>
                                            </p:graphicEl>
                                          </p:spTgt>
                                        </p:tgtEl>
                                      </p:cBhvr>
                                    </p:animEffect>
                                  </p:childTnLst>
                                </p:cTn>
                              </p:par>
                            </p:childTnLst>
                          </p:cTn>
                        </p:par>
                        <p:par>
                          <p:cTn id="48" fill="hold">
                            <p:stCondLst>
                              <p:cond delay="5500"/>
                            </p:stCondLst>
                            <p:childTnLst>
                              <p:par>
                                <p:cTn id="49" presetID="37"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900" decel="100000" fill="hold"/>
                                        <p:tgtEl>
                                          <p:spTgt spid="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5" fill="hold">
                            <p:stCondLst>
                              <p:cond delay="6500"/>
                            </p:stCondLst>
                            <p:childTnLst>
                              <p:par>
                                <p:cTn id="56" presetID="21"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500"/>
                                        <p:tgtEl>
                                          <p:spTgt spid="5"/>
                                        </p:tgtEl>
                                      </p:cBhvr>
                                    </p:animEffect>
                                  </p:childTnLst>
                                </p:cTn>
                              </p:par>
                            </p:childTnLst>
                          </p:cTn>
                        </p:par>
                        <p:par>
                          <p:cTn id="59" fill="hold">
                            <p:stCondLst>
                              <p:cond delay="7000"/>
                            </p:stCondLst>
                            <p:childTnLst>
                              <p:par>
                                <p:cTn id="60" presetID="45" presetClass="entr" presetSubtype="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ppt_w</p:attrName>
                                        </p:attrNameLst>
                                      </p:cBhvr>
                                      <p:tavLst>
                                        <p:tav tm="0" fmla="#ppt_w*sin(2.5*pi*$)">
                                          <p:val>
                                            <p:fltVal val="0"/>
                                          </p:val>
                                        </p:tav>
                                        <p:tav tm="100000">
                                          <p:val>
                                            <p:fltVal val="1"/>
                                          </p:val>
                                        </p:tav>
                                      </p:tavLst>
                                    </p:anim>
                                    <p:anim calcmode="lin" valueType="num">
                                      <p:cBhvr>
                                        <p:cTn id="64" dur="500" fill="hold"/>
                                        <p:tgtEl>
                                          <p:spTgt spid="11"/>
                                        </p:tgtEl>
                                        <p:attrNameLst>
                                          <p:attrName>ppt_h</p:attrName>
                                        </p:attrNameLst>
                                      </p:cBhvr>
                                      <p:tavLst>
                                        <p:tav tm="0">
                                          <p:val>
                                            <p:strVal val="#ppt_h"/>
                                          </p:val>
                                        </p:tav>
                                        <p:tav tm="100000">
                                          <p:val>
                                            <p:strVal val="#ppt_h"/>
                                          </p:val>
                                        </p:tav>
                                      </p:tavLst>
                                    </p:anim>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Graphic spid="15" grpId="0">
        <p:bldSub>
          <a:bldChart bld="seriesEl"/>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7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7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58772" y="1379423"/>
            <a:ext cx="1902058" cy="1282133"/>
            <a:chOff x="3237545" y="4561747"/>
            <a:chExt cx="1146960" cy="1146960"/>
          </a:xfrm>
        </p:grpSpPr>
        <p:sp>
          <p:nvSpPr>
            <p:cNvPr id="5" name="圆角矩形 4"/>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2070588" y="1704468"/>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4"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5"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6"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7"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8"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9"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0"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5"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6"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0"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1"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2"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3"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4"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5"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6"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7"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8"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9"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0"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1"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2"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3"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4"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5"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6"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7"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8"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9"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0"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1"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2"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3"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4"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5"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6"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7"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8"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9"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0"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1"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2"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3"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4"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5"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6"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7"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8"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9"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0"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1"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2"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83" name="组合 82"/>
          <p:cNvGrpSpPr/>
          <p:nvPr/>
        </p:nvGrpSpPr>
        <p:grpSpPr>
          <a:xfrm>
            <a:off x="4403552" y="1683634"/>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5"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6"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9"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0"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91" name="组合 90"/>
          <p:cNvGrpSpPr/>
          <p:nvPr/>
        </p:nvGrpSpPr>
        <p:grpSpPr>
          <a:xfrm>
            <a:off x="6797340" y="1692707"/>
            <a:ext cx="266815" cy="264799"/>
            <a:chOff x="7078908" y="5461438"/>
            <a:chExt cx="430461" cy="427208"/>
          </a:xfrm>
          <a:solidFill>
            <a:schemeClr val="accent3"/>
          </a:solidFill>
        </p:grpSpPr>
        <p:sp>
          <p:nvSpPr>
            <p:cNvPr id="92"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3"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94" name="Freeform 247"/>
          <p:cNvSpPr>
            <a:spLocks noEditPoints="1"/>
          </p:cNvSpPr>
          <p:nvPr/>
        </p:nvSpPr>
        <p:spPr bwMode="auto">
          <a:xfrm>
            <a:off x="2082349" y="3264100"/>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95" name="组合 94"/>
          <p:cNvGrpSpPr/>
          <p:nvPr/>
        </p:nvGrpSpPr>
        <p:grpSpPr>
          <a:xfrm>
            <a:off x="4414641" y="3213021"/>
            <a:ext cx="307812" cy="329318"/>
            <a:chOff x="4895160" y="5416983"/>
            <a:chExt cx="496602" cy="531299"/>
          </a:xfrm>
          <a:solidFill>
            <a:schemeClr val="accent1"/>
          </a:solidFill>
        </p:grpSpPr>
        <p:sp>
          <p:nvSpPr>
            <p:cNvPr id="96"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7"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8"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9"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0"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1"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2"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3"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4"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5"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6"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07" name="组合 106"/>
          <p:cNvGrpSpPr/>
          <p:nvPr/>
        </p:nvGrpSpPr>
        <p:grpSpPr>
          <a:xfrm>
            <a:off x="6777513" y="3231504"/>
            <a:ext cx="306468" cy="292354"/>
            <a:chOff x="8145843" y="5425657"/>
            <a:chExt cx="494435" cy="471664"/>
          </a:xfrm>
          <a:solidFill>
            <a:schemeClr val="accent2"/>
          </a:solidFill>
        </p:grpSpPr>
        <p:sp>
          <p:nvSpPr>
            <p:cNvPr id="108"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9"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0"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1"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2"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3"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114" name="文本框 113"/>
          <p:cNvSpPr txBox="1"/>
          <p:nvPr/>
        </p:nvSpPr>
        <p:spPr>
          <a:xfrm>
            <a:off x="15398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5" name="文本框 114"/>
          <p:cNvSpPr txBox="1"/>
          <p:nvPr/>
        </p:nvSpPr>
        <p:spPr>
          <a:xfrm>
            <a:off x="15398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6" name="文本框 115"/>
          <p:cNvSpPr txBox="1"/>
          <p:nvPr/>
        </p:nvSpPr>
        <p:spPr>
          <a:xfrm>
            <a:off x="39020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7" name="文本框 116"/>
          <p:cNvSpPr txBox="1"/>
          <p:nvPr/>
        </p:nvSpPr>
        <p:spPr>
          <a:xfrm>
            <a:off x="39020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8" name="文本框 117"/>
          <p:cNvSpPr txBox="1"/>
          <p:nvPr/>
        </p:nvSpPr>
        <p:spPr>
          <a:xfrm>
            <a:off x="62642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9" name="文本框 118"/>
          <p:cNvSpPr txBox="1"/>
          <p:nvPr/>
        </p:nvSpPr>
        <p:spPr>
          <a:xfrm>
            <a:off x="62642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20" name="直接连接符 119"/>
          <p:cNvCxnSpPr/>
          <p:nvPr/>
        </p:nvCxnSpPr>
        <p:spPr>
          <a:xfrm>
            <a:off x="19007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9007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42629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42629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6251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6251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14:presetBounceEnd="40000">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14:bounceEnd="40000">
                                          <p:cBhvr additive="base">
                                            <p:cTn id="51"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14:presetBounceEnd="40000">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14:bounceEnd="40000">
                                          <p:cBhvr additive="base">
                                            <p:cTn id="64" dur="500" fill="hold"/>
                                            <p:tgtEl>
                                              <p:spTgt spid="91"/>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14:presetBounceEnd="40000">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14:bounceEnd="40000">
                                          <p:cBhvr additive="base">
                                            <p:cTn id="77" dur="500" fill="hold"/>
                                            <p:tgtEl>
                                              <p:spTgt spid="94"/>
                                            </p:tgtEl>
                                            <p:attrNameLst>
                                              <p:attrName>ppt_x</p:attrName>
                                            </p:attrNameLst>
                                          </p:cBhvr>
                                          <p:tavLst>
                                            <p:tav tm="0">
                                              <p:val>
                                                <p:strVal val="#ppt_x"/>
                                              </p:val>
                                            </p:tav>
                                            <p:tav tm="100000">
                                              <p:val>
                                                <p:strVal val="#ppt_x"/>
                                              </p:val>
                                            </p:tav>
                                          </p:tavLst>
                                        </p:anim>
                                        <p:anim calcmode="lin" valueType="num" p14:bounceEnd="40000">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14:presetBounceEnd="40000">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14:bounceEnd="40000">
                                          <p:cBhvr additive="base">
                                            <p:cTn id="90"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14:presetBounceEnd="40000">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14:bounceEnd="40000">
                                          <p:cBhvr additive="base">
                                            <p:cTn id="103" dur="500" fill="hold"/>
                                            <p:tgtEl>
                                              <p:spTgt spid="107"/>
                                            </p:tgtEl>
                                            <p:attrNameLst>
                                              <p:attrName>ppt_x</p:attrName>
                                            </p:attrNameLst>
                                          </p:cBhvr>
                                          <p:tavLst>
                                            <p:tav tm="0">
                                              <p:val>
                                                <p:strVal val="#ppt_x"/>
                                              </p:val>
                                            </p:tav>
                                            <p:tav tm="100000">
                                              <p:val>
                                                <p:strVal val="#ppt_x"/>
                                              </p:val>
                                            </p:tav>
                                          </p:tavLst>
                                        </p:anim>
                                        <p:anim calcmode="lin" valueType="num" p14:bounceEnd="40000">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additive="base">
                                            <p:cTn id="64" dur="500" fill="hold"/>
                                            <p:tgtEl>
                                              <p:spTgt spid="91"/>
                                            </p:tgtEl>
                                            <p:attrNameLst>
                                              <p:attrName>ppt_x</p:attrName>
                                            </p:attrNameLst>
                                          </p:cBhvr>
                                          <p:tavLst>
                                            <p:tav tm="0">
                                              <p:val>
                                                <p:strVal val="#ppt_x"/>
                                              </p:val>
                                            </p:tav>
                                            <p:tav tm="100000">
                                              <p:val>
                                                <p:strVal val="#ppt_x"/>
                                              </p:val>
                                            </p:tav>
                                          </p:tavLst>
                                        </p:anim>
                                        <p:anim calcmode="lin" valueType="num">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ppt_x"/>
                                              </p:val>
                                            </p:tav>
                                            <p:tav tm="100000">
                                              <p:val>
                                                <p:strVal val="#ppt_x"/>
                                              </p:val>
                                            </p:tav>
                                          </p:tavLst>
                                        </p:anim>
                                        <p:anim calcmode="lin" valueType="num">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additive="base">
                                            <p:cTn id="103" dur="500" fill="hold"/>
                                            <p:tgtEl>
                                              <p:spTgt spid="107"/>
                                            </p:tgtEl>
                                            <p:attrNameLst>
                                              <p:attrName>ppt_x</p:attrName>
                                            </p:attrNameLst>
                                          </p:cBhvr>
                                          <p:tavLst>
                                            <p:tav tm="0">
                                              <p:val>
                                                <p:strVal val="#ppt_x"/>
                                              </p:val>
                                            </p:tav>
                                            <p:tav tm="100000">
                                              <p:val>
                                                <p:strVal val="#ppt_x"/>
                                              </p:val>
                                            </p:tav>
                                          </p:tavLst>
                                        </p:anim>
                                        <p:anim calcmode="lin" valueType="num">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80112" y="1923678"/>
            <a:ext cx="1077905" cy="1077905"/>
            <a:chOff x="1695226" y="3321784"/>
            <a:chExt cx="1250759" cy="1250759"/>
          </a:xfrm>
        </p:grpSpPr>
        <p:sp>
          <p:nvSpPr>
            <p:cNvPr id="5" name="椭圆 4"/>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4766549" y="3263640"/>
            <a:ext cx="731620" cy="731620"/>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6391150" y="3305163"/>
            <a:ext cx="731620" cy="731620"/>
            <a:chOff x="1695226" y="3321784"/>
            <a:chExt cx="1250759" cy="1250759"/>
          </a:xfrm>
        </p:grpSpPr>
        <p:sp>
          <p:nvSpPr>
            <p:cNvPr id="11" name="椭圆 10"/>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7581143" y="2277282"/>
            <a:ext cx="599656" cy="599656"/>
            <a:chOff x="1695226" y="3321784"/>
            <a:chExt cx="1250759" cy="1250759"/>
          </a:xfrm>
        </p:grpSpPr>
        <p:sp>
          <p:nvSpPr>
            <p:cNvPr id="14" name="椭圆 13"/>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1"/>
          <p:cNvSpPr txBox="1"/>
          <p:nvPr/>
        </p:nvSpPr>
        <p:spPr>
          <a:xfrm>
            <a:off x="989169" y="1392252"/>
            <a:ext cx="172354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诚信铸就品质</a:t>
            </a:r>
          </a:p>
        </p:txBody>
      </p:sp>
      <p:sp>
        <p:nvSpPr>
          <p:cNvPr id="17" name="TextBox 2"/>
          <p:cNvSpPr txBox="1"/>
          <p:nvPr/>
        </p:nvSpPr>
        <p:spPr>
          <a:xfrm>
            <a:off x="1611865" y="1865217"/>
            <a:ext cx="172354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创新引领未来</a:t>
            </a:r>
          </a:p>
        </p:txBody>
      </p:sp>
      <p:sp>
        <p:nvSpPr>
          <p:cNvPr id="18" name="TextBox 4"/>
          <p:cNvSpPr txBox="1"/>
          <p:nvPr/>
        </p:nvSpPr>
        <p:spPr>
          <a:xfrm>
            <a:off x="4786974" y="1779662"/>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远见力</a:t>
            </a:r>
          </a:p>
        </p:txBody>
      </p:sp>
      <p:sp>
        <p:nvSpPr>
          <p:cNvPr id="19" name="TextBox 5"/>
          <p:cNvSpPr txBox="1"/>
          <p:nvPr/>
        </p:nvSpPr>
        <p:spPr>
          <a:xfrm>
            <a:off x="5495248" y="3922885"/>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执行力</a:t>
            </a:r>
          </a:p>
        </p:txBody>
      </p:sp>
      <p:sp>
        <p:nvSpPr>
          <p:cNvPr id="20" name="TextBox 6"/>
          <p:cNvSpPr txBox="1"/>
          <p:nvPr/>
        </p:nvSpPr>
        <p:spPr>
          <a:xfrm>
            <a:off x="7152350" y="3307332"/>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感召力</a:t>
            </a:r>
          </a:p>
        </p:txBody>
      </p:sp>
      <p:sp>
        <p:nvSpPr>
          <p:cNvPr id="21" name="TextBox 7"/>
          <p:cNvSpPr txBox="1"/>
          <p:nvPr/>
        </p:nvSpPr>
        <p:spPr>
          <a:xfrm>
            <a:off x="6675297" y="2087090"/>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决策力</a:t>
            </a:r>
          </a:p>
        </p:txBody>
      </p:sp>
      <p:sp>
        <p:nvSpPr>
          <p:cNvPr id="22" name="TextBox 8"/>
          <p:cNvSpPr txBox="1"/>
          <p:nvPr/>
        </p:nvSpPr>
        <p:spPr>
          <a:xfrm>
            <a:off x="4710337" y="2849132"/>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创新力</a:t>
            </a:r>
          </a:p>
        </p:txBody>
      </p:sp>
      <p:sp>
        <p:nvSpPr>
          <p:cNvPr id="23" name="椭圆 22"/>
          <p:cNvSpPr/>
          <p:nvPr/>
        </p:nvSpPr>
        <p:spPr>
          <a:xfrm>
            <a:off x="7043475" y="2916594"/>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nvGrpSpPr>
          <p:cNvPr id="24" name="组合 23"/>
          <p:cNvGrpSpPr/>
          <p:nvPr/>
        </p:nvGrpSpPr>
        <p:grpSpPr>
          <a:xfrm>
            <a:off x="4890718" y="4095043"/>
            <a:ext cx="219777" cy="219777"/>
            <a:chOff x="304800" y="673100"/>
            <a:chExt cx="4000500" cy="4000500"/>
          </a:xfrm>
          <a:effectLst>
            <a:outerShdw blurRad="381000" dist="152400" dir="8100000" algn="tr" rotWithShape="0">
              <a:prstClr val="black">
                <a:alpha val="7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26"/>
          <p:cNvGrpSpPr/>
          <p:nvPr/>
        </p:nvGrpSpPr>
        <p:grpSpPr>
          <a:xfrm>
            <a:off x="4615367" y="2518685"/>
            <a:ext cx="287919" cy="287919"/>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30" name="椭圆 29"/>
          <p:cNvSpPr/>
          <p:nvPr/>
        </p:nvSpPr>
        <p:spPr>
          <a:xfrm>
            <a:off x="6976660" y="1517585"/>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1" name="椭圆 30"/>
          <p:cNvSpPr/>
          <p:nvPr/>
        </p:nvSpPr>
        <p:spPr>
          <a:xfrm>
            <a:off x="7702994" y="4120170"/>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2" name="椭圆 31"/>
          <p:cNvSpPr/>
          <p:nvPr/>
        </p:nvSpPr>
        <p:spPr>
          <a:xfrm>
            <a:off x="5697525" y="124280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6407107" y="3105672"/>
            <a:ext cx="137389" cy="13738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4" name="TextBox 30"/>
          <p:cNvSpPr txBox="1"/>
          <p:nvPr/>
        </p:nvSpPr>
        <p:spPr>
          <a:xfrm>
            <a:off x="539552" y="2473670"/>
            <a:ext cx="3456384" cy="1869743"/>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点击输入简要文字内容，文字内容需概括精炼，不用多余的文字修饰，言简意赅的说明分项内容。点击输入简要文字内容，文字内容需概括精炼，不用多余的文字修饰，言简意赅的说明分项内容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40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40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20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childTnLst>
                                </p:cTn>
                              </p:par>
                              <p:par>
                                <p:cTn id="70" presetID="53" presetClass="entr" presetSubtype="16" fill="hold" nodeType="withEffect">
                                  <p:stCondLst>
                                    <p:cond delay="40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p:stCondLst>
                              <p:cond delay="5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16"/>
                                        </p:tgtEl>
                                        <p:attrNameLst>
                                          <p:attrName>style.visibility</p:attrName>
                                        </p:attrNameLst>
                                      </p:cBhvr>
                                      <p:to>
                                        <p:strVal val="visible"/>
                                      </p:to>
                                    </p:set>
                                    <p:anim by="(-#ppt_w*2)" calcmode="lin" valueType="num">
                                      <p:cBhvr rctx="PPT">
                                        <p:cTn id="88" dur="250" autoRev="1" fill="hold">
                                          <p:stCondLst>
                                            <p:cond delay="0"/>
                                          </p:stCondLst>
                                        </p:cTn>
                                        <p:tgtEl>
                                          <p:spTgt spid="16"/>
                                        </p:tgtEl>
                                        <p:attrNameLst>
                                          <p:attrName>ppt_w</p:attrName>
                                        </p:attrNameLst>
                                      </p:cBhvr>
                                    </p:anim>
                                    <p:anim by="(#ppt_w*0.50)" calcmode="lin" valueType="num">
                                      <p:cBhvr>
                                        <p:cTn id="89" dur="250" decel="50000" autoRev="1" fill="hold">
                                          <p:stCondLst>
                                            <p:cond delay="0"/>
                                          </p:stCondLst>
                                        </p:cTn>
                                        <p:tgtEl>
                                          <p:spTgt spid="16"/>
                                        </p:tgtEl>
                                        <p:attrNameLst>
                                          <p:attrName>ppt_x</p:attrName>
                                        </p:attrNameLst>
                                      </p:cBhvr>
                                    </p:anim>
                                    <p:anim from="(-#ppt_h/2)" to="(#ppt_y)" calcmode="lin" valueType="num">
                                      <p:cBhvr>
                                        <p:cTn id="90" dur="500" fill="hold">
                                          <p:stCondLst>
                                            <p:cond delay="0"/>
                                          </p:stCondLst>
                                        </p:cTn>
                                        <p:tgtEl>
                                          <p:spTgt spid="16"/>
                                        </p:tgtEl>
                                        <p:attrNameLst>
                                          <p:attrName>ppt_y</p:attrName>
                                        </p:attrNameLst>
                                      </p:cBhvr>
                                    </p:anim>
                                    <p:animRot by="21600000">
                                      <p:cBhvr>
                                        <p:cTn id="91" dur="500" fill="hold">
                                          <p:stCondLst>
                                            <p:cond delay="0"/>
                                          </p:stCondLst>
                                        </p:cTn>
                                        <p:tgtEl>
                                          <p:spTgt spid="16"/>
                                        </p:tgtEl>
                                        <p:attrNameLst>
                                          <p:attrName>r</p:attrName>
                                        </p:attrNameLst>
                                      </p:cBhvr>
                                    </p:animRot>
                                  </p:childTnLst>
                                </p:cTn>
                              </p:par>
                            </p:childTnLst>
                          </p:cTn>
                        </p:par>
                        <p:par>
                          <p:cTn id="92" fill="hold">
                            <p:stCondLst>
                              <p:cond delay="1649"/>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by="(-#ppt_w*2)" calcmode="lin" valueType="num">
                                      <p:cBhvr rctx="PPT">
                                        <p:cTn id="95" dur="250" autoRev="1" fill="hold">
                                          <p:stCondLst>
                                            <p:cond delay="0"/>
                                          </p:stCondLst>
                                        </p:cTn>
                                        <p:tgtEl>
                                          <p:spTgt spid="17"/>
                                        </p:tgtEl>
                                        <p:attrNameLst>
                                          <p:attrName>ppt_w</p:attrName>
                                        </p:attrNameLst>
                                      </p:cBhvr>
                                    </p:anim>
                                    <p:anim by="(#ppt_w*0.50)" calcmode="lin" valueType="num">
                                      <p:cBhvr>
                                        <p:cTn id="96" dur="250" decel="50000" autoRev="1" fill="hold">
                                          <p:stCondLst>
                                            <p:cond delay="0"/>
                                          </p:stCondLst>
                                        </p:cTn>
                                        <p:tgtEl>
                                          <p:spTgt spid="17"/>
                                        </p:tgtEl>
                                        <p:attrNameLst>
                                          <p:attrName>ppt_x</p:attrName>
                                        </p:attrNameLst>
                                      </p:cBhvr>
                                    </p:anim>
                                    <p:anim from="(-#ppt_h/2)" to="(#ppt_y)" calcmode="lin" valueType="num">
                                      <p:cBhvr>
                                        <p:cTn id="97" dur="500" fill="hold">
                                          <p:stCondLst>
                                            <p:cond delay="0"/>
                                          </p:stCondLst>
                                        </p:cTn>
                                        <p:tgtEl>
                                          <p:spTgt spid="17"/>
                                        </p:tgtEl>
                                        <p:attrNameLst>
                                          <p:attrName>ppt_y</p:attrName>
                                        </p:attrNameLst>
                                      </p:cBhvr>
                                    </p:anim>
                                    <p:animRot by="21600000">
                                      <p:cBhvr>
                                        <p:cTn id="98" dur="500" fill="hold">
                                          <p:stCondLst>
                                            <p:cond delay="0"/>
                                          </p:stCondLst>
                                        </p:cTn>
                                        <p:tgtEl>
                                          <p:spTgt spid="17"/>
                                        </p:tgtEl>
                                        <p:attrNameLst>
                                          <p:attrName>r</p:attrName>
                                        </p:attrNameLst>
                                      </p:cBhvr>
                                    </p:animRot>
                                  </p:childTnLst>
                                </p:cTn>
                              </p:par>
                            </p:childTnLst>
                          </p:cTn>
                        </p:par>
                        <p:par>
                          <p:cTn id="99" fill="hold">
                            <p:stCondLst>
                              <p:cond delay="24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34"/>
                                        </p:tgtEl>
                                        <p:attrNameLst>
                                          <p:attrName>style.visibility</p:attrName>
                                        </p:attrNameLst>
                                      </p:cBhvr>
                                      <p:to>
                                        <p:strVal val="visible"/>
                                      </p:to>
                                    </p:set>
                                    <p:animEffect transition="in" filter="wipe(left)">
                                      <p:cBhvr>
                                        <p:cTn id="102" dur="100"/>
                                        <p:tgtEl>
                                          <p:spTgt spid="34"/>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34"/>
                                        </p:tgtEl>
                                      </p:cBhvr>
                                      <p:to x="80000" y="100000"/>
                                    </p:animScale>
                                    <p:anim by="(#ppt_w*0.10)" calcmode="lin" valueType="num">
                                      <p:cBhvr>
                                        <p:cTn id="105" dur="50" autoRev="1" fill="hold">
                                          <p:stCondLst>
                                            <p:cond delay="0"/>
                                          </p:stCondLst>
                                        </p:cTn>
                                        <p:tgtEl>
                                          <p:spTgt spid="34"/>
                                        </p:tgtEl>
                                        <p:attrNameLst>
                                          <p:attrName>ppt_x</p:attrName>
                                        </p:attrNameLst>
                                      </p:cBhvr>
                                    </p:anim>
                                    <p:anim by="(-#ppt_w*0.10)" calcmode="lin" valueType="num">
                                      <p:cBhvr>
                                        <p:cTn id="106" dur="50" autoRev="1" fill="hold">
                                          <p:stCondLst>
                                            <p:cond delay="0"/>
                                          </p:stCondLst>
                                        </p:cTn>
                                        <p:tgtEl>
                                          <p:spTgt spid="34"/>
                                        </p:tgtEl>
                                        <p:attrNameLst>
                                          <p:attrName>ppt_y</p:attrName>
                                        </p:attrNameLst>
                                      </p:cBhvr>
                                    </p:anim>
                                    <p:animRot by="-480000">
                                      <p:cBhvr>
                                        <p:cTn id="107" dur="50" autoRev="1" fill="hold">
                                          <p:stCondLst>
                                            <p:cond delay="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animBg="1"/>
      <p:bldP spid="30" grpId="0" animBg="1"/>
      <p:bldP spid="31" grpId="0" animBg="1"/>
      <p:bldP spid="32" grpId="0" animBg="1"/>
      <p:bldP spid="33" grpId="0" animBg="1"/>
      <p:bldP spid="34" grpId="0"/>
      <p:bldP spid="3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第三部分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03</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03</a:t>
            </a:r>
            <a:endParaRPr kumimoji="0" lang="zh-CN" altLang="en-US"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椭圆 34"/>
          <p:cNvSpPr/>
          <p:nvPr/>
        </p:nvSpPr>
        <p:spPr>
          <a:xfrm rot="18900000">
            <a:off x="4760671" y="2596062"/>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rot="8100000">
            <a:off x="3049362" y="1282724"/>
            <a:ext cx="1807574" cy="2348461"/>
            <a:chOff x="4020870" y="2194485"/>
            <a:chExt cx="1102258" cy="1432090"/>
          </a:xfrm>
          <a:effectLst>
            <a:outerShdw blurRad="444500" dist="254000" dir="8100000" algn="tr" rotWithShape="0">
              <a:prstClr val="black">
                <a:alpha val="50000"/>
              </a:prstClr>
            </a:outerShdw>
          </a:effectLst>
        </p:grpSpPr>
        <p:sp>
          <p:nvSpPr>
            <p:cNvPr id="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779187" y="1131590"/>
            <a:ext cx="928717" cy="928717"/>
            <a:chOff x="2779187" y="1131590"/>
            <a:chExt cx="928717" cy="928717"/>
          </a:xfrm>
        </p:grpSpPr>
        <p:sp>
          <p:nvSpPr>
            <p:cNvPr id="10" name="椭圆 9"/>
            <p:cNvSpPr/>
            <p:nvPr/>
          </p:nvSpPr>
          <p:spPr>
            <a:xfrm>
              <a:off x="2779187" y="1131590"/>
              <a:ext cx="928717" cy="9287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6"/>
            <p:cNvSpPr txBox="1"/>
            <p:nvPr/>
          </p:nvSpPr>
          <p:spPr>
            <a:xfrm>
              <a:off x="2799460" y="1347614"/>
              <a:ext cx="878001" cy="52322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12" name="组合 11"/>
          <p:cNvGrpSpPr/>
          <p:nvPr/>
        </p:nvGrpSpPr>
        <p:grpSpPr>
          <a:xfrm>
            <a:off x="5724120" y="3698016"/>
            <a:ext cx="899617" cy="889958"/>
            <a:chOff x="5736633" y="2828278"/>
            <a:chExt cx="938798" cy="928717"/>
          </a:xfrm>
        </p:grpSpPr>
        <p:sp>
          <p:nvSpPr>
            <p:cNvPr id="13" name="椭圆 12"/>
            <p:cNvSpPr/>
            <p:nvPr/>
          </p:nvSpPr>
          <p:spPr>
            <a:xfrm>
              <a:off x="5736633" y="2828278"/>
              <a:ext cx="928717" cy="92871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TextBox 8"/>
            <p:cNvSpPr txBox="1"/>
            <p:nvPr/>
          </p:nvSpPr>
          <p:spPr>
            <a:xfrm>
              <a:off x="5797430" y="3036559"/>
              <a:ext cx="878001" cy="54600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sp>
        <p:nvSpPr>
          <p:cNvPr id="15" name="TextBox 9"/>
          <p:cNvSpPr txBox="1"/>
          <p:nvPr/>
        </p:nvSpPr>
        <p:spPr>
          <a:xfrm>
            <a:off x="911921" y="1947133"/>
            <a:ext cx="1440160" cy="123969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10"/>
          <p:cNvSpPr txBox="1"/>
          <p:nvPr/>
        </p:nvSpPr>
        <p:spPr>
          <a:xfrm>
            <a:off x="6888585" y="2861888"/>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11"/>
          <p:cNvSpPr txBox="1"/>
          <p:nvPr/>
        </p:nvSpPr>
        <p:spPr>
          <a:xfrm>
            <a:off x="3340954" y="2139702"/>
            <a:ext cx="954108"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已完成</a:t>
            </a:r>
          </a:p>
        </p:txBody>
      </p:sp>
      <p:sp>
        <p:nvSpPr>
          <p:cNvPr id="18" name="TextBox 13"/>
          <p:cNvSpPr txBox="1"/>
          <p:nvPr/>
        </p:nvSpPr>
        <p:spPr>
          <a:xfrm>
            <a:off x="5277228" y="3507854"/>
            <a:ext cx="800220"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未完成</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4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4000">
                                          <p:cBhvr additive="base">
                                            <p:cTn id="12" dur="5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9"/>
          <p:cNvSpPr txBox="1"/>
          <p:nvPr/>
        </p:nvSpPr>
        <p:spPr>
          <a:xfrm>
            <a:off x="870018" y="2007682"/>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5" name="TextBox 50"/>
          <p:cNvSpPr txBox="1"/>
          <p:nvPr/>
        </p:nvSpPr>
        <p:spPr>
          <a:xfrm>
            <a:off x="1211542" y="2677964"/>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6" name="TextBox 51"/>
          <p:cNvSpPr txBox="1"/>
          <p:nvPr/>
        </p:nvSpPr>
        <p:spPr>
          <a:xfrm>
            <a:off x="1776731" y="3059321"/>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7" name="TextBox 52"/>
          <p:cNvSpPr txBox="1"/>
          <p:nvPr/>
        </p:nvSpPr>
        <p:spPr>
          <a:xfrm>
            <a:off x="3016303" y="3334604"/>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8" name="TextBox 53"/>
          <p:cNvSpPr txBox="1"/>
          <p:nvPr/>
        </p:nvSpPr>
        <p:spPr>
          <a:xfrm>
            <a:off x="7290847" y="2735818"/>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9" name="TextBox 54"/>
          <p:cNvSpPr txBox="1"/>
          <p:nvPr/>
        </p:nvSpPr>
        <p:spPr>
          <a:xfrm>
            <a:off x="6973636" y="2127165"/>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10" name="TextBox 55"/>
          <p:cNvSpPr txBox="1"/>
          <p:nvPr/>
        </p:nvSpPr>
        <p:spPr>
          <a:xfrm>
            <a:off x="6449782" y="1719776"/>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11" name="TextBox 56"/>
          <p:cNvSpPr txBox="1"/>
          <p:nvPr/>
        </p:nvSpPr>
        <p:spPr>
          <a:xfrm>
            <a:off x="5209570" y="1429287"/>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12" name="TextBox 57"/>
          <p:cNvSpPr txBox="1"/>
          <p:nvPr/>
        </p:nvSpPr>
        <p:spPr>
          <a:xfrm>
            <a:off x="4107247" y="1797468"/>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13" name="TextBox 58"/>
          <p:cNvSpPr txBox="1"/>
          <p:nvPr/>
        </p:nvSpPr>
        <p:spPr>
          <a:xfrm>
            <a:off x="3808285" y="2051887"/>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14" name="TextBox 59"/>
          <p:cNvSpPr txBox="1"/>
          <p:nvPr/>
        </p:nvSpPr>
        <p:spPr>
          <a:xfrm>
            <a:off x="3624408" y="2283869"/>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15" name="TextBox 60"/>
          <p:cNvSpPr txBox="1"/>
          <p:nvPr/>
        </p:nvSpPr>
        <p:spPr>
          <a:xfrm>
            <a:off x="4555887" y="2533094"/>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16" name="TextBox 61"/>
          <p:cNvSpPr txBox="1"/>
          <p:nvPr/>
        </p:nvSpPr>
        <p:spPr>
          <a:xfrm>
            <a:off x="4378112" y="2787513"/>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17" name="TextBox 62"/>
          <p:cNvSpPr txBox="1"/>
          <p:nvPr/>
        </p:nvSpPr>
        <p:spPr>
          <a:xfrm>
            <a:off x="4073048" y="3019495"/>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18" name="椭圆 17"/>
          <p:cNvSpPr/>
          <p:nvPr/>
        </p:nvSpPr>
        <p:spPr>
          <a:xfrm>
            <a:off x="1900238" y="1837587"/>
            <a:ext cx="584200" cy="584200"/>
          </a:xfrm>
          <a:prstGeom prst="ellipse">
            <a:avLst/>
          </a:prstGeom>
          <a:solidFill>
            <a:schemeClr val="accent1"/>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6470093" y="2011678"/>
            <a:ext cx="525577" cy="525577"/>
          </a:xfrm>
          <a:prstGeom prst="ellipse">
            <a:avLst/>
          </a:prstGeom>
          <a:solidFill>
            <a:schemeClr val="accent3"/>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20" name="组合 19"/>
          <p:cNvGrpSpPr/>
          <p:nvPr/>
        </p:nvGrpSpPr>
        <p:grpSpPr>
          <a:xfrm>
            <a:off x="2189163" y="2476496"/>
            <a:ext cx="518643" cy="518643"/>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3" name="椭圆 22"/>
          <p:cNvSpPr>
            <a:spLocks noChangeAspect="1"/>
          </p:cNvSpPr>
          <p:nvPr/>
        </p:nvSpPr>
        <p:spPr>
          <a:xfrm>
            <a:off x="2721515" y="2834126"/>
            <a:ext cx="468000" cy="468000"/>
          </a:xfrm>
          <a:prstGeom prst="ellipse">
            <a:avLst/>
          </a:prstGeom>
          <a:solidFill>
            <a:schemeClr val="accent2"/>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a:spLocks noChangeAspect="1"/>
          </p:cNvSpPr>
          <p:nvPr/>
        </p:nvSpPr>
        <p:spPr>
          <a:xfrm>
            <a:off x="5499438" y="1687097"/>
            <a:ext cx="396000" cy="396000"/>
          </a:xfrm>
          <a:prstGeom prst="ellipse">
            <a:avLst/>
          </a:prstGeom>
          <a:solidFill>
            <a:schemeClr val="accent2"/>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a:spLocks noChangeAspect="1"/>
          </p:cNvSpPr>
          <p:nvPr/>
        </p:nvSpPr>
        <p:spPr>
          <a:xfrm>
            <a:off x="3772243" y="2866287"/>
            <a:ext cx="342000" cy="342000"/>
          </a:xfrm>
          <a:prstGeom prst="ellipse">
            <a:avLst/>
          </a:prstGeom>
          <a:solidFill>
            <a:schemeClr val="accent3"/>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a:spLocks noChangeAspect="1"/>
          </p:cNvSpPr>
          <p:nvPr/>
        </p:nvSpPr>
        <p:spPr>
          <a:xfrm>
            <a:off x="4781938" y="2035317"/>
            <a:ext cx="277200" cy="277200"/>
          </a:xfrm>
          <a:prstGeom prst="ellipse">
            <a:avLst/>
          </a:prstGeom>
          <a:solidFill>
            <a:schemeClr val="accent1"/>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a:spLocks noChangeAspect="1"/>
          </p:cNvSpPr>
          <p:nvPr/>
        </p:nvSpPr>
        <p:spPr>
          <a:xfrm>
            <a:off x="4389543" y="2500234"/>
            <a:ext cx="216000" cy="216000"/>
          </a:xfrm>
          <a:prstGeom prst="ellipse">
            <a:avLst/>
          </a:prstGeom>
          <a:solidFill>
            <a:schemeClr val="accent4"/>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6742189" y="2554436"/>
            <a:ext cx="583583" cy="58358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5987876" y="1688018"/>
            <a:ext cx="484598" cy="48459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3281017" y="2924185"/>
            <a:ext cx="399491" cy="399491"/>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5084782" y="1834061"/>
            <a:ext cx="339856" cy="3398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组合 39"/>
          <p:cNvGrpSpPr/>
          <p:nvPr/>
        </p:nvGrpSpPr>
        <p:grpSpPr>
          <a:xfrm>
            <a:off x="4115409" y="2680345"/>
            <a:ext cx="274133" cy="274133"/>
            <a:chOff x="304800" y="673100"/>
            <a:chExt cx="4000500" cy="4000500"/>
          </a:xfrm>
          <a:effectLst>
            <a:outerShdw blurRad="127000" dist="127000" dir="8100000" algn="tr" rotWithShape="0">
              <a:prstClr val="black">
                <a:alpha val="4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43" name="组合 42"/>
          <p:cNvGrpSpPr/>
          <p:nvPr/>
        </p:nvGrpSpPr>
        <p:grpSpPr>
          <a:xfrm>
            <a:off x="4577361" y="2286548"/>
            <a:ext cx="226575" cy="226575"/>
            <a:chOff x="304800" y="673100"/>
            <a:chExt cx="4000500" cy="4000500"/>
          </a:xfrm>
          <a:effectLst>
            <a:outerShdw blurRad="127000" dist="127000" dir="8100000" algn="tr" rotWithShape="0">
              <a:prstClr val="black">
                <a:alpha val="4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43"/>
                                        </p:tgtEl>
                                        <p:attrNameLst>
                                          <p:attrName>style.visibility</p:attrName>
                                        </p:attrNameLst>
                                      </p:cBhvr>
                                      <p:to>
                                        <p:strVal val="visible"/>
                                      </p:to>
                                    </p:set>
                                    <p:anim calcmode="lin" valueType="num">
                                      <p:cBhvr>
                                        <p:cTn id="9" dur="1000" fill="hold"/>
                                        <p:tgtEl>
                                          <p:spTgt spid="43"/>
                                        </p:tgtEl>
                                        <p:attrNameLst>
                                          <p:attrName>ppt_w</p:attrName>
                                        </p:attrNameLst>
                                      </p:cBhvr>
                                      <p:tavLst>
                                        <p:tav tm="0">
                                          <p:val>
                                            <p:fltVal val="0"/>
                                          </p:val>
                                        </p:tav>
                                        <p:tav tm="100000">
                                          <p:val>
                                            <p:strVal val="#ppt_w"/>
                                          </p:val>
                                        </p:tav>
                                      </p:tavLst>
                                    </p:anim>
                                    <p:anim calcmode="lin" valueType="num">
                                      <p:cBhvr>
                                        <p:cTn id="10" dur="1000" fill="hold"/>
                                        <p:tgtEl>
                                          <p:spTgt spid="43"/>
                                        </p:tgtEl>
                                        <p:attrNameLst>
                                          <p:attrName>ppt_h</p:attrName>
                                        </p:attrNameLst>
                                      </p:cBhvr>
                                      <p:tavLst>
                                        <p:tav tm="0">
                                          <p:val>
                                            <p:fltVal val="0"/>
                                          </p:val>
                                        </p:tav>
                                        <p:tav tm="100000">
                                          <p:val>
                                            <p:strVal val="#ppt_h"/>
                                          </p:val>
                                        </p:tav>
                                      </p:tavLst>
                                    </p:anim>
                                    <p:animEffect transition="in" filter="fade">
                                      <p:cBhvr>
                                        <p:cTn id="11" dur="1000"/>
                                        <p:tgtEl>
                                          <p:spTgt spid="43"/>
                                        </p:tgtEl>
                                      </p:cBhvr>
                                    </p:animEffect>
                                  </p:childTnLst>
                                </p:cTn>
                              </p:par>
                              <p:par>
                                <p:cTn id="12" presetID="42" presetClass="path" presetSubtype="0" accel="50000" decel="50000" fill="hold" nodeType="withEffect">
                                  <p:stCondLst>
                                    <p:cond delay="0"/>
                                  </p:stCondLst>
                                  <p:childTnLst>
                                    <p:animMotion origin="layout" path="M 2.77778E-6 1.97531E-6 L 0.55781 1.97531E-6 " pathEditMode="relative" rAng="0" ptsTypes="AA">
                                      <p:cBhvr>
                                        <p:cTn id="13" dur="1000" spd="-100000" fill="hold"/>
                                        <p:tgtEl>
                                          <p:spTgt spid="43"/>
                                        </p:tgtEl>
                                        <p:attrNameLst>
                                          <p:attrName>ppt_x</p:attrName>
                                          <p:attrName>ppt_y</p:attrName>
                                        </p:attrNameLst>
                                      </p:cBhvr>
                                      <p:rCtr x="27882" y="0"/>
                                    </p:animMotion>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42" presetClass="path" presetSubtype="0" accel="50000" decel="50000" fill="hold" grpId="2" nodeType="withEffect">
                                  <p:stCondLst>
                                    <p:cond delay="0"/>
                                  </p:stCondLst>
                                  <p:childTnLst>
                                    <p:animMotion origin="layout" path="M -2.77778E-7 1.23457E-6 L -0.56719 0.00278 " pathEditMode="relative" rAng="0" ptsTypes="AA">
                                      <p:cBhvr>
                                        <p:cTn id="17" dur="1000" spd="-100000" fill="hold"/>
                                        <p:tgtEl>
                                          <p:spTgt spid="27"/>
                                        </p:tgtEl>
                                        <p:attrNameLst>
                                          <p:attrName>ppt_x</p:attrName>
                                          <p:attrName>ppt_y</p:attrName>
                                        </p:attrNameLst>
                                      </p:cBhvr>
                                      <p:rCtr x="-28368" y="123"/>
                                    </p:animMotion>
                                  </p:childTnLst>
                                </p:cTn>
                              </p:par>
                              <p:par>
                                <p:cTn id="18" presetID="53" presetClass="entr" presetSubtype="16" fill="hold" grpId="1"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fltVal val="0"/>
                                          </p:val>
                                        </p:tav>
                                        <p:tav tm="100000">
                                          <p:val>
                                            <p:strVal val="#ppt_w"/>
                                          </p:val>
                                        </p:tav>
                                      </p:tavLst>
                                    </p:anim>
                                    <p:anim calcmode="lin" valueType="num">
                                      <p:cBhvr>
                                        <p:cTn id="21" dur="1000" fill="hold"/>
                                        <p:tgtEl>
                                          <p:spTgt spid="27"/>
                                        </p:tgtEl>
                                        <p:attrNameLst>
                                          <p:attrName>ppt_h</p:attrName>
                                        </p:attrNameLst>
                                      </p:cBhvr>
                                      <p:tavLst>
                                        <p:tav tm="0">
                                          <p:val>
                                            <p:fltVal val="0"/>
                                          </p:val>
                                        </p:tav>
                                        <p:tav tm="100000">
                                          <p:val>
                                            <p:strVal val="#ppt_h"/>
                                          </p:val>
                                        </p:tav>
                                      </p:tavLst>
                                    </p:anim>
                                    <p:animEffect transition="in" filter="fade">
                                      <p:cBhvr>
                                        <p:cTn id="22" dur="1000"/>
                                        <p:tgtEl>
                                          <p:spTgt spid="27"/>
                                        </p:tgtEl>
                                      </p:cBhvr>
                                    </p:animEffect>
                                  </p:childTnLst>
                                </p:cTn>
                              </p:par>
                              <p:par>
                                <p:cTn id="23" presetID="1" presetClass="entr" presetSubtype="0" fill="hold" grpId="0" nodeType="withEffect">
                                  <p:stCondLst>
                                    <p:cond delay="300"/>
                                  </p:stCondLst>
                                  <p:childTnLst>
                                    <p:set>
                                      <p:cBhvr>
                                        <p:cTn id="24" dur="1" fill="hold">
                                          <p:stCondLst>
                                            <p:cond delay="0"/>
                                          </p:stCondLst>
                                        </p:cTn>
                                        <p:tgtEl>
                                          <p:spTgt spid="26"/>
                                        </p:tgtEl>
                                        <p:attrNameLst>
                                          <p:attrName>style.visibility</p:attrName>
                                        </p:attrNameLst>
                                      </p:cBhvr>
                                      <p:to>
                                        <p:strVal val="visible"/>
                                      </p:to>
                                    </p:set>
                                  </p:childTnLst>
                                </p:cTn>
                              </p:par>
                              <p:par>
                                <p:cTn id="25" presetID="42" presetClass="path" presetSubtype="0" accel="50000" decel="50000" fill="hold" grpId="2" nodeType="withEffect">
                                  <p:stCondLst>
                                    <p:cond delay="300"/>
                                  </p:stCondLst>
                                  <p:childTnLst>
                                    <p:animMotion origin="layout" path="M -8.33333E-7 -8.64198E-7 L 0.225 0.76111 " pathEditMode="relative" rAng="0" ptsTypes="AA">
                                      <p:cBhvr>
                                        <p:cTn id="26" dur="1000" spd="-100000" fill="hold"/>
                                        <p:tgtEl>
                                          <p:spTgt spid="26"/>
                                        </p:tgtEl>
                                        <p:attrNameLst>
                                          <p:attrName>ppt_x</p:attrName>
                                          <p:attrName>ppt_y</p:attrName>
                                        </p:attrNameLst>
                                      </p:cBhvr>
                                      <p:rCtr x="11250" y="38056"/>
                                    </p:animMotion>
                                  </p:childTnLst>
                                </p:cTn>
                              </p:par>
                              <p:par>
                                <p:cTn id="27" presetID="53" presetClass="entr" presetSubtype="16" fill="hold" grpId="1" nodeType="withEffect">
                                  <p:stCondLst>
                                    <p:cond delay="3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fltVal val="0"/>
                                          </p:val>
                                        </p:tav>
                                        <p:tav tm="100000">
                                          <p:val>
                                            <p:strVal val="#ppt_h"/>
                                          </p:val>
                                        </p:tav>
                                      </p:tavLst>
                                    </p:anim>
                                    <p:animEffect transition="in" filter="fade">
                                      <p:cBhvr>
                                        <p:cTn id="31" dur="1000"/>
                                        <p:tgtEl>
                                          <p:spTgt spid="26"/>
                                        </p:tgtEl>
                                      </p:cBhvr>
                                    </p:animEffect>
                                  </p:childTnLst>
                                </p:cTn>
                              </p:par>
                              <p:par>
                                <p:cTn id="32" presetID="1" presetClass="entr" presetSubtype="0" fill="hold" nodeType="withEffect">
                                  <p:stCondLst>
                                    <p:cond delay="300"/>
                                  </p:stCondLst>
                                  <p:childTnLst>
                                    <p:set>
                                      <p:cBhvr>
                                        <p:cTn id="33" dur="1" fill="hold">
                                          <p:stCondLst>
                                            <p:cond delay="0"/>
                                          </p:stCondLst>
                                        </p:cTn>
                                        <p:tgtEl>
                                          <p:spTgt spid="40"/>
                                        </p:tgtEl>
                                        <p:attrNameLst>
                                          <p:attrName>style.visibility</p:attrName>
                                        </p:attrNameLst>
                                      </p:cBhvr>
                                      <p:to>
                                        <p:strVal val="visible"/>
                                      </p:to>
                                    </p:set>
                                  </p:childTnLst>
                                </p:cTn>
                              </p:par>
                              <p:par>
                                <p:cTn id="34" presetID="42" presetClass="path" presetSubtype="0" accel="50000" decel="50000" fill="hold" nodeType="withEffect">
                                  <p:stCondLst>
                                    <p:cond delay="300"/>
                                  </p:stCondLst>
                                  <p:childTnLst>
                                    <p:animMotion origin="layout" path="M -5.55556E-7 -8.64198E-7 L -0.25 -0.67778 " pathEditMode="relative" rAng="0" ptsTypes="AA">
                                      <p:cBhvr>
                                        <p:cTn id="35" dur="1000" spd="-100000" fill="hold"/>
                                        <p:tgtEl>
                                          <p:spTgt spid="40"/>
                                        </p:tgtEl>
                                        <p:attrNameLst>
                                          <p:attrName>ppt_x</p:attrName>
                                          <p:attrName>ppt_y</p:attrName>
                                        </p:attrNameLst>
                                      </p:cBhvr>
                                      <p:rCtr x="-12500" y="-33889"/>
                                    </p:animMotion>
                                  </p:childTnLst>
                                </p:cTn>
                              </p:par>
                              <p:par>
                                <p:cTn id="36" presetID="53" presetClass="entr" presetSubtype="16" fill="hold" nodeType="withEffect">
                                  <p:stCondLst>
                                    <p:cond delay="3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1" presetClass="entr" presetSubtype="0" fill="hold" grpId="0" nodeType="withEffect">
                                  <p:stCondLst>
                                    <p:cond delay="600"/>
                                  </p:stCondLst>
                                  <p:childTnLst>
                                    <p:set>
                                      <p:cBhvr>
                                        <p:cTn id="42" dur="1" fill="hold">
                                          <p:stCondLst>
                                            <p:cond delay="0"/>
                                          </p:stCondLst>
                                        </p:cTn>
                                        <p:tgtEl>
                                          <p:spTgt spid="25"/>
                                        </p:tgtEl>
                                        <p:attrNameLst>
                                          <p:attrName>style.visibility</p:attrName>
                                        </p:attrNameLst>
                                      </p:cBhvr>
                                      <p:to>
                                        <p:strVal val="visible"/>
                                      </p:to>
                                    </p:set>
                                  </p:childTnLst>
                                </p:cTn>
                              </p:par>
                              <p:par>
                                <p:cTn id="43" presetID="42" presetClass="path" presetSubtype="0" accel="50000" decel="50000" fill="hold" grpId="2" nodeType="withEffect">
                                  <p:stCondLst>
                                    <p:cond delay="600"/>
                                  </p:stCondLst>
                                  <p:childTnLst>
                                    <p:animMotion origin="layout" path="M 0 -2.09877E-6 L -0.00937 0.58056 " pathEditMode="relative" rAng="0" ptsTypes="AA">
                                      <p:cBhvr>
                                        <p:cTn id="44" dur="1000" spd="-100000" fill="hold"/>
                                        <p:tgtEl>
                                          <p:spTgt spid="25"/>
                                        </p:tgtEl>
                                        <p:attrNameLst>
                                          <p:attrName>ppt_x</p:attrName>
                                          <p:attrName>ppt_y</p:attrName>
                                        </p:attrNameLst>
                                      </p:cBhvr>
                                      <p:rCtr x="-469" y="29012"/>
                                    </p:animMotion>
                                  </p:childTnLst>
                                </p:cTn>
                              </p:par>
                              <p:par>
                                <p:cTn id="45" presetID="53" presetClass="entr" presetSubtype="16" fill="hold" grpId="1" nodeType="withEffect">
                                  <p:stCondLst>
                                    <p:cond delay="6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Effect transition="in" filter="fade">
                                      <p:cBhvr>
                                        <p:cTn id="49" dur="1000"/>
                                        <p:tgtEl>
                                          <p:spTgt spid="25"/>
                                        </p:tgtEl>
                                      </p:cBhvr>
                                    </p:animEffect>
                                  </p:childTnLst>
                                </p:cTn>
                              </p:par>
                              <p:par>
                                <p:cTn id="50" presetID="1" presetClass="entr" presetSubtype="0" fill="hold" nodeType="withEffect">
                                  <p:stCondLst>
                                    <p:cond delay="600"/>
                                  </p:stCondLst>
                                  <p:childTnLst>
                                    <p:set>
                                      <p:cBhvr>
                                        <p:cTn id="51" dur="1" fill="hold">
                                          <p:stCondLst>
                                            <p:cond delay="0"/>
                                          </p:stCondLst>
                                        </p:cTn>
                                        <p:tgtEl>
                                          <p:spTgt spid="37"/>
                                        </p:tgtEl>
                                        <p:attrNameLst>
                                          <p:attrName>style.visibility</p:attrName>
                                        </p:attrNameLst>
                                      </p:cBhvr>
                                      <p:to>
                                        <p:strVal val="visible"/>
                                      </p:to>
                                    </p:set>
                                  </p:childTnLst>
                                </p:cTn>
                              </p:par>
                              <p:par>
                                <p:cTn id="52" presetID="53" presetClass="entr" presetSubtype="16" fill="hold" nodeType="withEffect">
                                  <p:stCondLst>
                                    <p:cond delay="600"/>
                                  </p:stCondLst>
                                  <p:childTnLst>
                                    <p:set>
                                      <p:cBhvr>
                                        <p:cTn id="53" dur="1" fill="hold">
                                          <p:stCondLst>
                                            <p:cond delay="0"/>
                                          </p:stCondLst>
                                        </p:cTn>
                                        <p:tgtEl>
                                          <p:spTgt spid="37"/>
                                        </p:tgtEl>
                                        <p:attrNameLst>
                                          <p:attrName>style.visibility</p:attrName>
                                        </p:attrNameLst>
                                      </p:cBhvr>
                                      <p:to>
                                        <p:strVal val="visible"/>
                                      </p:to>
                                    </p:set>
                                    <p:anim calcmode="lin" valueType="num">
                                      <p:cBhvr>
                                        <p:cTn id="54" dur="1000" fill="hold"/>
                                        <p:tgtEl>
                                          <p:spTgt spid="37"/>
                                        </p:tgtEl>
                                        <p:attrNameLst>
                                          <p:attrName>ppt_w</p:attrName>
                                        </p:attrNameLst>
                                      </p:cBhvr>
                                      <p:tavLst>
                                        <p:tav tm="0">
                                          <p:val>
                                            <p:fltVal val="0"/>
                                          </p:val>
                                        </p:tav>
                                        <p:tav tm="100000">
                                          <p:val>
                                            <p:strVal val="#ppt_w"/>
                                          </p:val>
                                        </p:tav>
                                      </p:tavLst>
                                    </p:anim>
                                    <p:anim calcmode="lin" valueType="num">
                                      <p:cBhvr>
                                        <p:cTn id="55" dur="1000" fill="hold"/>
                                        <p:tgtEl>
                                          <p:spTgt spid="37"/>
                                        </p:tgtEl>
                                        <p:attrNameLst>
                                          <p:attrName>ppt_h</p:attrName>
                                        </p:attrNameLst>
                                      </p:cBhvr>
                                      <p:tavLst>
                                        <p:tav tm="0">
                                          <p:val>
                                            <p:fltVal val="0"/>
                                          </p:val>
                                        </p:tav>
                                        <p:tav tm="100000">
                                          <p:val>
                                            <p:strVal val="#ppt_h"/>
                                          </p:val>
                                        </p:tav>
                                      </p:tavLst>
                                    </p:anim>
                                    <p:animEffect transition="in" filter="fade">
                                      <p:cBhvr>
                                        <p:cTn id="56" dur="1000"/>
                                        <p:tgtEl>
                                          <p:spTgt spid="37"/>
                                        </p:tgtEl>
                                      </p:cBhvr>
                                    </p:animEffect>
                                  </p:childTnLst>
                                </p:cTn>
                              </p:par>
                              <p:par>
                                <p:cTn id="57" presetID="42" presetClass="path" presetSubtype="0" accel="50000" decel="50000" fill="hold" nodeType="withEffect">
                                  <p:stCondLst>
                                    <p:cond delay="600"/>
                                  </p:stCondLst>
                                  <p:childTnLst>
                                    <p:animMotion origin="layout" path="M -2.77778E-6 3.82716E-6 L 0.00157 -0.53056 " pathEditMode="relative" rAng="0" ptsTypes="AA">
                                      <p:cBhvr>
                                        <p:cTn id="58" dur="1000" spd="-100000" fill="hold"/>
                                        <p:tgtEl>
                                          <p:spTgt spid="37"/>
                                        </p:tgtEl>
                                        <p:attrNameLst>
                                          <p:attrName>ppt_x</p:attrName>
                                          <p:attrName>ppt_y</p:attrName>
                                        </p:attrNameLst>
                                      </p:cBhvr>
                                      <p:rCtr x="69" y="-26543"/>
                                    </p:animMotion>
                                  </p:childTnLst>
                                </p:cTn>
                              </p:par>
                              <p:par>
                                <p:cTn id="59" presetID="1" presetClass="entr" presetSubtype="0" fill="hold" nodeType="withEffect">
                                  <p:stCondLst>
                                    <p:cond delay="900"/>
                                  </p:stCondLst>
                                  <p:childTnLst>
                                    <p:set>
                                      <p:cBhvr>
                                        <p:cTn id="60" dur="1" fill="hold">
                                          <p:stCondLst>
                                            <p:cond delay="0"/>
                                          </p:stCondLst>
                                        </p:cTn>
                                        <p:tgtEl>
                                          <p:spTgt spid="34"/>
                                        </p:tgtEl>
                                        <p:attrNameLst>
                                          <p:attrName>style.visibility</p:attrName>
                                        </p:attrNameLst>
                                      </p:cBhvr>
                                      <p:to>
                                        <p:strVal val="visible"/>
                                      </p:to>
                                    </p:set>
                                  </p:childTnLst>
                                </p:cTn>
                              </p:par>
                              <p:par>
                                <p:cTn id="61" presetID="42" presetClass="path" presetSubtype="0" accel="50000" decel="50000" fill="hold" nodeType="withEffect">
                                  <p:stCondLst>
                                    <p:cond delay="900"/>
                                  </p:stCondLst>
                                  <p:childTnLst>
                                    <p:animMotion origin="layout" path="M 4.44444E-6 2.59259E-6 L -0.29844 0.54166 " pathEditMode="relative" rAng="0" ptsTypes="AA">
                                      <p:cBhvr>
                                        <p:cTn id="62" dur="1000" spd="-100000" fill="hold"/>
                                        <p:tgtEl>
                                          <p:spTgt spid="34"/>
                                        </p:tgtEl>
                                        <p:attrNameLst>
                                          <p:attrName>ppt_x</p:attrName>
                                          <p:attrName>ppt_y</p:attrName>
                                        </p:attrNameLst>
                                      </p:cBhvr>
                                      <p:rCtr x="-14931" y="27068"/>
                                    </p:animMotion>
                                  </p:childTnLst>
                                </p:cTn>
                              </p:par>
                              <p:par>
                                <p:cTn id="63" presetID="53" presetClass="entr" presetSubtype="16" fill="hold" nodeType="withEffect">
                                  <p:stCondLst>
                                    <p:cond delay="90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0" fill="hold"/>
                                        <p:tgtEl>
                                          <p:spTgt spid="34"/>
                                        </p:tgtEl>
                                        <p:attrNameLst>
                                          <p:attrName>ppt_w</p:attrName>
                                        </p:attrNameLst>
                                      </p:cBhvr>
                                      <p:tavLst>
                                        <p:tav tm="0">
                                          <p:val>
                                            <p:fltVal val="0"/>
                                          </p:val>
                                        </p:tav>
                                        <p:tav tm="100000">
                                          <p:val>
                                            <p:strVal val="#ppt_w"/>
                                          </p:val>
                                        </p:tav>
                                      </p:tavLst>
                                    </p:anim>
                                    <p:anim calcmode="lin" valueType="num">
                                      <p:cBhvr>
                                        <p:cTn id="66" dur="1000" fill="hold"/>
                                        <p:tgtEl>
                                          <p:spTgt spid="34"/>
                                        </p:tgtEl>
                                        <p:attrNameLst>
                                          <p:attrName>ppt_h</p:attrName>
                                        </p:attrNameLst>
                                      </p:cBhvr>
                                      <p:tavLst>
                                        <p:tav tm="0">
                                          <p:val>
                                            <p:fltVal val="0"/>
                                          </p:val>
                                        </p:tav>
                                        <p:tav tm="100000">
                                          <p:val>
                                            <p:strVal val="#ppt_h"/>
                                          </p:val>
                                        </p:tav>
                                      </p:tavLst>
                                    </p:anim>
                                    <p:animEffect transition="in" filter="fade">
                                      <p:cBhvr>
                                        <p:cTn id="67" dur="1000"/>
                                        <p:tgtEl>
                                          <p:spTgt spid="34"/>
                                        </p:tgtEl>
                                      </p:cBhvr>
                                    </p:animEffect>
                                  </p:childTnLst>
                                </p:cTn>
                              </p:par>
                              <p:par>
                                <p:cTn id="68" presetID="1" presetClass="entr" presetSubtype="0" fill="hold" grpId="0" nodeType="withEffect">
                                  <p:stCondLst>
                                    <p:cond delay="900"/>
                                  </p:stCondLst>
                                  <p:childTnLst>
                                    <p:set>
                                      <p:cBhvr>
                                        <p:cTn id="69" dur="1" fill="hold">
                                          <p:stCondLst>
                                            <p:cond delay="0"/>
                                          </p:stCondLst>
                                        </p:cTn>
                                        <p:tgtEl>
                                          <p:spTgt spid="24"/>
                                        </p:tgtEl>
                                        <p:attrNameLst>
                                          <p:attrName>style.visibility</p:attrName>
                                        </p:attrNameLst>
                                      </p:cBhvr>
                                      <p:to>
                                        <p:strVal val="visible"/>
                                      </p:to>
                                    </p:set>
                                  </p:childTnLst>
                                </p:cTn>
                              </p:par>
                              <p:par>
                                <p:cTn id="70" presetID="42" presetClass="path" presetSubtype="0" accel="50000" decel="50000" fill="hold" grpId="2" nodeType="withEffect">
                                  <p:stCondLst>
                                    <p:cond delay="900"/>
                                  </p:stCondLst>
                                  <p:childTnLst>
                                    <p:animMotion origin="layout" path="M -2.77778E-7 1.97531E-6 L 0.32656 -0.51111 " pathEditMode="relative" rAng="0" ptsTypes="AA">
                                      <p:cBhvr>
                                        <p:cTn id="71" dur="1000" spd="-100000" fill="hold"/>
                                        <p:tgtEl>
                                          <p:spTgt spid="24"/>
                                        </p:tgtEl>
                                        <p:attrNameLst>
                                          <p:attrName>ppt_x</p:attrName>
                                          <p:attrName>ppt_y</p:attrName>
                                        </p:attrNameLst>
                                      </p:cBhvr>
                                      <p:rCtr x="16319" y="-25556"/>
                                    </p:animMotion>
                                  </p:childTnLst>
                                </p:cTn>
                              </p:par>
                              <p:par>
                                <p:cTn id="72" presetID="53" presetClass="entr" presetSubtype="16" fill="hold" grpId="1" nodeType="withEffect">
                                  <p:stCondLst>
                                    <p:cond delay="900"/>
                                  </p:stCondLst>
                                  <p:childTnLst>
                                    <p:set>
                                      <p:cBhvr>
                                        <p:cTn id="73" dur="1" fill="hold">
                                          <p:stCondLst>
                                            <p:cond delay="0"/>
                                          </p:stCondLst>
                                        </p:cTn>
                                        <p:tgtEl>
                                          <p:spTgt spid="24"/>
                                        </p:tgtEl>
                                        <p:attrNameLst>
                                          <p:attrName>style.visibility</p:attrName>
                                        </p:attrNameLst>
                                      </p:cBhvr>
                                      <p:to>
                                        <p:strVal val="visible"/>
                                      </p:to>
                                    </p:set>
                                    <p:anim calcmode="lin" valueType="num">
                                      <p:cBhvr>
                                        <p:cTn id="74" dur="1000" fill="hold"/>
                                        <p:tgtEl>
                                          <p:spTgt spid="24"/>
                                        </p:tgtEl>
                                        <p:attrNameLst>
                                          <p:attrName>ppt_w</p:attrName>
                                        </p:attrNameLst>
                                      </p:cBhvr>
                                      <p:tavLst>
                                        <p:tav tm="0">
                                          <p:val>
                                            <p:fltVal val="0"/>
                                          </p:val>
                                        </p:tav>
                                        <p:tav tm="100000">
                                          <p:val>
                                            <p:strVal val="#ppt_w"/>
                                          </p:val>
                                        </p:tav>
                                      </p:tavLst>
                                    </p:anim>
                                    <p:anim calcmode="lin" valueType="num">
                                      <p:cBhvr>
                                        <p:cTn id="75" dur="1000" fill="hold"/>
                                        <p:tgtEl>
                                          <p:spTgt spid="24"/>
                                        </p:tgtEl>
                                        <p:attrNameLst>
                                          <p:attrName>ppt_h</p:attrName>
                                        </p:attrNameLst>
                                      </p:cBhvr>
                                      <p:tavLst>
                                        <p:tav tm="0">
                                          <p:val>
                                            <p:fltVal val="0"/>
                                          </p:val>
                                        </p:tav>
                                        <p:tav tm="100000">
                                          <p:val>
                                            <p:strVal val="#ppt_h"/>
                                          </p:val>
                                        </p:tav>
                                      </p:tavLst>
                                    </p:anim>
                                    <p:animEffect transition="in" filter="fade">
                                      <p:cBhvr>
                                        <p:cTn id="76" dur="1000"/>
                                        <p:tgtEl>
                                          <p:spTgt spid="24"/>
                                        </p:tgtEl>
                                      </p:cBhvr>
                                    </p:animEffect>
                                  </p:childTnLst>
                                </p:cTn>
                              </p:par>
                              <p:par>
                                <p:cTn id="77" presetID="1" presetClass="entr" presetSubtype="0" fill="hold" nodeType="withEffect">
                                  <p:stCondLst>
                                    <p:cond delay="1200"/>
                                  </p:stCondLst>
                                  <p:childTnLst>
                                    <p:set>
                                      <p:cBhvr>
                                        <p:cTn id="78" dur="1" fill="hold">
                                          <p:stCondLst>
                                            <p:cond delay="0"/>
                                          </p:stCondLst>
                                        </p:cTn>
                                        <p:tgtEl>
                                          <p:spTgt spid="31"/>
                                        </p:tgtEl>
                                        <p:attrNameLst>
                                          <p:attrName>style.visibility</p:attrName>
                                        </p:attrNameLst>
                                      </p:cBhvr>
                                      <p:to>
                                        <p:strVal val="visible"/>
                                      </p:to>
                                    </p:set>
                                  </p:childTnLst>
                                </p:cTn>
                              </p:par>
                              <p:par>
                                <p:cTn id="79" presetID="42" presetClass="path" presetSubtype="0" accel="50000" decel="50000" fill="hold" nodeType="withEffect">
                                  <p:stCondLst>
                                    <p:cond delay="1200"/>
                                  </p:stCondLst>
                                  <p:childTnLst>
                                    <p:animMotion origin="layout" path="M 1.11022E-16 1.35802E-6 L 0.1125 0.80278 " pathEditMode="relative" rAng="0" ptsTypes="AA">
                                      <p:cBhvr>
                                        <p:cTn id="80" dur="1000" spd="-100000" fill="hold"/>
                                        <p:tgtEl>
                                          <p:spTgt spid="31"/>
                                        </p:tgtEl>
                                        <p:attrNameLst>
                                          <p:attrName>ppt_x</p:attrName>
                                          <p:attrName>ppt_y</p:attrName>
                                        </p:attrNameLst>
                                      </p:cBhvr>
                                      <p:rCtr x="5625" y="40123"/>
                                    </p:animMotion>
                                  </p:childTnLst>
                                </p:cTn>
                              </p:par>
                              <p:par>
                                <p:cTn id="81" presetID="53" presetClass="entr" presetSubtype="16" fill="hold" nodeType="withEffect">
                                  <p:stCondLst>
                                    <p:cond delay="1200"/>
                                  </p:stCondLst>
                                  <p:childTnLst>
                                    <p:set>
                                      <p:cBhvr>
                                        <p:cTn id="82" dur="1" fill="hold">
                                          <p:stCondLst>
                                            <p:cond delay="0"/>
                                          </p:stCondLst>
                                        </p:cTn>
                                        <p:tgtEl>
                                          <p:spTgt spid="31"/>
                                        </p:tgtEl>
                                        <p:attrNameLst>
                                          <p:attrName>style.visibility</p:attrName>
                                        </p:attrNameLst>
                                      </p:cBhvr>
                                      <p:to>
                                        <p:strVal val="visible"/>
                                      </p:to>
                                    </p:set>
                                    <p:anim calcmode="lin" valueType="num">
                                      <p:cBhvr>
                                        <p:cTn id="83" dur="1000" fill="hold"/>
                                        <p:tgtEl>
                                          <p:spTgt spid="31"/>
                                        </p:tgtEl>
                                        <p:attrNameLst>
                                          <p:attrName>ppt_w</p:attrName>
                                        </p:attrNameLst>
                                      </p:cBhvr>
                                      <p:tavLst>
                                        <p:tav tm="0">
                                          <p:val>
                                            <p:fltVal val="0"/>
                                          </p:val>
                                        </p:tav>
                                        <p:tav tm="100000">
                                          <p:val>
                                            <p:strVal val="#ppt_w"/>
                                          </p:val>
                                        </p:tav>
                                      </p:tavLst>
                                    </p:anim>
                                    <p:anim calcmode="lin" valueType="num">
                                      <p:cBhvr>
                                        <p:cTn id="84" dur="1000" fill="hold"/>
                                        <p:tgtEl>
                                          <p:spTgt spid="31"/>
                                        </p:tgtEl>
                                        <p:attrNameLst>
                                          <p:attrName>ppt_h</p:attrName>
                                        </p:attrNameLst>
                                      </p:cBhvr>
                                      <p:tavLst>
                                        <p:tav tm="0">
                                          <p:val>
                                            <p:fltVal val="0"/>
                                          </p:val>
                                        </p:tav>
                                        <p:tav tm="100000">
                                          <p:val>
                                            <p:strVal val="#ppt_h"/>
                                          </p:val>
                                        </p:tav>
                                      </p:tavLst>
                                    </p:anim>
                                    <p:animEffect transition="in" filter="fade">
                                      <p:cBhvr>
                                        <p:cTn id="85" dur="1000"/>
                                        <p:tgtEl>
                                          <p:spTgt spid="31"/>
                                        </p:tgtEl>
                                      </p:cBhvr>
                                    </p:animEffect>
                                  </p:childTnLst>
                                </p:cTn>
                              </p:par>
                              <p:par>
                                <p:cTn id="86" presetID="1" presetClass="entr" presetSubtype="0" fill="hold" grpId="0" nodeType="withEffect">
                                  <p:stCondLst>
                                    <p:cond delay="1200"/>
                                  </p:stCondLst>
                                  <p:childTnLst>
                                    <p:set>
                                      <p:cBhvr>
                                        <p:cTn id="87" dur="1" fill="hold">
                                          <p:stCondLst>
                                            <p:cond delay="0"/>
                                          </p:stCondLst>
                                        </p:cTn>
                                        <p:tgtEl>
                                          <p:spTgt spid="23"/>
                                        </p:tgtEl>
                                        <p:attrNameLst>
                                          <p:attrName>style.visibility</p:attrName>
                                        </p:attrNameLst>
                                      </p:cBhvr>
                                      <p:to>
                                        <p:strVal val="visible"/>
                                      </p:to>
                                    </p:set>
                                  </p:childTnLst>
                                </p:cTn>
                              </p:par>
                              <p:par>
                                <p:cTn id="88" presetID="53" presetClass="entr" presetSubtype="16" fill="hold" grpId="1" nodeType="withEffect">
                                  <p:stCondLst>
                                    <p:cond delay="120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ppt_w</p:attrName>
                                        </p:attrNameLst>
                                      </p:cBhvr>
                                      <p:tavLst>
                                        <p:tav tm="0">
                                          <p:val>
                                            <p:fltVal val="0"/>
                                          </p:val>
                                        </p:tav>
                                        <p:tav tm="100000">
                                          <p:val>
                                            <p:strVal val="#ppt_w"/>
                                          </p:val>
                                        </p:tav>
                                      </p:tavLst>
                                    </p:anim>
                                    <p:anim calcmode="lin" valueType="num">
                                      <p:cBhvr>
                                        <p:cTn id="91" dur="1000" fill="hold"/>
                                        <p:tgtEl>
                                          <p:spTgt spid="23"/>
                                        </p:tgtEl>
                                        <p:attrNameLst>
                                          <p:attrName>ppt_h</p:attrName>
                                        </p:attrNameLst>
                                      </p:cBhvr>
                                      <p:tavLst>
                                        <p:tav tm="0">
                                          <p:val>
                                            <p:fltVal val="0"/>
                                          </p:val>
                                        </p:tav>
                                        <p:tav tm="100000">
                                          <p:val>
                                            <p:strVal val="#ppt_h"/>
                                          </p:val>
                                        </p:tav>
                                      </p:tavLst>
                                    </p:anim>
                                    <p:animEffect transition="in" filter="fade">
                                      <p:cBhvr>
                                        <p:cTn id="92" dur="1000"/>
                                        <p:tgtEl>
                                          <p:spTgt spid="23"/>
                                        </p:tgtEl>
                                      </p:cBhvr>
                                    </p:animEffect>
                                  </p:childTnLst>
                                </p:cTn>
                              </p:par>
                              <p:par>
                                <p:cTn id="93" presetID="42" presetClass="path" presetSubtype="0" accel="50000" decel="50000" fill="hold" grpId="2" nodeType="withEffect">
                                  <p:stCondLst>
                                    <p:cond delay="1200"/>
                                  </p:stCondLst>
                                  <p:childTnLst>
                                    <p:animMotion origin="layout" path="M -2.77778E-7 3.7037E-6 L -0.125 -0.68889 " pathEditMode="relative" rAng="0" ptsTypes="AA">
                                      <p:cBhvr>
                                        <p:cTn id="94" dur="1000" spd="-100000" fill="hold"/>
                                        <p:tgtEl>
                                          <p:spTgt spid="23"/>
                                        </p:tgtEl>
                                        <p:attrNameLst>
                                          <p:attrName>ppt_x</p:attrName>
                                          <p:attrName>ppt_y</p:attrName>
                                        </p:attrNameLst>
                                      </p:cBhvr>
                                      <p:rCtr x="-6250" y="-34444"/>
                                    </p:animMotion>
                                  </p:childTnLst>
                                </p:cTn>
                              </p:par>
                              <p:par>
                                <p:cTn id="95" presetID="1" presetClass="entr" presetSubtype="0" fill="hold" nodeType="withEffect">
                                  <p:stCondLst>
                                    <p:cond delay="1500"/>
                                  </p:stCondLst>
                                  <p:childTnLst>
                                    <p:set>
                                      <p:cBhvr>
                                        <p:cTn id="96" dur="1" fill="hold">
                                          <p:stCondLst>
                                            <p:cond delay="0"/>
                                          </p:stCondLst>
                                        </p:cTn>
                                        <p:tgtEl>
                                          <p:spTgt spid="20"/>
                                        </p:tgtEl>
                                        <p:attrNameLst>
                                          <p:attrName>style.visibility</p:attrName>
                                        </p:attrNameLst>
                                      </p:cBhvr>
                                      <p:to>
                                        <p:strVal val="visible"/>
                                      </p:to>
                                    </p:set>
                                  </p:childTnLst>
                                </p:cTn>
                              </p:par>
                              <p:par>
                                <p:cTn id="97" presetID="42" presetClass="path" presetSubtype="0" accel="50000" decel="50000" fill="hold" nodeType="withEffect">
                                  <p:stCondLst>
                                    <p:cond delay="1500"/>
                                  </p:stCondLst>
                                  <p:childTnLst>
                                    <p:animMotion origin="layout" path="M 1.66667E-6 -1.23457E-7 L 0.4875 0.71111 " pathEditMode="relative" rAng="0" ptsTypes="AA">
                                      <p:cBhvr>
                                        <p:cTn id="98" dur="1000" spd="-100000" fill="hold"/>
                                        <p:tgtEl>
                                          <p:spTgt spid="20"/>
                                        </p:tgtEl>
                                        <p:attrNameLst>
                                          <p:attrName>ppt_x</p:attrName>
                                          <p:attrName>ppt_y</p:attrName>
                                        </p:attrNameLst>
                                      </p:cBhvr>
                                      <p:rCtr x="24375" y="35556"/>
                                    </p:animMotion>
                                  </p:childTnLst>
                                </p:cTn>
                              </p:par>
                              <p:par>
                                <p:cTn id="99" presetID="53" presetClass="entr" presetSubtype="16" fill="hold" nodeType="withEffect">
                                  <p:stCondLst>
                                    <p:cond delay="150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Effect transition="in" filter="fade">
                                      <p:cBhvr>
                                        <p:cTn id="103" dur="1000"/>
                                        <p:tgtEl>
                                          <p:spTgt spid="20"/>
                                        </p:tgtEl>
                                      </p:cBhvr>
                                    </p:animEffect>
                                  </p:childTnLst>
                                </p:cTn>
                              </p:par>
                              <p:par>
                                <p:cTn id="104" presetID="1" presetClass="entr" presetSubtype="0" fill="hold" grpId="0" nodeType="withEffect">
                                  <p:stCondLst>
                                    <p:cond delay="1500"/>
                                  </p:stCondLst>
                                  <p:childTnLst>
                                    <p:set>
                                      <p:cBhvr>
                                        <p:cTn id="105" dur="1" fill="hold">
                                          <p:stCondLst>
                                            <p:cond delay="0"/>
                                          </p:stCondLst>
                                        </p:cTn>
                                        <p:tgtEl>
                                          <p:spTgt spid="19"/>
                                        </p:tgtEl>
                                        <p:attrNameLst>
                                          <p:attrName>style.visibility</p:attrName>
                                        </p:attrNameLst>
                                      </p:cBhvr>
                                      <p:to>
                                        <p:strVal val="visible"/>
                                      </p:to>
                                    </p:set>
                                  </p:childTnLst>
                                </p:cTn>
                              </p:par>
                              <p:par>
                                <p:cTn id="106" presetID="42" presetClass="path" presetSubtype="0" accel="50000" decel="50000" fill="hold" grpId="2" nodeType="withEffect">
                                  <p:stCondLst>
                                    <p:cond delay="1500"/>
                                  </p:stCondLst>
                                  <p:childTnLst>
                                    <p:animMotion origin="layout" path="M -4.72222E-6 4.69136E-6 L -0.51406 -0.62778 " pathEditMode="relative" rAng="0" ptsTypes="AA">
                                      <p:cBhvr>
                                        <p:cTn id="107" dur="1000" spd="-100000" fill="hold"/>
                                        <p:tgtEl>
                                          <p:spTgt spid="19"/>
                                        </p:tgtEl>
                                        <p:attrNameLst>
                                          <p:attrName>ppt_x</p:attrName>
                                          <p:attrName>ppt_y</p:attrName>
                                        </p:attrNameLst>
                                      </p:cBhvr>
                                      <p:rCtr x="-25712" y="-31389"/>
                                    </p:animMotion>
                                  </p:childTnLst>
                                </p:cTn>
                              </p:par>
                              <p:par>
                                <p:cTn id="108" presetID="53" presetClass="entr" presetSubtype="16" fill="hold" grpId="1" nodeType="withEffect">
                                  <p:stCondLst>
                                    <p:cond delay="150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1000" fill="hold"/>
                                        <p:tgtEl>
                                          <p:spTgt spid="19"/>
                                        </p:tgtEl>
                                        <p:attrNameLst>
                                          <p:attrName>ppt_w</p:attrName>
                                        </p:attrNameLst>
                                      </p:cBhvr>
                                      <p:tavLst>
                                        <p:tav tm="0">
                                          <p:val>
                                            <p:fltVal val="0"/>
                                          </p:val>
                                        </p:tav>
                                        <p:tav tm="100000">
                                          <p:val>
                                            <p:strVal val="#ppt_w"/>
                                          </p:val>
                                        </p:tav>
                                      </p:tavLst>
                                    </p:anim>
                                    <p:anim calcmode="lin" valueType="num">
                                      <p:cBhvr>
                                        <p:cTn id="111" dur="1000" fill="hold"/>
                                        <p:tgtEl>
                                          <p:spTgt spid="19"/>
                                        </p:tgtEl>
                                        <p:attrNameLst>
                                          <p:attrName>ppt_h</p:attrName>
                                        </p:attrNameLst>
                                      </p:cBhvr>
                                      <p:tavLst>
                                        <p:tav tm="0">
                                          <p:val>
                                            <p:fltVal val="0"/>
                                          </p:val>
                                        </p:tav>
                                        <p:tav tm="100000">
                                          <p:val>
                                            <p:strVal val="#ppt_h"/>
                                          </p:val>
                                        </p:tav>
                                      </p:tavLst>
                                    </p:anim>
                                    <p:animEffect transition="in" filter="fade">
                                      <p:cBhvr>
                                        <p:cTn id="112" dur="1000"/>
                                        <p:tgtEl>
                                          <p:spTgt spid="19"/>
                                        </p:tgtEl>
                                      </p:cBhvr>
                                    </p:animEffect>
                                  </p:childTnLst>
                                </p:cTn>
                              </p:par>
                              <p:par>
                                <p:cTn id="113" presetID="1" presetClass="entr" presetSubtype="0" fill="hold" grpId="0" nodeType="withEffect">
                                  <p:stCondLst>
                                    <p:cond delay="1800"/>
                                  </p:stCondLst>
                                  <p:childTnLst>
                                    <p:set>
                                      <p:cBhvr>
                                        <p:cTn id="114" dur="1" fill="hold">
                                          <p:stCondLst>
                                            <p:cond delay="0"/>
                                          </p:stCondLst>
                                        </p:cTn>
                                        <p:tgtEl>
                                          <p:spTgt spid="18"/>
                                        </p:tgtEl>
                                        <p:attrNameLst>
                                          <p:attrName>style.visibility</p:attrName>
                                        </p:attrNameLst>
                                      </p:cBhvr>
                                      <p:to>
                                        <p:strVal val="visible"/>
                                      </p:to>
                                    </p:set>
                                  </p:childTnLst>
                                </p:cTn>
                              </p:par>
                              <p:par>
                                <p:cTn id="115" presetID="53" presetClass="entr" presetSubtype="16" fill="hold" grpId="1" nodeType="withEffect">
                                  <p:stCondLst>
                                    <p:cond delay="1800"/>
                                  </p:stCondLst>
                                  <p:childTnLst>
                                    <p:set>
                                      <p:cBhvr>
                                        <p:cTn id="116" dur="1" fill="hold">
                                          <p:stCondLst>
                                            <p:cond delay="0"/>
                                          </p:stCondLst>
                                        </p:cTn>
                                        <p:tgtEl>
                                          <p:spTgt spid="18"/>
                                        </p:tgtEl>
                                        <p:attrNameLst>
                                          <p:attrName>style.visibility</p:attrName>
                                        </p:attrNameLst>
                                      </p:cBhvr>
                                      <p:to>
                                        <p:strVal val="visible"/>
                                      </p:to>
                                    </p:set>
                                    <p:anim calcmode="lin" valueType="num">
                                      <p:cBhvr>
                                        <p:cTn id="117" dur="1000" fill="hold"/>
                                        <p:tgtEl>
                                          <p:spTgt spid="18"/>
                                        </p:tgtEl>
                                        <p:attrNameLst>
                                          <p:attrName>ppt_w</p:attrName>
                                        </p:attrNameLst>
                                      </p:cBhvr>
                                      <p:tavLst>
                                        <p:tav tm="0">
                                          <p:val>
                                            <p:fltVal val="0"/>
                                          </p:val>
                                        </p:tav>
                                        <p:tav tm="100000">
                                          <p:val>
                                            <p:strVal val="#ppt_w"/>
                                          </p:val>
                                        </p:tav>
                                      </p:tavLst>
                                    </p:anim>
                                    <p:anim calcmode="lin" valueType="num">
                                      <p:cBhvr>
                                        <p:cTn id="118" dur="1000" fill="hold"/>
                                        <p:tgtEl>
                                          <p:spTgt spid="18"/>
                                        </p:tgtEl>
                                        <p:attrNameLst>
                                          <p:attrName>ppt_h</p:attrName>
                                        </p:attrNameLst>
                                      </p:cBhvr>
                                      <p:tavLst>
                                        <p:tav tm="0">
                                          <p:val>
                                            <p:fltVal val="0"/>
                                          </p:val>
                                        </p:tav>
                                        <p:tav tm="100000">
                                          <p:val>
                                            <p:strVal val="#ppt_h"/>
                                          </p:val>
                                        </p:tav>
                                      </p:tavLst>
                                    </p:anim>
                                    <p:animEffect transition="in" filter="fade">
                                      <p:cBhvr>
                                        <p:cTn id="119" dur="1000"/>
                                        <p:tgtEl>
                                          <p:spTgt spid="18"/>
                                        </p:tgtEl>
                                      </p:cBhvr>
                                    </p:animEffect>
                                  </p:childTnLst>
                                </p:cTn>
                              </p:par>
                              <p:par>
                                <p:cTn id="120" presetID="42" presetClass="path" presetSubtype="0" accel="50000" decel="50000" fill="hold" grpId="2" nodeType="withEffect">
                                  <p:stCondLst>
                                    <p:cond delay="1800"/>
                                  </p:stCondLst>
                                  <p:childTnLst>
                                    <p:animMotion origin="layout" path="M 3.05556E-6 2.46914E-6 L 0.59531 -0.52222 " pathEditMode="relative" rAng="0" ptsTypes="AA">
                                      <p:cBhvr>
                                        <p:cTn id="121" dur="1000" spd="-100000" fill="hold"/>
                                        <p:tgtEl>
                                          <p:spTgt spid="18"/>
                                        </p:tgtEl>
                                        <p:attrNameLst>
                                          <p:attrName>ppt_x</p:attrName>
                                          <p:attrName>ppt_y</p:attrName>
                                        </p:attrNameLst>
                                      </p:cBhvr>
                                      <p:rCtr x="29757" y="-26111"/>
                                    </p:animMotion>
                                  </p:childTnLst>
                                </p:cTn>
                              </p:par>
                              <p:par>
                                <p:cTn id="122" presetID="1" presetClass="entr" presetSubtype="0" fill="hold" nodeType="withEffect">
                                  <p:stCondLst>
                                    <p:cond delay="1800"/>
                                  </p:stCondLst>
                                  <p:childTnLst>
                                    <p:set>
                                      <p:cBhvr>
                                        <p:cTn id="123" dur="1" fill="hold">
                                          <p:stCondLst>
                                            <p:cond delay="0"/>
                                          </p:stCondLst>
                                        </p:cTn>
                                        <p:tgtEl>
                                          <p:spTgt spid="28"/>
                                        </p:tgtEl>
                                        <p:attrNameLst>
                                          <p:attrName>style.visibility</p:attrName>
                                        </p:attrNameLst>
                                      </p:cBhvr>
                                      <p:to>
                                        <p:strVal val="visible"/>
                                      </p:to>
                                    </p:set>
                                  </p:childTnLst>
                                </p:cTn>
                              </p:par>
                              <p:par>
                                <p:cTn id="124" presetID="53" presetClass="entr" presetSubtype="16" fill="hold" nodeType="withEffect">
                                  <p:stCondLst>
                                    <p:cond delay="180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1000" fill="hold"/>
                                        <p:tgtEl>
                                          <p:spTgt spid="28"/>
                                        </p:tgtEl>
                                        <p:attrNameLst>
                                          <p:attrName>ppt_w</p:attrName>
                                        </p:attrNameLst>
                                      </p:cBhvr>
                                      <p:tavLst>
                                        <p:tav tm="0">
                                          <p:val>
                                            <p:fltVal val="0"/>
                                          </p:val>
                                        </p:tav>
                                        <p:tav tm="100000">
                                          <p:val>
                                            <p:strVal val="#ppt_w"/>
                                          </p:val>
                                        </p:tav>
                                      </p:tavLst>
                                    </p:anim>
                                    <p:anim calcmode="lin" valueType="num">
                                      <p:cBhvr>
                                        <p:cTn id="127" dur="1000" fill="hold"/>
                                        <p:tgtEl>
                                          <p:spTgt spid="28"/>
                                        </p:tgtEl>
                                        <p:attrNameLst>
                                          <p:attrName>ppt_h</p:attrName>
                                        </p:attrNameLst>
                                      </p:cBhvr>
                                      <p:tavLst>
                                        <p:tav tm="0">
                                          <p:val>
                                            <p:fltVal val="0"/>
                                          </p:val>
                                        </p:tav>
                                        <p:tav tm="100000">
                                          <p:val>
                                            <p:strVal val="#ppt_h"/>
                                          </p:val>
                                        </p:tav>
                                      </p:tavLst>
                                    </p:anim>
                                    <p:animEffect transition="in" filter="fade">
                                      <p:cBhvr>
                                        <p:cTn id="128" dur="1000"/>
                                        <p:tgtEl>
                                          <p:spTgt spid="28"/>
                                        </p:tgtEl>
                                      </p:cBhvr>
                                    </p:animEffect>
                                  </p:childTnLst>
                                </p:cTn>
                              </p:par>
                              <p:par>
                                <p:cTn id="129" presetID="42" presetClass="path" presetSubtype="0" accel="50000" decel="50000" fill="hold" nodeType="withEffect">
                                  <p:stCondLst>
                                    <p:cond delay="1800"/>
                                  </p:stCondLst>
                                  <p:childTnLst>
                                    <p:animMotion origin="layout" path="M -8.33333E-7 4.93827E-6 L -0.69375 0.72777 " pathEditMode="relative" rAng="0" ptsTypes="AA">
                                      <p:cBhvr>
                                        <p:cTn id="130" dur="1000" spd="-100000" fill="hold"/>
                                        <p:tgtEl>
                                          <p:spTgt spid="28"/>
                                        </p:tgtEl>
                                        <p:attrNameLst>
                                          <p:attrName>ppt_x</p:attrName>
                                          <p:attrName>ppt_y</p:attrName>
                                        </p:attrNameLst>
                                      </p:cBhvr>
                                      <p:rCtr x="-34688" y="36389"/>
                                    </p:animMotion>
                                  </p:childTnLst>
                                </p:cTn>
                              </p:par>
                            </p:childTnLst>
                          </p:cTn>
                        </p:par>
                        <p:par>
                          <p:cTn id="131" fill="hold">
                            <p:stCondLst>
                              <p:cond delay="0"/>
                            </p:stCondLst>
                            <p:childTnLst>
                              <p:par>
                                <p:cTn id="132" presetID="12" presetClass="entr" presetSubtype="8" fill="hold" grpId="0" nodeType="after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additive="base">
                                        <p:cTn id="134" dur="500"/>
                                        <p:tgtEl>
                                          <p:spTgt spid="15"/>
                                        </p:tgtEl>
                                        <p:attrNameLst>
                                          <p:attrName>ppt_x</p:attrName>
                                        </p:attrNameLst>
                                      </p:cBhvr>
                                      <p:tavLst>
                                        <p:tav tm="0">
                                          <p:val>
                                            <p:strVal val="#ppt_x-#ppt_w*1.125000"/>
                                          </p:val>
                                        </p:tav>
                                        <p:tav tm="100000">
                                          <p:val>
                                            <p:strVal val="#ppt_x"/>
                                          </p:val>
                                        </p:tav>
                                      </p:tavLst>
                                    </p:anim>
                                    <p:animEffect transition="in" filter="wipe(right)">
                                      <p:cBhvr>
                                        <p:cTn id="135" dur="500"/>
                                        <p:tgtEl>
                                          <p:spTgt spid="15"/>
                                        </p:tgtEl>
                                      </p:cBhvr>
                                    </p:animEffect>
                                  </p:childTnLst>
                                </p:cTn>
                              </p:par>
                              <p:par>
                                <p:cTn id="136" presetID="12" presetClass="entr" presetSubtype="8" fill="hold" grpId="0" nodeType="withEffect">
                                  <p:stCondLst>
                                    <p:cond delay="0"/>
                                  </p:stCondLst>
                                  <p:childTnLst>
                                    <p:set>
                                      <p:cBhvr>
                                        <p:cTn id="137" dur="1" fill="hold">
                                          <p:stCondLst>
                                            <p:cond delay="0"/>
                                          </p:stCondLst>
                                        </p:cTn>
                                        <p:tgtEl>
                                          <p:spTgt spid="16"/>
                                        </p:tgtEl>
                                        <p:attrNameLst>
                                          <p:attrName>style.visibility</p:attrName>
                                        </p:attrNameLst>
                                      </p:cBhvr>
                                      <p:to>
                                        <p:strVal val="visible"/>
                                      </p:to>
                                    </p:set>
                                    <p:anim calcmode="lin" valueType="num">
                                      <p:cBhvr additive="base">
                                        <p:cTn id="138" dur="500"/>
                                        <p:tgtEl>
                                          <p:spTgt spid="16"/>
                                        </p:tgtEl>
                                        <p:attrNameLst>
                                          <p:attrName>ppt_x</p:attrName>
                                        </p:attrNameLst>
                                      </p:cBhvr>
                                      <p:tavLst>
                                        <p:tav tm="0">
                                          <p:val>
                                            <p:strVal val="#ppt_x-#ppt_w*1.125000"/>
                                          </p:val>
                                        </p:tav>
                                        <p:tav tm="100000">
                                          <p:val>
                                            <p:strVal val="#ppt_x"/>
                                          </p:val>
                                        </p:tav>
                                      </p:tavLst>
                                    </p:anim>
                                    <p:animEffect transition="in" filter="wipe(right)">
                                      <p:cBhvr>
                                        <p:cTn id="139" dur="500"/>
                                        <p:tgtEl>
                                          <p:spTgt spid="16"/>
                                        </p:tgtEl>
                                      </p:cBhvr>
                                    </p:animEffect>
                                  </p:childTnLst>
                                </p:cTn>
                              </p:par>
                              <p:par>
                                <p:cTn id="140" presetID="12" presetClass="entr" presetSubtype="8"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additive="base">
                                        <p:cTn id="142" dur="500"/>
                                        <p:tgtEl>
                                          <p:spTgt spid="17"/>
                                        </p:tgtEl>
                                        <p:attrNameLst>
                                          <p:attrName>ppt_x</p:attrName>
                                        </p:attrNameLst>
                                      </p:cBhvr>
                                      <p:tavLst>
                                        <p:tav tm="0">
                                          <p:val>
                                            <p:strVal val="#ppt_x-#ppt_w*1.125000"/>
                                          </p:val>
                                        </p:tav>
                                        <p:tav tm="100000">
                                          <p:val>
                                            <p:strVal val="#ppt_x"/>
                                          </p:val>
                                        </p:tav>
                                      </p:tavLst>
                                    </p:anim>
                                    <p:animEffect transition="in" filter="wipe(right)">
                                      <p:cBhvr>
                                        <p:cTn id="143" dur="500"/>
                                        <p:tgtEl>
                                          <p:spTgt spid="17"/>
                                        </p:tgtEl>
                                      </p:cBhvr>
                                    </p:animEffect>
                                  </p:childTnLst>
                                </p:cTn>
                              </p:par>
                              <p:par>
                                <p:cTn id="144" presetID="12" presetClass="entr" presetSubtype="2" fill="hold" grpId="0" nodeType="withEffect">
                                  <p:stCondLst>
                                    <p:cond delay="0"/>
                                  </p:stCondLst>
                                  <p:childTnLst>
                                    <p:set>
                                      <p:cBhvr>
                                        <p:cTn id="145" dur="1" fill="hold">
                                          <p:stCondLst>
                                            <p:cond delay="0"/>
                                          </p:stCondLst>
                                        </p:cTn>
                                        <p:tgtEl>
                                          <p:spTgt spid="14"/>
                                        </p:tgtEl>
                                        <p:attrNameLst>
                                          <p:attrName>style.visibility</p:attrName>
                                        </p:attrNameLst>
                                      </p:cBhvr>
                                      <p:to>
                                        <p:strVal val="visible"/>
                                      </p:to>
                                    </p:set>
                                    <p:anim calcmode="lin" valueType="num">
                                      <p:cBhvr additive="base">
                                        <p:cTn id="146" dur="500"/>
                                        <p:tgtEl>
                                          <p:spTgt spid="14"/>
                                        </p:tgtEl>
                                        <p:attrNameLst>
                                          <p:attrName>ppt_x</p:attrName>
                                        </p:attrNameLst>
                                      </p:cBhvr>
                                      <p:tavLst>
                                        <p:tav tm="0">
                                          <p:val>
                                            <p:strVal val="#ppt_x+#ppt_w*1.125000"/>
                                          </p:val>
                                        </p:tav>
                                        <p:tav tm="100000">
                                          <p:val>
                                            <p:strVal val="#ppt_x"/>
                                          </p:val>
                                        </p:tav>
                                      </p:tavLst>
                                    </p:anim>
                                    <p:animEffect transition="in" filter="wipe(left)">
                                      <p:cBhvr>
                                        <p:cTn id="147" dur="500"/>
                                        <p:tgtEl>
                                          <p:spTgt spid="14"/>
                                        </p:tgtEl>
                                      </p:cBhvr>
                                    </p:animEffect>
                                  </p:childTnLst>
                                </p:cTn>
                              </p:par>
                              <p:par>
                                <p:cTn id="148" presetID="12" presetClass="entr" presetSubtype="2" fill="hold" grpId="0" nodeType="withEffect">
                                  <p:stCondLst>
                                    <p:cond delay="0"/>
                                  </p:stCondLst>
                                  <p:childTnLst>
                                    <p:set>
                                      <p:cBhvr>
                                        <p:cTn id="149" dur="1" fill="hold">
                                          <p:stCondLst>
                                            <p:cond delay="0"/>
                                          </p:stCondLst>
                                        </p:cTn>
                                        <p:tgtEl>
                                          <p:spTgt spid="13"/>
                                        </p:tgtEl>
                                        <p:attrNameLst>
                                          <p:attrName>style.visibility</p:attrName>
                                        </p:attrNameLst>
                                      </p:cBhvr>
                                      <p:to>
                                        <p:strVal val="visible"/>
                                      </p:to>
                                    </p:set>
                                    <p:anim calcmode="lin" valueType="num">
                                      <p:cBhvr additive="base">
                                        <p:cTn id="150" dur="500"/>
                                        <p:tgtEl>
                                          <p:spTgt spid="13"/>
                                        </p:tgtEl>
                                        <p:attrNameLst>
                                          <p:attrName>ppt_x</p:attrName>
                                        </p:attrNameLst>
                                      </p:cBhvr>
                                      <p:tavLst>
                                        <p:tav tm="0">
                                          <p:val>
                                            <p:strVal val="#ppt_x+#ppt_w*1.125000"/>
                                          </p:val>
                                        </p:tav>
                                        <p:tav tm="100000">
                                          <p:val>
                                            <p:strVal val="#ppt_x"/>
                                          </p:val>
                                        </p:tav>
                                      </p:tavLst>
                                    </p:anim>
                                    <p:animEffect transition="in" filter="wipe(left)">
                                      <p:cBhvr>
                                        <p:cTn id="151" dur="500"/>
                                        <p:tgtEl>
                                          <p:spTgt spid="13"/>
                                        </p:tgtEl>
                                      </p:cBhvr>
                                    </p:animEffect>
                                  </p:childTnLst>
                                </p:cTn>
                              </p:par>
                              <p:par>
                                <p:cTn id="152" presetID="12" presetClass="entr" presetSubtype="2" fill="hold" grpId="0" nodeType="withEffect">
                                  <p:stCondLst>
                                    <p:cond delay="0"/>
                                  </p:stCondLst>
                                  <p:childTnLst>
                                    <p:set>
                                      <p:cBhvr>
                                        <p:cTn id="153" dur="1" fill="hold">
                                          <p:stCondLst>
                                            <p:cond delay="0"/>
                                          </p:stCondLst>
                                        </p:cTn>
                                        <p:tgtEl>
                                          <p:spTgt spid="12"/>
                                        </p:tgtEl>
                                        <p:attrNameLst>
                                          <p:attrName>style.visibility</p:attrName>
                                        </p:attrNameLst>
                                      </p:cBhvr>
                                      <p:to>
                                        <p:strVal val="visible"/>
                                      </p:to>
                                    </p:set>
                                    <p:anim calcmode="lin" valueType="num">
                                      <p:cBhvr additive="base">
                                        <p:cTn id="154" dur="500"/>
                                        <p:tgtEl>
                                          <p:spTgt spid="12"/>
                                        </p:tgtEl>
                                        <p:attrNameLst>
                                          <p:attrName>ppt_x</p:attrName>
                                        </p:attrNameLst>
                                      </p:cBhvr>
                                      <p:tavLst>
                                        <p:tav tm="0">
                                          <p:val>
                                            <p:strVal val="#ppt_x+#ppt_w*1.125000"/>
                                          </p:val>
                                        </p:tav>
                                        <p:tav tm="100000">
                                          <p:val>
                                            <p:strVal val="#ppt_x"/>
                                          </p:val>
                                        </p:tav>
                                      </p:tavLst>
                                    </p:anim>
                                    <p:animEffect transition="in" filter="wipe(left)">
                                      <p:cBhvr>
                                        <p:cTn id="155" dur="500"/>
                                        <p:tgtEl>
                                          <p:spTgt spid="12"/>
                                        </p:tgtEl>
                                      </p:cBhvr>
                                    </p:animEffect>
                                  </p:childTnLst>
                                </p:cTn>
                              </p:par>
                              <p:par>
                                <p:cTn id="156" presetID="12" presetClass="entr" presetSubtype="4" fill="hold" grpId="0" nodeType="withEffect">
                                  <p:stCondLst>
                                    <p:cond delay="0"/>
                                  </p:stCondLst>
                                  <p:childTnLst>
                                    <p:set>
                                      <p:cBhvr>
                                        <p:cTn id="157" dur="1" fill="hold">
                                          <p:stCondLst>
                                            <p:cond delay="0"/>
                                          </p:stCondLst>
                                        </p:cTn>
                                        <p:tgtEl>
                                          <p:spTgt spid="11"/>
                                        </p:tgtEl>
                                        <p:attrNameLst>
                                          <p:attrName>style.visibility</p:attrName>
                                        </p:attrNameLst>
                                      </p:cBhvr>
                                      <p:to>
                                        <p:strVal val="visible"/>
                                      </p:to>
                                    </p:set>
                                    <p:anim calcmode="lin" valueType="num">
                                      <p:cBhvr additive="base">
                                        <p:cTn id="158" dur="500"/>
                                        <p:tgtEl>
                                          <p:spTgt spid="11"/>
                                        </p:tgtEl>
                                        <p:attrNameLst>
                                          <p:attrName>ppt_y</p:attrName>
                                        </p:attrNameLst>
                                      </p:cBhvr>
                                      <p:tavLst>
                                        <p:tav tm="0">
                                          <p:val>
                                            <p:strVal val="#ppt_y+#ppt_h*1.125000"/>
                                          </p:val>
                                        </p:tav>
                                        <p:tav tm="100000">
                                          <p:val>
                                            <p:strVal val="#ppt_y"/>
                                          </p:val>
                                        </p:tav>
                                      </p:tavLst>
                                    </p:anim>
                                    <p:animEffect transition="in" filter="wipe(up)">
                                      <p:cBhvr>
                                        <p:cTn id="159" dur="500"/>
                                        <p:tgtEl>
                                          <p:spTgt spid="11"/>
                                        </p:tgtEl>
                                      </p:cBhvr>
                                    </p:animEffect>
                                  </p:childTnLst>
                                </p:cTn>
                              </p:par>
                              <p:par>
                                <p:cTn id="160" presetID="12" presetClass="entr" presetSubtype="1" fill="hold" grpId="0" nodeType="withEffect">
                                  <p:stCondLst>
                                    <p:cond delay="0"/>
                                  </p:stCondLst>
                                  <p:childTnLst>
                                    <p:set>
                                      <p:cBhvr>
                                        <p:cTn id="161" dur="1" fill="hold">
                                          <p:stCondLst>
                                            <p:cond delay="0"/>
                                          </p:stCondLst>
                                        </p:cTn>
                                        <p:tgtEl>
                                          <p:spTgt spid="7"/>
                                        </p:tgtEl>
                                        <p:attrNameLst>
                                          <p:attrName>style.visibility</p:attrName>
                                        </p:attrNameLst>
                                      </p:cBhvr>
                                      <p:to>
                                        <p:strVal val="visible"/>
                                      </p:to>
                                    </p:set>
                                    <p:anim calcmode="lin" valueType="num">
                                      <p:cBhvr additive="base">
                                        <p:cTn id="162" dur="500"/>
                                        <p:tgtEl>
                                          <p:spTgt spid="7"/>
                                        </p:tgtEl>
                                        <p:attrNameLst>
                                          <p:attrName>ppt_y</p:attrName>
                                        </p:attrNameLst>
                                      </p:cBhvr>
                                      <p:tavLst>
                                        <p:tav tm="0">
                                          <p:val>
                                            <p:strVal val="#ppt_y-#ppt_h*1.125000"/>
                                          </p:val>
                                        </p:tav>
                                        <p:tav tm="100000">
                                          <p:val>
                                            <p:strVal val="#ppt_y"/>
                                          </p:val>
                                        </p:tav>
                                      </p:tavLst>
                                    </p:anim>
                                    <p:animEffect transition="in" filter="wipe(down)">
                                      <p:cBhvr>
                                        <p:cTn id="163" dur="500"/>
                                        <p:tgtEl>
                                          <p:spTgt spid="7"/>
                                        </p:tgtEl>
                                      </p:cBhvr>
                                    </p:animEffect>
                                  </p:childTnLst>
                                </p:cTn>
                              </p:par>
                              <p:par>
                                <p:cTn id="164" presetID="12" presetClass="entr" presetSubtype="2" fill="hold" grpId="0" nodeType="withEffect">
                                  <p:stCondLst>
                                    <p:cond delay="0"/>
                                  </p:stCondLst>
                                  <p:childTnLst>
                                    <p:set>
                                      <p:cBhvr>
                                        <p:cTn id="165" dur="1" fill="hold">
                                          <p:stCondLst>
                                            <p:cond delay="0"/>
                                          </p:stCondLst>
                                        </p:cTn>
                                        <p:tgtEl>
                                          <p:spTgt spid="6"/>
                                        </p:tgtEl>
                                        <p:attrNameLst>
                                          <p:attrName>style.visibility</p:attrName>
                                        </p:attrNameLst>
                                      </p:cBhvr>
                                      <p:to>
                                        <p:strVal val="visible"/>
                                      </p:to>
                                    </p:set>
                                    <p:anim calcmode="lin" valueType="num">
                                      <p:cBhvr additive="base">
                                        <p:cTn id="166" dur="500"/>
                                        <p:tgtEl>
                                          <p:spTgt spid="6"/>
                                        </p:tgtEl>
                                        <p:attrNameLst>
                                          <p:attrName>ppt_x</p:attrName>
                                        </p:attrNameLst>
                                      </p:cBhvr>
                                      <p:tavLst>
                                        <p:tav tm="0">
                                          <p:val>
                                            <p:strVal val="#ppt_x+#ppt_w*1.125000"/>
                                          </p:val>
                                        </p:tav>
                                        <p:tav tm="100000">
                                          <p:val>
                                            <p:strVal val="#ppt_x"/>
                                          </p:val>
                                        </p:tav>
                                      </p:tavLst>
                                    </p:anim>
                                    <p:animEffect transition="in" filter="wipe(left)">
                                      <p:cBhvr>
                                        <p:cTn id="167" dur="500"/>
                                        <p:tgtEl>
                                          <p:spTgt spid="6"/>
                                        </p:tgtEl>
                                      </p:cBhvr>
                                    </p:animEffect>
                                  </p:childTnLst>
                                </p:cTn>
                              </p:par>
                              <p:par>
                                <p:cTn id="168" presetID="12" presetClass="entr" presetSubtype="8" fill="hold" grpId="0" nodeType="withEffect">
                                  <p:stCondLst>
                                    <p:cond delay="0"/>
                                  </p:stCondLst>
                                  <p:childTnLst>
                                    <p:set>
                                      <p:cBhvr>
                                        <p:cTn id="169" dur="1" fill="hold">
                                          <p:stCondLst>
                                            <p:cond delay="0"/>
                                          </p:stCondLst>
                                        </p:cTn>
                                        <p:tgtEl>
                                          <p:spTgt spid="10"/>
                                        </p:tgtEl>
                                        <p:attrNameLst>
                                          <p:attrName>style.visibility</p:attrName>
                                        </p:attrNameLst>
                                      </p:cBhvr>
                                      <p:to>
                                        <p:strVal val="visible"/>
                                      </p:to>
                                    </p:set>
                                    <p:anim calcmode="lin" valueType="num">
                                      <p:cBhvr additive="base">
                                        <p:cTn id="170" dur="500"/>
                                        <p:tgtEl>
                                          <p:spTgt spid="10"/>
                                        </p:tgtEl>
                                        <p:attrNameLst>
                                          <p:attrName>ppt_x</p:attrName>
                                        </p:attrNameLst>
                                      </p:cBhvr>
                                      <p:tavLst>
                                        <p:tav tm="0">
                                          <p:val>
                                            <p:strVal val="#ppt_x-#ppt_w*1.125000"/>
                                          </p:val>
                                        </p:tav>
                                        <p:tav tm="100000">
                                          <p:val>
                                            <p:strVal val="#ppt_x"/>
                                          </p:val>
                                        </p:tav>
                                      </p:tavLst>
                                    </p:anim>
                                    <p:animEffect transition="in" filter="wipe(right)">
                                      <p:cBhvr>
                                        <p:cTn id="171" dur="500"/>
                                        <p:tgtEl>
                                          <p:spTgt spid="10"/>
                                        </p:tgtEl>
                                      </p:cBhvr>
                                    </p:animEffect>
                                  </p:childTnLst>
                                </p:cTn>
                              </p:par>
                              <p:par>
                                <p:cTn id="172" presetID="12" presetClass="entr" presetSubtype="8" fill="hold" grpId="0" nodeType="withEffect">
                                  <p:stCondLst>
                                    <p:cond delay="0"/>
                                  </p:stCondLst>
                                  <p:childTnLst>
                                    <p:set>
                                      <p:cBhvr>
                                        <p:cTn id="173" dur="1" fill="hold">
                                          <p:stCondLst>
                                            <p:cond delay="0"/>
                                          </p:stCondLst>
                                        </p:cTn>
                                        <p:tgtEl>
                                          <p:spTgt spid="9"/>
                                        </p:tgtEl>
                                        <p:attrNameLst>
                                          <p:attrName>style.visibility</p:attrName>
                                        </p:attrNameLst>
                                      </p:cBhvr>
                                      <p:to>
                                        <p:strVal val="visible"/>
                                      </p:to>
                                    </p:set>
                                    <p:anim calcmode="lin" valueType="num">
                                      <p:cBhvr additive="base">
                                        <p:cTn id="174" dur="500"/>
                                        <p:tgtEl>
                                          <p:spTgt spid="9"/>
                                        </p:tgtEl>
                                        <p:attrNameLst>
                                          <p:attrName>ppt_x</p:attrName>
                                        </p:attrNameLst>
                                      </p:cBhvr>
                                      <p:tavLst>
                                        <p:tav tm="0">
                                          <p:val>
                                            <p:strVal val="#ppt_x-#ppt_w*1.125000"/>
                                          </p:val>
                                        </p:tav>
                                        <p:tav tm="100000">
                                          <p:val>
                                            <p:strVal val="#ppt_x"/>
                                          </p:val>
                                        </p:tav>
                                      </p:tavLst>
                                    </p:anim>
                                    <p:animEffect transition="in" filter="wipe(right)">
                                      <p:cBhvr>
                                        <p:cTn id="175" dur="500"/>
                                        <p:tgtEl>
                                          <p:spTgt spid="9"/>
                                        </p:tgtEl>
                                      </p:cBhvr>
                                    </p:animEffect>
                                  </p:childTnLst>
                                </p:cTn>
                              </p:par>
                              <p:par>
                                <p:cTn id="176" presetID="12" presetClass="entr" presetSubtype="8" fill="hold" grpId="0" nodeType="withEffect">
                                  <p:stCondLst>
                                    <p:cond delay="0"/>
                                  </p:stCondLst>
                                  <p:childTnLst>
                                    <p:set>
                                      <p:cBhvr>
                                        <p:cTn id="177" dur="1" fill="hold">
                                          <p:stCondLst>
                                            <p:cond delay="0"/>
                                          </p:stCondLst>
                                        </p:cTn>
                                        <p:tgtEl>
                                          <p:spTgt spid="8"/>
                                        </p:tgtEl>
                                        <p:attrNameLst>
                                          <p:attrName>style.visibility</p:attrName>
                                        </p:attrNameLst>
                                      </p:cBhvr>
                                      <p:to>
                                        <p:strVal val="visible"/>
                                      </p:to>
                                    </p:set>
                                    <p:anim calcmode="lin" valueType="num">
                                      <p:cBhvr additive="base">
                                        <p:cTn id="178" dur="500"/>
                                        <p:tgtEl>
                                          <p:spTgt spid="8"/>
                                        </p:tgtEl>
                                        <p:attrNameLst>
                                          <p:attrName>ppt_x</p:attrName>
                                        </p:attrNameLst>
                                      </p:cBhvr>
                                      <p:tavLst>
                                        <p:tav tm="0">
                                          <p:val>
                                            <p:strVal val="#ppt_x-#ppt_w*1.125000"/>
                                          </p:val>
                                        </p:tav>
                                        <p:tav tm="100000">
                                          <p:val>
                                            <p:strVal val="#ppt_x"/>
                                          </p:val>
                                        </p:tav>
                                      </p:tavLst>
                                    </p:anim>
                                    <p:animEffect transition="in" filter="wipe(right)">
                                      <p:cBhvr>
                                        <p:cTn id="179" dur="500"/>
                                        <p:tgtEl>
                                          <p:spTgt spid="8"/>
                                        </p:tgtEl>
                                      </p:cBhvr>
                                    </p:animEffect>
                                  </p:childTnLst>
                                </p:cTn>
                              </p:par>
                              <p:par>
                                <p:cTn id="180" presetID="12" presetClass="entr" presetSubtype="2" fill="hold" grpId="0" nodeType="with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additive="base">
                                        <p:cTn id="182" dur="500"/>
                                        <p:tgtEl>
                                          <p:spTgt spid="5"/>
                                        </p:tgtEl>
                                        <p:attrNameLst>
                                          <p:attrName>ppt_x</p:attrName>
                                        </p:attrNameLst>
                                      </p:cBhvr>
                                      <p:tavLst>
                                        <p:tav tm="0">
                                          <p:val>
                                            <p:strVal val="#ppt_x+#ppt_w*1.125000"/>
                                          </p:val>
                                        </p:tav>
                                        <p:tav tm="100000">
                                          <p:val>
                                            <p:strVal val="#ppt_x"/>
                                          </p:val>
                                        </p:tav>
                                      </p:tavLst>
                                    </p:anim>
                                    <p:animEffect transition="in" filter="wipe(left)">
                                      <p:cBhvr>
                                        <p:cTn id="183" dur="500"/>
                                        <p:tgtEl>
                                          <p:spTgt spid="5"/>
                                        </p:tgtEl>
                                      </p:cBhvr>
                                    </p:animEffect>
                                  </p:childTnLst>
                                </p:cTn>
                              </p:par>
                              <p:par>
                                <p:cTn id="184" presetID="12" presetClass="entr" presetSubtype="2" fill="hold" grpId="0" nodeType="withEffect">
                                  <p:stCondLst>
                                    <p:cond delay="0"/>
                                  </p:stCondLst>
                                  <p:childTnLst>
                                    <p:set>
                                      <p:cBhvr>
                                        <p:cTn id="185" dur="1" fill="hold">
                                          <p:stCondLst>
                                            <p:cond delay="0"/>
                                          </p:stCondLst>
                                        </p:cTn>
                                        <p:tgtEl>
                                          <p:spTgt spid="4"/>
                                        </p:tgtEl>
                                        <p:attrNameLst>
                                          <p:attrName>style.visibility</p:attrName>
                                        </p:attrNameLst>
                                      </p:cBhvr>
                                      <p:to>
                                        <p:strVal val="visible"/>
                                      </p:to>
                                    </p:set>
                                    <p:anim calcmode="lin" valueType="num">
                                      <p:cBhvr additive="base">
                                        <p:cTn id="186" dur="500"/>
                                        <p:tgtEl>
                                          <p:spTgt spid="4"/>
                                        </p:tgtEl>
                                        <p:attrNameLst>
                                          <p:attrName>ppt_x</p:attrName>
                                        </p:attrNameLst>
                                      </p:cBhvr>
                                      <p:tavLst>
                                        <p:tav tm="0">
                                          <p:val>
                                            <p:strVal val="#ppt_x+#ppt_w*1.125000"/>
                                          </p:val>
                                        </p:tav>
                                        <p:tav tm="100000">
                                          <p:val>
                                            <p:strVal val="#ppt_x"/>
                                          </p:val>
                                        </p:tav>
                                      </p:tavLst>
                                    </p:anim>
                                    <p:animEffect transition="in" filter="wipe(left)">
                                      <p:cBhvr>
                                        <p:cTn id="18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8" grpId="1" animBg="1"/>
      <p:bldP spid="18" grpId="2" animBg="1"/>
      <p:bldP spid="19" grpId="0" animBg="1"/>
      <p:bldP spid="19" grpId="1" animBg="1"/>
      <p:bldP spid="19"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1547665" y="1009640"/>
            <a:ext cx="46805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椭圆 4"/>
          <p:cNvSpPr/>
          <p:nvPr/>
        </p:nvSpPr>
        <p:spPr>
          <a:xfrm>
            <a:off x="683569" y="911533"/>
            <a:ext cx="687215" cy="68721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1</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971600" y="1635646"/>
            <a:ext cx="677033" cy="67703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9" name="椭圆 8"/>
          <p:cNvSpPr/>
          <p:nvPr/>
        </p:nvSpPr>
        <p:spPr>
          <a:xfrm>
            <a:off x="1259632" y="2355726"/>
            <a:ext cx="687215" cy="687215"/>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3</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p:nvGrpSpPr>
        <p:grpSpPr>
          <a:xfrm>
            <a:off x="1547664" y="3075806"/>
            <a:ext cx="677033" cy="67703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4</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3" name="椭圆 12"/>
          <p:cNvSpPr/>
          <p:nvPr/>
        </p:nvSpPr>
        <p:spPr>
          <a:xfrm>
            <a:off x="1835696" y="3806685"/>
            <a:ext cx="687215" cy="68721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5</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
        <p:nvSpPr>
          <p:cNvPr id="14" name="TextBox 21"/>
          <p:cNvSpPr txBox="1"/>
          <p:nvPr/>
        </p:nvSpPr>
        <p:spPr>
          <a:xfrm>
            <a:off x="1763688" y="1724086"/>
            <a:ext cx="547260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TextBox 22"/>
          <p:cNvSpPr txBox="1"/>
          <p:nvPr/>
        </p:nvSpPr>
        <p:spPr>
          <a:xfrm>
            <a:off x="2051720" y="2449662"/>
            <a:ext cx="55446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23"/>
          <p:cNvSpPr txBox="1"/>
          <p:nvPr/>
        </p:nvSpPr>
        <p:spPr>
          <a:xfrm>
            <a:off x="2411760" y="3147814"/>
            <a:ext cx="568863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24"/>
          <p:cNvSpPr txBox="1"/>
          <p:nvPr/>
        </p:nvSpPr>
        <p:spPr>
          <a:xfrm>
            <a:off x="2699791" y="3939902"/>
            <a:ext cx="583264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6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6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66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66000">
                                          <p:cBhvr additive="base">
                                            <p:cTn id="17" dur="5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6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66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66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6000">
                                          <p:cBhvr additive="base">
                                            <p:cTn id="27"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5"/>
          <p:cNvSpPr/>
          <p:nvPr/>
        </p:nvSpPr>
        <p:spPr>
          <a:xfrm>
            <a:off x="694244"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添加标题</a:t>
            </a:r>
            <a:r>
              <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 1</a:t>
            </a:r>
          </a:p>
        </p:txBody>
      </p:sp>
      <p:sp>
        <p:nvSpPr>
          <p:cNvPr id="6" name="Rectangle 16"/>
          <p:cNvSpPr/>
          <p:nvPr/>
        </p:nvSpPr>
        <p:spPr>
          <a:xfrm>
            <a:off x="1917737"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添加标题</a:t>
            </a:r>
            <a:r>
              <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 2</a:t>
            </a:r>
          </a:p>
        </p:txBody>
      </p:sp>
      <p:sp>
        <p:nvSpPr>
          <p:cNvPr id="7" name="Rectangle 17"/>
          <p:cNvSpPr/>
          <p:nvPr/>
        </p:nvSpPr>
        <p:spPr>
          <a:xfrm>
            <a:off x="3141230"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添加标题</a:t>
            </a:r>
            <a:r>
              <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 3</a:t>
            </a:r>
          </a:p>
        </p:txBody>
      </p:sp>
      <p:sp>
        <p:nvSpPr>
          <p:cNvPr id="8" name="TextBox 25"/>
          <p:cNvSpPr txBox="1"/>
          <p:nvPr/>
        </p:nvSpPr>
        <p:spPr>
          <a:xfrm>
            <a:off x="5678723" y="1398442"/>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9" name="TextBox 26"/>
          <p:cNvSpPr txBox="1"/>
          <p:nvPr/>
        </p:nvSpPr>
        <p:spPr>
          <a:xfrm>
            <a:off x="5680625" y="2492227"/>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0" name="TextBox 27"/>
          <p:cNvSpPr txBox="1"/>
          <p:nvPr/>
        </p:nvSpPr>
        <p:spPr>
          <a:xfrm>
            <a:off x="5680625" y="3550826"/>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12" name="直接连接符 11"/>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13" name="组合 12"/>
          <p:cNvGrpSpPr/>
          <p:nvPr/>
        </p:nvGrpSpPr>
        <p:grpSpPr>
          <a:xfrm>
            <a:off x="4955424" y="1436384"/>
            <a:ext cx="599448" cy="599448"/>
            <a:chOff x="4499992" y="267494"/>
            <a:chExt cx="599448" cy="599448"/>
          </a:xfrm>
        </p:grpSpPr>
        <p:grpSp>
          <p:nvGrpSpPr>
            <p:cNvPr id="14" name="组合 13"/>
            <p:cNvGrpSpPr/>
            <p:nvPr/>
          </p:nvGrpSpPr>
          <p:grpSpPr>
            <a:xfrm>
              <a:off x="4499992" y="267494"/>
              <a:ext cx="599448" cy="599448"/>
              <a:chOff x="4131160" y="713581"/>
              <a:chExt cx="881684" cy="881684"/>
            </a:xfrm>
          </p:grpSpPr>
          <p:sp>
            <p:nvSpPr>
              <p:cNvPr id="16" name="椭圆 1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5"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4970854" y="2492227"/>
            <a:ext cx="599448" cy="599448"/>
            <a:chOff x="5418452" y="307702"/>
            <a:chExt cx="599448" cy="599448"/>
          </a:xfrm>
        </p:grpSpPr>
        <p:grpSp>
          <p:nvGrpSpPr>
            <p:cNvPr id="19" name="组合 18"/>
            <p:cNvGrpSpPr/>
            <p:nvPr/>
          </p:nvGrpSpPr>
          <p:grpSpPr>
            <a:xfrm>
              <a:off x="5418452" y="307702"/>
              <a:ext cx="599448" cy="599448"/>
              <a:chOff x="4131160" y="713581"/>
              <a:chExt cx="881684" cy="881684"/>
            </a:xfrm>
          </p:grpSpPr>
          <p:sp>
            <p:nvSpPr>
              <p:cNvPr id="21" name="椭圆 2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0"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4988609" y="3529882"/>
            <a:ext cx="599448" cy="599448"/>
            <a:chOff x="6516216" y="334289"/>
            <a:chExt cx="599448" cy="599448"/>
          </a:xfrm>
        </p:grpSpPr>
        <p:grpSp>
          <p:nvGrpSpPr>
            <p:cNvPr id="24" name="组合 23"/>
            <p:cNvGrpSpPr/>
            <p:nvPr/>
          </p:nvGrpSpPr>
          <p:grpSpPr>
            <a:xfrm>
              <a:off x="6516216" y="334289"/>
              <a:ext cx="599448" cy="599448"/>
              <a:chOff x="4131160" y="713581"/>
              <a:chExt cx="881684" cy="881684"/>
            </a:xfrm>
          </p:grpSpPr>
          <p:sp>
            <p:nvSpPr>
              <p:cNvPr id="26" name="椭圆 2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5"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10" presetClass="entr" presetSubtype="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22" presetClass="entr" presetSubtype="8"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0" presetClass="entr" presetSubtype="0" fill="hold" nodeType="withEffect">
                                  <p:stCondLst>
                                    <p:cond delay="10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1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rotWithShape="1">
          <a:blip r:embed="rId2">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grpSp>
        <p:nvGrpSpPr>
          <p:cNvPr id="55" name="组合 54"/>
          <p:cNvGrpSpPr/>
          <p:nvPr/>
        </p:nvGrpSpPr>
        <p:grpSpPr>
          <a:xfrm>
            <a:off x="1109979" y="262670"/>
            <a:ext cx="1511586" cy="1511586"/>
            <a:chOff x="304800" y="673100"/>
            <a:chExt cx="4000500" cy="4000500"/>
          </a:xfrm>
          <a:effectLst>
            <a:outerShdw blurRad="444500" dist="254000" dir="684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7" name="椭圆 5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58" name="矩形 57"/>
          <p:cNvSpPr/>
          <p:nvPr/>
        </p:nvSpPr>
        <p:spPr>
          <a:xfrm>
            <a:off x="1346770" y="619720"/>
            <a:ext cx="1061394" cy="523220"/>
          </a:xfrm>
          <a:prstGeom prst="rect">
            <a:avLst/>
          </a:prstGeom>
        </p:spPr>
        <p:txBody>
          <a:bodyPr wrap="square">
            <a:spAutoFit/>
          </a:bodyPr>
          <a:lstStyle/>
          <a:p>
            <a:pPr marL="0" marR="0" lvl="0" indent="0" algn="l" defTabSz="934085"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目 录</a:t>
            </a:r>
          </a:p>
        </p:txBody>
      </p:sp>
      <p:sp>
        <p:nvSpPr>
          <p:cNvPr id="59" name="Rectangle 4"/>
          <p:cNvSpPr txBox="1">
            <a:spLocks noChangeArrowheads="1"/>
          </p:cNvSpPr>
          <p:nvPr/>
        </p:nvSpPr>
        <p:spPr bwMode="auto">
          <a:xfrm>
            <a:off x="1424929" y="1175931"/>
            <a:ext cx="881686" cy="244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j-cs"/>
              </a:rPr>
              <a:t>MULU</a:t>
            </a:r>
            <a:endParaRPr kumimoji="0" lang="zh-CN" altLang="en-US" sz="18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j-cs"/>
            </a:endParaRPr>
          </a:p>
        </p:txBody>
      </p:sp>
      <p:grpSp>
        <p:nvGrpSpPr>
          <p:cNvPr id="60" name="组合 59"/>
          <p:cNvGrpSpPr/>
          <p:nvPr/>
        </p:nvGrpSpPr>
        <p:grpSpPr>
          <a:xfrm>
            <a:off x="3355522" y="2286906"/>
            <a:ext cx="1602228" cy="1359398"/>
            <a:chOff x="5553262" y="2638733"/>
            <a:chExt cx="2397222" cy="2093640"/>
          </a:xfrm>
        </p:grpSpPr>
        <p:grpSp>
          <p:nvGrpSpPr>
            <p:cNvPr id="61" name="组合 60"/>
            <p:cNvGrpSpPr/>
            <p:nvPr/>
          </p:nvGrpSpPr>
          <p:grpSpPr>
            <a:xfrm>
              <a:off x="5553262" y="2638733"/>
              <a:ext cx="2397222" cy="2093640"/>
              <a:chOff x="5553262" y="2638733"/>
              <a:chExt cx="2397222" cy="2093640"/>
            </a:xfrm>
          </p:grpSpPr>
          <p:grpSp>
            <p:nvGrpSpPr>
              <p:cNvPr id="63" name="组合 62"/>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6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4"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2" name="TextBox 85"/>
            <p:cNvSpPr txBox="1"/>
            <p:nvPr/>
          </p:nvSpPr>
          <p:spPr>
            <a:xfrm>
              <a:off x="6259489" y="3110169"/>
              <a:ext cx="1273333"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7" name="组合 66"/>
          <p:cNvGrpSpPr/>
          <p:nvPr/>
        </p:nvGrpSpPr>
        <p:grpSpPr>
          <a:xfrm>
            <a:off x="901661" y="2298150"/>
            <a:ext cx="1602228" cy="1359398"/>
            <a:chOff x="1881842" y="2656049"/>
            <a:chExt cx="2397222" cy="2093640"/>
          </a:xfrm>
        </p:grpSpPr>
        <p:grpSp>
          <p:nvGrpSpPr>
            <p:cNvPr id="68" name="组合 67"/>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7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9"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TextBox 93"/>
            <p:cNvSpPr txBox="1"/>
            <p:nvPr/>
          </p:nvSpPr>
          <p:spPr>
            <a:xfrm>
              <a:off x="2575311" y="3250047"/>
              <a:ext cx="1157729"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3" name="组合 72"/>
          <p:cNvGrpSpPr/>
          <p:nvPr/>
        </p:nvGrpSpPr>
        <p:grpSpPr>
          <a:xfrm>
            <a:off x="2131527" y="2977848"/>
            <a:ext cx="1602228" cy="1359398"/>
            <a:chOff x="3721944" y="3702869"/>
            <a:chExt cx="2397222" cy="2093640"/>
          </a:xfrm>
        </p:grpSpPr>
        <p:grpSp>
          <p:nvGrpSpPr>
            <p:cNvPr id="74" name="组合 73"/>
            <p:cNvGrpSpPr/>
            <p:nvPr/>
          </p:nvGrpSpPr>
          <p:grpSpPr>
            <a:xfrm>
              <a:off x="3721944" y="3702869"/>
              <a:ext cx="2397222" cy="2093640"/>
              <a:chOff x="3721944" y="3702869"/>
              <a:chExt cx="2397222" cy="2093640"/>
            </a:xfrm>
          </p:grpSpPr>
          <p:grpSp>
            <p:nvGrpSpPr>
              <p:cNvPr id="76" name="组合 75"/>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7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7"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5" name="TextBox 98"/>
            <p:cNvSpPr txBox="1"/>
            <p:nvPr/>
          </p:nvSpPr>
          <p:spPr>
            <a:xfrm>
              <a:off x="4382515" y="4183862"/>
              <a:ext cx="1220570"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0" name="组合 79"/>
          <p:cNvGrpSpPr/>
          <p:nvPr/>
        </p:nvGrpSpPr>
        <p:grpSpPr>
          <a:xfrm>
            <a:off x="4582024" y="2971041"/>
            <a:ext cx="1602228" cy="1359398"/>
            <a:chOff x="7388330" y="3692384"/>
            <a:chExt cx="2397222" cy="2093640"/>
          </a:xfrm>
        </p:grpSpPr>
        <p:grpSp>
          <p:nvGrpSpPr>
            <p:cNvPr id="81" name="组合 80"/>
            <p:cNvGrpSpPr/>
            <p:nvPr/>
          </p:nvGrpSpPr>
          <p:grpSpPr>
            <a:xfrm>
              <a:off x="7388330" y="3692384"/>
              <a:ext cx="2397222" cy="2093640"/>
              <a:chOff x="7388330" y="3692384"/>
              <a:chExt cx="2397222" cy="2093640"/>
            </a:xfrm>
          </p:grpSpPr>
          <p:grpSp>
            <p:nvGrpSpPr>
              <p:cNvPr id="83" name="组合 82"/>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8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4"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2" name="TextBox 105"/>
            <p:cNvSpPr txBox="1"/>
            <p:nvPr/>
          </p:nvSpPr>
          <p:spPr>
            <a:xfrm>
              <a:off x="8048903" y="4173377"/>
              <a:ext cx="1185202"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7" name="组合 86"/>
          <p:cNvGrpSpPr/>
          <p:nvPr/>
        </p:nvGrpSpPr>
        <p:grpSpPr>
          <a:xfrm>
            <a:off x="1262900" y="3773235"/>
            <a:ext cx="1027882" cy="471555"/>
            <a:chOff x="2328257" y="4927865"/>
            <a:chExt cx="1537897" cy="726254"/>
          </a:xfrm>
        </p:grpSpPr>
        <p:sp>
          <p:nvSpPr>
            <p:cNvPr id="88" name="TextBox 111"/>
            <p:cNvSpPr txBox="1"/>
            <p:nvPr/>
          </p:nvSpPr>
          <p:spPr>
            <a:xfrm>
              <a:off x="2328257" y="4927865"/>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89" name="TextBox 112"/>
            <p:cNvSpPr txBox="1"/>
            <p:nvPr/>
          </p:nvSpPr>
          <p:spPr>
            <a:xfrm>
              <a:off x="2419469" y="5322308"/>
              <a:ext cx="1379770" cy="33181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0" name="组合 89"/>
          <p:cNvGrpSpPr/>
          <p:nvPr/>
        </p:nvGrpSpPr>
        <p:grpSpPr>
          <a:xfrm>
            <a:off x="2482430" y="2347116"/>
            <a:ext cx="1027882" cy="446865"/>
            <a:chOff x="4246958" y="2731461"/>
            <a:chExt cx="1537897" cy="688227"/>
          </a:xfrm>
        </p:grpSpPr>
        <p:sp>
          <p:nvSpPr>
            <p:cNvPr id="91" name="TextBox 114"/>
            <p:cNvSpPr txBox="1"/>
            <p:nvPr/>
          </p:nvSpPr>
          <p:spPr>
            <a:xfrm>
              <a:off x="4246958" y="2731461"/>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92" name="TextBox 115"/>
            <p:cNvSpPr txBox="1"/>
            <p:nvPr/>
          </p:nvSpPr>
          <p:spPr>
            <a:xfrm>
              <a:off x="4335082" y="3111579"/>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3" name="组合 92"/>
          <p:cNvGrpSpPr/>
          <p:nvPr/>
        </p:nvGrpSpPr>
        <p:grpSpPr>
          <a:xfrm>
            <a:off x="3717422" y="3806223"/>
            <a:ext cx="1027882" cy="466656"/>
            <a:chOff x="5982926" y="4927865"/>
            <a:chExt cx="1537897" cy="718707"/>
          </a:xfrm>
        </p:grpSpPr>
        <p:sp>
          <p:nvSpPr>
            <p:cNvPr id="94" name="TextBox 117"/>
            <p:cNvSpPr txBox="1"/>
            <p:nvPr/>
          </p:nvSpPr>
          <p:spPr>
            <a:xfrm>
              <a:off x="5982926" y="4927865"/>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95" name="TextBox 118"/>
            <p:cNvSpPr txBox="1"/>
            <p:nvPr/>
          </p:nvSpPr>
          <p:spPr>
            <a:xfrm>
              <a:off x="6071050" y="5338463"/>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6" name="组合 95"/>
          <p:cNvGrpSpPr/>
          <p:nvPr/>
        </p:nvGrpSpPr>
        <p:grpSpPr>
          <a:xfrm>
            <a:off x="4883489" y="2347116"/>
            <a:ext cx="1027882" cy="446865"/>
            <a:chOff x="7839376" y="2731461"/>
            <a:chExt cx="1537897" cy="688227"/>
          </a:xfrm>
        </p:grpSpPr>
        <p:sp>
          <p:nvSpPr>
            <p:cNvPr id="97" name="TextBox 120"/>
            <p:cNvSpPr txBox="1"/>
            <p:nvPr/>
          </p:nvSpPr>
          <p:spPr>
            <a:xfrm>
              <a:off x="7839376" y="2731461"/>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98" name="TextBox 121"/>
            <p:cNvSpPr txBox="1"/>
            <p:nvPr/>
          </p:nvSpPr>
          <p:spPr>
            <a:xfrm>
              <a:off x="7947821" y="3111579"/>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14:bounceEnd="55000">
                                          <p:cBhvr additive="base">
                                            <p:cTn id="7" dur="2000" fill="hold"/>
                                            <p:tgtEl>
                                              <p:spTgt spid="55"/>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55"/>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58"/>
                                            </p:tgtEl>
                                            <p:attrNameLst>
                                              <p:attrName>style.visibility</p:attrName>
                                            </p:attrNameLst>
                                          </p:cBhvr>
                                          <p:to>
                                            <p:strVal val="visible"/>
                                          </p:to>
                                        </p:set>
                                        <p:anim by="(-#ppt_w*2)" calcmode="lin" valueType="num">
                                          <p:cBhvr rctx="PPT">
                                            <p:cTn id="11" dur="500" autoRev="1" fill="hold">
                                              <p:stCondLst>
                                                <p:cond delay="0"/>
                                              </p:stCondLst>
                                            </p:cTn>
                                            <p:tgtEl>
                                              <p:spTgt spid="58"/>
                                            </p:tgtEl>
                                            <p:attrNameLst>
                                              <p:attrName>ppt_w</p:attrName>
                                            </p:attrNameLst>
                                          </p:cBhvr>
                                        </p:anim>
                                        <p:anim by="(#ppt_w*0.50)" calcmode="lin" valueType="num">
                                          <p:cBhvr>
                                            <p:cTn id="12" dur="500" decel="50000" autoRev="1" fill="hold">
                                              <p:stCondLst>
                                                <p:cond delay="0"/>
                                              </p:stCondLst>
                                            </p:cTn>
                                            <p:tgtEl>
                                              <p:spTgt spid="58"/>
                                            </p:tgtEl>
                                            <p:attrNameLst>
                                              <p:attrName>ppt_x</p:attrName>
                                            </p:attrNameLst>
                                          </p:cBhvr>
                                        </p:anim>
                                        <p:anim from="(-#ppt_h/2)" to="(#ppt_y)" calcmode="lin" valueType="num">
                                          <p:cBhvr>
                                            <p:cTn id="13" dur="1000" fill="hold">
                                              <p:stCondLst>
                                                <p:cond delay="0"/>
                                              </p:stCondLst>
                                            </p:cTn>
                                            <p:tgtEl>
                                              <p:spTgt spid="58"/>
                                            </p:tgtEl>
                                            <p:attrNameLst>
                                              <p:attrName>ppt_y</p:attrName>
                                            </p:attrNameLst>
                                          </p:cBhvr>
                                        </p:anim>
                                        <p:animRot by="21600000">
                                          <p:cBhvr>
                                            <p:cTn id="14" dur="1000" fill="hold">
                                              <p:stCondLst>
                                                <p:cond delay="0"/>
                                              </p:stCondLst>
                                            </p:cTn>
                                            <p:tgtEl>
                                              <p:spTgt spid="58"/>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0"/>
                                </p:stCondLst>
                                <p:childTnLst>
                                  <p:par>
                                    <p:cTn id="19" presetID="2" presetClass="entr" presetSubtype="3" accel="52000" fill="hold" nodeType="afterEffect" p14:presetBounceEnd="38000">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14:bounceEnd="38000">
                                          <p:cBhvr additive="base">
                                            <p:cTn id="21" dur="2000" fill="hold"/>
                                            <p:tgtEl>
                                              <p:spTgt spid="67"/>
                                            </p:tgtEl>
                                            <p:attrNameLst>
                                              <p:attrName>ppt_x</p:attrName>
                                            </p:attrNameLst>
                                          </p:cBhvr>
                                          <p:tavLst>
                                            <p:tav tm="0">
                                              <p:val>
                                                <p:strVal val="1+#ppt_w/2"/>
                                              </p:val>
                                            </p:tav>
                                            <p:tav tm="100000">
                                              <p:val>
                                                <p:strVal val="#ppt_x"/>
                                              </p:val>
                                            </p:tav>
                                          </p:tavLst>
                                        </p:anim>
                                        <p:anim calcmode="lin" valueType="num" p14:bounceEnd="38000">
                                          <p:cBhvr additive="base">
                                            <p:cTn id="22" dur="2000" fill="hold"/>
                                            <p:tgtEl>
                                              <p:spTgt spid="67"/>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14:presetBounceEnd="38000">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14:bounceEnd="38000">
                                          <p:cBhvr additive="base">
                                            <p:cTn id="25" dur="2000" fill="hold"/>
                                            <p:tgtEl>
                                              <p:spTgt spid="73"/>
                                            </p:tgtEl>
                                            <p:attrNameLst>
                                              <p:attrName>ppt_x</p:attrName>
                                            </p:attrNameLst>
                                          </p:cBhvr>
                                          <p:tavLst>
                                            <p:tav tm="0">
                                              <p:val>
                                                <p:strVal val="0-#ppt_w/2"/>
                                              </p:val>
                                            </p:tav>
                                            <p:tav tm="100000">
                                              <p:val>
                                                <p:strVal val="#ppt_x"/>
                                              </p:val>
                                            </p:tav>
                                          </p:tavLst>
                                        </p:anim>
                                        <p:anim calcmode="lin" valueType="num" p14:bounceEnd="38000">
                                          <p:cBhvr additive="base">
                                            <p:cTn id="26" dur="2000" fill="hold"/>
                                            <p:tgtEl>
                                              <p:spTgt spid="73"/>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14:presetBounceEnd="38000">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14:bounceEnd="38000">
                                          <p:cBhvr additive="base">
                                            <p:cTn id="29" dur="2000" fill="hold"/>
                                            <p:tgtEl>
                                              <p:spTgt spid="60"/>
                                            </p:tgtEl>
                                            <p:attrNameLst>
                                              <p:attrName>ppt_x</p:attrName>
                                            </p:attrNameLst>
                                          </p:cBhvr>
                                          <p:tavLst>
                                            <p:tav tm="0">
                                              <p:val>
                                                <p:strVal val="1+#ppt_w/2"/>
                                              </p:val>
                                            </p:tav>
                                            <p:tav tm="100000">
                                              <p:val>
                                                <p:strVal val="#ppt_x"/>
                                              </p:val>
                                            </p:tav>
                                          </p:tavLst>
                                        </p:anim>
                                        <p:anim calcmode="lin" valueType="num" p14:bounceEnd="38000">
                                          <p:cBhvr additive="base">
                                            <p:cTn id="30" dur="2000" fill="hold"/>
                                            <p:tgtEl>
                                              <p:spTgt spid="60"/>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14:presetBounceEnd="38000">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14:bounceEnd="38000">
                                          <p:cBhvr additive="base">
                                            <p:cTn id="33" dur="2000" fill="hold"/>
                                            <p:tgtEl>
                                              <p:spTgt spid="80"/>
                                            </p:tgtEl>
                                            <p:attrNameLst>
                                              <p:attrName>ppt_x</p:attrName>
                                            </p:attrNameLst>
                                          </p:cBhvr>
                                          <p:tavLst>
                                            <p:tav tm="0">
                                              <p:val>
                                                <p:strVal val="0-#ppt_w/2"/>
                                              </p:val>
                                            </p:tav>
                                            <p:tav tm="100000">
                                              <p:val>
                                                <p:strVal val="#ppt_x"/>
                                              </p:val>
                                            </p:tav>
                                          </p:tavLst>
                                        </p:anim>
                                        <p:anim calcmode="lin" valueType="num" p14:bounceEnd="38000">
                                          <p:cBhvr additive="base">
                                            <p:cTn id="34" dur="2000" fill="hold"/>
                                            <p:tgtEl>
                                              <p:spTgt spid="80"/>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1000"/>
                                            <p:tgtEl>
                                              <p:spTgt spid="87"/>
                                            </p:tgtEl>
                                          </p:cBhvr>
                                        </p:animEffect>
                                        <p:anim calcmode="lin" valueType="num">
                                          <p:cBhvr>
                                            <p:cTn id="38" dur="1000" fill="hold"/>
                                            <p:tgtEl>
                                              <p:spTgt spid="87"/>
                                            </p:tgtEl>
                                            <p:attrNameLst>
                                              <p:attrName>ppt_x</p:attrName>
                                            </p:attrNameLst>
                                          </p:cBhvr>
                                          <p:tavLst>
                                            <p:tav tm="0">
                                              <p:val>
                                                <p:strVal val="#ppt_x"/>
                                              </p:val>
                                            </p:tav>
                                            <p:tav tm="100000">
                                              <p:val>
                                                <p:strVal val="#ppt_x"/>
                                              </p:val>
                                            </p:tav>
                                          </p:tavLst>
                                        </p:anim>
                                        <p:anim calcmode="lin" valueType="num">
                                          <p:cBhvr>
                                            <p:cTn id="39" dur="1000" fill="hold"/>
                                            <p:tgtEl>
                                              <p:spTgt spid="8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anim calcmode="lin" valueType="num">
                                          <p:cBhvr>
                                            <p:cTn id="43" dur="1000" fill="hold"/>
                                            <p:tgtEl>
                                              <p:spTgt spid="90"/>
                                            </p:tgtEl>
                                            <p:attrNameLst>
                                              <p:attrName>ppt_x</p:attrName>
                                            </p:attrNameLst>
                                          </p:cBhvr>
                                          <p:tavLst>
                                            <p:tav tm="0">
                                              <p:val>
                                                <p:strVal val="#ppt_x"/>
                                              </p:val>
                                            </p:tav>
                                            <p:tav tm="100000">
                                              <p:val>
                                                <p:strVal val="#ppt_x"/>
                                              </p:val>
                                            </p:tav>
                                          </p:tavLst>
                                        </p:anim>
                                        <p:anim calcmode="lin" valueType="num">
                                          <p:cBhvr>
                                            <p:cTn id="44" dur="1000" fill="hold"/>
                                            <p:tgtEl>
                                              <p:spTgt spid="9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93"/>
                                            </p:tgtEl>
                                            <p:attrNameLst>
                                              <p:attrName>style.visibility</p:attrName>
                                            </p:attrNameLst>
                                          </p:cBhvr>
                                          <p:to>
                                            <p:strVal val="visible"/>
                                          </p:to>
                                        </p:set>
                                        <p:animEffect transition="in" filter="fade">
                                          <p:cBhvr>
                                            <p:cTn id="47" dur="1000"/>
                                            <p:tgtEl>
                                              <p:spTgt spid="93"/>
                                            </p:tgtEl>
                                          </p:cBhvr>
                                        </p:animEffect>
                                        <p:anim calcmode="lin" valueType="num">
                                          <p:cBhvr>
                                            <p:cTn id="48" dur="1000" fill="hold"/>
                                            <p:tgtEl>
                                              <p:spTgt spid="93"/>
                                            </p:tgtEl>
                                            <p:attrNameLst>
                                              <p:attrName>ppt_x</p:attrName>
                                            </p:attrNameLst>
                                          </p:cBhvr>
                                          <p:tavLst>
                                            <p:tav tm="0">
                                              <p:val>
                                                <p:strVal val="#ppt_x"/>
                                              </p:val>
                                            </p:tav>
                                            <p:tav tm="100000">
                                              <p:val>
                                                <p:strVal val="#ppt_x"/>
                                              </p:val>
                                            </p:tav>
                                          </p:tavLst>
                                        </p:anim>
                                        <p:anim calcmode="lin" valueType="num">
                                          <p:cBhvr>
                                            <p:cTn id="49" dur="1000" fill="hold"/>
                                            <p:tgtEl>
                                              <p:spTgt spid="9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1000"/>
                                            <p:tgtEl>
                                              <p:spTgt spid="96"/>
                                            </p:tgtEl>
                                          </p:cBhvr>
                                        </p:animEffect>
                                        <p:anim calcmode="lin" valueType="num">
                                          <p:cBhvr>
                                            <p:cTn id="53" dur="1000" fill="hold"/>
                                            <p:tgtEl>
                                              <p:spTgt spid="96"/>
                                            </p:tgtEl>
                                            <p:attrNameLst>
                                              <p:attrName>ppt_x</p:attrName>
                                            </p:attrNameLst>
                                          </p:cBhvr>
                                          <p:tavLst>
                                            <p:tav tm="0">
                                              <p:val>
                                                <p:strVal val="#ppt_x"/>
                                              </p:val>
                                            </p:tav>
                                            <p:tav tm="100000">
                                              <p:val>
                                                <p:strVal val="#ppt_x"/>
                                              </p:val>
                                            </p:tav>
                                          </p:tavLst>
                                        </p:anim>
                                        <p:anim calcmode="lin" valueType="num">
                                          <p:cBhvr>
                                            <p:cTn id="5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000" fill="hold"/>
                                            <p:tgtEl>
                                              <p:spTgt spid="55"/>
                                            </p:tgtEl>
                                            <p:attrNameLst>
                                              <p:attrName>ppt_x</p:attrName>
                                            </p:attrNameLst>
                                          </p:cBhvr>
                                          <p:tavLst>
                                            <p:tav tm="0">
                                              <p:val>
                                                <p:strVal val="#ppt_x"/>
                                              </p:val>
                                            </p:tav>
                                            <p:tav tm="100000">
                                              <p:val>
                                                <p:strVal val="#ppt_x"/>
                                              </p:val>
                                            </p:tav>
                                          </p:tavLst>
                                        </p:anim>
                                        <p:anim calcmode="lin" valueType="num">
                                          <p:cBhvr additive="base">
                                            <p:cTn id="8" dur="2000" fill="hold"/>
                                            <p:tgtEl>
                                              <p:spTgt spid="55"/>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58"/>
                                            </p:tgtEl>
                                            <p:attrNameLst>
                                              <p:attrName>style.visibility</p:attrName>
                                            </p:attrNameLst>
                                          </p:cBhvr>
                                          <p:to>
                                            <p:strVal val="visible"/>
                                          </p:to>
                                        </p:set>
                                        <p:anim by="(-#ppt_w*2)" calcmode="lin" valueType="num">
                                          <p:cBhvr rctx="PPT">
                                            <p:cTn id="11" dur="500" autoRev="1" fill="hold">
                                              <p:stCondLst>
                                                <p:cond delay="0"/>
                                              </p:stCondLst>
                                            </p:cTn>
                                            <p:tgtEl>
                                              <p:spTgt spid="58"/>
                                            </p:tgtEl>
                                            <p:attrNameLst>
                                              <p:attrName>ppt_w</p:attrName>
                                            </p:attrNameLst>
                                          </p:cBhvr>
                                        </p:anim>
                                        <p:anim by="(#ppt_w*0.50)" calcmode="lin" valueType="num">
                                          <p:cBhvr>
                                            <p:cTn id="12" dur="500" decel="50000" autoRev="1" fill="hold">
                                              <p:stCondLst>
                                                <p:cond delay="0"/>
                                              </p:stCondLst>
                                            </p:cTn>
                                            <p:tgtEl>
                                              <p:spTgt spid="58"/>
                                            </p:tgtEl>
                                            <p:attrNameLst>
                                              <p:attrName>ppt_x</p:attrName>
                                            </p:attrNameLst>
                                          </p:cBhvr>
                                        </p:anim>
                                        <p:anim from="(-#ppt_h/2)" to="(#ppt_y)" calcmode="lin" valueType="num">
                                          <p:cBhvr>
                                            <p:cTn id="13" dur="1000" fill="hold">
                                              <p:stCondLst>
                                                <p:cond delay="0"/>
                                              </p:stCondLst>
                                            </p:cTn>
                                            <p:tgtEl>
                                              <p:spTgt spid="58"/>
                                            </p:tgtEl>
                                            <p:attrNameLst>
                                              <p:attrName>ppt_y</p:attrName>
                                            </p:attrNameLst>
                                          </p:cBhvr>
                                        </p:anim>
                                        <p:animRot by="21600000">
                                          <p:cBhvr>
                                            <p:cTn id="14" dur="1000" fill="hold">
                                              <p:stCondLst>
                                                <p:cond delay="0"/>
                                              </p:stCondLst>
                                            </p:cTn>
                                            <p:tgtEl>
                                              <p:spTgt spid="58"/>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0"/>
                                </p:stCondLst>
                                <p:childTnLst>
                                  <p:par>
                                    <p:cTn id="19" presetID="2" presetClass="entr" presetSubtype="3" accel="52000"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2000" fill="hold"/>
                                            <p:tgtEl>
                                              <p:spTgt spid="67"/>
                                            </p:tgtEl>
                                            <p:attrNameLst>
                                              <p:attrName>ppt_x</p:attrName>
                                            </p:attrNameLst>
                                          </p:cBhvr>
                                          <p:tavLst>
                                            <p:tav tm="0">
                                              <p:val>
                                                <p:strVal val="1+#ppt_w/2"/>
                                              </p:val>
                                            </p:tav>
                                            <p:tav tm="100000">
                                              <p:val>
                                                <p:strVal val="#ppt_x"/>
                                              </p:val>
                                            </p:tav>
                                          </p:tavLst>
                                        </p:anim>
                                        <p:anim calcmode="lin" valueType="num">
                                          <p:cBhvr additive="base">
                                            <p:cTn id="22" dur="2000" fill="hold"/>
                                            <p:tgtEl>
                                              <p:spTgt spid="67"/>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2000" fill="hold"/>
                                            <p:tgtEl>
                                              <p:spTgt spid="73"/>
                                            </p:tgtEl>
                                            <p:attrNameLst>
                                              <p:attrName>ppt_x</p:attrName>
                                            </p:attrNameLst>
                                          </p:cBhvr>
                                          <p:tavLst>
                                            <p:tav tm="0">
                                              <p:val>
                                                <p:strVal val="0-#ppt_w/2"/>
                                              </p:val>
                                            </p:tav>
                                            <p:tav tm="100000">
                                              <p:val>
                                                <p:strVal val="#ppt_x"/>
                                              </p:val>
                                            </p:tav>
                                          </p:tavLst>
                                        </p:anim>
                                        <p:anim calcmode="lin" valueType="num">
                                          <p:cBhvr additive="base">
                                            <p:cTn id="26" dur="2000" fill="hold"/>
                                            <p:tgtEl>
                                              <p:spTgt spid="73"/>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2000" fill="hold"/>
                                            <p:tgtEl>
                                              <p:spTgt spid="60"/>
                                            </p:tgtEl>
                                            <p:attrNameLst>
                                              <p:attrName>ppt_x</p:attrName>
                                            </p:attrNameLst>
                                          </p:cBhvr>
                                          <p:tavLst>
                                            <p:tav tm="0">
                                              <p:val>
                                                <p:strVal val="1+#ppt_w/2"/>
                                              </p:val>
                                            </p:tav>
                                            <p:tav tm="100000">
                                              <p:val>
                                                <p:strVal val="#ppt_x"/>
                                              </p:val>
                                            </p:tav>
                                          </p:tavLst>
                                        </p:anim>
                                        <p:anim calcmode="lin" valueType="num">
                                          <p:cBhvr additive="base">
                                            <p:cTn id="30" dur="2000" fill="hold"/>
                                            <p:tgtEl>
                                              <p:spTgt spid="60"/>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additive="base">
                                            <p:cTn id="33" dur="2000" fill="hold"/>
                                            <p:tgtEl>
                                              <p:spTgt spid="80"/>
                                            </p:tgtEl>
                                            <p:attrNameLst>
                                              <p:attrName>ppt_x</p:attrName>
                                            </p:attrNameLst>
                                          </p:cBhvr>
                                          <p:tavLst>
                                            <p:tav tm="0">
                                              <p:val>
                                                <p:strVal val="0-#ppt_w/2"/>
                                              </p:val>
                                            </p:tav>
                                            <p:tav tm="100000">
                                              <p:val>
                                                <p:strVal val="#ppt_x"/>
                                              </p:val>
                                            </p:tav>
                                          </p:tavLst>
                                        </p:anim>
                                        <p:anim calcmode="lin" valueType="num">
                                          <p:cBhvr additive="base">
                                            <p:cTn id="34" dur="2000" fill="hold"/>
                                            <p:tgtEl>
                                              <p:spTgt spid="80"/>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1000"/>
                                            <p:tgtEl>
                                              <p:spTgt spid="87"/>
                                            </p:tgtEl>
                                          </p:cBhvr>
                                        </p:animEffect>
                                        <p:anim calcmode="lin" valueType="num">
                                          <p:cBhvr>
                                            <p:cTn id="38" dur="1000" fill="hold"/>
                                            <p:tgtEl>
                                              <p:spTgt spid="87"/>
                                            </p:tgtEl>
                                            <p:attrNameLst>
                                              <p:attrName>ppt_x</p:attrName>
                                            </p:attrNameLst>
                                          </p:cBhvr>
                                          <p:tavLst>
                                            <p:tav tm="0">
                                              <p:val>
                                                <p:strVal val="#ppt_x"/>
                                              </p:val>
                                            </p:tav>
                                            <p:tav tm="100000">
                                              <p:val>
                                                <p:strVal val="#ppt_x"/>
                                              </p:val>
                                            </p:tav>
                                          </p:tavLst>
                                        </p:anim>
                                        <p:anim calcmode="lin" valueType="num">
                                          <p:cBhvr>
                                            <p:cTn id="39" dur="1000" fill="hold"/>
                                            <p:tgtEl>
                                              <p:spTgt spid="8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anim calcmode="lin" valueType="num">
                                          <p:cBhvr>
                                            <p:cTn id="43" dur="1000" fill="hold"/>
                                            <p:tgtEl>
                                              <p:spTgt spid="90"/>
                                            </p:tgtEl>
                                            <p:attrNameLst>
                                              <p:attrName>ppt_x</p:attrName>
                                            </p:attrNameLst>
                                          </p:cBhvr>
                                          <p:tavLst>
                                            <p:tav tm="0">
                                              <p:val>
                                                <p:strVal val="#ppt_x"/>
                                              </p:val>
                                            </p:tav>
                                            <p:tav tm="100000">
                                              <p:val>
                                                <p:strVal val="#ppt_x"/>
                                              </p:val>
                                            </p:tav>
                                          </p:tavLst>
                                        </p:anim>
                                        <p:anim calcmode="lin" valueType="num">
                                          <p:cBhvr>
                                            <p:cTn id="44" dur="1000" fill="hold"/>
                                            <p:tgtEl>
                                              <p:spTgt spid="9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93"/>
                                            </p:tgtEl>
                                            <p:attrNameLst>
                                              <p:attrName>style.visibility</p:attrName>
                                            </p:attrNameLst>
                                          </p:cBhvr>
                                          <p:to>
                                            <p:strVal val="visible"/>
                                          </p:to>
                                        </p:set>
                                        <p:animEffect transition="in" filter="fade">
                                          <p:cBhvr>
                                            <p:cTn id="47" dur="1000"/>
                                            <p:tgtEl>
                                              <p:spTgt spid="93"/>
                                            </p:tgtEl>
                                          </p:cBhvr>
                                        </p:animEffect>
                                        <p:anim calcmode="lin" valueType="num">
                                          <p:cBhvr>
                                            <p:cTn id="48" dur="1000" fill="hold"/>
                                            <p:tgtEl>
                                              <p:spTgt spid="93"/>
                                            </p:tgtEl>
                                            <p:attrNameLst>
                                              <p:attrName>ppt_x</p:attrName>
                                            </p:attrNameLst>
                                          </p:cBhvr>
                                          <p:tavLst>
                                            <p:tav tm="0">
                                              <p:val>
                                                <p:strVal val="#ppt_x"/>
                                              </p:val>
                                            </p:tav>
                                            <p:tav tm="100000">
                                              <p:val>
                                                <p:strVal val="#ppt_x"/>
                                              </p:val>
                                            </p:tav>
                                          </p:tavLst>
                                        </p:anim>
                                        <p:anim calcmode="lin" valueType="num">
                                          <p:cBhvr>
                                            <p:cTn id="49" dur="1000" fill="hold"/>
                                            <p:tgtEl>
                                              <p:spTgt spid="9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1000"/>
                                            <p:tgtEl>
                                              <p:spTgt spid="96"/>
                                            </p:tgtEl>
                                          </p:cBhvr>
                                        </p:animEffect>
                                        <p:anim calcmode="lin" valueType="num">
                                          <p:cBhvr>
                                            <p:cTn id="53" dur="1000" fill="hold"/>
                                            <p:tgtEl>
                                              <p:spTgt spid="96"/>
                                            </p:tgtEl>
                                            <p:attrNameLst>
                                              <p:attrName>ppt_x</p:attrName>
                                            </p:attrNameLst>
                                          </p:cBhvr>
                                          <p:tavLst>
                                            <p:tav tm="0">
                                              <p:val>
                                                <p:strVal val="#ppt_x"/>
                                              </p:val>
                                            </p:tav>
                                            <p:tav tm="100000">
                                              <p:val>
                                                <p:strVal val="#ppt_x"/>
                                              </p:val>
                                            </p:tav>
                                          </p:tavLst>
                                        </p:anim>
                                        <p:anim calcmode="lin" valueType="num">
                                          <p:cBhvr>
                                            <p:cTn id="5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4"/>
          <p:cNvSpPr/>
          <p:nvPr/>
        </p:nvSpPr>
        <p:spPr>
          <a:xfrm rot="5400000" flipV="1">
            <a:off x="6909553" y="3010963"/>
            <a:ext cx="1163726" cy="147637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rot="5400000">
            <a:off x="1231410" y="1071162"/>
            <a:ext cx="1146479" cy="1489544"/>
            <a:chOff x="4020870" y="2194485"/>
            <a:chExt cx="1102258" cy="1432090"/>
          </a:xfrm>
          <a:effectLst>
            <a:outerShdw blurRad="444500" dist="254000" dir="8100000" algn="tr" rotWithShape="0">
              <a:prstClr val="black">
                <a:alpha val="50000"/>
              </a:prstClr>
            </a:outerShdw>
          </a:effectLst>
        </p:grpSpPr>
        <p:sp>
          <p:nvSpPr>
            <p:cNvPr id="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2872660" y="1327501"/>
            <a:ext cx="5375990" cy="1224902"/>
            <a:chOff x="4304043" y="1286668"/>
            <a:chExt cx="3837944" cy="2757793"/>
          </a:xfrm>
          <a:effectLst>
            <a:outerShdw blurRad="381000" dist="254000" dir="8100000" algn="tr"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908957" y="3179740"/>
            <a:ext cx="5375990" cy="1224902"/>
            <a:chOff x="4304043" y="1286668"/>
            <a:chExt cx="3837944" cy="2757793"/>
          </a:xfrm>
          <a:effectLst>
            <a:outerShdw blurRad="381000" dist="254000" dir="8100000" algn="tr" rotWithShape="0">
              <a:prstClr val="black">
                <a:alpha val="40000"/>
              </a:prstClr>
            </a:outerShdw>
          </a:effectLst>
        </p:grpSpPr>
        <p:sp>
          <p:nvSpPr>
            <p:cNvPr id="12" name="圆角矩形 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圆角矩形 12"/>
            <p:cNvSpPr/>
            <p:nvPr/>
          </p:nvSpPr>
          <p:spPr>
            <a:xfrm>
              <a:off x="4351930" y="1330004"/>
              <a:ext cx="3742172" cy="26711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4" name="TextBox 23"/>
          <p:cNvSpPr>
            <a:spLocks noChangeArrowheads="1"/>
          </p:cNvSpPr>
          <p:nvPr/>
        </p:nvSpPr>
        <p:spPr bwMode="auto">
          <a:xfrm>
            <a:off x="3184167" y="1596561"/>
            <a:ext cx="4752975" cy="5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TextBox 24"/>
          <p:cNvSpPr>
            <a:spLocks noChangeArrowheads="1"/>
          </p:cNvSpPr>
          <p:nvPr/>
        </p:nvSpPr>
        <p:spPr bwMode="auto">
          <a:xfrm>
            <a:off x="1174964" y="1567801"/>
            <a:ext cx="8747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a:t>
            </a:r>
            <a:endPar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a:t>
            </a:r>
          </a:p>
        </p:txBody>
      </p:sp>
      <p:sp>
        <p:nvSpPr>
          <p:cNvPr id="16" name="TextBox 31"/>
          <p:cNvSpPr>
            <a:spLocks noChangeArrowheads="1"/>
          </p:cNvSpPr>
          <p:nvPr/>
        </p:nvSpPr>
        <p:spPr bwMode="auto">
          <a:xfrm>
            <a:off x="7236296" y="3481001"/>
            <a:ext cx="874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sp>
        <p:nvSpPr>
          <p:cNvPr id="17" name="TextBox 25"/>
          <p:cNvSpPr>
            <a:spLocks noChangeArrowheads="1"/>
          </p:cNvSpPr>
          <p:nvPr/>
        </p:nvSpPr>
        <p:spPr bwMode="auto">
          <a:xfrm>
            <a:off x="1165225" y="3373280"/>
            <a:ext cx="496728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0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1+#ppt_w/2"/>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0-#ppt_w/2"/>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ppt_x</p:attrName>
                                            </p:attrNameLst>
                                          </p:cBhvr>
                                          <p:tavLst>
                                            <p:tav tm="0">
                                              <p:val>
                                                <p:strVal val="0-#ppt_w/2"/>
                                              </p:val>
                                            </p:tav>
                                            <p:tav tm="100000">
                                              <p:val>
                                                <p:strVal val="#ppt_x"/>
                                              </p:val>
                                            </p:tav>
                                          </p:tavLst>
                                        </p:anim>
                                        <p:anim calcmode="lin" valueType="num">
                                          <p:cBhvr>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ppt_x</p:attrName>
                                            </p:attrNameLst>
                                          </p:cBhvr>
                                          <p:tavLst>
                                            <p:tav tm="0">
                                              <p:val>
                                                <p:strVal val="1+#ppt_w/2"/>
                                              </p:val>
                                            </p:tav>
                                            <p:tav tm="100000">
                                              <p:val>
                                                <p:strVal val="#ppt_x"/>
                                              </p:val>
                                            </p:tav>
                                          </p:tavLst>
                                        </p:anim>
                                        <p:anim calcmode="lin" valueType="num">
                                          <p:cBhvr>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bldLvl="0" autoUpdateAnimBg="0"/>
          <p:bldP spid="15" grpId="0" bldLvl="0" autoUpdateAnimBg="0"/>
          <p:bldP spid="16" grpId="0" bldLvl="0" autoUpdateAnimBg="0"/>
          <p:bldP spid="17" grpId="0" bldLvl="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1+#ppt_w/2"/>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0-#ppt_w/2"/>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ppt_x</p:attrName>
                                            </p:attrNameLst>
                                          </p:cBhvr>
                                          <p:tavLst>
                                            <p:tav tm="0">
                                              <p:val>
                                                <p:strVal val="0-#ppt_w/2"/>
                                              </p:val>
                                            </p:tav>
                                            <p:tav tm="100000">
                                              <p:val>
                                                <p:strVal val="#ppt_x"/>
                                              </p:val>
                                            </p:tav>
                                          </p:tavLst>
                                        </p:anim>
                                        <p:anim calcmode="lin" valueType="num">
                                          <p:cBhvr>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ppt_x</p:attrName>
                                            </p:attrNameLst>
                                          </p:cBhvr>
                                          <p:tavLst>
                                            <p:tav tm="0">
                                              <p:val>
                                                <p:strVal val="1+#ppt_w/2"/>
                                              </p:val>
                                            </p:tav>
                                            <p:tav tm="100000">
                                              <p:val>
                                                <p:strVal val="#ppt_x"/>
                                              </p:val>
                                            </p:tav>
                                          </p:tavLst>
                                        </p:anim>
                                        <p:anim calcmode="lin" valueType="num">
                                          <p:cBhvr>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bldLvl="0" autoUpdateAnimBg="0"/>
          <p:bldP spid="15" grpId="0" bldLvl="0" autoUpdateAnimBg="0"/>
          <p:bldP spid="16" grpId="0" bldLvl="0" autoUpdateAnimBg="0"/>
          <p:bldP spid="17" grpId="0" bldLvl="0" autoUpdateAnimBg="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第四部分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04</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04</a:t>
            </a:r>
            <a:endParaRPr kumimoji="0" lang="zh-CN" altLang="en-US"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2570636" y="2903009"/>
            <a:ext cx="2093533" cy="1161081"/>
          </a:xfrm>
          <a:prstGeom prst="roundRect">
            <a:avLst>
              <a:gd name="adj" fmla="val 50000"/>
            </a:avLst>
          </a:prstGeom>
          <a:solidFill>
            <a:schemeClr val="accent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84393" y="3575022"/>
            <a:ext cx="886646" cy="886646"/>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1558466" y="1864187"/>
            <a:ext cx="1161081" cy="266612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椭圆 10"/>
          <p:cNvSpPr/>
          <p:nvPr/>
        </p:nvSpPr>
        <p:spPr>
          <a:xfrm>
            <a:off x="1696948" y="3568355"/>
            <a:ext cx="899981" cy="89998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rot="5400000">
            <a:off x="5286529" y="2662110"/>
            <a:ext cx="2575331" cy="1161081"/>
          </a:xfrm>
          <a:prstGeom prst="roundRect">
            <a:avLst>
              <a:gd name="adj" fmla="val 50000"/>
            </a:avLst>
          </a:prstGeom>
          <a:solidFill>
            <a:schemeClr val="accent4"/>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6145946" y="3575022"/>
            <a:ext cx="886646" cy="8866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4515258" y="1864187"/>
            <a:ext cx="1161081" cy="266612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9" name="椭圆 18"/>
          <p:cNvSpPr/>
          <p:nvPr/>
        </p:nvSpPr>
        <p:spPr>
          <a:xfrm>
            <a:off x="4658502" y="3568355"/>
            <a:ext cx="899981" cy="899981"/>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123"/>
          <p:cNvSpPr txBox="1"/>
          <p:nvPr/>
        </p:nvSpPr>
        <p:spPr>
          <a:xfrm>
            <a:off x="4703573"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24"/>
          <p:cNvSpPr txBox="1"/>
          <p:nvPr/>
        </p:nvSpPr>
        <p:spPr>
          <a:xfrm>
            <a:off x="1712519"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127"/>
          <p:cNvSpPr txBox="1"/>
          <p:nvPr/>
        </p:nvSpPr>
        <p:spPr>
          <a:xfrm>
            <a:off x="3184393" y="2783200"/>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TextBox 128"/>
          <p:cNvSpPr txBox="1"/>
          <p:nvPr/>
        </p:nvSpPr>
        <p:spPr>
          <a:xfrm>
            <a:off x="6165297"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TextBox 131"/>
          <p:cNvSpPr txBox="1"/>
          <p:nvPr/>
        </p:nvSpPr>
        <p:spPr>
          <a:xfrm>
            <a:off x="1691680" y="828257"/>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25" name="TextBox 132"/>
          <p:cNvSpPr txBox="1"/>
          <p:nvPr/>
        </p:nvSpPr>
        <p:spPr>
          <a:xfrm>
            <a:off x="1691680" y="987574"/>
            <a:ext cx="26468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26" name="直接连接符 25"/>
          <p:cNvCxnSpPr/>
          <p:nvPr/>
        </p:nvCxnSpPr>
        <p:spPr>
          <a:xfrm flipV="1">
            <a:off x="1563059" y="838247"/>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14:presetBounceEnd="44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44000">
                                          <p:cBhvr additive="base">
                                            <p:cTn id="20" dur="3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4000">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14:bounceEnd="44000">
                                          <p:cBhvr additive="base">
                                            <p:cTn id="24" dur="3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14:bounceEnd="44000">
                                          <p:cBhvr additive="base">
                                            <p:cTn id="28" dur="3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14:bounceEnd="44000">
                                          <p:cBhvr additive="base">
                                            <p:cTn id="32" dur="3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ppt_x"/>
                                              </p:val>
                                            </p:tav>
                                            <p:tav tm="100000">
                                              <p:val>
                                                <p:strVal val="#ppt_x"/>
                                              </p:val>
                                            </p:tav>
                                          </p:tavLst>
                                        </p:anim>
                                        <p:anim calcmode="lin" valueType="num">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 fill="hold"/>
                                            <p:tgtEl>
                                              <p:spTgt spid="5"/>
                                            </p:tgtEl>
                                            <p:attrNameLst>
                                              <p:attrName>ppt_x</p:attrName>
                                            </p:attrNameLst>
                                          </p:cBhvr>
                                          <p:tavLst>
                                            <p:tav tm="0">
                                              <p:val>
                                                <p:strVal val="#ppt_x"/>
                                              </p:val>
                                            </p:tav>
                                            <p:tav tm="100000">
                                              <p:val>
                                                <p:strVal val="#ppt_x"/>
                                              </p:val>
                                            </p:tav>
                                          </p:tavLst>
                                        </p:anim>
                                        <p:anim calcmode="lin" valueType="num">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ppt_x"/>
                                              </p:val>
                                            </p:tav>
                                            <p:tav tm="100000">
                                              <p:val>
                                                <p:strVal val="#ppt_x"/>
                                              </p:val>
                                            </p:tav>
                                          </p:tavLst>
                                        </p:anim>
                                        <p:anim calcmode="lin" valueType="num">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815618" y="1223963"/>
          <a:ext cx="7512765" cy="2493066"/>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4"/>
          <p:cNvGrpSpPr/>
          <p:nvPr/>
        </p:nvGrpSpPr>
        <p:grpSpPr>
          <a:xfrm>
            <a:off x="758114" y="3985237"/>
            <a:ext cx="7627774" cy="784830"/>
            <a:chOff x="1010818" y="5313639"/>
            <a:chExt cx="10170365" cy="1046439"/>
          </a:xfrm>
        </p:grpSpPr>
        <p:sp>
          <p:nvSpPr>
            <p:cNvPr id="6" name="文本框 5"/>
            <p:cNvSpPr txBox="1"/>
            <p:nvPr/>
          </p:nvSpPr>
          <p:spPr bwMode="auto">
            <a:xfrm>
              <a:off x="1010818" y="5313639"/>
              <a:ext cx="10170365" cy="1046439"/>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此处添加详细文本描述，建议与标题相关并此处添加详细文本描述，建议与标题相关并</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此处添加详细文本描述，建议与标题相关并此处添加详细文本描述，建议与标题相关并</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cxnSp>
          <p:nvCxnSpPr>
            <p:cNvPr id="7" name="直接连接符 6"/>
            <p:cNvCxnSpPr/>
            <p:nvPr/>
          </p:nvCxnSpPr>
          <p:spPr>
            <a:xfrm>
              <a:off x="1170432" y="5313639"/>
              <a:ext cx="9851136"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anim calcmode="lin" valueType="num">
                                      <p:cBhvr>
                                        <p:cTn id="8"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4">
                                            <p:graphicEl>
                                              <a:chart seriesIdx="-3" categoryIdx="-3" bldStep="gridLegend"/>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graphicEl>
                                              <a:chart seriesIdx="-3" categoryIdx="-3" bldStep="gridLegend"/>
                                            </p:graphic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4" dur="500"/>
                                        <p:tgtEl>
                                          <p:spTgt spid="4">
                                            <p:graphicEl>
                                              <a:chart seriesIdx="1" categoryIdx="-4" bldStep="series"/>
                                            </p:graphic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8" dur="2000"/>
                                        <p:tgtEl>
                                          <p:spTgt spid="4">
                                            <p:graphicEl>
                                              <a:chart seriesIdx="2" categoryIdx="-4" bldStep="series"/>
                                            </p:graphicEl>
                                          </p:spTgt>
                                        </p:tgtEl>
                                      </p:cBhvr>
                                    </p:animEffect>
                                  </p:childTnLst>
                                </p:cTn>
                              </p:par>
                            </p:childTnLst>
                          </p:cTn>
                        </p:par>
                        <p:par>
                          <p:cTn id="19" fill="hold">
                            <p:stCondLst>
                              <p:cond delay="3500"/>
                            </p:stCondLst>
                            <p:childTnLst>
                              <p:par>
                                <p:cTn id="20" presetID="16" presetClass="entr" presetSubtype="37"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Graphic spid="4" grpId="1">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13"/>
          <p:cNvSpPr txBox="1"/>
          <p:nvPr/>
        </p:nvSpPr>
        <p:spPr>
          <a:xfrm>
            <a:off x="6601640" y="153914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4" name="TextBox 14"/>
          <p:cNvSpPr txBox="1"/>
          <p:nvPr/>
        </p:nvSpPr>
        <p:spPr>
          <a:xfrm>
            <a:off x="6571569" y="125586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2013</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TextBox 15"/>
          <p:cNvSpPr txBox="1"/>
          <p:nvPr/>
        </p:nvSpPr>
        <p:spPr>
          <a:xfrm>
            <a:off x="6499180" y="245415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6" name="TextBox 16"/>
          <p:cNvSpPr txBox="1"/>
          <p:nvPr/>
        </p:nvSpPr>
        <p:spPr>
          <a:xfrm>
            <a:off x="6501974" y="2167305"/>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2013</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8</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17"/>
          <p:cNvSpPr txBox="1"/>
          <p:nvPr/>
        </p:nvSpPr>
        <p:spPr>
          <a:xfrm>
            <a:off x="6145043" y="342188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8" name="TextBox 18"/>
          <p:cNvSpPr txBox="1"/>
          <p:nvPr/>
        </p:nvSpPr>
        <p:spPr>
          <a:xfrm>
            <a:off x="6124367" y="310412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TextBox 19"/>
          <p:cNvSpPr txBox="1"/>
          <p:nvPr/>
        </p:nvSpPr>
        <p:spPr>
          <a:xfrm>
            <a:off x="4842996" y="4371950"/>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0" name="TextBox 20"/>
          <p:cNvSpPr txBox="1"/>
          <p:nvPr/>
        </p:nvSpPr>
        <p:spPr>
          <a:xfrm>
            <a:off x="4846613" y="3999040"/>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TextBox 21"/>
          <p:cNvSpPr txBox="1"/>
          <p:nvPr/>
        </p:nvSpPr>
        <p:spPr>
          <a:xfrm>
            <a:off x="1721463" y="386762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2" name="TextBox 22"/>
          <p:cNvSpPr txBox="1"/>
          <p:nvPr/>
        </p:nvSpPr>
        <p:spPr>
          <a:xfrm>
            <a:off x="1680237" y="3481167"/>
            <a:ext cx="120738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12</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TextBox 23"/>
          <p:cNvSpPr txBox="1"/>
          <p:nvPr/>
        </p:nvSpPr>
        <p:spPr>
          <a:xfrm>
            <a:off x="1199319" y="192483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4" name="TextBox 24"/>
          <p:cNvSpPr txBox="1"/>
          <p:nvPr/>
        </p:nvSpPr>
        <p:spPr>
          <a:xfrm>
            <a:off x="1194320" y="1571802"/>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2015</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a:t>
            </a: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25" name="直接连接符 24"/>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14:presetBounceEnd="40000">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14:bounceEnd="40000">
                                          <p:cBhvr additive="base">
                                            <p:cTn id="61"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14:bounceEnd="40000">
                                          <p:cBhvr additive="base">
                                            <p:cTn id="7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14:presetBounceEnd="40000">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14:bounceEnd="40000">
                                          <p:cBhvr additive="base">
                                            <p:cTn id="9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onitor.png"/>
          <p:cNvPicPr>
            <a:picLocks noChangeAspect="1"/>
          </p:cNvPicPr>
          <p:nvPr/>
        </p:nvPicPr>
        <p:blipFill>
          <a:blip r:embed="rId3"/>
          <a:stretch>
            <a:fillRect/>
          </a:stretch>
        </p:blipFill>
        <p:spPr>
          <a:xfrm>
            <a:off x="4041448" y="1233331"/>
            <a:ext cx="3143817" cy="2620202"/>
          </a:xfrm>
          <a:prstGeom prst="rect">
            <a:avLst/>
          </a:prstGeom>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1376254"/>
            <a:ext cx="2808311" cy="1643580"/>
          </a:xfrm>
          <a:prstGeom prst="rect">
            <a:avLst/>
          </a:prstGeom>
          <a:blipFill>
            <a:blip r:embed="rId5"/>
            <a:stretch>
              <a:fillRect/>
            </a:stretch>
          </a:blipFill>
          <a:effectLst>
            <a:innerShdw blurRad="63500" dist="25400" dir="13500000">
              <a:prstClr val="black">
                <a:alpha val="21000"/>
              </a:prstClr>
            </a:innerShdw>
          </a:effectLst>
        </p:spPr>
      </p:pic>
      <p:pic>
        <p:nvPicPr>
          <p:cNvPr id="6" name="Picture 4" descr="Monitor-Light.png"/>
          <p:cNvPicPr>
            <a:picLocks noChangeAspect="1"/>
          </p:cNvPicPr>
          <p:nvPr/>
        </p:nvPicPr>
        <p:blipFill>
          <a:blip r:embed="rId6" cstate="print"/>
          <a:stretch>
            <a:fillRect/>
          </a:stretch>
        </p:blipFill>
        <p:spPr>
          <a:xfrm>
            <a:off x="5912198" y="1304794"/>
            <a:ext cx="1201618" cy="1470168"/>
          </a:xfrm>
          <a:prstGeom prst="rect">
            <a:avLst/>
          </a:prstGeom>
        </p:spPr>
      </p:pic>
      <p:pic>
        <p:nvPicPr>
          <p:cNvPr id="7" name="Picture 5" descr="ipad.png"/>
          <p:cNvPicPr>
            <a:picLocks noChangeAspect="1"/>
          </p:cNvPicPr>
          <p:nvPr/>
        </p:nvPicPr>
        <p:blipFill>
          <a:blip r:embed="rId7"/>
          <a:stretch>
            <a:fillRect/>
          </a:stretch>
        </p:blipFill>
        <p:spPr>
          <a:xfrm>
            <a:off x="5823253" y="1738779"/>
            <a:ext cx="2980912" cy="2858402"/>
          </a:xfrm>
          <a:prstGeom prst="rect">
            <a:avLst/>
          </a:prstGeom>
        </p:spPr>
      </p:pic>
      <p:pic>
        <p:nvPicPr>
          <p:cNvPr id="8"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9277" y="1944999"/>
            <a:ext cx="1560546" cy="1880273"/>
          </a:xfrm>
          <a:prstGeom prst="rect">
            <a:avLst/>
          </a:prstGeom>
          <a:effectLst>
            <a:innerShdw blurRad="63500" dist="25400" dir="13500000">
              <a:prstClr val="black">
                <a:alpha val="26000"/>
              </a:prstClr>
            </a:innerShdw>
          </a:effectLst>
        </p:spPr>
      </p:pic>
      <p:pic>
        <p:nvPicPr>
          <p:cNvPr id="9" name="Picture 7" descr="ipad-light.png"/>
          <p:cNvPicPr>
            <a:picLocks noChangeAspect="1"/>
          </p:cNvPicPr>
          <p:nvPr/>
        </p:nvPicPr>
        <p:blipFill>
          <a:blip r:embed="rId9"/>
          <a:stretch>
            <a:fillRect/>
          </a:stretch>
        </p:blipFill>
        <p:spPr>
          <a:xfrm flipH="1">
            <a:off x="7212318" y="1801792"/>
            <a:ext cx="915621" cy="2072317"/>
          </a:xfrm>
          <a:prstGeom prst="rect">
            <a:avLst/>
          </a:prstGeom>
        </p:spPr>
      </p:pic>
      <p:sp>
        <p:nvSpPr>
          <p:cNvPr id="10" name="TextBox 46"/>
          <p:cNvSpPr txBox="1"/>
          <p:nvPr/>
        </p:nvSpPr>
        <p:spPr>
          <a:xfrm>
            <a:off x="1551867" y="1548229"/>
            <a:ext cx="1061811" cy="346239"/>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项目分析</a:t>
            </a:r>
          </a:p>
        </p:txBody>
      </p:sp>
      <p:sp>
        <p:nvSpPr>
          <p:cNvPr id="11" name="TextBox 47"/>
          <p:cNvSpPr txBox="1"/>
          <p:nvPr/>
        </p:nvSpPr>
        <p:spPr>
          <a:xfrm>
            <a:off x="1654179" y="3019834"/>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项目分析</a:t>
            </a:r>
          </a:p>
        </p:txBody>
      </p:sp>
      <p:sp>
        <p:nvSpPr>
          <p:cNvPr id="12" name="TextBox 49"/>
          <p:cNvSpPr txBox="1"/>
          <p:nvPr/>
        </p:nvSpPr>
        <p:spPr>
          <a:xfrm>
            <a:off x="1051283" y="1956897"/>
            <a:ext cx="2197036" cy="623237"/>
          </a:xfrm>
          <a:prstGeom prst="rect">
            <a:avLst/>
          </a:prstGeom>
          <a:noFill/>
        </p:spPr>
        <p:txBody>
          <a:bodyPr wrap="square" lIns="68571" tIns="34285" rIns="68571" bIns="34285"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cs typeface="+mn-cs"/>
              </a:rPr>
              <a:t>这里可以添加主要内容这里可以添加主要内容这里可以添加主要内容这里可以添加主要内容可以添加主要内容这里可以添加主要内容</a:t>
            </a:r>
          </a:p>
        </p:txBody>
      </p:sp>
      <p:sp>
        <p:nvSpPr>
          <p:cNvPr id="13" name="TextBox 50"/>
          <p:cNvSpPr txBox="1"/>
          <p:nvPr/>
        </p:nvSpPr>
        <p:spPr>
          <a:xfrm>
            <a:off x="1168617" y="3428502"/>
            <a:ext cx="2197036" cy="623237"/>
          </a:xfrm>
          <a:prstGeom prst="rect">
            <a:avLst/>
          </a:prstGeom>
          <a:noFill/>
        </p:spPr>
        <p:txBody>
          <a:bodyPr wrap="square" lIns="68571" tIns="34285" rIns="68571" bIns="34285"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cs typeface="+mn-cs"/>
              </a:rPr>
              <a:t>这里可以添加主要内容这里可以添加主要内容这里可以添加主要内容这里可以添加主要内容可以添加主要内容这里可以添加主要内容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1"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2" name="TextBox 10"/>
          <p:cNvSpPr txBox="1"/>
          <p:nvPr/>
        </p:nvSpPr>
        <p:spPr>
          <a:xfrm>
            <a:off x="1966867" y="179334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3" name="TextBox 11"/>
          <p:cNvSpPr txBox="1"/>
          <p:nvPr/>
        </p:nvSpPr>
        <p:spPr>
          <a:xfrm>
            <a:off x="1970209" y="144698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a:t>
            </a:r>
          </a:p>
        </p:txBody>
      </p:sp>
      <p:grpSp>
        <p:nvGrpSpPr>
          <p:cNvPr id="14" name="组合 13"/>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1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TextBox 16"/>
          <p:cNvSpPr txBox="1"/>
          <p:nvPr/>
        </p:nvSpPr>
        <p:spPr>
          <a:xfrm>
            <a:off x="5167267" y="179334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9" name="TextBox 17"/>
          <p:cNvSpPr txBox="1"/>
          <p:nvPr/>
        </p:nvSpPr>
        <p:spPr>
          <a:xfrm>
            <a:off x="5170609" y="144698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 </a:t>
            </a:r>
          </a:p>
        </p:txBody>
      </p:sp>
      <p:sp>
        <p:nvSpPr>
          <p:cNvPr id="20" name="TextBox 18"/>
          <p:cNvSpPr txBox="1"/>
          <p:nvPr/>
        </p:nvSpPr>
        <p:spPr>
          <a:xfrm>
            <a:off x="3037009" y="369266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21" name="TextBox 19"/>
          <p:cNvSpPr txBox="1"/>
          <p:nvPr/>
        </p:nvSpPr>
        <p:spPr>
          <a:xfrm>
            <a:off x="3040351" y="334630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a:t>
            </a:r>
          </a:p>
        </p:txBody>
      </p:sp>
      <p:grpSp>
        <p:nvGrpSpPr>
          <p:cNvPr id="22" name="组合 21"/>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2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5"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6" name="TextBox 24"/>
          <p:cNvSpPr txBox="1"/>
          <p:nvPr/>
        </p:nvSpPr>
        <p:spPr>
          <a:xfrm>
            <a:off x="6310267" y="369266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27" name="TextBox 25"/>
          <p:cNvSpPr txBox="1"/>
          <p:nvPr/>
        </p:nvSpPr>
        <p:spPr>
          <a:xfrm>
            <a:off x="6313609" y="334630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14:presetBounceEnd="5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8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 presetClass="entr" presetSubtype="3" accel="58000" fill="hold" nodeType="withEffect" p14:presetBounceEnd="58000">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58000">
                                          <p:cBhvr additive="base">
                                            <p:cTn id="24" dur="1500" fill="hold"/>
                                            <p:tgtEl>
                                              <p:spTgt spid="14"/>
                                            </p:tgtEl>
                                            <p:attrNameLst>
                                              <p:attrName>ppt_x</p:attrName>
                                            </p:attrNameLst>
                                          </p:cBhvr>
                                          <p:tavLst>
                                            <p:tav tm="0">
                                              <p:val>
                                                <p:strVal val="1+#ppt_w/2"/>
                                              </p:val>
                                            </p:tav>
                                            <p:tav tm="100000">
                                              <p:val>
                                                <p:strVal val="#ppt_x"/>
                                              </p:val>
                                            </p:tav>
                                          </p:tavLst>
                                        </p:anim>
                                        <p:anim calcmode="lin" valueType="num" p14:bounceEnd="58000">
                                          <p:cBhvr additive="base">
                                            <p:cTn id="25" dur="1500" fill="hold"/>
                                            <p:tgtEl>
                                              <p:spTgt spid="14"/>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 presetClass="entr" presetSubtype="12" accel="58000" fill="hold" nodeType="withEffect" p14:presetBounceEnd="58000">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14:bounceEnd="58000">
                                          <p:cBhvr additive="base">
                                            <p:cTn id="41" dur="15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42" dur="1500" fill="hold"/>
                                            <p:tgtEl>
                                              <p:spTgt spid="4"/>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par>
                                    <p:cTn id="56" presetID="2" presetClass="entr" presetSubtype="6" accel="58000" fill="hold" nodeType="withEffect" p14:presetBounceEnd="58000">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14:bounceEnd="58000">
                                          <p:cBhvr additive="base">
                                            <p:cTn id="58" dur="1500" fill="hold"/>
                                            <p:tgtEl>
                                              <p:spTgt spid="22"/>
                                            </p:tgtEl>
                                            <p:attrNameLst>
                                              <p:attrName>ppt_x</p:attrName>
                                            </p:attrNameLst>
                                          </p:cBhvr>
                                          <p:tavLst>
                                            <p:tav tm="0">
                                              <p:val>
                                                <p:strVal val="1+#ppt_w/2"/>
                                              </p:val>
                                            </p:tav>
                                            <p:tav tm="100000">
                                              <p:val>
                                                <p:strVal val="#ppt_x"/>
                                              </p:val>
                                            </p:tav>
                                          </p:tavLst>
                                        </p:anim>
                                        <p:anim calcmode="lin" valueType="num" p14:bounceEnd="58000">
                                          <p:cBhvr additive="base">
                                            <p:cTn id="59" dur="1500" fill="hold"/>
                                            <p:tgtEl>
                                              <p:spTgt spid="22"/>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7" grpId="0" animBg="1"/>
          <p:bldP spid="18" grpId="0"/>
          <p:bldP spid="19" grpId="0"/>
          <p:bldP spid="20" grpId="0"/>
          <p:bldP spid="21" grpId="0"/>
          <p:bldP spid="25" grpId="0" animBg="1"/>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 presetClass="entr" presetSubtype="3" accel="5800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500" fill="hold"/>
                                            <p:tgtEl>
                                              <p:spTgt spid="14"/>
                                            </p:tgtEl>
                                            <p:attrNameLst>
                                              <p:attrName>ppt_x</p:attrName>
                                            </p:attrNameLst>
                                          </p:cBhvr>
                                          <p:tavLst>
                                            <p:tav tm="0">
                                              <p:val>
                                                <p:strVal val="1+#ppt_w/2"/>
                                              </p:val>
                                            </p:tav>
                                            <p:tav tm="100000">
                                              <p:val>
                                                <p:strVal val="#ppt_x"/>
                                              </p:val>
                                            </p:tav>
                                          </p:tavLst>
                                        </p:anim>
                                        <p:anim calcmode="lin" valueType="num">
                                          <p:cBhvr additive="base">
                                            <p:cTn id="25" dur="1500" fill="hold"/>
                                            <p:tgtEl>
                                              <p:spTgt spid="14"/>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 presetClass="entr" presetSubtype="12" accel="5800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1500" fill="hold"/>
                                            <p:tgtEl>
                                              <p:spTgt spid="4"/>
                                            </p:tgtEl>
                                            <p:attrNameLst>
                                              <p:attrName>ppt_x</p:attrName>
                                            </p:attrNameLst>
                                          </p:cBhvr>
                                          <p:tavLst>
                                            <p:tav tm="0">
                                              <p:val>
                                                <p:strVal val="0-#ppt_w/2"/>
                                              </p:val>
                                            </p:tav>
                                            <p:tav tm="100000">
                                              <p:val>
                                                <p:strVal val="#ppt_x"/>
                                              </p:val>
                                            </p:tav>
                                          </p:tavLst>
                                        </p:anim>
                                        <p:anim calcmode="lin" valueType="num">
                                          <p:cBhvr additive="base">
                                            <p:cTn id="42" dur="1500" fill="hold"/>
                                            <p:tgtEl>
                                              <p:spTgt spid="4"/>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par>
                                    <p:cTn id="56" presetID="2" presetClass="entr" presetSubtype="6" accel="5800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1500" fill="hold"/>
                                            <p:tgtEl>
                                              <p:spTgt spid="22"/>
                                            </p:tgtEl>
                                            <p:attrNameLst>
                                              <p:attrName>ppt_x</p:attrName>
                                            </p:attrNameLst>
                                          </p:cBhvr>
                                          <p:tavLst>
                                            <p:tav tm="0">
                                              <p:val>
                                                <p:strVal val="1+#ppt_w/2"/>
                                              </p:val>
                                            </p:tav>
                                            <p:tav tm="100000">
                                              <p:val>
                                                <p:strVal val="#ppt_x"/>
                                              </p:val>
                                            </p:tav>
                                          </p:tavLst>
                                        </p:anim>
                                        <p:anim calcmode="lin" valueType="num">
                                          <p:cBhvr additive="base">
                                            <p:cTn id="59" dur="1500" fill="hold"/>
                                            <p:tgtEl>
                                              <p:spTgt spid="22"/>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7" grpId="0" animBg="1"/>
          <p:bldP spid="18" grpId="0"/>
          <p:bldP spid="19" grpId="0"/>
          <p:bldP spid="20" grpId="0"/>
          <p:bldP spid="21" grpId="0"/>
          <p:bldP spid="25" grpId="0" animBg="1"/>
          <p:bldP spid="26" grpId="0"/>
          <p:bldP spid="2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6914"/>
          <a:stretch>
            <a:fillRect/>
          </a:stretch>
        </p:blipFill>
        <p:spPr>
          <a:xfrm>
            <a:off x="1" y="0"/>
            <a:ext cx="9144000" cy="4787900"/>
          </a:xfrm>
          <a:prstGeom prst="rect">
            <a:avLst/>
          </a:prstGeom>
        </p:spPr>
      </p:pic>
      <p:sp>
        <p:nvSpPr>
          <p:cNvPr id="6" name="文本框 5"/>
          <p:cNvSpPr txBox="1"/>
          <p:nvPr/>
        </p:nvSpPr>
        <p:spPr>
          <a:xfrm>
            <a:off x="546100" y="3318599"/>
            <a:ext cx="5061001" cy="769441"/>
          </a:xfrm>
          <a:prstGeom prst="rect">
            <a:avLst/>
          </a:prstGeom>
          <a:noFill/>
        </p:spPr>
        <p:txBody>
          <a:bodyPr wrap="none" rtlCol="0">
            <a:spAutoFit/>
          </a:bodyPr>
          <a:lstStyle/>
          <a:p>
            <a:r>
              <a:rPr lang="zh-CN" altLang="en-US" sz="4400" b="1" dirty="0">
                <a:solidFill>
                  <a:srgbClr val="178AC1"/>
                </a:solidFill>
                <a:latin typeface="+mj-ea"/>
                <a:ea typeface="+mj-ea"/>
              </a:rPr>
              <a:t>感谢观看 </a:t>
            </a:r>
            <a:r>
              <a:rPr lang="en-US" altLang="zh-CN" sz="4400" b="1" dirty="0">
                <a:solidFill>
                  <a:srgbClr val="178AC1"/>
                </a:solidFill>
                <a:latin typeface="+mj-ea"/>
                <a:ea typeface="+mj-ea"/>
              </a:rPr>
              <a:t>THANKS</a:t>
            </a:r>
            <a:endParaRPr lang="zh-CN" altLang="en-US" sz="4400" b="1" dirty="0">
              <a:solidFill>
                <a:srgbClr val="178AC1"/>
              </a:solidFill>
              <a:latin typeface="+mj-ea"/>
              <a:ea typeface="+mj-ea"/>
            </a:endParaRPr>
          </a:p>
        </p:txBody>
      </p:sp>
      <p:sp>
        <p:nvSpPr>
          <p:cNvPr id="15" name="文本框 14"/>
          <p:cNvSpPr txBox="1"/>
          <p:nvPr/>
        </p:nvSpPr>
        <p:spPr>
          <a:xfrm>
            <a:off x="1146425" y="4090551"/>
            <a:ext cx="3462807" cy="430887"/>
          </a:xfrm>
          <a:prstGeom prst="rect">
            <a:avLst/>
          </a:prstGeom>
          <a:noFill/>
        </p:spPr>
        <p:txBody>
          <a:bodyPr wrap="none" rtlCol="0">
            <a:spAutoFit/>
          </a:bodyPr>
          <a:lstStyle/>
          <a:p>
            <a:r>
              <a:rPr lang="zh-CN" altLang="en-US" sz="2200" dirty="0">
                <a:solidFill>
                  <a:srgbClr val="178AC1"/>
                </a:solidFill>
              </a:rPr>
              <a:t>企业职场文化建设</a:t>
            </a:r>
            <a:r>
              <a:rPr lang="en-US" altLang="zh-CN" sz="2200" dirty="0">
                <a:solidFill>
                  <a:srgbClr val="178AC1"/>
                </a:solidFill>
              </a:rPr>
              <a:t>PPT</a:t>
            </a:r>
            <a:r>
              <a:rPr lang="zh-CN" altLang="en-US" sz="2200" dirty="0">
                <a:solidFill>
                  <a:srgbClr val="178AC1"/>
                </a:solidFill>
              </a:rPr>
              <a:t>模板</a:t>
            </a:r>
          </a:p>
        </p:txBody>
      </p:sp>
      <p:sp>
        <p:nvSpPr>
          <p:cNvPr id="7" name="文本框 6"/>
          <p:cNvSpPr txBox="1"/>
          <p:nvPr/>
        </p:nvSpPr>
        <p:spPr>
          <a:xfrm>
            <a:off x="1522329" y="2854424"/>
            <a:ext cx="2522855" cy="460375"/>
          </a:xfrm>
          <a:prstGeom prst="rect">
            <a:avLst/>
          </a:prstGeom>
          <a:noFill/>
        </p:spPr>
        <p:txBody>
          <a:bodyPr wrap="none" rtlCol="0">
            <a:spAutoFit/>
          </a:bodyPr>
          <a:lstStyle/>
          <a:p>
            <a:r>
              <a:rPr lang="en-US" altLang="zh-CN" sz="2400" dirty="0">
                <a:solidFill>
                  <a:srgbClr val="178AC1"/>
                </a:solidFill>
              </a:rPr>
              <a:t>2020POWERPOINT</a:t>
            </a:r>
            <a:endParaRPr lang="zh-CN" altLang="en-US" sz="2400" dirty="0">
              <a:solidFill>
                <a:srgbClr val="178AC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750"/>
                                        <p:tgtEl>
                                          <p:spTgt spid="7"/>
                                        </p:tgtEl>
                                      </p:cBhvr>
                                    </p:animEffect>
                                  </p:childTnLst>
                                </p:cTn>
                              </p:par>
                            </p:childTnLst>
                          </p:cTn>
                        </p:par>
                        <p:par>
                          <p:cTn id="14" fill="hold">
                            <p:stCondLst>
                              <p:cond delay="2000"/>
                            </p:stCondLst>
                            <p:childTnLst>
                              <p:par>
                                <p:cTn id="15" presetID="12" presetClass="entr" presetSubtype="4" fill="hold" grpId="0" nodeType="afterEffect">
                                  <p:stCondLst>
                                    <p:cond delay="0"/>
                                  </p:stCondLst>
                                  <p:iterate type="lt">
                                    <p:tmPct val="12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1850"/>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第一部分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01</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01</a:t>
            </a:r>
            <a:endParaRPr kumimoji="0" lang="zh-CN" altLang="en-US"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36616" y="967751"/>
            <a:ext cx="1149740" cy="1149740"/>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2630172" y="2286104"/>
            <a:ext cx="1149740" cy="1149740"/>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2"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p:spPr>
          <p:txBody>
            <a:bodyPr bIns="360000"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3278244" y="3510242"/>
            <a:ext cx="1149740" cy="1149740"/>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18"/>
          <p:cNvSpPr txBox="1"/>
          <p:nvPr/>
        </p:nvSpPr>
        <p:spPr>
          <a:xfrm>
            <a:off x="1455919" y="1327789"/>
            <a:ext cx="1036867"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1" name="TextBox 19"/>
          <p:cNvSpPr txBox="1"/>
          <p:nvPr/>
        </p:nvSpPr>
        <p:spPr>
          <a:xfrm>
            <a:off x="1455915" y="1640560"/>
            <a:ext cx="120331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2" name="TextBox 20"/>
          <p:cNvSpPr txBox="1"/>
          <p:nvPr/>
        </p:nvSpPr>
        <p:spPr>
          <a:xfrm>
            <a:off x="1082930" y="2658381"/>
            <a:ext cx="1331318"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3" name="TextBox 21"/>
          <p:cNvSpPr txBox="1"/>
          <p:nvPr/>
        </p:nvSpPr>
        <p:spPr>
          <a:xfrm>
            <a:off x="1182823" y="2980826"/>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4" name="TextBox 22"/>
          <p:cNvSpPr txBox="1"/>
          <p:nvPr/>
        </p:nvSpPr>
        <p:spPr>
          <a:xfrm>
            <a:off x="1763688" y="4064093"/>
            <a:ext cx="1166506"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5" name="TextBox 23"/>
          <p:cNvSpPr txBox="1"/>
          <p:nvPr/>
        </p:nvSpPr>
        <p:spPr>
          <a:xfrm>
            <a:off x="1777275" y="4380817"/>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6"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9" name="组合 28"/>
          <p:cNvGrpSpPr/>
          <p:nvPr/>
        </p:nvGrpSpPr>
        <p:grpSpPr>
          <a:xfrm>
            <a:off x="5674990" y="1658514"/>
            <a:ext cx="2281386" cy="2281386"/>
            <a:chOff x="1403648" y="1115468"/>
            <a:chExt cx="1294414" cy="1294414"/>
          </a:xfrm>
        </p:grpSpPr>
        <p:sp>
          <p:nvSpPr>
            <p:cNvPr id="30" name="椭圆 2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2"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5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67936" y="2021101"/>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TextBox 44"/>
            <p:cNvSpPr txBox="1"/>
            <p:nvPr/>
          </p:nvSpPr>
          <p:spPr>
            <a:xfrm>
              <a:off x="1807549" y="2188595"/>
              <a:ext cx="82034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45%</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321508" y="2031184"/>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TextBox 49"/>
            <p:cNvSpPr txBox="1"/>
            <p:nvPr/>
          </p:nvSpPr>
          <p:spPr>
            <a:xfrm>
              <a:off x="3404406" y="2201081"/>
              <a:ext cx="753231" cy="3888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68%</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5127290" y="2025670"/>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54"/>
            <p:cNvSpPr txBox="1"/>
            <p:nvPr/>
          </p:nvSpPr>
          <p:spPr>
            <a:xfrm>
              <a:off x="4963049" y="2222298"/>
              <a:ext cx="82819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79%</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6976586" y="2019651"/>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1" name="TextBox 59"/>
            <p:cNvSpPr txBox="1"/>
            <p:nvPr/>
          </p:nvSpPr>
          <p:spPr>
            <a:xfrm>
              <a:off x="6501314" y="2303662"/>
              <a:ext cx="829987"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92%</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4" name="Freeform 8"/>
          <p:cNvSpPr/>
          <p:nvPr/>
        </p:nvSpPr>
        <p:spPr bwMode="auto">
          <a:xfrm rot="18900000">
            <a:off x="1411691" y="2363455"/>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Freeform 7"/>
          <p:cNvSpPr/>
          <p:nvPr/>
        </p:nvSpPr>
        <p:spPr bwMode="auto">
          <a:xfrm rot="19087048">
            <a:off x="3320073" y="2260446"/>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Freeform 6"/>
          <p:cNvSpPr/>
          <p:nvPr/>
        </p:nvSpPr>
        <p:spPr bwMode="auto">
          <a:xfrm rot="19290703">
            <a:off x="5060464" y="2119119"/>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Freeform 5"/>
          <p:cNvSpPr/>
          <p:nvPr/>
        </p:nvSpPr>
        <p:spPr bwMode="auto">
          <a:xfrm rot="19810786">
            <a:off x="6859697" y="1922971"/>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1390002"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TextBox 72"/>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1" name="组合 30"/>
          <p:cNvGrpSpPr/>
          <p:nvPr/>
        </p:nvGrpSpPr>
        <p:grpSpPr>
          <a:xfrm>
            <a:off x="3205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TextBox 75"/>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4" name="组合 33"/>
          <p:cNvGrpSpPr/>
          <p:nvPr/>
        </p:nvGrpSpPr>
        <p:grpSpPr>
          <a:xfrm>
            <a:off x="4996217"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TextBox 78"/>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7" name="组合 36"/>
          <p:cNvGrpSpPr/>
          <p:nvPr/>
        </p:nvGrpSpPr>
        <p:grpSpPr>
          <a:xfrm>
            <a:off x="6891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TextBox 81"/>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sp>
        <p:nvSpPr>
          <p:cNvPr id="40" name="TextBox 83"/>
          <p:cNvSpPr txBox="1"/>
          <p:nvPr/>
        </p:nvSpPr>
        <p:spPr>
          <a:xfrm>
            <a:off x="1187624"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41" name="TextBox 84"/>
          <p:cNvSpPr txBox="1"/>
          <p:nvPr/>
        </p:nvSpPr>
        <p:spPr>
          <a:xfrm>
            <a:off x="3027275"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42" name="TextBox 85"/>
          <p:cNvSpPr txBox="1"/>
          <p:nvPr/>
        </p:nvSpPr>
        <p:spPr>
          <a:xfrm>
            <a:off x="4796502"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43" name="TextBox 86"/>
          <p:cNvSpPr txBox="1"/>
          <p:nvPr/>
        </p:nvSpPr>
        <p:spPr>
          <a:xfrm>
            <a:off x="6740718"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2/3*#ppt_w"/>
                                          </p:val>
                                        </p:tav>
                                        <p:tav tm="100000">
                                          <p:val>
                                            <p:strVal val="#ppt_w"/>
                                          </p:val>
                                        </p:tav>
                                      </p:tavLst>
                                    </p:anim>
                                    <p:anim calcmode="lin" valueType="num">
                                      <p:cBhvr>
                                        <p:cTn id="32" dur="500" fill="hold"/>
                                        <p:tgtEl>
                                          <p:spTgt spid="4"/>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621610"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5805682"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1606363" y="1208043"/>
            <a:ext cx="1747199" cy="1747199"/>
            <a:chOff x="4184106" y="2952206"/>
            <a:chExt cx="3823790" cy="3823790"/>
          </a:xfrm>
        </p:grpSpPr>
        <p:sp>
          <p:nvSpPr>
            <p:cNvPr id="7" name="椭圆 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4710169" y="3478269"/>
              <a:ext cx="2771663" cy="2771663"/>
              <a:chOff x="2193191" y="1899415"/>
              <a:chExt cx="2421376" cy="2421376"/>
            </a:xfrm>
            <a:effectLst/>
          </p:grpSpPr>
          <p:sp>
            <p:nvSpPr>
              <p:cNvPr id="9" name="椭圆 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 name="组合 10"/>
          <p:cNvGrpSpPr/>
          <p:nvPr/>
        </p:nvGrpSpPr>
        <p:grpSpPr>
          <a:xfrm>
            <a:off x="1598793" y="3290527"/>
            <a:ext cx="1762338" cy="597479"/>
            <a:chOff x="2061936" y="5263650"/>
            <a:chExt cx="2349784" cy="796639"/>
          </a:xfrm>
        </p:grpSpPr>
        <p:sp>
          <p:nvSpPr>
            <p:cNvPr id="12" name="文本框 11"/>
            <p:cNvSpPr txBox="1"/>
            <p:nvPr/>
          </p:nvSpPr>
          <p:spPr bwMode="auto">
            <a:xfrm>
              <a:off x="2217364" y="5498597"/>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3" name="文本框 12"/>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14" name="直接连接符 13"/>
          <p:cNvCxnSpPr/>
          <p:nvPr/>
        </p:nvCxnSpPr>
        <p:spPr>
          <a:xfrm>
            <a:off x="1867748"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789200" y="1208043"/>
            <a:ext cx="1747199" cy="1747199"/>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0" name="组合 19"/>
          <p:cNvGrpSpPr/>
          <p:nvPr/>
        </p:nvGrpSpPr>
        <p:grpSpPr>
          <a:xfrm>
            <a:off x="5781631" y="3290528"/>
            <a:ext cx="1762338" cy="597477"/>
            <a:chOff x="2061936" y="5263650"/>
            <a:chExt cx="2349784" cy="796636"/>
          </a:xfrm>
        </p:grpSpPr>
        <p:sp>
          <p:nvSpPr>
            <p:cNvPr id="21" name="文本框 20"/>
            <p:cNvSpPr txBox="1"/>
            <p:nvPr/>
          </p:nvSpPr>
          <p:spPr bwMode="auto">
            <a:xfrm>
              <a:off x="2217364" y="5498594"/>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2" name="文本框 21"/>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23" name="直接连接符 22"/>
          <p:cNvCxnSpPr/>
          <p:nvPr/>
        </p:nvCxnSpPr>
        <p:spPr>
          <a:xfrm>
            <a:off x="6050585"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右箭头 23"/>
          <p:cNvSpPr/>
          <p:nvPr/>
        </p:nvSpPr>
        <p:spPr>
          <a:xfrm flipH="1">
            <a:off x="3679476" y="1932302"/>
            <a:ext cx="1785049" cy="255944"/>
          </a:xfrm>
          <a:prstGeom prst="rightArrow">
            <a:avLst>
              <a:gd name="adj1" fmla="val 55075"/>
              <a:gd name="adj2" fmla="val 618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右箭头 24"/>
          <p:cNvSpPr/>
          <p:nvPr/>
        </p:nvSpPr>
        <p:spPr>
          <a:xfrm>
            <a:off x="3679476" y="3434971"/>
            <a:ext cx="1785049" cy="255944"/>
          </a:xfrm>
          <a:prstGeom prst="rightArrow">
            <a:avLst>
              <a:gd name="adj1" fmla="val 55075"/>
              <a:gd name="adj2" fmla="val 618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p:cNvGrpSpPr/>
          <p:nvPr/>
        </p:nvGrpSpPr>
        <p:grpSpPr>
          <a:xfrm>
            <a:off x="3718963" y="2515806"/>
            <a:ext cx="1706075" cy="705029"/>
            <a:chOff x="1502659" y="4629752"/>
            <a:chExt cx="2067969" cy="940037"/>
          </a:xfrm>
        </p:grpSpPr>
        <p:sp>
          <p:nvSpPr>
            <p:cNvPr id="27" name="文本框 26"/>
            <p:cNvSpPr txBox="1"/>
            <p:nvPr/>
          </p:nvSpPr>
          <p:spPr bwMode="auto">
            <a:xfrm>
              <a:off x="1502659" y="5008098"/>
              <a:ext cx="2067969" cy="561691"/>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8" name="文本框 27"/>
            <p:cNvSpPr txBox="1"/>
            <p:nvPr/>
          </p:nvSpPr>
          <p:spPr bwMode="auto">
            <a:xfrm>
              <a:off x="1555947" y="4629752"/>
              <a:ext cx="1961390" cy="49244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grpSp>
        <p:nvGrpSpPr>
          <p:cNvPr id="29" name="组合 28"/>
          <p:cNvGrpSpPr/>
          <p:nvPr/>
        </p:nvGrpSpPr>
        <p:grpSpPr>
          <a:xfrm>
            <a:off x="6421995" y="1854435"/>
            <a:ext cx="481610" cy="454415"/>
            <a:chOff x="3098700" y="5569159"/>
            <a:chExt cx="642147" cy="605886"/>
          </a:xfrm>
          <a:solidFill>
            <a:schemeClr val="accent3"/>
          </a:solidFill>
        </p:grpSpPr>
        <p:sp>
          <p:nvSpPr>
            <p:cNvPr id="30"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2306391" y="1863987"/>
            <a:ext cx="387965" cy="435313"/>
            <a:chOff x="3199776" y="780891"/>
            <a:chExt cx="470261" cy="527652"/>
          </a:xfrm>
          <a:solidFill>
            <a:schemeClr val="accent1"/>
          </a:solidFill>
        </p:grpSpPr>
        <p:sp>
          <p:nvSpPr>
            <p:cNvPr id="36"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1</a:t>
              </a:r>
              <a:endParaRPr kumimoji="0" lang="zh-CN" altLang="en-US"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2</a:t>
              </a:r>
              <a:endParaRPr kumimoji="0" lang="zh-CN" altLang="en-US"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3</a:t>
              </a:r>
              <a:endParaRPr kumimoji="0" lang="zh-CN" altLang="en-US" sz="25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3491879" y="2069425"/>
            <a:ext cx="1752111" cy="1373068"/>
          </a:xfrm>
          <a:prstGeom prst="rect">
            <a:avLst/>
          </a:prstGeom>
          <a:noFill/>
        </p:spPr>
        <p:txBody>
          <a:bodyPr wrap="square" lIns="0" tIns="0" rIns="0" bIns="0" rtlCol="0">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168280" y="1085351"/>
            <a:ext cx="3171495" cy="3171495"/>
          </a:xfrm>
          <a:prstGeom prst="ellipse">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659172" y="2539810"/>
            <a:ext cx="1130909" cy="1130909"/>
            <a:chOff x="659172" y="2539810"/>
            <a:chExt cx="1130909" cy="1130909"/>
          </a:xfrm>
          <a:solidFill>
            <a:srgbClr val="1A3F6C"/>
          </a:solidFill>
        </p:grpSpPr>
        <p:sp>
          <p:nvSpPr>
            <p:cNvPr id="6" name="椭圆 5"/>
            <p:cNvSpPr/>
            <p:nvPr/>
          </p:nvSpPr>
          <p:spPr>
            <a:xfrm>
              <a:off x="659172" y="2539810"/>
              <a:ext cx="1130909" cy="113090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TextBox 47"/>
            <p:cNvSpPr txBox="1"/>
            <p:nvPr/>
          </p:nvSpPr>
          <p:spPr>
            <a:xfrm>
              <a:off x="908957" y="2627556"/>
              <a:ext cx="596638"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a:t>
              </a:r>
              <a:endParaRPr kumimoji="0" lang="zh-CN" altLang="en-US" sz="4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1758454" y="3300716"/>
            <a:ext cx="1583943" cy="1583943"/>
            <a:chOff x="1758454" y="3300716"/>
            <a:chExt cx="1583943" cy="1583943"/>
          </a:xfrm>
        </p:grpSpPr>
        <p:grpSp>
          <p:nvGrpSpPr>
            <p:cNvPr id="9" name="组合 8"/>
            <p:cNvGrpSpPr/>
            <p:nvPr/>
          </p:nvGrpSpPr>
          <p:grpSpPr>
            <a:xfrm>
              <a:off x="1758454" y="3300716"/>
              <a:ext cx="1583943" cy="158394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 name="TextBox 48"/>
            <p:cNvSpPr txBox="1"/>
            <p:nvPr/>
          </p:nvSpPr>
          <p:spPr>
            <a:xfrm>
              <a:off x="2184500" y="3587733"/>
              <a:ext cx="771365"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a:t>
              </a:r>
              <a:endParaRPr kumimoji="0" lang="zh-CN" altLang="en-US" sz="6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939680" y="1458801"/>
            <a:ext cx="813432" cy="813432"/>
            <a:chOff x="939680" y="1458801"/>
            <a:chExt cx="813432" cy="813432"/>
          </a:xfrm>
        </p:grpSpPr>
        <p:grpSp>
          <p:nvGrpSpPr>
            <p:cNvPr id="14" name="组合 13"/>
            <p:cNvGrpSpPr/>
            <p:nvPr/>
          </p:nvGrpSpPr>
          <p:grpSpPr>
            <a:xfrm>
              <a:off x="939680" y="1458801"/>
              <a:ext cx="813432" cy="81343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49"/>
            <p:cNvSpPr txBox="1"/>
            <p:nvPr/>
          </p:nvSpPr>
          <p:spPr>
            <a:xfrm>
              <a:off x="1088748" y="1565452"/>
              <a:ext cx="442750"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B</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1732409" y="996451"/>
            <a:ext cx="559417" cy="559417"/>
            <a:chOff x="1732409" y="996451"/>
            <a:chExt cx="559417" cy="559417"/>
          </a:xfrm>
          <a:solidFill>
            <a:srgbClr val="1A3F6C"/>
          </a:solidFill>
        </p:grpSpPr>
        <p:sp>
          <p:nvSpPr>
            <p:cNvPr id="19" name="椭圆 18"/>
            <p:cNvSpPr/>
            <p:nvPr/>
          </p:nvSpPr>
          <p:spPr>
            <a:xfrm>
              <a:off x="1732409" y="996451"/>
              <a:ext cx="559417" cy="5594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50"/>
            <p:cNvSpPr txBox="1"/>
            <p:nvPr/>
          </p:nvSpPr>
          <p:spPr>
            <a:xfrm>
              <a:off x="1808937" y="1049342"/>
              <a:ext cx="36580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组合 20"/>
          <p:cNvGrpSpPr/>
          <p:nvPr/>
        </p:nvGrpSpPr>
        <p:grpSpPr>
          <a:xfrm>
            <a:off x="3273321" y="1746824"/>
            <a:ext cx="2209109" cy="2209109"/>
            <a:chOff x="3273321" y="1746824"/>
            <a:chExt cx="2209109" cy="2209109"/>
          </a:xfrm>
          <a:solidFill>
            <a:srgbClr val="1A3F6C"/>
          </a:solidFill>
        </p:grpSpPr>
        <p:sp>
          <p:nvSpPr>
            <p:cNvPr id="22" name="椭圆 21"/>
            <p:cNvSpPr/>
            <p:nvPr/>
          </p:nvSpPr>
          <p:spPr>
            <a:xfrm>
              <a:off x="3273321" y="1746824"/>
              <a:ext cx="2209109" cy="2209109"/>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TextBox 51"/>
            <p:cNvSpPr txBox="1"/>
            <p:nvPr/>
          </p:nvSpPr>
          <p:spPr>
            <a:xfrm>
              <a:off x="3949886" y="1997410"/>
              <a:ext cx="861133"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E</a:t>
              </a:r>
              <a:endParaRPr kumimoji="0" lang="zh-CN" altLang="en-US" sz="9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4" name="矩形 23"/>
          <p:cNvSpPr/>
          <p:nvPr/>
        </p:nvSpPr>
        <p:spPr>
          <a:xfrm>
            <a:off x="2000656" y="2271917"/>
            <a:ext cx="1107996" cy="64633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标题</a:t>
            </a:r>
          </a:p>
        </p:txBody>
      </p:sp>
      <p:sp>
        <p:nvSpPr>
          <p:cNvPr id="25" name="TextBox 59"/>
          <p:cNvSpPr txBox="1"/>
          <p:nvPr/>
        </p:nvSpPr>
        <p:spPr>
          <a:xfrm>
            <a:off x="5817337" y="1165837"/>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26" name="TextBox 60"/>
          <p:cNvSpPr txBox="1"/>
          <p:nvPr/>
        </p:nvSpPr>
        <p:spPr>
          <a:xfrm>
            <a:off x="5817337" y="1325154"/>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27" name="直接连接符 26"/>
          <p:cNvCxnSpPr/>
          <p:nvPr/>
        </p:nvCxnSpPr>
        <p:spPr>
          <a:xfrm flipV="1">
            <a:off x="5688716" y="1175827"/>
            <a:ext cx="0" cy="409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62"/>
          <p:cNvSpPr txBox="1"/>
          <p:nvPr/>
        </p:nvSpPr>
        <p:spPr>
          <a:xfrm>
            <a:off x="5817337" y="1894280"/>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29" name="TextBox 65"/>
          <p:cNvSpPr txBox="1"/>
          <p:nvPr/>
        </p:nvSpPr>
        <p:spPr>
          <a:xfrm>
            <a:off x="5817337" y="2053597"/>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0" name="直接连接符 29"/>
          <p:cNvCxnSpPr/>
          <p:nvPr/>
        </p:nvCxnSpPr>
        <p:spPr>
          <a:xfrm flipV="1">
            <a:off x="5688716" y="1904270"/>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81"/>
          <p:cNvSpPr txBox="1"/>
          <p:nvPr/>
        </p:nvSpPr>
        <p:spPr>
          <a:xfrm>
            <a:off x="5817337" y="2621018"/>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32" name="TextBox 87"/>
          <p:cNvSpPr txBox="1"/>
          <p:nvPr/>
        </p:nvSpPr>
        <p:spPr>
          <a:xfrm>
            <a:off x="5817337" y="2780335"/>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3" name="直接连接符 32"/>
          <p:cNvCxnSpPr/>
          <p:nvPr/>
        </p:nvCxnSpPr>
        <p:spPr>
          <a:xfrm flipV="1">
            <a:off x="5688716" y="263100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89"/>
          <p:cNvSpPr txBox="1"/>
          <p:nvPr/>
        </p:nvSpPr>
        <p:spPr>
          <a:xfrm>
            <a:off x="5817337" y="3390433"/>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35" name="TextBox 90"/>
          <p:cNvSpPr txBox="1"/>
          <p:nvPr/>
        </p:nvSpPr>
        <p:spPr>
          <a:xfrm>
            <a:off x="5817337" y="3549750"/>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6" name="直接连接符 35"/>
          <p:cNvCxnSpPr/>
          <p:nvPr/>
        </p:nvCxnSpPr>
        <p:spPr>
          <a:xfrm flipV="1">
            <a:off x="5688716" y="3400423"/>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92"/>
          <p:cNvSpPr txBox="1"/>
          <p:nvPr/>
        </p:nvSpPr>
        <p:spPr>
          <a:xfrm>
            <a:off x="5817337" y="4115248"/>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p>
        </p:txBody>
      </p:sp>
      <p:sp>
        <p:nvSpPr>
          <p:cNvPr id="38" name="TextBox 94"/>
          <p:cNvSpPr txBox="1"/>
          <p:nvPr/>
        </p:nvSpPr>
        <p:spPr>
          <a:xfrm>
            <a:off x="5817337" y="4274565"/>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9" name="直接连接符 38"/>
          <p:cNvCxnSpPr/>
          <p:nvPr/>
        </p:nvCxnSpPr>
        <p:spPr>
          <a:xfrm flipV="1">
            <a:off x="5688716" y="412523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0000">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 calcmode="lin" valueType="num" p14:bounceEnd="40000">
                                          <p:cBhvr additive="base">
                                            <p:cTn id="7"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2.77778E-7 -9.87654E-7 L -2.77778E-7 -0.07222 " pathEditMode="relative" rAng="0" ptsTypes="AA">
                                          <p:cBhvr>
                                            <p:cTn id="11" dur="250" accel="50000" decel="50000" autoRev="1" fill="hold">
                                              <p:stCondLst>
                                                <p:cond delay="0"/>
                                              </p:stCondLst>
                                            </p:cTn>
                                            <p:tgtEl>
                                              <p:spTgt spid="24"/>
                                            </p:tgtEl>
                                            <p:attrNameLst>
                                              <p:attrName>ppt_x</p:attrName>
                                              <p:attrName>ppt_y</p:attrName>
                                            </p:attrNameLst>
                                          </p:cBhvr>
                                          <p:rCtr x="0" y="-3611"/>
                                        </p:animMotion>
                                        <p:animRot by="1500000">
                                          <p:cBhvr>
                                            <p:cTn id="12" dur="125" fill="hold">
                                              <p:stCondLst>
                                                <p:cond delay="0"/>
                                              </p:stCondLst>
                                            </p:cTn>
                                            <p:tgtEl>
                                              <p:spTgt spid="24"/>
                                            </p:tgtEl>
                                            <p:attrNameLst>
                                              <p:attrName>r</p:attrName>
                                            </p:attrNameLst>
                                          </p:cBhvr>
                                        </p:animRot>
                                        <p:animRot by="-1500000">
                                          <p:cBhvr>
                                            <p:cTn id="13" dur="125" fill="hold">
                                              <p:stCondLst>
                                                <p:cond delay="125"/>
                                              </p:stCondLst>
                                            </p:cTn>
                                            <p:tgtEl>
                                              <p:spTgt spid="24"/>
                                            </p:tgtEl>
                                            <p:attrNameLst>
                                              <p:attrName>r</p:attrName>
                                            </p:attrNameLst>
                                          </p:cBhvr>
                                        </p:animRot>
                                        <p:animRot by="-1500000">
                                          <p:cBhvr>
                                            <p:cTn id="14" dur="125" fill="hold">
                                              <p:stCondLst>
                                                <p:cond delay="250"/>
                                              </p:stCondLst>
                                            </p:cTn>
                                            <p:tgtEl>
                                              <p:spTgt spid="24"/>
                                            </p:tgtEl>
                                            <p:attrNameLst>
                                              <p:attrName>r</p:attrName>
                                            </p:attrNameLst>
                                          </p:cBhvr>
                                        </p:animRot>
                                        <p:animRot by="1500000">
                                          <p:cBhvr>
                                            <p:cTn id="15" dur="125" fill="hold">
                                              <p:stCondLst>
                                                <p:cond delay="375"/>
                                              </p:stCondLst>
                                            </p:cTn>
                                            <p:tgtEl>
                                              <p:spTgt spid="24"/>
                                            </p:tgtEl>
                                            <p:attrNameLst>
                                              <p:attrName>r</p:attrName>
                                            </p:attrNameLst>
                                          </p:cBhvr>
                                        </p:animRo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49"/>
                                </p:stCondLst>
                                <p:childTnLst>
                                  <p:par>
                                    <p:cTn id="22" presetID="2" presetClass="entr" presetSubtype="1" fill="hold" nodeType="afterEffect" p14:presetBounceEnd="40000">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14:bounceEnd="40000">
                                          <p:cBhvr additive="base">
                                            <p:cTn id="24"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14:presetBounceEnd="40000">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14:bounceEnd="40000">
                                          <p:cBhvr additive="base">
                                            <p:cTn id="28"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14:presetBounceEnd="40000">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14:bounceEnd="40000">
                                          <p:cBhvr additive="base">
                                            <p:cTn id="32"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14:presetBounceEnd="40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40000">
                                          <p:cBhvr additive="base">
                                            <p:cTn id="36"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2" fill="hold" nodeType="withEffect" p14:presetBounceEnd="4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40000">
                                          <p:cBhvr additive="base">
                                            <p:cTn id="40"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21"/>
                                            </p:tgtEl>
                                            <p:attrNameLst>
                                              <p:attrName>ppt_y</p:attrName>
                                            </p:attrNameLst>
                                          </p:cBhvr>
                                          <p:tavLst>
                                            <p:tav tm="0">
                                              <p:val>
                                                <p:strVal val="#ppt_y"/>
                                              </p:val>
                                            </p:tav>
                                            <p:tav tm="100000">
                                              <p:val>
                                                <p:strVal val="#ppt_y"/>
                                              </p:val>
                                            </p:tav>
                                          </p:tavLst>
                                        </p:anim>
                                      </p:childTnLst>
                                    </p:cTn>
                                  </p:par>
                                  <p:par>
                                    <p:cTn id="42" presetID="12" presetClass="entr" presetSubtype="8" fill="hold" nodeType="withEffect">
                                      <p:stCondLst>
                                        <p:cond delay="5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p:tgtEl>
                                              <p:spTgt spid="27"/>
                                            </p:tgtEl>
                                            <p:attrNameLst>
                                              <p:attrName>ppt_x</p:attrName>
                                            </p:attrNameLst>
                                          </p:cBhvr>
                                          <p:tavLst>
                                            <p:tav tm="0">
                                              <p:val>
                                                <p:strVal val="#ppt_x-#ppt_w*1.125000"/>
                                              </p:val>
                                            </p:tav>
                                            <p:tav tm="100000">
                                              <p:val>
                                                <p:strVal val="#ppt_x"/>
                                              </p:val>
                                            </p:tav>
                                          </p:tavLst>
                                        </p:anim>
                                        <p:animEffect transition="in" filter="wipe(right)">
                                          <p:cBhvr>
                                            <p:cTn id="45" dur="500"/>
                                            <p:tgtEl>
                                              <p:spTgt spid="27"/>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par>
                                    <p:cTn id="50" presetID="12" presetClass="entr" presetSubtype="8" fill="hold" grpId="0" nodeType="withEffect">
                                      <p:stCondLst>
                                        <p:cond delay="5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p:tgtEl>
                                              <p:spTgt spid="26"/>
                                            </p:tgtEl>
                                            <p:attrNameLst>
                                              <p:attrName>ppt_x</p:attrName>
                                            </p:attrNameLst>
                                          </p:cBhvr>
                                          <p:tavLst>
                                            <p:tav tm="0">
                                              <p:val>
                                                <p:strVal val="#ppt_x-#ppt_w*1.125000"/>
                                              </p:val>
                                            </p:tav>
                                            <p:tav tm="100000">
                                              <p:val>
                                                <p:strVal val="#ppt_x"/>
                                              </p:val>
                                            </p:tav>
                                          </p:tavLst>
                                        </p:anim>
                                        <p:animEffect transition="in" filter="wipe(right)">
                                          <p:cBhvr>
                                            <p:cTn id="53" dur="500"/>
                                            <p:tgtEl>
                                              <p:spTgt spid="26"/>
                                            </p:tgtEl>
                                          </p:cBhvr>
                                        </p:animEffect>
                                      </p:childTnLst>
                                    </p:cTn>
                                  </p:par>
                                  <p:par>
                                    <p:cTn id="54" presetID="12" presetClass="entr" presetSubtype="8" fill="hold" nodeType="withEffect">
                                      <p:stCondLst>
                                        <p:cond delay="80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p:tgtEl>
                                              <p:spTgt spid="30"/>
                                            </p:tgtEl>
                                            <p:attrNameLst>
                                              <p:attrName>ppt_x</p:attrName>
                                            </p:attrNameLst>
                                          </p:cBhvr>
                                          <p:tavLst>
                                            <p:tav tm="0">
                                              <p:val>
                                                <p:strVal val="#ppt_x-#ppt_w*1.125000"/>
                                              </p:val>
                                            </p:tav>
                                            <p:tav tm="100000">
                                              <p:val>
                                                <p:strVal val="#ppt_x"/>
                                              </p:val>
                                            </p:tav>
                                          </p:tavLst>
                                        </p:anim>
                                        <p:animEffect transition="in" filter="wipe(right)">
                                          <p:cBhvr>
                                            <p:cTn id="57" dur="500"/>
                                            <p:tgtEl>
                                              <p:spTgt spid="30"/>
                                            </p:tgtEl>
                                          </p:cBhvr>
                                        </p:animEffect>
                                      </p:childTnLst>
                                    </p:cTn>
                                  </p:par>
                                  <p:par>
                                    <p:cTn id="58" presetID="12" presetClass="entr" presetSubtype="8" fill="hold" grpId="0" nodeType="withEffect">
                                      <p:stCondLst>
                                        <p:cond delay="8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p:tgtEl>
                                              <p:spTgt spid="28"/>
                                            </p:tgtEl>
                                            <p:attrNameLst>
                                              <p:attrName>ppt_x</p:attrName>
                                            </p:attrNameLst>
                                          </p:cBhvr>
                                          <p:tavLst>
                                            <p:tav tm="0">
                                              <p:val>
                                                <p:strVal val="#ppt_x-#ppt_w*1.125000"/>
                                              </p:val>
                                            </p:tav>
                                            <p:tav tm="100000">
                                              <p:val>
                                                <p:strVal val="#ppt_x"/>
                                              </p:val>
                                            </p:tav>
                                          </p:tavLst>
                                        </p:anim>
                                        <p:animEffect transition="in" filter="wipe(right)">
                                          <p:cBhvr>
                                            <p:cTn id="61" dur="500"/>
                                            <p:tgtEl>
                                              <p:spTgt spid="28"/>
                                            </p:tgtEl>
                                          </p:cBhvr>
                                        </p:animEffect>
                                      </p:childTnLst>
                                    </p:cTn>
                                  </p:par>
                                  <p:par>
                                    <p:cTn id="62" presetID="12" presetClass="entr" presetSubtype="8" fill="hold" grpId="0" nodeType="withEffect">
                                      <p:stCondLst>
                                        <p:cond delay="8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ppt_x</p:attrName>
                                            </p:attrNameLst>
                                          </p:cBhvr>
                                          <p:tavLst>
                                            <p:tav tm="0">
                                              <p:val>
                                                <p:strVal val="#ppt_x-#ppt_w*1.125000"/>
                                              </p:val>
                                            </p:tav>
                                            <p:tav tm="100000">
                                              <p:val>
                                                <p:strVal val="#ppt_x"/>
                                              </p:val>
                                            </p:tav>
                                          </p:tavLst>
                                        </p:anim>
                                        <p:animEffect transition="in" filter="wipe(right)">
                                          <p:cBhvr>
                                            <p:cTn id="65" dur="500"/>
                                            <p:tgtEl>
                                              <p:spTgt spid="29"/>
                                            </p:tgtEl>
                                          </p:cBhvr>
                                        </p:animEffect>
                                      </p:childTnLst>
                                    </p:cTn>
                                  </p:par>
                                  <p:par>
                                    <p:cTn id="66" presetID="12" presetClass="entr" presetSubtype="8" fill="hold" nodeType="withEffect">
                                      <p:stCondLst>
                                        <p:cond delay="110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p:tgtEl>
                                              <p:spTgt spid="33"/>
                                            </p:tgtEl>
                                            <p:attrNameLst>
                                              <p:attrName>ppt_x</p:attrName>
                                            </p:attrNameLst>
                                          </p:cBhvr>
                                          <p:tavLst>
                                            <p:tav tm="0">
                                              <p:val>
                                                <p:strVal val="#ppt_x-#ppt_w*1.125000"/>
                                              </p:val>
                                            </p:tav>
                                            <p:tav tm="100000">
                                              <p:val>
                                                <p:strVal val="#ppt_x"/>
                                              </p:val>
                                            </p:tav>
                                          </p:tavLst>
                                        </p:anim>
                                        <p:animEffect transition="in" filter="wipe(right)">
                                          <p:cBhvr>
                                            <p:cTn id="69" dur="500"/>
                                            <p:tgtEl>
                                              <p:spTgt spid="33"/>
                                            </p:tgtEl>
                                          </p:cBhvr>
                                        </p:animEffect>
                                      </p:childTnLst>
                                    </p:cTn>
                                  </p:par>
                                  <p:par>
                                    <p:cTn id="70" presetID="12" presetClass="entr" presetSubtype="8" fill="hold" grpId="0" nodeType="withEffect">
                                      <p:stCondLst>
                                        <p:cond delay="110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p:tgtEl>
                                              <p:spTgt spid="31"/>
                                            </p:tgtEl>
                                            <p:attrNameLst>
                                              <p:attrName>ppt_x</p:attrName>
                                            </p:attrNameLst>
                                          </p:cBhvr>
                                          <p:tavLst>
                                            <p:tav tm="0">
                                              <p:val>
                                                <p:strVal val="#ppt_x-#ppt_w*1.125000"/>
                                              </p:val>
                                            </p:tav>
                                            <p:tav tm="100000">
                                              <p:val>
                                                <p:strVal val="#ppt_x"/>
                                              </p:val>
                                            </p:tav>
                                          </p:tavLst>
                                        </p:anim>
                                        <p:animEffect transition="in" filter="wipe(right)">
                                          <p:cBhvr>
                                            <p:cTn id="73" dur="500"/>
                                            <p:tgtEl>
                                              <p:spTgt spid="31"/>
                                            </p:tgtEl>
                                          </p:cBhvr>
                                        </p:animEffect>
                                      </p:childTnLst>
                                    </p:cTn>
                                  </p:par>
                                  <p:par>
                                    <p:cTn id="74" presetID="12" presetClass="entr" presetSubtype="8" fill="hold" grpId="0" nodeType="withEffect">
                                      <p:stCondLst>
                                        <p:cond delay="110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p:tgtEl>
                                              <p:spTgt spid="32"/>
                                            </p:tgtEl>
                                            <p:attrNameLst>
                                              <p:attrName>ppt_x</p:attrName>
                                            </p:attrNameLst>
                                          </p:cBhvr>
                                          <p:tavLst>
                                            <p:tav tm="0">
                                              <p:val>
                                                <p:strVal val="#ppt_x-#ppt_w*1.125000"/>
                                              </p:val>
                                            </p:tav>
                                            <p:tav tm="100000">
                                              <p:val>
                                                <p:strVal val="#ppt_x"/>
                                              </p:val>
                                            </p:tav>
                                          </p:tavLst>
                                        </p:anim>
                                        <p:animEffect transition="in" filter="wipe(right)">
                                          <p:cBhvr>
                                            <p:cTn id="77" dur="500"/>
                                            <p:tgtEl>
                                              <p:spTgt spid="32"/>
                                            </p:tgtEl>
                                          </p:cBhvr>
                                        </p:animEffect>
                                      </p:childTnLst>
                                    </p:cTn>
                                  </p:par>
                                  <p:par>
                                    <p:cTn id="78" presetID="12" presetClass="entr" presetSubtype="8" fill="hold" nodeType="withEffect">
                                      <p:stCondLst>
                                        <p:cond delay="140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p:tgtEl>
                                              <p:spTgt spid="36"/>
                                            </p:tgtEl>
                                            <p:attrNameLst>
                                              <p:attrName>ppt_x</p:attrName>
                                            </p:attrNameLst>
                                          </p:cBhvr>
                                          <p:tavLst>
                                            <p:tav tm="0">
                                              <p:val>
                                                <p:strVal val="#ppt_x-#ppt_w*1.125000"/>
                                              </p:val>
                                            </p:tav>
                                            <p:tav tm="100000">
                                              <p:val>
                                                <p:strVal val="#ppt_x"/>
                                              </p:val>
                                            </p:tav>
                                          </p:tavLst>
                                        </p:anim>
                                        <p:animEffect transition="in" filter="wipe(right)">
                                          <p:cBhvr>
                                            <p:cTn id="81" dur="500"/>
                                            <p:tgtEl>
                                              <p:spTgt spid="36"/>
                                            </p:tgtEl>
                                          </p:cBhvr>
                                        </p:animEffect>
                                      </p:childTnLst>
                                    </p:cTn>
                                  </p:par>
                                  <p:par>
                                    <p:cTn id="82" presetID="12" presetClass="entr" presetSubtype="8" fill="hold" grpId="0" nodeType="withEffect">
                                      <p:stCondLst>
                                        <p:cond delay="140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p:tgtEl>
                                              <p:spTgt spid="35"/>
                                            </p:tgtEl>
                                            <p:attrNameLst>
                                              <p:attrName>ppt_x</p:attrName>
                                            </p:attrNameLst>
                                          </p:cBhvr>
                                          <p:tavLst>
                                            <p:tav tm="0">
                                              <p:val>
                                                <p:strVal val="#ppt_x-#ppt_w*1.125000"/>
                                              </p:val>
                                            </p:tav>
                                            <p:tav tm="100000">
                                              <p:val>
                                                <p:strVal val="#ppt_x"/>
                                              </p:val>
                                            </p:tav>
                                          </p:tavLst>
                                        </p:anim>
                                        <p:animEffect transition="in" filter="wipe(right)">
                                          <p:cBhvr>
                                            <p:cTn id="85" dur="500"/>
                                            <p:tgtEl>
                                              <p:spTgt spid="35"/>
                                            </p:tgtEl>
                                          </p:cBhvr>
                                        </p:animEffect>
                                      </p:childTnLst>
                                    </p:cTn>
                                  </p:par>
                                  <p:par>
                                    <p:cTn id="86" presetID="12" presetClass="entr" presetSubtype="8" fill="hold" grpId="0" nodeType="withEffect">
                                      <p:stCondLst>
                                        <p:cond delay="140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p:tgtEl>
                                              <p:spTgt spid="34"/>
                                            </p:tgtEl>
                                            <p:attrNameLst>
                                              <p:attrName>ppt_x</p:attrName>
                                            </p:attrNameLst>
                                          </p:cBhvr>
                                          <p:tavLst>
                                            <p:tav tm="0">
                                              <p:val>
                                                <p:strVal val="#ppt_x-#ppt_w*1.125000"/>
                                              </p:val>
                                            </p:tav>
                                            <p:tav tm="100000">
                                              <p:val>
                                                <p:strVal val="#ppt_x"/>
                                              </p:val>
                                            </p:tav>
                                          </p:tavLst>
                                        </p:anim>
                                        <p:animEffect transition="in" filter="wipe(right)">
                                          <p:cBhvr>
                                            <p:cTn id="89" dur="500"/>
                                            <p:tgtEl>
                                              <p:spTgt spid="34"/>
                                            </p:tgtEl>
                                          </p:cBhvr>
                                        </p:animEffect>
                                      </p:childTnLst>
                                    </p:cTn>
                                  </p:par>
                                  <p:par>
                                    <p:cTn id="90" presetID="12" presetClass="entr" presetSubtype="8" fill="hold" nodeType="withEffect">
                                      <p:stCondLst>
                                        <p:cond delay="1700"/>
                                      </p:stCondLst>
                                      <p:childTnLst>
                                        <p:set>
                                          <p:cBhvr>
                                            <p:cTn id="91" dur="1" fill="hold">
                                              <p:stCondLst>
                                                <p:cond delay="0"/>
                                              </p:stCondLst>
                                            </p:cTn>
                                            <p:tgtEl>
                                              <p:spTgt spid="39"/>
                                            </p:tgtEl>
                                            <p:attrNameLst>
                                              <p:attrName>style.visibility</p:attrName>
                                            </p:attrNameLst>
                                          </p:cBhvr>
                                          <p:to>
                                            <p:strVal val="visible"/>
                                          </p:to>
                                        </p:set>
                                        <p:anim calcmode="lin" valueType="num">
                                          <p:cBhvr additive="base">
                                            <p:cTn id="92" dur="500"/>
                                            <p:tgtEl>
                                              <p:spTgt spid="39"/>
                                            </p:tgtEl>
                                            <p:attrNameLst>
                                              <p:attrName>ppt_x</p:attrName>
                                            </p:attrNameLst>
                                          </p:cBhvr>
                                          <p:tavLst>
                                            <p:tav tm="0">
                                              <p:val>
                                                <p:strVal val="#ppt_x-#ppt_w*1.125000"/>
                                              </p:val>
                                            </p:tav>
                                            <p:tav tm="100000">
                                              <p:val>
                                                <p:strVal val="#ppt_x"/>
                                              </p:val>
                                            </p:tav>
                                          </p:tavLst>
                                        </p:anim>
                                        <p:animEffect transition="in" filter="wipe(right)">
                                          <p:cBhvr>
                                            <p:cTn id="93" dur="500"/>
                                            <p:tgtEl>
                                              <p:spTgt spid="39"/>
                                            </p:tgtEl>
                                          </p:cBhvr>
                                        </p:animEffect>
                                      </p:childTnLst>
                                    </p:cTn>
                                  </p:par>
                                  <p:par>
                                    <p:cTn id="94" presetID="12" presetClass="entr" presetSubtype="8" fill="hold" grpId="0" nodeType="withEffect">
                                      <p:stCondLst>
                                        <p:cond delay="170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p:tgtEl>
                                              <p:spTgt spid="38"/>
                                            </p:tgtEl>
                                            <p:attrNameLst>
                                              <p:attrName>ppt_x</p:attrName>
                                            </p:attrNameLst>
                                          </p:cBhvr>
                                          <p:tavLst>
                                            <p:tav tm="0">
                                              <p:val>
                                                <p:strVal val="#ppt_x-#ppt_w*1.125000"/>
                                              </p:val>
                                            </p:tav>
                                            <p:tav tm="100000">
                                              <p:val>
                                                <p:strVal val="#ppt_x"/>
                                              </p:val>
                                            </p:tav>
                                          </p:tavLst>
                                        </p:anim>
                                        <p:animEffect transition="in" filter="wipe(right)">
                                          <p:cBhvr>
                                            <p:cTn id="97" dur="500"/>
                                            <p:tgtEl>
                                              <p:spTgt spid="38"/>
                                            </p:tgtEl>
                                          </p:cBhvr>
                                        </p:animEffect>
                                      </p:childTnLst>
                                    </p:cTn>
                                  </p:par>
                                  <p:par>
                                    <p:cTn id="98" presetID="12" presetClass="entr" presetSubtype="8" fill="hold" grpId="0" nodeType="withEffect">
                                      <p:stCondLst>
                                        <p:cond delay="170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p:tgtEl>
                                              <p:spTgt spid="37"/>
                                            </p:tgtEl>
                                            <p:attrNameLst>
                                              <p:attrName>ppt_x</p:attrName>
                                            </p:attrNameLst>
                                          </p:cBhvr>
                                          <p:tavLst>
                                            <p:tav tm="0">
                                              <p:val>
                                                <p:strVal val="#ppt_x-#ppt_w*1.125000"/>
                                              </p:val>
                                            </p:tav>
                                            <p:tav tm="100000">
                                              <p:val>
                                                <p:strVal val="#ppt_x"/>
                                              </p:val>
                                            </p:tav>
                                          </p:tavLst>
                                        </p:anim>
                                        <p:animEffect transition="in" filter="wipe(right)">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4" grpId="1"/>
          <p:bldP spid="25" grpId="0"/>
          <p:bldP spid="26" grpId="0"/>
          <p:bldP spid="28" grpId="0"/>
          <p:bldP spid="29" grpId="0"/>
          <p:bldP spid="31" grpId="0"/>
          <p:bldP spid="32" grpId="0"/>
          <p:bldP spid="34" grpId="0"/>
          <p:bldP spid="35"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2.77778E-7 -9.87654E-7 L -2.77778E-7 -0.07222 " pathEditMode="relative" rAng="0" ptsTypes="AA">
                                          <p:cBhvr>
                                            <p:cTn id="11" dur="250" accel="50000" decel="50000" autoRev="1" fill="hold">
                                              <p:stCondLst>
                                                <p:cond delay="0"/>
                                              </p:stCondLst>
                                            </p:cTn>
                                            <p:tgtEl>
                                              <p:spTgt spid="24"/>
                                            </p:tgtEl>
                                            <p:attrNameLst>
                                              <p:attrName>ppt_x</p:attrName>
                                              <p:attrName>ppt_y</p:attrName>
                                            </p:attrNameLst>
                                          </p:cBhvr>
                                          <p:rCtr x="0" y="-3611"/>
                                        </p:animMotion>
                                        <p:animRot by="1500000">
                                          <p:cBhvr>
                                            <p:cTn id="12" dur="125" fill="hold">
                                              <p:stCondLst>
                                                <p:cond delay="0"/>
                                              </p:stCondLst>
                                            </p:cTn>
                                            <p:tgtEl>
                                              <p:spTgt spid="24"/>
                                            </p:tgtEl>
                                            <p:attrNameLst>
                                              <p:attrName>r</p:attrName>
                                            </p:attrNameLst>
                                          </p:cBhvr>
                                        </p:animRot>
                                        <p:animRot by="-1500000">
                                          <p:cBhvr>
                                            <p:cTn id="13" dur="125" fill="hold">
                                              <p:stCondLst>
                                                <p:cond delay="125"/>
                                              </p:stCondLst>
                                            </p:cTn>
                                            <p:tgtEl>
                                              <p:spTgt spid="24"/>
                                            </p:tgtEl>
                                            <p:attrNameLst>
                                              <p:attrName>r</p:attrName>
                                            </p:attrNameLst>
                                          </p:cBhvr>
                                        </p:animRot>
                                        <p:animRot by="-1500000">
                                          <p:cBhvr>
                                            <p:cTn id="14" dur="125" fill="hold">
                                              <p:stCondLst>
                                                <p:cond delay="250"/>
                                              </p:stCondLst>
                                            </p:cTn>
                                            <p:tgtEl>
                                              <p:spTgt spid="24"/>
                                            </p:tgtEl>
                                            <p:attrNameLst>
                                              <p:attrName>r</p:attrName>
                                            </p:attrNameLst>
                                          </p:cBhvr>
                                        </p:animRot>
                                        <p:animRot by="1500000">
                                          <p:cBhvr>
                                            <p:cTn id="15" dur="125" fill="hold">
                                              <p:stCondLst>
                                                <p:cond delay="375"/>
                                              </p:stCondLst>
                                            </p:cTn>
                                            <p:tgtEl>
                                              <p:spTgt spid="24"/>
                                            </p:tgtEl>
                                            <p:attrNameLst>
                                              <p:attrName>r</p:attrName>
                                            </p:attrNameLst>
                                          </p:cBhvr>
                                        </p:animRo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49"/>
                                </p:stCondLst>
                                <p:childTnLst>
                                  <p:par>
                                    <p:cTn id="22" presetID="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1+#ppt_w/2"/>
                                              </p:val>
                                            </p:tav>
                                            <p:tav tm="100000">
                                              <p:val>
                                                <p:strVal val="#ppt_x"/>
                                              </p:val>
                                            </p:tav>
                                          </p:tavLst>
                                        </p:anim>
                                        <p:anim calcmode="lin" valueType="num">
                                          <p:cBhvr additive="base">
                                            <p:cTn id="41" dur="500" fill="hold"/>
                                            <p:tgtEl>
                                              <p:spTgt spid="21"/>
                                            </p:tgtEl>
                                            <p:attrNameLst>
                                              <p:attrName>ppt_y</p:attrName>
                                            </p:attrNameLst>
                                          </p:cBhvr>
                                          <p:tavLst>
                                            <p:tav tm="0">
                                              <p:val>
                                                <p:strVal val="#ppt_y"/>
                                              </p:val>
                                            </p:tav>
                                            <p:tav tm="100000">
                                              <p:val>
                                                <p:strVal val="#ppt_y"/>
                                              </p:val>
                                            </p:tav>
                                          </p:tavLst>
                                        </p:anim>
                                      </p:childTnLst>
                                    </p:cTn>
                                  </p:par>
                                  <p:par>
                                    <p:cTn id="42" presetID="12" presetClass="entr" presetSubtype="8" fill="hold" nodeType="withEffect">
                                      <p:stCondLst>
                                        <p:cond delay="5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p:tgtEl>
                                              <p:spTgt spid="27"/>
                                            </p:tgtEl>
                                            <p:attrNameLst>
                                              <p:attrName>ppt_x</p:attrName>
                                            </p:attrNameLst>
                                          </p:cBhvr>
                                          <p:tavLst>
                                            <p:tav tm="0">
                                              <p:val>
                                                <p:strVal val="#ppt_x-#ppt_w*1.125000"/>
                                              </p:val>
                                            </p:tav>
                                            <p:tav tm="100000">
                                              <p:val>
                                                <p:strVal val="#ppt_x"/>
                                              </p:val>
                                            </p:tav>
                                          </p:tavLst>
                                        </p:anim>
                                        <p:animEffect transition="in" filter="wipe(right)">
                                          <p:cBhvr>
                                            <p:cTn id="45" dur="500"/>
                                            <p:tgtEl>
                                              <p:spTgt spid="27"/>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par>
                                    <p:cTn id="50" presetID="12" presetClass="entr" presetSubtype="8" fill="hold" grpId="0" nodeType="withEffect">
                                      <p:stCondLst>
                                        <p:cond delay="5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p:tgtEl>
                                              <p:spTgt spid="26"/>
                                            </p:tgtEl>
                                            <p:attrNameLst>
                                              <p:attrName>ppt_x</p:attrName>
                                            </p:attrNameLst>
                                          </p:cBhvr>
                                          <p:tavLst>
                                            <p:tav tm="0">
                                              <p:val>
                                                <p:strVal val="#ppt_x-#ppt_w*1.125000"/>
                                              </p:val>
                                            </p:tav>
                                            <p:tav tm="100000">
                                              <p:val>
                                                <p:strVal val="#ppt_x"/>
                                              </p:val>
                                            </p:tav>
                                          </p:tavLst>
                                        </p:anim>
                                        <p:animEffect transition="in" filter="wipe(right)">
                                          <p:cBhvr>
                                            <p:cTn id="53" dur="500"/>
                                            <p:tgtEl>
                                              <p:spTgt spid="26"/>
                                            </p:tgtEl>
                                          </p:cBhvr>
                                        </p:animEffect>
                                      </p:childTnLst>
                                    </p:cTn>
                                  </p:par>
                                  <p:par>
                                    <p:cTn id="54" presetID="12" presetClass="entr" presetSubtype="8" fill="hold" nodeType="withEffect">
                                      <p:stCondLst>
                                        <p:cond delay="80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p:tgtEl>
                                              <p:spTgt spid="30"/>
                                            </p:tgtEl>
                                            <p:attrNameLst>
                                              <p:attrName>ppt_x</p:attrName>
                                            </p:attrNameLst>
                                          </p:cBhvr>
                                          <p:tavLst>
                                            <p:tav tm="0">
                                              <p:val>
                                                <p:strVal val="#ppt_x-#ppt_w*1.125000"/>
                                              </p:val>
                                            </p:tav>
                                            <p:tav tm="100000">
                                              <p:val>
                                                <p:strVal val="#ppt_x"/>
                                              </p:val>
                                            </p:tav>
                                          </p:tavLst>
                                        </p:anim>
                                        <p:animEffect transition="in" filter="wipe(right)">
                                          <p:cBhvr>
                                            <p:cTn id="57" dur="500"/>
                                            <p:tgtEl>
                                              <p:spTgt spid="30"/>
                                            </p:tgtEl>
                                          </p:cBhvr>
                                        </p:animEffect>
                                      </p:childTnLst>
                                    </p:cTn>
                                  </p:par>
                                  <p:par>
                                    <p:cTn id="58" presetID="12" presetClass="entr" presetSubtype="8" fill="hold" grpId="0" nodeType="withEffect">
                                      <p:stCondLst>
                                        <p:cond delay="8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p:tgtEl>
                                              <p:spTgt spid="28"/>
                                            </p:tgtEl>
                                            <p:attrNameLst>
                                              <p:attrName>ppt_x</p:attrName>
                                            </p:attrNameLst>
                                          </p:cBhvr>
                                          <p:tavLst>
                                            <p:tav tm="0">
                                              <p:val>
                                                <p:strVal val="#ppt_x-#ppt_w*1.125000"/>
                                              </p:val>
                                            </p:tav>
                                            <p:tav tm="100000">
                                              <p:val>
                                                <p:strVal val="#ppt_x"/>
                                              </p:val>
                                            </p:tav>
                                          </p:tavLst>
                                        </p:anim>
                                        <p:animEffect transition="in" filter="wipe(right)">
                                          <p:cBhvr>
                                            <p:cTn id="61" dur="500"/>
                                            <p:tgtEl>
                                              <p:spTgt spid="28"/>
                                            </p:tgtEl>
                                          </p:cBhvr>
                                        </p:animEffect>
                                      </p:childTnLst>
                                    </p:cTn>
                                  </p:par>
                                  <p:par>
                                    <p:cTn id="62" presetID="12" presetClass="entr" presetSubtype="8" fill="hold" grpId="0" nodeType="withEffect">
                                      <p:stCondLst>
                                        <p:cond delay="8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ppt_x</p:attrName>
                                            </p:attrNameLst>
                                          </p:cBhvr>
                                          <p:tavLst>
                                            <p:tav tm="0">
                                              <p:val>
                                                <p:strVal val="#ppt_x-#ppt_w*1.125000"/>
                                              </p:val>
                                            </p:tav>
                                            <p:tav tm="100000">
                                              <p:val>
                                                <p:strVal val="#ppt_x"/>
                                              </p:val>
                                            </p:tav>
                                          </p:tavLst>
                                        </p:anim>
                                        <p:animEffect transition="in" filter="wipe(right)">
                                          <p:cBhvr>
                                            <p:cTn id="65" dur="500"/>
                                            <p:tgtEl>
                                              <p:spTgt spid="29"/>
                                            </p:tgtEl>
                                          </p:cBhvr>
                                        </p:animEffect>
                                      </p:childTnLst>
                                    </p:cTn>
                                  </p:par>
                                  <p:par>
                                    <p:cTn id="66" presetID="12" presetClass="entr" presetSubtype="8" fill="hold" nodeType="withEffect">
                                      <p:stCondLst>
                                        <p:cond delay="110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p:tgtEl>
                                              <p:spTgt spid="33"/>
                                            </p:tgtEl>
                                            <p:attrNameLst>
                                              <p:attrName>ppt_x</p:attrName>
                                            </p:attrNameLst>
                                          </p:cBhvr>
                                          <p:tavLst>
                                            <p:tav tm="0">
                                              <p:val>
                                                <p:strVal val="#ppt_x-#ppt_w*1.125000"/>
                                              </p:val>
                                            </p:tav>
                                            <p:tav tm="100000">
                                              <p:val>
                                                <p:strVal val="#ppt_x"/>
                                              </p:val>
                                            </p:tav>
                                          </p:tavLst>
                                        </p:anim>
                                        <p:animEffect transition="in" filter="wipe(right)">
                                          <p:cBhvr>
                                            <p:cTn id="69" dur="500"/>
                                            <p:tgtEl>
                                              <p:spTgt spid="33"/>
                                            </p:tgtEl>
                                          </p:cBhvr>
                                        </p:animEffect>
                                      </p:childTnLst>
                                    </p:cTn>
                                  </p:par>
                                  <p:par>
                                    <p:cTn id="70" presetID="12" presetClass="entr" presetSubtype="8" fill="hold" grpId="0" nodeType="withEffect">
                                      <p:stCondLst>
                                        <p:cond delay="110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p:tgtEl>
                                              <p:spTgt spid="31"/>
                                            </p:tgtEl>
                                            <p:attrNameLst>
                                              <p:attrName>ppt_x</p:attrName>
                                            </p:attrNameLst>
                                          </p:cBhvr>
                                          <p:tavLst>
                                            <p:tav tm="0">
                                              <p:val>
                                                <p:strVal val="#ppt_x-#ppt_w*1.125000"/>
                                              </p:val>
                                            </p:tav>
                                            <p:tav tm="100000">
                                              <p:val>
                                                <p:strVal val="#ppt_x"/>
                                              </p:val>
                                            </p:tav>
                                          </p:tavLst>
                                        </p:anim>
                                        <p:animEffect transition="in" filter="wipe(right)">
                                          <p:cBhvr>
                                            <p:cTn id="73" dur="500"/>
                                            <p:tgtEl>
                                              <p:spTgt spid="31"/>
                                            </p:tgtEl>
                                          </p:cBhvr>
                                        </p:animEffect>
                                      </p:childTnLst>
                                    </p:cTn>
                                  </p:par>
                                  <p:par>
                                    <p:cTn id="74" presetID="12" presetClass="entr" presetSubtype="8" fill="hold" grpId="0" nodeType="withEffect">
                                      <p:stCondLst>
                                        <p:cond delay="110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p:tgtEl>
                                              <p:spTgt spid="32"/>
                                            </p:tgtEl>
                                            <p:attrNameLst>
                                              <p:attrName>ppt_x</p:attrName>
                                            </p:attrNameLst>
                                          </p:cBhvr>
                                          <p:tavLst>
                                            <p:tav tm="0">
                                              <p:val>
                                                <p:strVal val="#ppt_x-#ppt_w*1.125000"/>
                                              </p:val>
                                            </p:tav>
                                            <p:tav tm="100000">
                                              <p:val>
                                                <p:strVal val="#ppt_x"/>
                                              </p:val>
                                            </p:tav>
                                          </p:tavLst>
                                        </p:anim>
                                        <p:animEffect transition="in" filter="wipe(right)">
                                          <p:cBhvr>
                                            <p:cTn id="77" dur="500"/>
                                            <p:tgtEl>
                                              <p:spTgt spid="32"/>
                                            </p:tgtEl>
                                          </p:cBhvr>
                                        </p:animEffect>
                                      </p:childTnLst>
                                    </p:cTn>
                                  </p:par>
                                  <p:par>
                                    <p:cTn id="78" presetID="12" presetClass="entr" presetSubtype="8" fill="hold" nodeType="withEffect">
                                      <p:stCondLst>
                                        <p:cond delay="140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p:tgtEl>
                                              <p:spTgt spid="36"/>
                                            </p:tgtEl>
                                            <p:attrNameLst>
                                              <p:attrName>ppt_x</p:attrName>
                                            </p:attrNameLst>
                                          </p:cBhvr>
                                          <p:tavLst>
                                            <p:tav tm="0">
                                              <p:val>
                                                <p:strVal val="#ppt_x-#ppt_w*1.125000"/>
                                              </p:val>
                                            </p:tav>
                                            <p:tav tm="100000">
                                              <p:val>
                                                <p:strVal val="#ppt_x"/>
                                              </p:val>
                                            </p:tav>
                                          </p:tavLst>
                                        </p:anim>
                                        <p:animEffect transition="in" filter="wipe(right)">
                                          <p:cBhvr>
                                            <p:cTn id="81" dur="500"/>
                                            <p:tgtEl>
                                              <p:spTgt spid="36"/>
                                            </p:tgtEl>
                                          </p:cBhvr>
                                        </p:animEffect>
                                      </p:childTnLst>
                                    </p:cTn>
                                  </p:par>
                                  <p:par>
                                    <p:cTn id="82" presetID="12" presetClass="entr" presetSubtype="8" fill="hold" grpId="0" nodeType="withEffect">
                                      <p:stCondLst>
                                        <p:cond delay="140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p:tgtEl>
                                              <p:spTgt spid="35"/>
                                            </p:tgtEl>
                                            <p:attrNameLst>
                                              <p:attrName>ppt_x</p:attrName>
                                            </p:attrNameLst>
                                          </p:cBhvr>
                                          <p:tavLst>
                                            <p:tav tm="0">
                                              <p:val>
                                                <p:strVal val="#ppt_x-#ppt_w*1.125000"/>
                                              </p:val>
                                            </p:tav>
                                            <p:tav tm="100000">
                                              <p:val>
                                                <p:strVal val="#ppt_x"/>
                                              </p:val>
                                            </p:tav>
                                          </p:tavLst>
                                        </p:anim>
                                        <p:animEffect transition="in" filter="wipe(right)">
                                          <p:cBhvr>
                                            <p:cTn id="85" dur="500"/>
                                            <p:tgtEl>
                                              <p:spTgt spid="35"/>
                                            </p:tgtEl>
                                          </p:cBhvr>
                                        </p:animEffect>
                                      </p:childTnLst>
                                    </p:cTn>
                                  </p:par>
                                  <p:par>
                                    <p:cTn id="86" presetID="12" presetClass="entr" presetSubtype="8" fill="hold" grpId="0" nodeType="withEffect">
                                      <p:stCondLst>
                                        <p:cond delay="140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p:tgtEl>
                                              <p:spTgt spid="34"/>
                                            </p:tgtEl>
                                            <p:attrNameLst>
                                              <p:attrName>ppt_x</p:attrName>
                                            </p:attrNameLst>
                                          </p:cBhvr>
                                          <p:tavLst>
                                            <p:tav tm="0">
                                              <p:val>
                                                <p:strVal val="#ppt_x-#ppt_w*1.125000"/>
                                              </p:val>
                                            </p:tav>
                                            <p:tav tm="100000">
                                              <p:val>
                                                <p:strVal val="#ppt_x"/>
                                              </p:val>
                                            </p:tav>
                                          </p:tavLst>
                                        </p:anim>
                                        <p:animEffect transition="in" filter="wipe(right)">
                                          <p:cBhvr>
                                            <p:cTn id="89" dur="500"/>
                                            <p:tgtEl>
                                              <p:spTgt spid="34"/>
                                            </p:tgtEl>
                                          </p:cBhvr>
                                        </p:animEffect>
                                      </p:childTnLst>
                                    </p:cTn>
                                  </p:par>
                                  <p:par>
                                    <p:cTn id="90" presetID="12" presetClass="entr" presetSubtype="8" fill="hold" nodeType="withEffect">
                                      <p:stCondLst>
                                        <p:cond delay="1700"/>
                                      </p:stCondLst>
                                      <p:childTnLst>
                                        <p:set>
                                          <p:cBhvr>
                                            <p:cTn id="91" dur="1" fill="hold">
                                              <p:stCondLst>
                                                <p:cond delay="0"/>
                                              </p:stCondLst>
                                            </p:cTn>
                                            <p:tgtEl>
                                              <p:spTgt spid="39"/>
                                            </p:tgtEl>
                                            <p:attrNameLst>
                                              <p:attrName>style.visibility</p:attrName>
                                            </p:attrNameLst>
                                          </p:cBhvr>
                                          <p:to>
                                            <p:strVal val="visible"/>
                                          </p:to>
                                        </p:set>
                                        <p:anim calcmode="lin" valueType="num">
                                          <p:cBhvr additive="base">
                                            <p:cTn id="92" dur="500"/>
                                            <p:tgtEl>
                                              <p:spTgt spid="39"/>
                                            </p:tgtEl>
                                            <p:attrNameLst>
                                              <p:attrName>ppt_x</p:attrName>
                                            </p:attrNameLst>
                                          </p:cBhvr>
                                          <p:tavLst>
                                            <p:tav tm="0">
                                              <p:val>
                                                <p:strVal val="#ppt_x-#ppt_w*1.125000"/>
                                              </p:val>
                                            </p:tav>
                                            <p:tav tm="100000">
                                              <p:val>
                                                <p:strVal val="#ppt_x"/>
                                              </p:val>
                                            </p:tav>
                                          </p:tavLst>
                                        </p:anim>
                                        <p:animEffect transition="in" filter="wipe(right)">
                                          <p:cBhvr>
                                            <p:cTn id="93" dur="500"/>
                                            <p:tgtEl>
                                              <p:spTgt spid="39"/>
                                            </p:tgtEl>
                                          </p:cBhvr>
                                        </p:animEffect>
                                      </p:childTnLst>
                                    </p:cTn>
                                  </p:par>
                                  <p:par>
                                    <p:cTn id="94" presetID="12" presetClass="entr" presetSubtype="8" fill="hold" grpId="0" nodeType="withEffect">
                                      <p:stCondLst>
                                        <p:cond delay="170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p:tgtEl>
                                              <p:spTgt spid="38"/>
                                            </p:tgtEl>
                                            <p:attrNameLst>
                                              <p:attrName>ppt_x</p:attrName>
                                            </p:attrNameLst>
                                          </p:cBhvr>
                                          <p:tavLst>
                                            <p:tav tm="0">
                                              <p:val>
                                                <p:strVal val="#ppt_x-#ppt_w*1.125000"/>
                                              </p:val>
                                            </p:tav>
                                            <p:tav tm="100000">
                                              <p:val>
                                                <p:strVal val="#ppt_x"/>
                                              </p:val>
                                            </p:tav>
                                          </p:tavLst>
                                        </p:anim>
                                        <p:animEffect transition="in" filter="wipe(right)">
                                          <p:cBhvr>
                                            <p:cTn id="97" dur="500"/>
                                            <p:tgtEl>
                                              <p:spTgt spid="38"/>
                                            </p:tgtEl>
                                          </p:cBhvr>
                                        </p:animEffect>
                                      </p:childTnLst>
                                    </p:cTn>
                                  </p:par>
                                  <p:par>
                                    <p:cTn id="98" presetID="12" presetClass="entr" presetSubtype="8" fill="hold" grpId="0" nodeType="withEffect">
                                      <p:stCondLst>
                                        <p:cond delay="170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p:tgtEl>
                                              <p:spTgt spid="37"/>
                                            </p:tgtEl>
                                            <p:attrNameLst>
                                              <p:attrName>ppt_x</p:attrName>
                                            </p:attrNameLst>
                                          </p:cBhvr>
                                          <p:tavLst>
                                            <p:tav tm="0">
                                              <p:val>
                                                <p:strVal val="#ppt_x-#ppt_w*1.125000"/>
                                              </p:val>
                                            </p:tav>
                                            <p:tav tm="100000">
                                              <p:val>
                                                <p:strVal val="#ppt_x"/>
                                              </p:val>
                                            </p:tav>
                                          </p:tavLst>
                                        </p:anim>
                                        <p:animEffect transition="in" filter="wipe(right)">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4" grpId="1"/>
          <p:bldP spid="25" grpId="0"/>
          <p:bldP spid="26" grpId="0"/>
          <p:bldP spid="28" grpId="0"/>
          <p:bldP spid="29" grpId="0"/>
          <p:bldP spid="31" grpId="0"/>
          <p:bldP spid="32" grpId="0"/>
          <p:bldP spid="34" grpId="0"/>
          <p:bldP spid="35" grpId="0"/>
          <p:bldP spid="37" grpId="0"/>
          <p:bldP spid="3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第二部分</a:t>
            </a:r>
            <a:endParaRPr kumimoji="0" lang="en-US" altLang="zh-CN" sz="28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PART 02</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rPr>
              <a:t>02</a:t>
            </a:r>
            <a:endParaRPr kumimoji="0" lang="zh-CN" altLang="en-US" sz="5000" b="1" i="0" u="none" strike="noStrike" kern="1200" cap="none" spc="0" normalizeH="0" baseline="0" noProof="0" dirty="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65">
      <a:dk1>
        <a:sysClr val="windowText" lastClr="000000"/>
      </a:dk1>
      <a:lt1>
        <a:sysClr val="window" lastClr="FFFFFF"/>
      </a:lt1>
      <a:dk2>
        <a:srgbClr val="7F7F7F"/>
      </a:dk2>
      <a:lt2>
        <a:srgbClr val="7F7F7F"/>
      </a:lt2>
      <a:accent1>
        <a:srgbClr val="26AADB"/>
      </a:accent1>
      <a:accent2>
        <a:srgbClr val="26AADB"/>
      </a:accent2>
      <a:accent3>
        <a:srgbClr val="26AADB"/>
      </a:accent3>
      <a:accent4>
        <a:srgbClr val="26AADB"/>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1491</Words>
  <Application>Microsoft Office PowerPoint</Application>
  <PresentationFormat>全屏显示(16:9)</PresentationFormat>
  <Paragraphs>254</Paragraphs>
  <Slides>27</Slides>
  <Notes>20</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27</vt:i4>
      </vt:variant>
    </vt:vector>
  </HeadingPairs>
  <TitlesOfParts>
    <vt:vector size="36" baseType="lpstr">
      <vt:lpstr>等线 Light</vt:lpstr>
      <vt:lpstr>Arial</vt:lpstr>
      <vt:lpstr>Calibri</vt:lpstr>
      <vt:lpstr>Calibri Light</vt:lpstr>
      <vt:lpstr>等线</vt:lpstr>
      <vt:lpstr>微软雅黑</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13</cp:revision>
  <dcterms:created xsi:type="dcterms:W3CDTF">2016-12-25T02:27:00Z</dcterms:created>
  <dcterms:modified xsi:type="dcterms:W3CDTF">2021-01-05T13:46:44Z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