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3" r:id="rId5"/>
    <p:sldId id="269" r:id="rId6"/>
    <p:sldId id="260" r:id="rId7"/>
    <p:sldId id="264" r:id="rId8"/>
    <p:sldId id="265" r:id="rId9"/>
    <p:sldId id="261" r:id="rId10"/>
    <p:sldId id="267" r:id="rId11"/>
    <p:sldId id="266" r:id="rId12"/>
    <p:sldId id="262" r:id="rId13"/>
    <p:sldId id="268" r:id="rId14"/>
    <p:sldId id="273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29"/>
    <a:srgbClr val="0F0F0F"/>
    <a:srgbClr val="D6193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FFCC2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73-47CE-AAE2-BBE7EB13FB5F}"/>
              </c:ext>
            </c:extLst>
          </c:dPt>
          <c:dPt>
            <c:idx val="1"/>
            <c:bubble3D val="0"/>
            <c:spPr>
              <a:solidFill>
                <a:schemeClr val="bg1">
                  <a:alpha val="12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D73-47CE-AAE2-BBE7EB13FB5F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73-47CE-AAE2-BBE7EB13FB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FFCC2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DF-49BC-8BE6-5D4F05A2F5A9}"/>
              </c:ext>
            </c:extLst>
          </c:dPt>
          <c:dPt>
            <c:idx val="1"/>
            <c:bubble3D val="0"/>
            <c:spPr>
              <a:solidFill>
                <a:schemeClr val="bg1">
                  <a:alpha val="12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6DF-49BC-8BE6-5D4F05A2F5A9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DF-49BC-8BE6-5D4F05A2F5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FFCC2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0C1-4E90-9F73-A8E9FA5E8BE4}"/>
              </c:ext>
            </c:extLst>
          </c:dPt>
          <c:dPt>
            <c:idx val="1"/>
            <c:bubble3D val="0"/>
            <c:spPr>
              <a:solidFill>
                <a:schemeClr val="bg1">
                  <a:alpha val="12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0C1-4E90-9F73-A8E9FA5E8BE4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C1-4E90-9F73-A8E9FA5E8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FFCC2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F0-4681-9E75-7CAC41F3D20F}"/>
              </c:ext>
            </c:extLst>
          </c:dPt>
          <c:dPt>
            <c:idx val="1"/>
            <c:bubble3D val="0"/>
            <c:spPr>
              <a:solidFill>
                <a:schemeClr val="bg1">
                  <a:alpha val="12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F0-4681-9E75-7CAC41F3D20F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F0-4681-9E75-7CAC41F3D2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>
                <a:alpha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类别 5</c:v>
                </c:pt>
                <c:pt idx="5">
                  <c:v>类别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4.5</c:v>
                </c:pt>
                <c:pt idx="5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F5-484A-AF69-151D39F1A1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>
                <a:lumMod val="50000"/>
                <a:alpha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类别 5</c:v>
                </c:pt>
                <c:pt idx="5">
                  <c:v>类别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2.8</c:v>
                </c:pt>
                <c:pt idx="5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F5-484A-AF69-151D39F1A12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FFC000">
                <a:alpha val="50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类别 5</c:v>
                </c:pt>
                <c:pt idx="5">
                  <c:v>类别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5.5</c:v>
                </c:pt>
                <c:pt idx="5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F5-484A-AF69-151D39F1A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1937288"/>
        <c:axId val="351937680"/>
      </c:barChart>
      <c:catAx>
        <c:axId val="3519372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1937680"/>
        <c:crosses val="autoZero"/>
        <c:auto val="1"/>
        <c:lblAlgn val="ctr"/>
        <c:lblOffset val="100"/>
        <c:noMultiLvlLbl val="0"/>
      </c:catAx>
      <c:valAx>
        <c:axId val="3519376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51937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134B7-CA86-458D-BF66-EC5CEA59262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058B0-DA53-46C0-8DE7-AA6BFDE4F3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54C6-6F0A-4123-AB6F-0B7AA215059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E746-ED72-4AFB-9058-E025DC97DE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54C6-6F0A-4123-AB6F-0B7AA215059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E746-ED72-4AFB-9058-E025DC97DE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54C6-6F0A-4123-AB6F-0B7AA215059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E746-ED72-4AFB-9058-E025DC97DE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54C6-6F0A-4123-AB6F-0B7AA215059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E746-ED72-4AFB-9058-E025DC97DE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54C6-6F0A-4123-AB6F-0B7AA215059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E746-ED72-4AFB-9058-E025DC97DE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54C6-6F0A-4123-AB6F-0B7AA215059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E746-ED72-4AFB-9058-E025DC97DE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54C6-6F0A-4123-AB6F-0B7AA215059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E746-ED72-4AFB-9058-E025DC97DE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54C6-6F0A-4123-AB6F-0B7AA215059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E746-ED72-4AFB-9058-E025DC97DE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54C6-6F0A-4123-AB6F-0B7AA215059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E746-ED72-4AFB-9058-E025DC97DE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54C6-6F0A-4123-AB6F-0B7AA215059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E746-ED72-4AFB-9058-E025DC97DE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54C6-6F0A-4123-AB6F-0B7AA215059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E746-ED72-4AFB-9058-E025DC97DE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754C6-6F0A-4123-AB6F-0B7AA215059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5E746-ED72-4AFB-9058-E025DC97DE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92"/>
          <a:stretch>
            <a:fillRect/>
          </a:stretch>
        </p:blipFill>
        <p:spPr>
          <a:xfrm>
            <a:off x="0" y="0"/>
            <a:ext cx="12206309" cy="6858000"/>
          </a:xfrm>
          <a:prstGeom prst="rect">
            <a:avLst/>
          </a:prstGeom>
        </p:spPr>
      </p:pic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32" y="-4029539"/>
            <a:ext cx="4037285" cy="297419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43957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1405578" y="797318"/>
            <a:ext cx="9343041" cy="5281813"/>
            <a:chOff x="1862778" y="816368"/>
            <a:chExt cx="9343041" cy="5281813"/>
          </a:xfrm>
        </p:grpSpPr>
        <p:sp>
          <p:nvSpPr>
            <p:cNvPr id="5" name="文本框 4"/>
            <p:cNvSpPr txBox="1"/>
            <p:nvPr/>
          </p:nvSpPr>
          <p:spPr>
            <a:xfrm>
              <a:off x="4642343" y="1906411"/>
              <a:ext cx="356235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i="1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  起步</a:t>
              </a:r>
              <a:endParaRPr lang="en-US" altLang="zh-CN" sz="3200" b="1" i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  <a:p>
              <a:r>
                <a:rPr lang="zh-CN" altLang="en-US" sz="6600" b="1" i="1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超越平凡</a:t>
              </a:r>
            </a:p>
          </p:txBody>
        </p:sp>
        <p:sp>
          <p:nvSpPr>
            <p:cNvPr id="9" name="任意多边形 8"/>
            <p:cNvSpPr/>
            <p:nvPr/>
          </p:nvSpPr>
          <p:spPr>
            <a:xfrm rot="1021958">
              <a:off x="6374229" y="816368"/>
              <a:ext cx="1416184" cy="1335314"/>
            </a:xfrm>
            <a:custGeom>
              <a:avLst/>
              <a:gdLst>
                <a:gd name="connsiteX0" fmla="*/ 0 w 2002971"/>
                <a:gd name="connsiteY0" fmla="*/ 1335314 h 1944914"/>
                <a:gd name="connsiteX1" fmla="*/ 783771 w 2002971"/>
                <a:gd name="connsiteY1" fmla="*/ 0 h 1944914"/>
                <a:gd name="connsiteX2" fmla="*/ 2002971 w 2002971"/>
                <a:gd name="connsiteY2" fmla="*/ 1944914 h 1944914"/>
                <a:gd name="connsiteX0-1" fmla="*/ 0 w 1416184"/>
                <a:gd name="connsiteY0-2" fmla="*/ 1335314 h 1335314"/>
                <a:gd name="connsiteX1-3" fmla="*/ 783771 w 1416184"/>
                <a:gd name="connsiteY1-4" fmla="*/ 0 h 1335314"/>
                <a:gd name="connsiteX2-5" fmla="*/ 1416184 w 1416184"/>
                <a:gd name="connsiteY2-6" fmla="*/ 970990 h 133531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416184" h="1335314">
                  <a:moveTo>
                    <a:pt x="0" y="1335314"/>
                  </a:moveTo>
                  <a:lnTo>
                    <a:pt x="783771" y="0"/>
                  </a:lnTo>
                  <a:lnTo>
                    <a:pt x="1416184" y="970990"/>
                  </a:lnTo>
                </a:path>
              </a:pathLst>
            </a:custGeom>
            <a:noFill/>
            <a:ln w="1270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 rot="1021958">
              <a:off x="3885441" y="3137094"/>
              <a:ext cx="5297714" cy="2274831"/>
            </a:xfrm>
            <a:custGeom>
              <a:avLst/>
              <a:gdLst>
                <a:gd name="connsiteX0" fmla="*/ 4209143 w 5297714"/>
                <a:gd name="connsiteY0" fmla="*/ 0 h 1770743"/>
                <a:gd name="connsiteX1" fmla="*/ 5297714 w 5297714"/>
                <a:gd name="connsiteY1" fmla="*/ 1770743 h 1770743"/>
                <a:gd name="connsiteX2" fmla="*/ 0 w 5297714"/>
                <a:gd name="connsiteY2" fmla="*/ 1306286 h 1770743"/>
                <a:gd name="connsiteX3" fmla="*/ 769257 w 5297714"/>
                <a:gd name="connsiteY3" fmla="*/ 29029 h 1770743"/>
                <a:gd name="connsiteX0-1" fmla="*/ 4209143 w 5297714"/>
                <a:gd name="connsiteY0-2" fmla="*/ 0 h 1770743"/>
                <a:gd name="connsiteX1-3" fmla="*/ 5297714 w 5297714"/>
                <a:gd name="connsiteY1-4" fmla="*/ 1770743 h 1770743"/>
                <a:gd name="connsiteX2-5" fmla="*/ 0 w 5297714"/>
                <a:gd name="connsiteY2-6" fmla="*/ 1306286 h 1770743"/>
                <a:gd name="connsiteX3-7" fmla="*/ 562856 w 5297714"/>
                <a:gd name="connsiteY3-8" fmla="*/ 395863 h 1770743"/>
                <a:gd name="connsiteX0-9" fmla="*/ 3872553 w 5297714"/>
                <a:gd name="connsiteY0-10" fmla="*/ 0 h 2274831"/>
                <a:gd name="connsiteX1-11" fmla="*/ 5297714 w 5297714"/>
                <a:gd name="connsiteY1-12" fmla="*/ 2274831 h 2274831"/>
                <a:gd name="connsiteX2-13" fmla="*/ 0 w 5297714"/>
                <a:gd name="connsiteY2-14" fmla="*/ 1810374 h 2274831"/>
                <a:gd name="connsiteX3-15" fmla="*/ 562856 w 5297714"/>
                <a:gd name="connsiteY3-16" fmla="*/ 899951 h 22748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297714" h="2274831">
                  <a:moveTo>
                    <a:pt x="3872553" y="0"/>
                  </a:moveTo>
                  <a:lnTo>
                    <a:pt x="5297714" y="2274831"/>
                  </a:lnTo>
                  <a:lnTo>
                    <a:pt x="0" y="1810374"/>
                  </a:lnTo>
                  <a:lnTo>
                    <a:pt x="562856" y="899951"/>
                  </a:lnTo>
                </a:path>
              </a:pathLst>
            </a:custGeom>
            <a:noFill/>
            <a:ln w="1270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平行四边形 11"/>
            <p:cNvSpPr/>
            <p:nvPr/>
          </p:nvSpPr>
          <p:spPr>
            <a:xfrm>
              <a:off x="6096000" y="2005492"/>
              <a:ext cx="2336800" cy="420914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i="1" dirty="0">
                <a:solidFill>
                  <a:schemeClr val="tx1"/>
                </a:solidFill>
                <a:latin typeface="Britannic Bold" panose="020B0903060703020204" pitchFamily="34" charset="0"/>
                <a:ea typeface="汉仪菱心体简" panose="02010609000101010101" pitchFamily="49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050004" y="2005492"/>
              <a:ext cx="22621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2400" i="1" dirty="0">
                  <a:solidFill>
                    <a:prstClr val="black"/>
                  </a:solidFill>
                  <a:latin typeface="Britannic Bold" panose="020B0903060703020204" pitchFamily="34" charset="0"/>
                  <a:ea typeface="汉仪菱心体简" panose="02010609000101010101" pitchFamily="49" charset="-122"/>
                </a:rPr>
                <a:t>KEEP FIGHTING</a:t>
              </a:r>
              <a:endParaRPr lang="zh-CN" altLang="en-US" sz="2400" i="1" dirty="0">
                <a:solidFill>
                  <a:prstClr val="black"/>
                </a:solidFill>
                <a:latin typeface="Britannic Bold" panose="020B0903060703020204" pitchFamily="34" charset="0"/>
                <a:ea typeface="汉仪菱心体简" panose="02010609000101010101" pitchFamily="49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982975" y="3385691"/>
              <a:ext cx="3338286" cy="1526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这是一个伟大的时代，</a:t>
              </a:r>
              <a:endParaRPr lang="en-US" altLang="zh-CN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如果你还在停滞不前，</a:t>
              </a:r>
              <a:endParaRPr lang="en-US" altLang="zh-CN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那么你将是被超越的那个。</a:t>
              </a:r>
              <a:endParaRPr lang="en-US" altLang="zh-CN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现在起步，超越平凡。</a:t>
              </a:r>
            </a:p>
          </p:txBody>
        </p:sp>
        <p:sp>
          <p:nvSpPr>
            <p:cNvPr id="16" name="等腰三角形 15"/>
            <p:cNvSpPr/>
            <p:nvPr/>
          </p:nvSpPr>
          <p:spPr>
            <a:xfrm rot="6578557">
              <a:off x="3438337" y="1444185"/>
              <a:ext cx="793168" cy="1096095"/>
            </a:xfrm>
            <a:prstGeom prst="triangle">
              <a:avLst/>
            </a:prstGeom>
            <a:gradFill>
              <a:gsLst>
                <a:gs pos="0">
                  <a:srgbClr val="FFC000"/>
                </a:gs>
                <a:gs pos="100000">
                  <a:srgbClr val="FFCC2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等腰三角形 16"/>
            <p:cNvSpPr/>
            <p:nvPr/>
          </p:nvSpPr>
          <p:spPr>
            <a:xfrm rot="8084031">
              <a:off x="7889533" y="5194904"/>
              <a:ext cx="406256" cy="561413"/>
            </a:xfrm>
            <a:prstGeom prst="triangle">
              <a:avLst/>
            </a:prstGeom>
            <a:gradFill>
              <a:gsLst>
                <a:gs pos="0">
                  <a:srgbClr val="FFC000"/>
                </a:gs>
                <a:gs pos="100000">
                  <a:srgbClr val="FFCC2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等腰三角形 17"/>
            <p:cNvSpPr/>
            <p:nvPr/>
          </p:nvSpPr>
          <p:spPr>
            <a:xfrm rot="5578364">
              <a:off x="9369571" y="2291053"/>
              <a:ext cx="406256" cy="561413"/>
            </a:xfrm>
            <a:prstGeom prst="triangle">
              <a:avLst/>
            </a:prstGeom>
            <a:gradFill>
              <a:gsLst>
                <a:gs pos="0">
                  <a:srgbClr val="FFC000"/>
                </a:gs>
                <a:gs pos="100000">
                  <a:srgbClr val="FFCC2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等腰三角形 18"/>
            <p:cNvSpPr/>
            <p:nvPr/>
          </p:nvSpPr>
          <p:spPr>
            <a:xfrm rot="20241975">
              <a:off x="1862778" y="4741975"/>
              <a:ext cx="406256" cy="561413"/>
            </a:xfrm>
            <a:prstGeom prst="triangle">
              <a:avLst/>
            </a:prstGeom>
            <a:gradFill>
              <a:gsLst>
                <a:gs pos="0">
                  <a:srgbClr val="FFC000"/>
                </a:gs>
                <a:gs pos="100000">
                  <a:srgbClr val="FFCC2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等腰三角形 19"/>
            <p:cNvSpPr/>
            <p:nvPr/>
          </p:nvSpPr>
          <p:spPr>
            <a:xfrm rot="20241975">
              <a:off x="10799563" y="5536768"/>
              <a:ext cx="406256" cy="561413"/>
            </a:xfrm>
            <a:prstGeom prst="triangle">
              <a:avLst/>
            </a:prstGeom>
            <a:gradFill>
              <a:gsLst>
                <a:gs pos="0">
                  <a:srgbClr val="FFC000"/>
                </a:gs>
                <a:gs pos="100000">
                  <a:srgbClr val="FFCC2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平行四边形 21"/>
          <p:cNvSpPr/>
          <p:nvPr/>
        </p:nvSpPr>
        <p:spPr>
          <a:xfrm>
            <a:off x="7478673" y="3228975"/>
            <a:ext cx="2752257" cy="130969"/>
          </a:xfrm>
          <a:custGeom>
            <a:avLst/>
            <a:gdLst>
              <a:gd name="connsiteX0" fmla="*/ 0 w 2752257"/>
              <a:gd name="connsiteY0" fmla="*/ 129955 h 129955"/>
              <a:gd name="connsiteX1" fmla="*/ 32489 w 2752257"/>
              <a:gd name="connsiteY1" fmla="*/ 0 h 129955"/>
              <a:gd name="connsiteX2" fmla="*/ 2752257 w 2752257"/>
              <a:gd name="connsiteY2" fmla="*/ 0 h 129955"/>
              <a:gd name="connsiteX3" fmla="*/ 2719768 w 2752257"/>
              <a:gd name="connsiteY3" fmla="*/ 129955 h 129955"/>
              <a:gd name="connsiteX4" fmla="*/ 0 w 2752257"/>
              <a:gd name="connsiteY4" fmla="*/ 129955 h 129955"/>
              <a:gd name="connsiteX0-1" fmla="*/ 0 w 2752257"/>
              <a:gd name="connsiteY0-2" fmla="*/ 129955 h 129955"/>
              <a:gd name="connsiteX1-3" fmla="*/ 32489 w 2752257"/>
              <a:gd name="connsiteY1-4" fmla="*/ 0 h 129955"/>
              <a:gd name="connsiteX2-5" fmla="*/ 2752257 w 2752257"/>
              <a:gd name="connsiteY2-6" fmla="*/ 0 h 129955"/>
              <a:gd name="connsiteX3-7" fmla="*/ 2476881 w 2752257"/>
              <a:gd name="connsiteY3-8" fmla="*/ 129955 h 129955"/>
              <a:gd name="connsiteX4-9" fmla="*/ 0 w 2752257"/>
              <a:gd name="connsiteY4-10" fmla="*/ 129955 h 1299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752257" h="129955">
                <a:moveTo>
                  <a:pt x="0" y="129955"/>
                </a:moveTo>
                <a:lnTo>
                  <a:pt x="32489" y="0"/>
                </a:lnTo>
                <a:lnTo>
                  <a:pt x="2752257" y="0"/>
                </a:lnTo>
                <a:lnTo>
                  <a:pt x="2476881" y="129955"/>
                </a:lnTo>
                <a:lnTo>
                  <a:pt x="0" y="1299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平行四边形 21"/>
          <p:cNvSpPr/>
          <p:nvPr/>
        </p:nvSpPr>
        <p:spPr>
          <a:xfrm flipH="1" flipV="1">
            <a:off x="1798585" y="2628900"/>
            <a:ext cx="2752257" cy="114300"/>
          </a:xfrm>
          <a:custGeom>
            <a:avLst/>
            <a:gdLst>
              <a:gd name="connsiteX0" fmla="*/ 0 w 2752257"/>
              <a:gd name="connsiteY0" fmla="*/ 129955 h 129955"/>
              <a:gd name="connsiteX1" fmla="*/ 32489 w 2752257"/>
              <a:gd name="connsiteY1" fmla="*/ 0 h 129955"/>
              <a:gd name="connsiteX2" fmla="*/ 2752257 w 2752257"/>
              <a:gd name="connsiteY2" fmla="*/ 0 h 129955"/>
              <a:gd name="connsiteX3" fmla="*/ 2719768 w 2752257"/>
              <a:gd name="connsiteY3" fmla="*/ 129955 h 129955"/>
              <a:gd name="connsiteX4" fmla="*/ 0 w 2752257"/>
              <a:gd name="connsiteY4" fmla="*/ 129955 h 129955"/>
              <a:gd name="connsiteX0-1" fmla="*/ 0 w 2752257"/>
              <a:gd name="connsiteY0-2" fmla="*/ 129955 h 129955"/>
              <a:gd name="connsiteX1-3" fmla="*/ 32489 w 2752257"/>
              <a:gd name="connsiteY1-4" fmla="*/ 0 h 129955"/>
              <a:gd name="connsiteX2-5" fmla="*/ 2752257 w 2752257"/>
              <a:gd name="connsiteY2-6" fmla="*/ 0 h 129955"/>
              <a:gd name="connsiteX3-7" fmla="*/ 2476881 w 2752257"/>
              <a:gd name="connsiteY3-8" fmla="*/ 129955 h 129955"/>
              <a:gd name="connsiteX4-9" fmla="*/ 0 w 2752257"/>
              <a:gd name="connsiteY4-10" fmla="*/ 129955 h 1299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752257" h="129955">
                <a:moveTo>
                  <a:pt x="0" y="129955"/>
                </a:moveTo>
                <a:lnTo>
                  <a:pt x="32489" y="0"/>
                </a:lnTo>
                <a:lnTo>
                  <a:pt x="2752257" y="0"/>
                </a:lnTo>
                <a:lnTo>
                  <a:pt x="2476881" y="129955"/>
                </a:lnTo>
                <a:lnTo>
                  <a:pt x="0" y="1299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5"/>
          <p:cNvSpPr>
            <a:spLocks noEditPoints="1"/>
          </p:cNvSpPr>
          <p:nvPr/>
        </p:nvSpPr>
        <p:spPr bwMode="auto">
          <a:xfrm>
            <a:off x="6360335" y="1440457"/>
            <a:ext cx="529572" cy="461922"/>
          </a:xfrm>
          <a:custGeom>
            <a:avLst/>
            <a:gdLst>
              <a:gd name="T0" fmla="*/ 489 w 955"/>
              <a:gd name="T1" fmla="*/ 401 h 832"/>
              <a:gd name="T2" fmla="*/ 500 w 955"/>
              <a:gd name="T3" fmla="*/ 370 h 832"/>
              <a:gd name="T4" fmla="*/ 628 w 955"/>
              <a:gd name="T5" fmla="*/ 354 h 832"/>
              <a:gd name="T6" fmla="*/ 764 w 955"/>
              <a:gd name="T7" fmla="*/ 290 h 832"/>
              <a:gd name="T8" fmla="*/ 820 w 955"/>
              <a:gd name="T9" fmla="*/ 393 h 832"/>
              <a:gd name="T10" fmla="*/ 883 w 955"/>
              <a:gd name="T11" fmla="*/ 382 h 832"/>
              <a:gd name="T12" fmla="*/ 929 w 955"/>
              <a:gd name="T13" fmla="*/ 361 h 832"/>
              <a:gd name="T14" fmla="*/ 951 w 955"/>
              <a:gd name="T15" fmla="*/ 334 h 832"/>
              <a:gd name="T16" fmla="*/ 931 w 955"/>
              <a:gd name="T17" fmla="*/ 339 h 832"/>
              <a:gd name="T18" fmla="*/ 947 w 955"/>
              <a:gd name="T19" fmla="*/ 308 h 832"/>
              <a:gd name="T20" fmla="*/ 939 w 955"/>
              <a:gd name="T21" fmla="*/ 315 h 832"/>
              <a:gd name="T22" fmla="*/ 927 w 955"/>
              <a:gd name="T23" fmla="*/ 320 h 832"/>
              <a:gd name="T24" fmla="*/ 952 w 955"/>
              <a:gd name="T25" fmla="*/ 293 h 832"/>
              <a:gd name="T26" fmla="*/ 948 w 955"/>
              <a:gd name="T27" fmla="*/ 275 h 832"/>
              <a:gd name="T28" fmla="*/ 917 w 955"/>
              <a:gd name="T29" fmla="*/ 287 h 832"/>
              <a:gd name="T30" fmla="*/ 888 w 955"/>
              <a:gd name="T31" fmla="*/ 298 h 832"/>
              <a:gd name="T32" fmla="*/ 875 w 955"/>
              <a:gd name="T33" fmla="*/ 288 h 832"/>
              <a:gd name="T34" fmla="*/ 859 w 955"/>
              <a:gd name="T35" fmla="*/ 324 h 832"/>
              <a:gd name="T36" fmla="*/ 837 w 955"/>
              <a:gd name="T37" fmla="*/ 301 h 832"/>
              <a:gd name="T38" fmla="*/ 821 w 955"/>
              <a:gd name="T39" fmla="*/ 268 h 832"/>
              <a:gd name="T40" fmla="*/ 832 w 955"/>
              <a:gd name="T41" fmla="*/ 244 h 832"/>
              <a:gd name="T42" fmla="*/ 849 w 955"/>
              <a:gd name="T43" fmla="*/ 219 h 832"/>
              <a:gd name="T44" fmla="*/ 869 w 955"/>
              <a:gd name="T45" fmla="*/ 168 h 832"/>
              <a:gd name="T46" fmla="*/ 885 w 955"/>
              <a:gd name="T47" fmla="*/ 140 h 832"/>
              <a:gd name="T48" fmla="*/ 851 w 955"/>
              <a:gd name="T49" fmla="*/ 73 h 832"/>
              <a:gd name="T50" fmla="*/ 725 w 955"/>
              <a:gd name="T51" fmla="*/ 89 h 832"/>
              <a:gd name="T52" fmla="*/ 633 w 955"/>
              <a:gd name="T53" fmla="*/ 146 h 832"/>
              <a:gd name="T54" fmla="*/ 521 w 955"/>
              <a:gd name="T55" fmla="*/ 26 h 832"/>
              <a:gd name="T56" fmla="*/ 466 w 955"/>
              <a:gd name="T57" fmla="*/ 18 h 832"/>
              <a:gd name="T58" fmla="*/ 270 w 955"/>
              <a:gd name="T59" fmla="*/ 22 h 832"/>
              <a:gd name="T60" fmla="*/ 184 w 955"/>
              <a:gd name="T61" fmla="*/ 5 h 832"/>
              <a:gd name="T62" fmla="*/ 223 w 955"/>
              <a:gd name="T63" fmla="*/ 35 h 832"/>
              <a:gd name="T64" fmla="*/ 217 w 955"/>
              <a:gd name="T65" fmla="*/ 48 h 832"/>
              <a:gd name="T66" fmla="*/ 147 w 955"/>
              <a:gd name="T67" fmla="*/ 49 h 832"/>
              <a:gd name="T68" fmla="*/ 215 w 955"/>
              <a:gd name="T69" fmla="*/ 65 h 832"/>
              <a:gd name="T70" fmla="*/ 154 w 955"/>
              <a:gd name="T71" fmla="*/ 69 h 832"/>
              <a:gd name="T72" fmla="*/ 249 w 955"/>
              <a:gd name="T73" fmla="*/ 93 h 832"/>
              <a:gd name="T74" fmla="*/ 234 w 955"/>
              <a:gd name="T75" fmla="*/ 123 h 832"/>
              <a:gd name="T76" fmla="*/ 293 w 955"/>
              <a:gd name="T77" fmla="*/ 82 h 832"/>
              <a:gd name="T78" fmla="*/ 348 w 955"/>
              <a:gd name="T79" fmla="*/ 76 h 832"/>
              <a:gd name="T80" fmla="*/ 449 w 955"/>
              <a:gd name="T81" fmla="*/ 88 h 832"/>
              <a:gd name="T82" fmla="*/ 495 w 955"/>
              <a:gd name="T83" fmla="*/ 103 h 832"/>
              <a:gd name="T84" fmla="*/ 480 w 955"/>
              <a:gd name="T85" fmla="*/ 178 h 832"/>
              <a:gd name="T86" fmla="*/ 323 w 955"/>
              <a:gd name="T87" fmla="*/ 300 h 832"/>
              <a:gd name="T88" fmla="*/ 273 w 955"/>
              <a:gd name="T89" fmla="*/ 441 h 832"/>
              <a:gd name="T90" fmla="*/ 288 w 955"/>
              <a:gd name="T91" fmla="*/ 539 h 832"/>
              <a:gd name="T92" fmla="*/ 113 w 955"/>
              <a:gd name="T93" fmla="*/ 663 h 832"/>
              <a:gd name="T94" fmla="*/ 55 w 955"/>
              <a:gd name="T95" fmla="*/ 768 h 832"/>
              <a:gd name="T96" fmla="*/ 200 w 955"/>
              <a:gd name="T97" fmla="*/ 809 h 832"/>
              <a:gd name="T98" fmla="*/ 137 w 955"/>
              <a:gd name="T99" fmla="*/ 751 h 832"/>
              <a:gd name="T100" fmla="*/ 172 w 955"/>
              <a:gd name="T101" fmla="*/ 689 h 832"/>
              <a:gd name="T102" fmla="*/ 313 w 955"/>
              <a:gd name="T103" fmla="*/ 694 h 832"/>
              <a:gd name="T104" fmla="*/ 389 w 955"/>
              <a:gd name="T105" fmla="*/ 799 h 832"/>
              <a:gd name="T106" fmla="*/ 401 w 955"/>
              <a:gd name="T107" fmla="*/ 663 h 832"/>
              <a:gd name="T108" fmla="*/ 613 w 955"/>
              <a:gd name="T109" fmla="*/ 612 h 832"/>
              <a:gd name="T110" fmla="*/ 624 w 955"/>
              <a:gd name="T111" fmla="*/ 485 h 832"/>
              <a:gd name="T112" fmla="*/ 446 w 955"/>
              <a:gd name="T113" fmla="*/ 555 h 832"/>
              <a:gd name="T114" fmla="*/ 384 w 955"/>
              <a:gd name="T115" fmla="*/ 587 h 832"/>
              <a:gd name="T116" fmla="*/ 490 w 955"/>
              <a:gd name="T117" fmla="*/ 537 h 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55" h="832">
                <a:moveTo>
                  <a:pt x="491" y="406"/>
                </a:moveTo>
                <a:cubicBezTo>
                  <a:pt x="489" y="401"/>
                  <a:pt x="489" y="401"/>
                  <a:pt x="489" y="401"/>
                </a:cubicBezTo>
                <a:cubicBezTo>
                  <a:pt x="489" y="401"/>
                  <a:pt x="496" y="394"/>
                  <a:pt x="495" y="392"/>
                </a:cubicBezTo>
                <a:cubicBezTo>
                  <a:pt x="495" y="390"/>
                  <a:pt x="500" y="370"/>
                  <a:pt x="500" y="370"/>
                </a:cubicBezTo>
                <a:cubicBezTo>
                  <a:pt x="500" y="370"/>
                  <a:pt x="522" y="369"/>
                  <a:pt x="535" y="368"/>
                </a:cubicBezTo>
                <a:cubicBezTo>
                  <a:pt x="548" y="367"/>
                  <a:pt x="575" y="359"/>
                  <a:pt x="628" y="354"/>
                </a:cubicBezTo>
                <a:cubicBezTo>
                  <a:pt x="681" y="349"/>
                  <a:pt x="738" y="307"/>
                  <a:pt x="743" y="299"/>
                </a:cubicBezTo>
                <a:cubicBezTo>
                  <a:pt x="748" y="292"/>
                  <a:pt x="764" y="290"/>
                  <a:pt x="764" y="290"/>
                </a:cubicBezTo>
                <a:cubicBezTo>
                  <a:pt x="764" y="290"/>
                  <a:pt x="775" y="313"/>
                  <a:pt x="780" y="348"/>
                </a:cubicBezTo>
                <a:cubicBezTo>
                  <a:pt x="786" y="382"/>
                  <a:pt x="820" y="393"/>
                  <a:pt x="820" y="393"/>
                </a:cubicBezTo>
                <a:cubicBezTo>
                  <a:pt x="820" y="393"/>
                  <a:pt x="827" y="396"/>
                  <a:pt x="843" y="398"/>
                </a:cubicBezTo>
                <a:cubicBezTo>
                  <a:pt x="860" y="401"/>
                  <a:pt x="881" y="386"/>
                  <a:pt x="883" y="382"/>
                </a:cubicBezTo>
                <a:cubicBezTo>
                  <a:pt x="885" y="379"/>
                  <a:pt x="891" y="377"/>
                  <a:pt x="895" y="376"/>
                </a:cubicBezTo>
                <a:cubicBezTo>
                  <a:pt x="899" y="375"/>
                  <a:pt x="924" y="369"/>
                  <a:pt x="929" y="361"/>
                </a:cubicBezTo>
                <a:cubicBezTo>
                  <a:pt x="934" y="352"/>
                  <a:pt x="948" y="348"/>
                  <a:pt x="952" y="344"/>
                </a:cubicBezTo>
                <a:cubicBezTo>
                  <a:pt x="955" y="339"/>
                  <a:pt x="951" y="334"/>
                  <a:pt x="951" y="334"/>
                </a:cubicBezTo>
                <a:cubicBezTo>
                  <a:pt x="947" y="333"/>
                  <a:pt x="935" y="344"/>
                  <a:pt x="933" y="345"/>
                </a:cubicBezTo>
                <a:cubicBezTo>
                  <a:pt x="932" y="345"/>
                  <a:pt x="929" y="341"/>
                  <a:pt x="931" y="339"/>
                </a:cubicBezTo>
                <a:cubicBezTo>
                  <a:pt x="934" y="337"/>
                  <a:pt x="944" y="327"/>
                  <a:pt x="948" y="322"/>
                </a:cubicBezTo>
                <a:cubicBezTo>
                  <a:pt x="951" y="318"/>
                  <a:pt x="948" y="309"/>
                  <a:pt x="947" y="308"/>
                </a:cubicBezTo>
                <a:cubicBezTo>
                  <a:pt x="945" y="307"/>
                  <a:pt x="941" y="311"/>
                  <a:pt x="941" y="311"/>
                </a:cubicBezTo>
                <a:cubicBezTo>
                  <a:pt x="941" y="311"/>
                  <a:pt x="941" y="311"/>
                  <a:pt x="939" y="315"/>
                </a:cubicBezTo>
                <a:cubicBezTo>
                  <a:pt x="938" y="319"/>
                  <a:pt x="933" y="322"/>
                  <a:pt x="930" y="324"/>
                </a:cubicBezTo>
                <a:cubicBezTo>
                  <a:pt x="926" y="326"/>
                  <a:pt x="927" y="322"/>
                  <a:pt x="927" y="320"/>
                </a:cubicBezTo>
                <a:cubicBezTo>
                  <a:pt x="926" y="318"/>
                  <a:pt x="942" y="301"/>
                  <a:pt x="944" y="299"/>
                </a:cubicBezTo>
                <a:cubicBezTo>
                  <a:pt x="946" y="297"/>
                  <a:pt x="949" y="295"/>
                  <a:pt x="952" y="293"/>
                </a:cubicBezTo>
                <a:cubicBezTo>
                  <a:pt x="955" y="291"/>
                  <a:pt x="946" y="282"/>
                  <a:pt x="946" y="281"/>
                </a:cubicBezTo>
                <a:cubicBezTo>
                  <a:pt x="946" y="280"/>
                  <a:pt x="949" y="277"/>
                  <a:pt x="948" y="275"/>
                </a:cubicBezTo>
                <a:cubicBezTo>
                  <a:pt x="948" y="273"/>
                  <a:pt x="943" y="273"/>
                  <a:pt x="940" y="273"/>
                </a:cubicBezTo>
                <a:cubicBezTo>
                  <a:pt x="937" y="273"/>
                  <a:pt x="921" y="279"/>
                  <a:pt x="917" y="287"/>
                </a:cubicBezTo>
                <a:cubicBezTo>
                  <a:pt x="912" y="295"/>
                  <a:pt x="894" y="305"/>
                  <a:pt x="890" y="307"/>
                </a:cubicBezTo>
                <a:cubicBezTo>
                  <a:pt x="885" y="310"/>
                  <a:pt x="888" y="303"/>
                  <a:pt x="888" y="298"/>
                </a:cubicBezTo>
                <a:cubicBezTo>
                  <a:pt x="888" y="292"/>
                  <a:pt x="891" y="275"/>
                  <a:pt x="885" y="273"/>
                </a:cubicBezTo>
                <a:cubicBezTo>
                  <a:pt x="880" y="271"/>
                  <a:pt x="875" y="278"/>
                  <a:pt x="875" y="288"/>
                </a:cubicBezTo>
                <a:cubicBezTo>
                  <a:pt x="874" y="298"/>
                  <a:pt x="865" y="309"/>
                  <a:pt x="863" y="318"/>
                </a:cubicBezTo>
                <a:cubicBezTo>
                  <a:pt x="862" y="326"/>
                  <a:pt x="862" y="323"/>
                  <a:pt x="859" y="324"/>
                </a:cubicBezTo>
                <a:cubicBezTo>
                  <a:pt x="856" y="325"/>
                  <a:pt x="852" y="324"/>
                  <a:pt x="850" y="321"/>
                </a:cubicBezTo>
                <a:cubicBezTo>
                  <a:pt x="847" y="318"/>
                  <a:pt x="838" y="308"/>
                  <a:pt x="837" y="301"/>
                </a:cubicBezTo>
                <a:cubicBezTo>
                  <a:pt x="836" y="294"/>
                  <a:pt x="832" y="286"/>
                  <a:pt x="830" y="283"/>
                </a:cubicBezTo>
                <a:cubicBezTo>
                  <a:pt x="827" y="280"/>
                  <a:pt x="821" y="274"/>
                  <a:pt x="821" y="268"/>
                </a:cubicBezTo>
                <a:cubicBezTo>
                  <a:pt x="821" y="262"/>
                  <a:pt x="821" y="256"/>
                  <a:pt x="823" y="255"/>
                </a:cubicBezTo>
                <a:cubicBezTo>
                  <a:pt x="824" y="254"/>
                  <a:pt x="832" y="244"/>
                  <a:pt x="832" y="244"/>
                </a:cubicBezTo>
                <a:cubicBezTo>
                  <a:pt x="835" y="244"/>
                  <a:pt x="844" y="240"/>
                  <a:pt x="845" y="238"/>
                </a:cubicBezTo>
                <a:cubicBezTo>
                  <a:pt x="846" y="236"/>
                  <a:pt x="848" y="234"/>
                  <a:pt x="849" y="219"/>
                </a:cubicBezTo>
                <a:cubicBezTo>
                  <a:pt x="849" y="204"/>
                  <a:pt x="861" y="190"/>
                  <a:pt x="864" y="187"/>
                </a:cubicBezTo>
                <a:cubicBezTo>
                  <a:pt x="867" y="184"/>
                  <a:pt x="869" y="168"/>
                  <a:pt x="869" y="168"/>
                </a:cubicBezTo>
                <a:cubicBezTo>
                  <a:pt x="869" y="168"/>
                  <a:pt x="875" y="164"/>
                  <a:pt x="878" y="160"/>
                </a:cubicBezTo>
                <a:cubicBezTo>
                  <a:pt x="880" y="155"/>
                  <a:pt x="883" y="146"/>
                  <a:pt x="885" y="140"/>
                </a:cubicBezTo>
                <a:cubicBezTo>
                  <a:pt x="888" y="134"/>
                  <a:pt x="879" y="110"/>
                  <a:pt x="873" y="106"/>
                </a:cubicBezTo>
                <a:cubicBezTo>
                  <a:pt x="866" y="101"/>
                  <a:pt x="861" y="85"/>
                  <a:pt x="851" y="73"/>
                </a:cubicBezTo>
                <a:cubicBezTo>
                  <a:pt x="841" y="60"/>
                  <a:pt x="798" y="57"/>
                  <a:pt x="781" y="56"/>
                </a:cubicBezTo>
                <a:cubicBezTo>
                  <a:pt x="764" y="55"/>
                  <a:pt x="732" y="79"/>
                  <a:pt x="725" y="89"/>
                </a:cubicBezTo>
                <a:cubicBezTo>
                  <a:pt x="718" y="98"/>
                  <a:pt x="702" y="142"/>
                  <a:pt x="702" y="142"/>
                </a:cubicBezTo>
                <a:cubicBezTo>
                  <a:pt x="668" y="134"/>
                  <a:pt x="633" y="146"/>
                  <a:pt x="633" y="146"/>
                </a:cubicBezTo>
                <a:cubicBezTo>
                  <a:pt x="633" y="146"/>
                  <a:pt x="589" y="92"/>
                  <a:pt x="582" y="87"/>
                </a:cubicBezTo>
                <a:cubicBezTo>
                  <a:pt x="576" y="82"/>
                  <a:pt x="528" y="32"/>
                  <a:pt x="521" y="26"/>
                </a:cubicBezTo>
                <a:cubicBezTo>
                  <a:pt x="513" y="21"/>
                  <a:pt x="507" y="23"/>
                  <a:pt x="497" y="23"/>
                </a:cubicBezTo>
                <a:cubicBezTo>
                  <a:pt x="486" y="24"/>
                  <a:pt x="466" y="18"/>
                  <a:pt x="466" y="18"/>
                </a:cubicBezTo>
                <a:cubicBezTo>
                  <a:pt x="386" y="3"/>
                  <a:pt x="307" y="31"/>
                  <a:pt x="298" y="31"/>
                </a:cubicBezTo>
                <a:cubicBezTo>
                  <a:pt x="289" y="32"/>
                  <a:pt x="282" y="23"/>
                  <a:pt x="270" y="22"/>
                </a:cubicBezTo>
                <a:cubicBezTo>
                  <a:pt x="257" y="20"/>
                  <a:pt x="227" y="19"/>
                  <a:pt x="227" y="19"/>
                </a:cubicBezTo>
                <a:cubicBezTo>
                  <a:pt x="197" y="0"/>
                  <a:pt x="184" y="5"/>
                  <a:pt x="184" y="5"/>
                </a:cubicBezTo>
                <a:cubicBezTo>
                  <a:pt x="185" y="14"/>
                  <a:pt x="218" y="29"/>
                  <a:pt x="221" y="30"/>
                </a:cubicBezTo>
                <a:cubicBezTo>
                  <a:pt x="225" y="31"/>
                  <a:pt x="223" y="35"/>
                  <a:pt x="223" y="35"/>
                </a:cubicBezTo>
                <a:cubicBezTo>
                  <a:pt x="161" y="12"/>
                  <a:pt x="157" y="25"/>
                  <a:pt x="157" y="25"/>
                </a:cubicBezTo>
                <a:cubicBezTo>
                  <a:pt x="160" y="30"/>
                  <a:pt x="215" y="48"/>
                  <a:pt x="217" y="48"/>
                </a:cubicBezTo>
                <a:cubicBezTo>
                  <a:pt x="219" y="48"/>
                  <a:pt x="218" y="52"/>
                  <a:pt x="218" y="52"/>
                </a:cubicBezTo>
                <a:cubicBezTo>
                  <a:pt x="146" y="34"/>
                  <a:pt x="147" y="49"/>
                  <a:pt x="147" y="49"/>
                </a:cubicBezTo>
                <a:cubicBezTo>
                  <a:pt x="147" y="50"/>
                  <a:pt x="148" y="50"/>
                  <a:pt x="148" y="50"/>
                </a:cubicBezTo>
                <a:cubicBezTo>
                  <a:pt x="148" y="50"/>
                  <a:pt x="212" y="65"/>
                  <a:pt x="215" y="65"/>
                </a:cubicBezTo>
                <a:cubicBezTo>
                  <a:pt x="217" y="65"/>
                  <a:pt x="216" y="70"/>
                  <a:pt x="216" y="70"/>
                </a:cubicBezTo>
                <a:cubicBezTo>
                  <a:pt x="155" y="56"/>
                  <a:pt x="154" y="69"/>
                  <a:pt x="154" y="69"/>
                </a:cubicBezTo>
                <a:cubicBezTo>
                  <a:pt x="154" y="69"/>
                  <a:pt x="166" y="73"/>
                  <a:pt x="175" y="76"/>
                </a:cubicBezTo>
                <a:cubicBezTo>
                  <a:pt x="184" y="80"/>
                  <a:pt x="249" y="93"/>
                  <a:pt x="249" y="93"/>
                </a:cubicBezTo>
                <a:cubicBezTo>
                  <a:pt x="248" y="96"/>
                  <a:pt x="233" y="103"/>
                  <a:pt x="233" y="103"/>
                </a:cubicBezTo>
                <a:cubicBezTo>
                  <a:pt x="223" y="119"/>
                  <a:pt x="234" y="123"/>
                  <a:pt x="234" y="123"/>
                </a:cubicBezTo>
                <a:cubicBezTo>
                  <a:pt x="238" y="106"/>
                  <a:pt x="266" y="109"/>
                  <a:pt x="270" y="100"/>
                </a:cubicBezTo>
                <a:cubicBezTo>
                  <a:pt x="274" y="92"/>
                  <a:pt x="290" y="85"/>
                  <a:pt x="293" y="82"/>
                </a:cubicBezTo>
                <a:cubicBezTo>
                  <a:pt x="296" y="80"/>
                  <a:pt x="293" y="82"/>
                  <a:pt x="295" y="81"/>
                </a:cubicBezTo>
                <a:cubicBezTo>
                  <a:pt x="297" y="80"/>
                  <a:pt x="348" y="76"/>
                  <a:pt x="348" y="76"/>
                </a:cubicBezTo>
                <a:cubicBezTo>
                  <a:pt x="348" y="76"/>
                  <a:pt x="352" y="75"/>
                  <a:pt x="356" y="75"/>
                </a:cubicBezTo>
                <a:cubicBezTo>
                  <a:pt x="361" y="74"/>
                  <a:pt x="437" y="86"/>
                  <a:pt x="449" y="88"/>
                </a:cubicBezTo>
                <a:cubicBezTo>
                  <a:pt x="461" y="90"/>
                  <a:pt x="494" y="99"/>
                  <a:pt x="494" y="99"/>
                </a:cubicBezTo>
                <a:cubicBezTo>
                  <a:pt x="494" y="101"/>
                  <a:pt x="495" y="102"/>
                  <a:pt x="495" y="103"/>
                </a:cubicBezTo>
                <a:cubicBezTo>
                  <a:pt x="530" y="168"/>
                  <a:pt x="530" y="168"/>
                  <a:pt x="530" y="168"/>
                </a:cubicBezTo>
                <a:cubicBezTo>
                  <a:pt x="513" y="167"/>
                  <a:pt x="490" y="166"/>
                  <a:pt x="480" y="178"/>
                </a:cubicBezTo>
                <a:cubicBezTo>
                  <a:pt x="469" y="189"/>
                  <a:pt x="408" y="224"/>
                  <a:pt x="394" y="235"/>
                </a:cubicBezTo>
                <a:cubicBezTo>
                  <a:pt x="381" y="245"/>
                  <a:pt x="356" y="274"/>
                  <a:pt x="323" y="300"/>
                </a:cubicBezTo>
                <a:cubicBezTo>
                  <a:pt x="289" y="326"/>
                  <a:pt x="280" y="398"/>
                  <a:pt x="278" y="410"/>
                </a:cubicBezTo>
                <a:cubicBezTo>
                  <a:pt x="276" y="421"/>
                  <a:pt x="278" y="426"/>
                  <a:pt x="273" y="441"/>
                </a:cubicBezTo>
                <a:cubicBezTo>
                  <a:pt x="269" y="455"/>
                  <a:pt x="293" y="473"/>
                  <a:pt x="293" y="473"/>
                </a:cubicBezTo>
                <a:cubicBezTo>
                  <a:pt x="293" y="473"/>
                  <a:pt x="291" y="526"/>
                  <a:pt x="288" y="539"/>
                </a:cubicBezTo>
                <a:cubicBezTo>
                  <a:pt x="286" y="551"/>
                  <a:pt x="238" y="568"/>
                  <a:pt x="205" y="578"/>
                </a:cubicBezTo>
                <a:cubicBezTo>
                  <a:pt x="172" y="588"/>
                  <a:pt x="130" y="652"/>
                  <a:pt x="113" y="663"/>
                </a:cubicBezTo>
                <a:cubicBezTo>
                  <a:pt x="95" y="675"/>
                  <a:pt x="41" y="688"/>
                  <a:pt x="41" y="688"/>
                </a:cubicBezTo>
                <a:cubicBezTo>
                  <a:pt x="0" y="722"/>
                  <a:pt x="55" y="768"/>
                  <a:pt x="55" y="768"/>
                </a:cubicBezTo>
                <a:cubicBezTo>
                  <a:pt x="86" y="781"/>
                  <a:pt x="124" y="819"/>
                  <a:pt x="124" y="819"/>
                </a:cubicBezTo>
                <a:cubicBezTo>
                  <a:pt x="174" y="832"/>
                  <a:pt x="200" y="809"/>
                  <a:pt x="200" y="809"/>
                </a:cubicBezTo>
                <a:cubicBezTo>
                  <a:pt x="210" y="793"/>
                  <a:pt x="177" y="788"/>
                  <a:pt x="167" y="783"/>
                </a:cubicBezTo>
                <a:cubicBezTo>
                  <a:pt x="157" y="779"/>
                  <a:pt x="151" y="770"/>
                  <a:pt x="137" y="751"/>
                </a:cubicBezTo>
                <a:cubicBezTo>
                  <a:pt x="124" y="731"/>
                  <a:pt x="140" y="710"/>
                  <a:pt x="140" y="710"/>
                </a:cubicBezTo>
                <a:cubicBezTo>
                  <a:pt x="142" y="701"/>
                  <a:pt x="172" y="689"/>
                  <a:pt x="172" y="689"/>
                </a:cubicBezTo>
                <a:cubicBezTo>
                  <a:pt x="229" y="673"/>
                  <a:pt x="294" y="630"/>
                  <a:pt x="294" y="630"/>
                </a:cubicBezTo>
                <a:cubicBezTo>
                  <a:pt x="293" y="637"/>
                  <a:pt x="312" y="684"/>
                  <a:pt x="313" y="694"/>
                </a:cubicBezTo>
                <a:cubicBezTo>
                  <a:pt x="314" y="705"/>
                  <a:pt x="308" y="722"/>
                  <a:pt x="327" y="757"/>
                </a:cubicBezTo>
                <a:cubicBezTo>
                  <a:pt x="347" y="792"/>
                  <a:pt x="378" y="802"/>
                  <a:pt x="389" y="799"/>
                </a:cubicBezTo>
                <a:cubicBezTo>
                  <a:pt x="401" y="795"/>
                  <a:pt x="388" y="767"/>
                  <a:pt x="386" y="753"/>
                </a:cubicBezTo>
                <a:cubicBezTo>
                  <a:pt x="383" y="739"/>
                  <a:pt x="396" y="683"/>
                  <a:pt x="401" y="663"/>
                </a:cubicBezTo>
                <a:cubicBezTo>
                  <a:pt x="406" y="643"/>
                  <a:pt x="447" y="637"/>
                  <a:pt x="479" y="638"/>
                </a:cubicBezTo>
                <a:cubicBezTo>
                  <a:pt x="512" y="639"/>
                  <a:pt x="582" y="621"/>
                  <a:pt x="613" y="612"/>
                </a:cubicBezTo>
                <a:cubicBezTo>
                  <a:pt x="645" y="604"/>
                  <a:pt x="659" y="583"/>
                  <a:pt x="662" y="561"/>
                </a:cubicBezTo>
                <a:cubicBezTo>
                  <a:pt x="665" y="538"/>
                  <a:pt x="646" y="510"/>
                  <a:pt x="624" y="485"/>
                </a:cubicBezTo>
                <a:moveTo>
                  <a:pt x="490" y="537"/>
                </a:moveTo>
                <a:cubicBezTo>
                  <a:pt x="490" y="537"/>
                  <a:pt x="459" y="543"/>
                  <a:pt x="446" y="555"/>
                </a:cubicBezTo>
                <a:cubicBezTo>
                  <a:pt x="432" y="567"/>
                  <a:pt x="396" y="593"/>
                  <a:pt x="383" y="588"/>
                </a:cubicBezTo>
                <a:cubicBezTo>
                  <a:pt x="384" y="587"/>
                  <a:pt x="384" y="587"/>
                  <a:pt x="384" y="587"/>
                </a:cubicBezTo>
                <a:cubicBezTo>
                  <a:pt x="384" y="587"/>
                  <a:pt x="432" y="523"/>
                  <a:pt x="434" y="515"/>
                </a:cubicBezTo>
                <a:cubicBezTo>
                  <a:pt x="434" y="515"/>
                  <a:pt x="479" y="536"/>
                  <a:pt x="490" y="5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215369" y="1831205"/>
            <a:ext cx="3464798" cy="27955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/>
        </p:nvGraphicFramePr>
        <p:xfrm>
          <a:off x="228599" y="2008715"/>
          <a:ext cx="3028950" cy="2019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图表 2"/>
          <p:cNvGraphicFramePr/>
          <p:nvPr/>
        </p:nvGraphicFramePr>
        <p:xfrm>
          <a:off x="2997199" y="2008715"/>
          <a:ext cx="3028950" cy="2019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图表 3"/>
          <p:cNvGraphicFramePr/>
          <p:nvPr/>
        </p:nvGraphicFramePr>
        <p:xfrm>
          <a:off x="5765799" y="2008715"/>
          <a:ext cx="3028950" cy="2019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图表 4"/>
          <p:cNvGraphicFramePr/>
          <p:nvPr/>
        </p:nvGraphicFramePr>
        <p:xfrm>
          <a:off x="8534400" y="2008715"/>
          <a:ext cx="3028950" cy="2019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981074" y="2721114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en-US" altLang="zh-CN" sz="2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24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03649" y="2721114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en-US" altLang="zh-CN" sz="2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24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26224" y="2721114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en-US" altLang="zh-CN" sz="2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24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448800" y="2721114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</a:t>
            </a:r>
            <a:r>
              <a:rPr lang="en-US" altLang="zh-CN" sz="2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24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43074" y="416778"/>
            <a:ext cx="8705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952500" y="5210116"/>
            <a:ext cx="10287000" cy="96128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琪加班狗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卧谈会微信群已经成立，欢迎添加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琪的微信</a:t>
            </a:r>
            <a:r>
              <a:rPr lang="en-US" altLang="zh-CN" sz="20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bujber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进入。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琪加班狗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卧谈会微信群已经成立，欢迎添加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琪的微信</a:t>
            </a:r>
            <a:r>
              <a:rPr lang="en-US" altLang="zh-CN" sz="20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bujber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进入。</a:t>
            </a:r>
          </a:p>
        </p:txBody>
      </p:sp>
      <p:sp>
        <p:nvSpPr>
          <p:cNvPr id="12" name="矩形 11"/>
          <p:cNvSpPr/>
          <p:nvPr/>
        </p:nvSpPr>
        <p:spPr>
          <a:xfrm>
            <a:off x="495300" y="4134892"/>
            <a:ext cx="2495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3317875" y="4134892"/>
            <a:ext cx="2495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6053138" y="4134892"/>
            <a:ext cx="2495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8963026" y="4134892"/>
            <a:ext cx="2495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此处输入你的标题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37910" y="1400681"/>
            <a:ext cx="7716181" cy="4056637"/>
            <a:chOff x="1333468" y="1481675"/>
            <a:chExt cx="7444317" cy="3913709"/>
          </a:xfrm>
          <a:solidFill>
            <a:srgbClr val="FFCC29">
              <a:alpha val="45000"/>
            </a:srgbClr>
          </a:solidFill>
        </p:grpSpPr>
        <p:sp>
          <p:nvSpPr>
            <p:cNvPr id="3" name="Freeform 5"/>
            <p:cNvSpPr/>
            <p:nvPr/>
          </p:nvSpPr>
          <p:spPr bwMode="auto">
            <a:xfrm>
              <a:off x="8098333" y="2089151"/>
              <a:ext cx="59267" cy="31751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3"/>
                </a:cxn>
                <a:cxn ang="0">
                  <a:pos x="9" y="5"/>
                </a:cxn>
                <a:cxn ang="0">
                  <a:pos x="11" y="4"/>
                </a:cxn>
                <a:cxn ang="0">
                  <a:pos x="7" y="1"/>
                </a:cxn>
                <a:cxn ang="0">
                  <a:pos x="4" y="2"/>
                </a:cxn>
                <a:cxn ang="0">
                  <a:pos x="0" y="1"/>
                </a:cxn>
                <a:cxn ang="0">
                  <a:pos x="2" y="4"/>
                </a:cxn>
              </a:cxnLst>
              <a:rect l="0" t="0" r="r" b="b"/>
              <a:pathLst>
                <a:path w="12" h="6">
                  <a:moveTo>
                    <a:pt x="2" y="4"/>
                  </a:moveTo>
                  <a:cubicBezTo>
                    <a:pt x="3" y="4"/>
                    <a:pt x="3" y="3"/>
                    <a:pt x="4" y="3"/>
                  </a:cubicBezTo>
                  <a:cubicBezTo>
                    <a:pt x="4" y="3"/>
                    <a:pt x="7" y="5"/>
                    <a:pt x="9" y="5"/>
                  </a:cubicBezTo>
                  <a:cubicBezTo>
                    <a:pt x="10" y="6"/>
                    <a:pt x="11" y="5"/>
                    <a:pt x="11" y="4"/>
                  </a:cubicBezTo>
                  <a:cubicBezTo>
                    <a:pt x="12" y="4"/>
                    <a:pt x="8" y="2"/>
                    <a:pt x="7" y="1"/>
                  </a:cubicBezTo>
                  <a:cubicBezTo>
                    <a:pt x="6" y="0"/>
                    <a:pt x="5" y="2"/>
                    <a:pt x="4" y="2"/>
                  </a:cubicBezTo>
                  <a:cubicBezTo>
                    <a:pt x="3" y="2"/>
                    <a:pt x="1" y="2"/>
                    <a:pt x="0" y="1"/>
                  </a:cubicBezTo>
                  <a:cubicBezTo>
                    <a:pt x="0" y="1"/>
                    <a:pt x="0" y="3"/>
                    <a:pt x="2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2952717" y="1579034"/>
              <a:ext cx="59267" cy="5503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6" y="2"/>
                </a:cxn>
                <a:cxn ang="0">
                  <a:pos x="3" y="4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8"/>
                </a:cxn>
                <a:cxn ang="0">
                  <a:pos x="12" y="6"/>
                </a:cxn>
                <a:cxn ang="0">
                  <a:pos x="12" y="3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1" y="3"/>
                </a:cxn>
              </a:cxnLst>
              <a:rect l="0" t="0" r="r" b="b"/>
              <a:pathLst>
                <a:path w="12" h="11">
                  <a:moveTo>
                    <a:pt x="1" y="3"/>
                  </a:moveTo>
                  <a:cubicBezTo>
                    <a:pt x="2" y="3"/>
                    <a:pt x="3" y="2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3"/>
                    <a:pt x="4" y="3"/>
                    <a:pt x="3" y="4"/>
                  </a:cubicBezTo>
                  <a:cubicBezTo>
                    <a:pt x="2" y="4"/>
                    <a:pt x="2" y="5"/>
                    <a:pt x="2" y="6"/>
                  </a:cubicBezTo>
                  <a:cubicBezTo>
                    <a:pt x="2" y="7"/>
                    <a:pt x="3" y="7"/>
                    <a:pt x="3" y="6"/>
                  </a:cubicBezTo>
                  <a:cubicBezTo>
                    <a:pt x="4" y="6"/>
                    <a:pt x="3" y="8"/>
                    <a:pt x="4" y="9"/>
                  </a:cubicBezTo>
                  <a:cubicBezTo>
                    <a:pt x="5" y="9"/>
                    <a:pt x="6" y="10"/>
                    <a:pt x="7" y="10"/>
                  </a:cubicBezTo>
                  <a:cubicBezTo>
                    <a:pt x="8" y="11"/>
                    <a:pt x="10" y="10"/>
                    <a:pt x="11" y="10"/>
                  </a:cubicBezTo>
                  <a:cubicBezTo>
                    <a:pt x="11" y="10"/>
                    <a:pt x="11" y="8"/>
                    <a:pt x="11" y="8"/>
                  </a:cubicBezTo>
                  <a:cubicBezTo>
                    <a:pt x="11" y="7"/>
                    <a:pt x="12" y="6"/>
                    <a:pt x="12" y="6"/>
                  </a:cubicBezTo>
                  <a:cubicBezTo>
                    <a:pt x="12" y="5"/>
                    <a:pt x="12" y="3"/>
                    <a:pt x="12" y="3"/>
                  </a:cubicBezTo>
                  <a:cubicBezTo>
                    <a:pt x="11" y="3"/>
                    <a:pt x="11" y="0"/>
                    <a:pt x="11" y="0"/>
                  </a:cubicBezTo>
                  <a:cubicBezTo>
                    <a:pt x="10" y="0"/>
                    <a:pt x="8" y="0"/>
                    <a:pt x="7" y="0"/>
                  </a:cubicBezTo>
                  <a:cubicBezTo>
                    <a:pt x="5" y="0"/>
                    <a:pt x="4" y="0"/>
                    <a:pt x="2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2"/>
                    <a:pt x="1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2482817" y="3655484"/>
              <a:ext cx="25400" cy="25400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5" y="3"/>
                </a:cxn>
                <a:cxn ang="0">
                  <a:pos x="3" y="0"/>
                </a:cxn>
                <a:cxn ang="0">
                  <a:pos x="2" y="3"/>
                </a:cxn>
                <a:cxn ang="0">
                  <a:pos x="2" y="5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2" y="5"/>
                    <a:pt x="4" y="4"/>
                    <a:pt x="5" y="3"/>
                  </a:cubicBezTo>
                  <a:cubicBezTo>
                    <a:pt x="5" y="3"/>
                    <a:pt x="4" y="1"/>
                    <a:pt x="3" y="0"/>
                  </a:cubicBezTo>
                  <a:cubicBezTo>
                    <a:pt x="2" y="0"/>
                    <a:pt x="2" y="2"/>
                    <a:pt x="2" y="3"/>
                  </a:cubicBezTo>
                  <a:cubicBezTo>
                    <a:pt x="3" y="3"/>
                    <a:pt x="0" y="5"/>
                    <a:pt x="2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4178267" y="2004485"/>
              <a:ext cx="205317" cy="116417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9" y="8"/>
                </a:cxn>
                <a:cxn ang="0">
                  <a:pos x="9" y="9"/>
                </a:cxn>
                <a:cxn ang="0">
                  <a:pos x="9" y="10"/>
                </a:cxn>
                <a:cxn ang="0">
                  <a:pos x="10" y="11"/>
                </a:cxn>
                <a:cxn ang="0">
                  <a:pos x="2" y="12"/>
                </a:cxn>
                <a:cxn ang="0">
                  <a:pos x="6" y="13"/>
                </a:cxn>
                <a:cxn ang="0">
                  <a:pos x="9" y="15"/>
                </a:cxn>
                <a:cxn ang="0">
                  <a:pos x="10" y="17"/>
                </a:cxn>
                <a:cxn ang="0">
                  <a:pos x="5" y="18"/>
                </a:cxn>
                <a:cxn ang="0">
                  <a:pos x="8" y="20"/>
                </a:cxn>
                <a:cxn ang="0">
                  <a:pos x="13" y="21"/>
                </a:cxn>
                <a:cxn ang="0">
                  <a:pos x="20" y="22"/>
                </a:cxn>
                <a:cxn ang="0">
                  <a:pos x="23" y="20"/>
                </a:cxn>
                <a:cxn ang="0">
                  <a:pos x="26" y="20"/>
                </a:cxn>
                <a:cxn ang="0">
                  <a:pos x="30" y="17"/>
                </a:cxn>
                <a:cxn ang="0">
                  <a:pos x="34" y="16"/>
                </a:cxn>
                <a:cxn ang="0">
                  <a:pos x="36" y="13"/>
                </a:cxn>
                <a:cxn ang="0">
                  <a:pos x="40" y="11"/>
                </a:cxn>
                <a:cxn ang="0">
                  <a:pos x="40" y="8"/>
                </a:cxn>
                <a:cxn ang="0">
                  <a:pos x="37" y="6"/>
                </a:cxn>
                <a:cxn ang="0">
                  <a:pos x="36" y="3"/>
                </a:cxn>
                <a:cxn ang="0">
                  <a:pos x="36" y="2"/>
                </a:cxn>
                <a:cxn ang="0">
                  <a:pos x="36" y="1"/>
                </a:cxn>
                <a:cxn ang="0">
                  <a:pos x="34" y="2"/>
                </a:cxn>
                <a:cxn ang="0">
                  <a:pos x="32" y="0"/>
                </a:cxn>
                <a:cxn ang="0">
                  <a:pos x="31" y="2"/>
                </a:cxn>
                <a:cxn ang="0">
                  <a:pos x="29" y="3"/>
                </a:cxn>
                <a:cxn ang="0">
                  <a:pos x="27" y="4"/>
                </a:cxn>
                <a:cxn ang="0">
                  <a:pos x="25" y="3"/>
                </a:cxn>
                <a:cxn ang="0">
                  <a:pos x="25" y="6"/>
                </a:cxn>
                <a:cxn ang="0">
                  <a:pos x="23" y="4"/>
                </a:cxn>
                <a:cxn ang="0">
                  <a:pos x="21" y="3"/>
                </a:cxn>
                <a:cxn ang="0">
                  <a:pos x="20" y="6"/>
                </a:cxn>
                <a:cxn ang="0">
                  <a:pos x="17" y="4"/>
                </a:cxn>
                <a:cxn ang="0">
                  <a:pos x="16" y="6"/>
                </a:cxn>
                <a:cxn ang="0">
                  <a:pos x="15" y="6"/>
                </a:cxn>
                <a:cxn ang="0">
                  <a:pos x="13" y="9"/>
                </a:cxn>
                <a:cxn ang="0">
                  <a:pos x="12" y="4"/>
                </a:cxn>
                <a:cxn ang="0">
                  <a:pos x="11" y="3"/>
                </a:cxn>
                <a:cxn ang="0">
                  <a:pos x="7" y="2"/>
                </a:cxn>
                <a:cxn ang="0">
                  <a:pos x="9" y="5"/>
                </a:cxn>
                <a:cxn ang="0">
                  <a:pos x="5" y="3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3" y="6"/>
                </a:cxn>
                <a:cxn ang="0">
                  <a:pos x="1" y="7"/>
                </a:cxn>
                <a:cxn ang="0">
                  <a:pos x="3" y="8"/>
                </a:cxn>
              </a:cxnLst>
              <a:rect l="0" t="0" r="r" b="b"/>
              <a:pathLst>
                <a:path w="41" h="23">
                  <a:moveTo>
                    <a:pt x="3" y="8"/>
                  </a:moveTo>
                  <a:cubicBezTo>
                    <a:pt x="5" y="8"/>
                    <a:pt x="8" y="8"/>
                    <a:pt x="9" y="8"/>
                  </a:cubicBezTo>
                  <a:cubicBezTo>
                    <a:pt x="11" y="9"/>
                    <a:pt x="10" y="9"/>
                    <a:pt x="9" y="9"/>
                  </a:cubicBezTo>
                  <a:cubicBezTo>
                    <a:pt x="7" y="10"/>
                    <a:pt x="8" y="10"/>
                    <a:pt x="9" y="10"/>
                  </a:cubicBezTo>
                  <a:cubicBezTo>
                    <a:pt x="10" y="10"/>
                    <a:pt x="10" y="10"/>
                    <a:pt x="10" y="11"/>
                  </a:cubicBezTo>
                  <a:cubicBezTo>
                    <a:pt x="11" y="12"/>
                    <a:pt x="4" y="11"/>
                    <a:pt x="2" y="12"/>
                  </a:cubicBezTo>
                  <a:cubicBezTo>
                    <a:pt x="1" y="13"/>
                    <a:pt x="5" y="13"/>
                    <a:pt x="6" y="13"/>
                  </a:cubicBezTo>
                  <a:cubicBezTo>
                    <a:pt x="7" y="13"/>
                    <a:pt x="8" y="15"/>
                    <a:pt x="9" y="15"/>
                  </a:cubicBezTo>
                  <a:cubicBezTo>
                    <a:pt x="10" y="15"/>
                    <a:pt x="9" y="15"/>
                    <a:pt x="10" y="17"/>
                  </a:cubicBezTo>
                  <a:cubicBezTo>
                    <a:pt x="10" y="19"/>
                    <a:pt x="7" y="18"/>
                    <a:pt x="5" y="18"/>
                  </a:cubicBezTo>
                  <a:cubicBezTo>
                    <a:pt x="4" y="19"/>
                    <a:pt x="6" y="20"/>
                    <a:pt x="8" y="20"/>
                  </a:cubicBezTo>
                  <a:cubicBezTo>
                    <a:pt x="10" y="20"/>
                    <a:pt x="12" y="20"/>
                    <a:pt x="13" y="21"/>
                  </a:cubicBezTo>
                  <a:cubicBezTo>
                    <a:pt x="14" y="22"/>
                    <a:pt x="17" y="23"/>
                    <a:pt x="20" y="22"/>
                  </a:cubicBezTo>
                  <a:cubicBezTo>
                    <a:pt x="21" y="22"/>
                    <a:pt x="22" y="21"/>
                    <a:pt x="23" y="20"/>
                  </a:cubicBezTo>
                  <a:cubicBezTo>
                    <a:pt x="23" y="20"/>
                    <a:pt x="25" y="20"/>
                    <a:pt x="26" y="20"/>
                  </a:cubicBezTo>
                  <a:cubicBezTo>
                    <a:pt x="28" y="20"/>
                    <a:pt x="29" y="18"/>
                    <a:pt x="30" y="17"/>
                  </a:cubicBezTo>
                  <a:cubicBezTo>
                    <a:pt x="31" y="16"/>
                    <a:pt x="33" y="16"/>
                    <a:pt x="34" y="16"/>
                  </a:cubicBezTo>
                  <a:cubicBezTo>
                    <a:pt x="35" y="16"/>
                    <a:pt x="36" y="14"/>
                    <a:pt x="36" y="13"/>
                  </a:cubicBezTo>
                  <a:cubicBezTo>
                    <a:pt x="37" y="12"/>
                    <a:pt x="39" y="11"/>
                    <a:pt x="40" y="11"/>
                  </a:cubicBezTo>
                  <a:cubicBezTo>
                    <a:pt x="41" y="10"/>
                    <a:pt x="40" y="9"/>
                    <a:pt x="40" y="8"/>
                  </a:cubicBezTo>
                  <a:cubicBezTo>
                    <a:pt x="40" y="6"/>
                    <a:pt x="39" y="6"/>
                    <a:pt x="37" y="6"/>
                  </a:cubicBezTo>
                  <a:cubicBezTo>
                    <a:pt x="36" y="5"/>
                    <a:pt x="37" y="4"/>
                    <a:pt x="36" y="3"/>
                  </a:cubicBezTo>
                  <a:cubicBezTo>
                    <a:pt x="35" y="3"/>
                    <a:pt x="36" y="2"/>
                    <a:pt x="36" y="2"/>
                  </a:cubicBezTo>
                  <a:cubicBezTo>
                    <a:pt x="37" y="1"/>
                    <a:pt x="37" y="0"/>
                    <a:pt x="36" y="1"/>
                  </a:cubicBezTo>
                  <a:cubicBezTo>
                    <a:pt x="35" y="1"/>
                    <a:pt x="35" y="2"/>
                    <a:pt x="34" y="2"/>
                  </a:cubicBezTo>
                  <a:cubicBezTo>
                    <a:pt x="33" y="2"/>
                    <a:pt x="33" y="0"/>
                    <a:pt x="32" y="0"/>
                  </a:cubicBezTo>
                  <a:cubicBezTo>
                    <a:pt x="31" y="0"/>
                    <a:pt x="30" y="1"/>
                    <a:pt x="31" y="2"/>
                  </a:cubicBezTo>
                  <a:cubicBezTo>
                    <a:pt x="31" y="2"/>
                    <a:pt x="30" y="3"/>
                    <a:pt x="29" y="3"/>
                  </a:cubicBezTo>
                  <a:cubicBezTo>
                    <a:pt x="28" y="3"/>
                    <a:pt x="28" y="3"/>
                    <a:pt x="27" y="4"/>
                  </a:cubicBezTo>
                  <a:cubicBezTo>
                    <a:pt x="27" y="5"/>
                    <a:pt x="26" y="3"/>
                    <a:pt x="25" y="3"/>
                  </a:cubicBezTo>
                  <a:cubicBezTo>
                    <a:pt x="24" y="3"/>
                    <a:pt x="25" y="5"/>
                    <a:pt x="25" y="6"/>
                  </a:cubicBezTo>
                  <a:cubicBezTo>
                    <a:pt x="25" y="6"/>
                    <a:pt x="24" y="6"/>
                    <a:pt x="23" y="4"/>
                  </a:cubicBezTo>
                  <a:cubicBezTo>
                    <a:pt x="22" y="3"/>
                    <a:pt x="22" y="3"/>
                    <a:pt x="21" y="3"/>
                  </a:cubicBezTo>
                  <a:cubicBezTo>
                    <a:pt x="20" y="4"/>
                    <a:pt x="20" y="5"/>
                    <a:pt x="20" y="6"/>
                  </a:cubicBezTo>
                  <a:cubicBezTo>
                    <a:pt x="19" y="7"/>
                    <a:pt x="18" y="4"/>
                    <a:pt x="17" y="4"/>
                  </a:cubicBezTo>
                  <a:cubicBezTo>
                    <a:pt x="16" y="4"/>
                    <a:pt x="16" y="5"/>
                    <a:pt x="16" y="6"/>
                  </a:cubicBezTo>
                  <a:cubicBezTo>
                    <a:pt x="16" y="7"/>
                    <a:pt x="15" y="6"/>
                    <a:pt x="15" y="6"/>
                  </a:cubicBezTo>
                  <a:cubicBezTo>
                    <a:pt x="14" y="7"/>
                    <a:pt x="14" y="9"/>
                    <a:pt x="13" y="9"/>
                  </a:cubicBezTo>
                  <a:cubicBezTo>
                    <a:pt x="12" y="9"/>
                    <a:pt x="13" y="5"/>
                    <a:pt x="12" y="4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0" y="2"/>
                    <a:pt x="8" y="1"/>
                    <a:pt x="7" y="2"/>
                  </a:cubicBezTo>
                  <a:cubicBezTo>
                    <a:pt x="5" y="2"/>
                    <a:pt x="9" y="4"/>
                    <a:pt x="9" y="5"/>
                  </a:cubicBezTo>
                  <a:cubicBezTo>
                    <a:pt x="9" y="6"/>
                    <a:pt x="6" y="3"/>
                    <a:pt x="5" y="3"/>
                  </a:cubicBezTo>
                  <a:cubicBezTo>
                    <a:pt x="4" y="4"/>
                    <a:pt x="6" y="5"/>
                    <a:pt x="5" y="6"/>
                  </a:cubicBezTo>
                  <a:cubicBezTo>
                    <a:pt x="5" y="7"/>
                    <a:pt x="4" y="5"/>
                    <a:pt x="3" y="5"/>
                  </a:cubicBezTo>
                  <a:cubicBezTo>
                    <a:pt x="1" y="6"/>
                    <a:pt x="3" y="6"/>
                    <a:pt x="3" y="6"/>
                  </a:cubicBezTo>
                  <a:cubicBezTo>
                    <a:pt x="4" y="7"/>
                    <a:pt x="2" y="7"/>
                    <a:pt x="1" y="7"/>
                  </a:cubicBezTo>
                  <a:cubicBezTo>
                    <a:pt x="0" y="8"/>
                    <a:pt x="2" y="8"/>
                    <a:pt x="3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4483067" y="2269067"/>
              <a:ext cx="160867" cy="251884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10"/>
                </a:cxn>
                <a:cxn ang="0">
                  <a:pos x="3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2" y="15"/>
                </a:cxn>
                <a:cxn ang="0">
                  <a:pos x="5" y="14"/>
                </a:cxn>
                <a:cxn ang="0">
                  <a:pos x="6" y="16"/>
                </a:cxn>
                <a:cxn ang="0">
                  <a:pos x="6" y="18"/>
                </a:cxn>
                <a:cxn ang="0">
                  <a:pos x="6" y="22"/>
                </a:cxn>
                <a:cxn ang="0">
                  <a:pos x="7" y="24"/>
                </a:cxn>
                <a:cxn ang="0">
                  <a:pos x="11" y="23"/>
                </a:cxn>
                <a:cxn ang="0">
                  <a:pos x="12" y="27"/>
                </a:cxn>
                <a:cxn ang="0">
                  <a:pos x="13" y="30"/>
                </a:cxn>
                <a:cxn ang="0">
                  <a:pos x="9" y="32"/>
                </a:cxn>
                <a:cxn ang="0">
                  <a:pos x="6" y="33"/>
                </a:cxn>
                <a:cxn ang="0">
                  <a:pos x="7" y="35"/>
                </a:cxn>
                <a:cxn ang="0">
                  <a:pos x="8" y="37"/>
                </a:cxn>
                <a:cxn ang="0">
                  <a:pos x="3" y="40"/>
                </a:cxn>
                <a:cxn ang="0">
                  <a:pos x="8" y="42"/>
                </a:cxn>
                <a:cxn ang="0">
                  <a:pos x="11" y="43"/>
                </a:cxn>
                <a:cxn ang="0">
                  <a:pos x="7" y="45"/>
                </a:cxn>
                <a:cxn ang="0">
                  <a:pos x="5" y="48"/>
                </a:cxn>
                <a:cxn ang="0">
                  <a:pos x="2" y="50"/>
                </a:cxn>
                <a:cxn ang="0">
                  <a:pos x="7" y="49"/>
                </a:cxn>
                <a:cxn ang="0">
                  <a:pos x="10" y="48"/>
                </a:cxn>
                <a:cxn ang="0">
                  <a:pos x="13" y="46"/>
                </a:cxn>
                <a:cxn ang="0">
                  <a:pos x="17" y="47"/>
                </a:cxn>
                <a:cxn ang="0">
                  <a:pos x="23" y="45"/>
                </a:cxn>
                <a:cxn ang="0">
                  <a:pos x="29" y="44"/>
                </a:cxn>
                <a:cxn ang="0">
                  <a:pos x="27" y="41"/>
                </a:cxn>
                <a:cxn ang="0">
                  <a:pos x="31" y="36"/>
                </a:cxn>
                <a:cxn ang="0">
                  <a:pos x="26" y="35"/>
                </a:cxn>
                <a:cxn ang="0">
                  <a:pos x="26" y="33"/>
                </a:cxn>
                <a:cxn ang="0">
                  <a:pos x="25" y="30"/>
                </a:cxn>
                <a:cxn ang="0">
                  <a:pos x="22" y="26"/>
                </a:cxn>
                <a:cxn ang="0">
                  <a:pos x="18" y="22"/>
                </a:cxn>
                <a:cxn ang="0">
                  <a:pos x="17" y="17"/>
                </a:cxn>
                <a:cxn ang="0">
                  <a:pos x="15" y="14"/>
                </a:cxn>
                <a:cxn ang="0">
                  <a:pos x="18" y="10"/>
                </a:cxn>
                <a:cxn ang="0">
                  <a:pos x="19" y="7"/>
                </a:cxn>
                <a:cxn ang="0">
                  <a:pos x="15" y="6"/>
                </a:cxn>
                <a:cxn ang="0">
                  <a:pos x="9" y="8"/>
                </a:cxn>
                <a:cxn ang="0">
                  <a:pos x="12" y="4"/>
                </a:cxn>
                <a:cxn ang="0">
                  <a:pos x="15" y="1"/>
                </a:cxn>
                <a:cxn ang="0">
                  <a:pos x="11" y="1"/>
                </a:cxn>
                <a:cxn ang="0">
                  <a:pos x="6" y="1"/>
                </a:cxn>
                <a:cxn ang="0">
                  <a:pos x="5" y="3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3" y="9"/>
                </a:cxn>
                <a:cxn ang="0">
                  <a:pos x="2" y="8"/>
                </a:cxn>
              </a:cxnLst>
              <a:rect l="0" t="0" r="r" b="b"/>
              <a:pathLst>
                <a:path w="32" h="50">
                  <a:moveTo>
                    <a:pt x="2" y="8"/>
                  </a:moveTo>
                  <a:cubicBezTo>
                    <a:pt x="1" y="9"/>
                    <a:pt x="0" y="9"/>
                    <a:pt x="0" y="10"/>
                  </a:cubicBezTo>
                  <a:cubicBezTo>
                    <a:pt x="1" y="11"/>
                    <a:pt x="2" y="12"/>
                    <a:pt x="3" y="12"/>
                  </a:cubicBezTo>
                  <a:cubicBezTo>
                    <a:pt x="3" y="11"/>
                    <a:pt x="5" y="11"/>
                    <a:pt x="5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3" y="13"/>
                    <a:pt x="2" y="15"/>
                    <a:pt x="2" y="15"/>
                  </a:cubicBezTo>
                  <a:cubicBezTo>
                    <a:pt x="3" y="15"/>
                    <a:pt x="6" y="14"/>
                    <a:pt x="5" y="14"/>
                  </a:cubicBezTo>
                  <a:cubicBezTo>
                    <a:pt x="5" y="15"/>
                    <a:pt x="6" y="15"/>
                    <a:pt x="6" y="16"/>
                  </a:cubicBezTo>
                  <a:cubicBezTo>
                    <a:pt x="6" y="16"/>
                    <a:pt x="6" y="18"/>
                    <a:pt x="6" y="18"/>
                  </a:cubicBezTo>
                  <a:cubicBezTo>
                    <a:pt x="6" y="19"/>
                    <a:pt x="6" y="21"/>
                    <a:pt x="6" y="22"/>
                  </a:cubicBezTo>
                  <a:cubicBezTo>
                    <a:pt x="5" y="22"/>
                    <a:pt x="6" y="24"/>
                    <a:pt x="7" y="24"/>
                  </a:cubicBezTo>
                  <a:cubicBezTo>
                    <a:pt x="8" y="24"/>
                    <a:pt x="11" y="23"/>
                    <a:pt x="11" y="23"/>
                  </a:cubicBezTo>
                  <a:cubicBezTo>
                    <a:pt x="11" y="24"/>
                    <a:pt x="11" y="26"/>
                    <a:pt x="12" y="27"/>
                  </a:cubicBezTo>
                  <a:cubicBezTo>
                    <a:pt x="13" y="28"/>
                    <a:pt x="13" y="29"/>
                    <a:pt x="13" y="30"/>
                  </a:cubicBezTo>
                  <a:cubicBezTo>
                    <a:pt x="12" y="31"/>
                    <a:pt x="10" y="32"/>
                    <a:pt x="9" y="32"/>
                  </a:cubicBezTo>
                  <a:cubicBezTo>
                    <a:pt x="9" y="32"/>
                    <a:pt x="7" y="32"/>
                    <a:pt x="6" y="33"/>
                  </a:cubicBezTo>
                  <a:cubicBezTo>
                    <a:pt x="6" y="34"/>
                    <a:pt x="6" y="36"/>
                    <a:pt x="7" y="35"/>
                  </a:cubicBezTo>
                  <a:cubicBezTo>
                    <a:pt x="8" y="35"/>
                    <a:pt x="9" y="35"/>
                    <a:pt x="8" y="37"/>
                  </a:cubicBezTo>
                  <a:cubicBezTo>
                    <a:pt x="6" y="38"/>
                    <a:pt x="3" y="39"/>
                    <a:pt x="3" y="40"/>
                  </a:cubicBezTo>
                  <a:cubicBezTo>
                    <a:pt x="3" y="41"/>
                    <a:pt x="6" y="41"/>
                    <a:pt x="8" y="42"/>
                  </a:cubicBezTo>
                  <a:cubicBezTo>
                    <a:pt x="9" y="42"/>
                    <a:pt x="12" y="42"/>
                    <a:pt x="11" y="43"/>
                  </a:cubicBezTo>
                  <a:cubicBezTo>
                    <a:pt x="11" y="43"/>
                    <a:pt x="7" y="44"/>
                    <a:pt x="7" y="45"/>
                  </a:cubicBezTo>
                  <a:cubicBezTo>
                    <a:pt x="6" y="45"/>
                    <a:pt x="5" y="47"/>
                    <a:pt x="5" y="48"/>
                  </a:cubicBezTo>
                  <a:cubicBezTo>
                    <a:pt x="4" y="48"/>
                    <a:pt x="1" y="50"/>
                    <a:pt x="2" y="50"/>
                  </a:cubicBezTo>
                  <a:cubicBezTo>
                    <a:pt x="3" y="50"/>
                    <a:pt x="6" y="49"/>
                    <a:pt x="7" y="49"/>
                  </a:cubicBezTo>
                  <a:cubicBezTo>
                    <a:pt x="8" y="49"/>
                    <a:pt x="9" y="50"/>
                    <a:pt x="10" y="48"/>
                  </a:cubicBezTo>
                  <a:cubicBezTo>
                    <a:pt x="11" y="47"/>
                    <a:pt x="12" y="46"/>
                    <a:pt x="13" y="46"/>
                  </a:cubicBezTo>
                  <a:cubicBezTo>
                    <a:pt x="14" y="47"/>
                    <a:pt x="15" y="48"/>
                    <a:pt x="17" y="47"/>
                  </a:cubicBezTo>
                  <a:cubicBezTo>
                    <a:pt x="19" y="45"/>
                    <a:pt x="21" y="46"/>
                    <a:pt x="23" y="45"/>
                  </a:cubicBezTo>
                  <a:cubicBezTo>
                    <a:pt x="25" y="45"/>
                    <a:pt x="30" y="44"/>
                    <a:pt x="29" y="44"/>
                  </a:cubicBezTo>
                  <a:cubicBezTo>
                    <a:pt x="28" y="43"/>
                    <a:pt x="26" y="42"/>
                    <a:pt x="27" y="41"/>
                  </a:cubicBezTo>
                  <a:cubicBezTo>
                    <a:pt x="28" y="40"/>
                    <a:pt x="32" y="37"/>
                    <a:pt x="31" y="36"/>
                  </a:cubicBezTo>
                  <a:cubicBezTo>
                    <a:pt x="30" y="34"/>
                    <a:pt x="27" y="34"/>
                    <a:pt x="26" y="35"/>
                  </a:cubicBezTo>
                  <a:cubicBezTo>
                    <a:pt x="24" y="35"/>
                    <a:pt x="26" y="34"/>
                    <a:pt x="26" y="33"/>
                  </a:cubicBezTo>
                  <a:cubicBezTo>
                    <a:pt x="25" y="32"/>
                    <a:pt x="25" y="31"/>
                    <a:pt x="25" y="30"/>
                  </a:cubicBezTo>
                  <a:cubicBezTo>
                    <a:pt x="25" y="29"/>
                    <a:pt x="24" y="26"/>
                    <a:pt x="22" y="26"/>
                  </a:cubicBezTo>
                  <a:cubicBezTo>
                    <a:pt x="21" y="25"/>
                    <a:pt x="19" y="24"/>
                    <a:pt x="18" y="22"/>
                  </a:cubicBezTo>
                  <a:cubicBezTo>
                    <a:pt x="18" y="20"/>
                    <a:pt x="18" y="18"/>
                    <a:pt x="17" y="17"/>
                  </a:cubicBezTo>
                  <a:cubicBezTo>
                    <a:pt x="15" y="16"/>
                    <a:pt x="13" y="16"/>
                    <a:pt x="15" y="14"/>
                  </a:cubicBezTo>
                  <a:cubicBezTo>
                    <a:pt x="16" y="13"/>
                    <a:pt x="17" y="11"/>
                    <a:pt x="18" y="10"/>
                  </a:cubicBezTo>
                  <a:cubicBezTo>
                    <a:pt x="19" y="9"/>
                    <a:pt x="20" y="7"/>
                    <a:pt x="19" y="7"/>
                  </a:cubicBezTo>
                  <a:cubicBezTo>
                    <a:pt x="17" y="7"/>
                    <a:pt x="16" y="6"/>
                    <a:pt x="15" y="6"/>
                  </a:cubicBezTo>
                  <a:cubicBezTo>
                    <a:pt x="14" y="6"/>
                    <a:pt x="9" y="8"/>
                    <a:pt x="9" y="8"/>
                  </a:cubicBezTo>
                  <a:cubicBezTo>
                    <a:pt x="10" y="7"/>
                    <a:pt x="12" y="5"/>
                    <a:pt x="12" y="4"/>
                  </a:cubicBezTo>
                  <a:cubicBezTo>
                    <a:pt x="13" y="3"/>
                    <a:pt x="14" y="2"/>
                    <a:pt x="15" y="1"/>
                  </a:cubicBezTo>
                  <a:cubicBezTo>
                    <a:pt x="15" y="0"/>
                    <a:pt x="13" y="1"/>
                    <a:pt x="11" y="1"/>
                  </a:cubicBezTo>
                  <a:cubicBezTo>
                    <a:pt x="10" y="1"/>
                    <a:pt x="6" y="0"/>
                    <a:pt x="6" y="1"/>
                  </a:cubicBezTo>
                  <a:cubicBezTo>
                    <a:pt x="6" y="1"/>
                    <a:pt x="5" y="3"/>
                    <a:pt x="5" y="3"/>
                  </a:cubicBezTo>
                  <a:cubicBezTo>
                    <a:pt x="4" y="3"/>
                    <a:pt x="6" y="4"/>
                    <a:pt x="6" y="5"/>
                  </a:cubicBezTo>
                  <a:cubicBezTo>
                    <a:pt x="5" y="6"/>
                    <a:pt x="3" y="7"/>
                    <a:pt x="4" y="7"/>
                  </a:cubicBezTo>
                  <a:cubicBezTo>
                    <a:pt x="4" y="8"/>
                    <a:pt x="4" y="9"/>
                    <a:pt x="3" y="9"/>
                  </a:cubicBezTo>
                  <a:cubicBezTo>
                    <a:pt x="2" y="9"/>
                    <a:pt x="2" y="8"/>
                    <a:pt x="2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392051" y="2379133"/>
              <a:ext cx="101600" cy="101600"/>
            </a:xfrm>
            <a:custGeom>
              <a:avLst/>
              <a:gdLst/>
              <a:ahLst/>
              <a:cxnLst>
                <a:cxn ang="0">
                  <a:pos x="6" y="20"/>
                </a:cxn>
                <a:cxn ang="0">
                  <a:pos x="12" y="17"/>
                </a:cxn>
                <a:cxn ang="0">
                  <a:pos x="17" y="16"/>
                </a:cxn>
                <a:cxn ang="0">
                  <a:pos x="20" y="1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20" y="5"/>
                </a:cxn>
                <a:cxn ang="0">
                  <a:pos x="20" y="5"/>
                </a:cxn>
                <a:cxn ang="0">
                  <a:pos x="20" y="4"/>
                </a:cxn>
                <a:cxn ang="0">
                  <a:pos x="20" y="4"/>
                </a:cxn>
                <a:cxn ang="0">
                  <a:pos x="20" y="4"/>
                </a:cxn>
                <a:cxn ang="0">
                  <a:pos x="20" y="3"/>
                </a:cxn>
                <a:cxn ang="0">
                  <a:pos x="20" y="3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5" y="5"/>
                </a:cxn>
                <a:cxn ang="0">
                  <a:pos x="6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6" y="14"/>
                </a:cxn>
                <a:cxn ang="0">
                  <a:pos x="6" y="15"/>
                </a:cxn>
                <a:cxn ang="0">
                  <a:pos x="2" y="16"/>
                </a:cxn>
                <a:cxn ang="0">
                  <a:pos x="6" y="20"/>
                </a:cxn>
              </a:cxnLst>
              <a:rect l="0" t="0" r="r" b="b"/>
              <a:pathLst>
                <a:path w="20" h="20">
                  <a:moveTo>
                    <a:pt x="6" y="20"/>
                  </a:moveTo>
                  <a:cubicBezTo>
                    <a:pt x="8" y="20"/>
                    <a:pt x="11" y="18"/>
                    <a:pt x="12" y="17"/>
                  </a:cubicBezTo>
                  <a:cubicBezTo>
                    <a:pt x="13" y="16"/>
                    <a:pt x="16" y="16"/>
                    <a:pt x="17" y="16"/>
                  </a:cubicBezTo>
                  <a:cubicBezTo>
                    <a:pt x="18" y="16"/>
                    <a:pt x="20" y="11"/>
                    <a:pt x="20" y="10"/>
                  </a:cubicBezTo>
                  <a:cubicBezTo>
                    <a:pt x="20" y="9"/>
                    <a:pt x="19" y="7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0"/>
                    <a:pt x="10" y="2"/>
                    <a:pt x="9" y="2"/>
                  </a:cubicBezTo>
                  <a:cubicBezTo>
                    <a:pt x="9" y="3"/>
                    <a:pt x="11" y="4"/>
                    <a:pt x="10" y="5"/>
                  </a:cubicBezTo>
                  <a:cubicBezTo>
                    <a:pt x="10" y="5"/>
                    <a:pt x="7" y="5"/>
                    <a:pt x="5" y="5"/>
                  </a:cubicBezTo>
                  <a:cubicBezTo>
                    <a:pt x="3" y="5"/>
                    <a:pt x="5" y="6"/>
                    <a:pt x="6" y="7"/>
                  </a:cubicBezTo>
                  <a:cubicBezTo>
                    <a:pt x="7" y="8"/>
                    <a:pt x="6" y="8"/>
                    <a:pt x="5" y="9"/>
                  </a:cubicBezTo>
                  <a:cubicBezTo>
                    <a:pt x="3" y="10"/>
                    <a:pt x="4" y="10"/>
                    <a:pt x="6" y="10"/>
                  </a:cubicBezTo>
                  <a:cubicBezTo>
                    <a:pt x="8" y="10"/>
                    <a:pt x="8" y="10"/>
                    <a:pt x="7" y="11"/>
                  </a:cubicBezTo>
                  <a:cubicBezTo>
                    <a:pt x="6" y="12"/>
                    <a:pt x="5" y="14"/>
                    <a:pt x="6" y="14"/>
                  </a:cubicBezTo>
                  <a:cubicBezTo>
                    <a:pt x="7" y="14"/>
                    <a:pt x="7" y="14"/>
                    <a:pt x="6" y="15"/>
                  </a:cubicBezTo>
                  <a:cubicBezTo>
                    <a:pt x="5" y="15"/>
                    <a:pt x="4" y="15"/>
                    <a:pt x="2" y="16"/>
                  </a:cubicBezTo>
                  <a:cubicBezTo>
                    <a:pt x="0" y="17"/>
                    <a:pt x="4" y="20"/>
                    <a:pt x="6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4478834" y="2279651"/>
              <a:ext cx="23284" cy="25400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1" y="4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2" y="4"/>
                    <a:pt x="5" y="0"/>
                    <a:pt x="4" y="0"/>
                  </a:cubicBezTo>
                  <a:cubicBezTo>
                    <a:pt x="3" y="1"/>
                    <a:pt x="0" y="2"/>
                    <a:pt x="0" y="3"/>
                  </a:cubicBezTo>
                  <a:cubicBezTo>
                    <a:pt x="0" y="4"/>
                    <a:pt x="0" y="5"/>
                    <a:pt x="1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4758233" y="2700867"/>
              <a:ext cx="25400" cy="44451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4" y="1"/>
                </a:cxn>
                <a:cxn ang="0">
                  <a:pos x="1" y="3"/>
                </a:cxn>
                <a:cxn ang="0">
                  <a:pos x="2" y="9"/>
                </a:cxn>
                <a:cxn ang="0">
                  <a:pos x="4" y="5"/>
                </a:cxn>
              </a:cxnLst>
              <a:rect l="0" t="0" r="r" b="b"/>
              <a:pathLst>
                <a:path w="5" h="9">
                  <a:moveTo>
                    <a:pt x="4" y="5"/>
                  </a:moveTo>
                  <a:cubicBezTo>
                    <a:pt x="4" y="3"/>
                    <a:pt x="5" y="0"/>
                    <a:pt x="4" y="1"/>
                  </a:cubicBezTo>
                  <a:cubicBezTo>
                    <a:pt x="3" y="1"/>
                    <a:pt x="1" y="2"/>
                    <a:pt x="1" y="3"/>
                  </a:cubicBezTo>
                  <a:cubicBezTo>
                    <a:pt x="0" y="5"/>
                    <a:pt x="1" y="9"/>
                    <a:pt x="2" y="9"/>
                  </a:cubicBezTo>
                  <a:cubicBezTo>
                    <a:pt x="3" y="9"/>
                    <a:pt x="4" y="7"/>
                    <a:pt x="4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4747652" y="2741085"/>
              <a:ext cx="40217" cy="63500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6" y="10"/>
                </a:cxn>
                <a:cxn ang="0">
                  <a:pos x="5" y="2"/>
                </a:cxn>
                <a:cxn ang="0">
                  <a:pos x="2" y="6"/>
                </a:cxn>
                <a:cxn ang="0">
                  <a:pos x="2" y="12"/>
                </a:cxn>
              </a:cxnLst>
              <a:rect l="0" t="0" r="r" b="b"/>
              <a:pathLst>
                <a:path w="8" h="13">
                  <a:moveTo>
                    <a:pt x="2" y="12"/>
                  </a:moveTo>
                  <a:cubicBezTo>
                    <a:pt x="3" y="13"/>
                    <a:pt x="6" y="11"/>
                    <a:pt x="6" y="10"/>
                  </a:cubicBezTo>
                  <a:cubicBezTo>
                    <a:pt x="6" y="8"/>
                    <a:pt x="8" y="0"/>
                    <a:pt x="5" y="2"/>
                  </a:cubicBezTo>
                  <a:cubicBezTo>
                    <a:pt x="4" y="3"/>
                    <a:pt x="2" y="6"/>
                    <a:pt x="2" y="6"/>
                  </a:cubicBezTo>
                  <a:cubicBezTo>
                    <a:pt x="2" y="7"/>
                    <a:pt x="0" y="11"/>
                    <a:pt x="2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4832317" y="2819401"/>
              <a:ext cx="61384" cy="40217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3" y="1"/>
                </a:cxn>
                <a:cxn ang="0">
                  <a:pos x="0" y="2"/>
                </a:cxn>
                <a:cxn ang="0">
                  <a:pos x="5" y="4"/>
                </a:cxn>
                <a:cxn ang="0">
                  <a:pos x="10" y="7"/>
                </a:cxn>
                <a:cxn ang="0">
                  <a:pos x="11" y="4"/>
                </a:cxn>
                <a:cxn ang="0">
                  <a:pos x="12" y="1"/>
                </a:cxn>
                <a:cxn ang="0">
                  <a:pos x="8" y="2"/>
                </a:cxn>
              </a:cxnLst>
              <a:rect l="0" t="0" r="r" b="b"/>
              <a:pathLst>
                <a:path w="12" h="8">
                  <a:moveTo>
                    <a:pt x="8" y="2"/>
                  </a:moveTo>
                  <a:cubicBezTo>
                    <a:pt x="7" y="2"/>
                    <a:pt x="5" y="2"/>
                    <a:pt x="3" y="1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2"/>
                    <a:pt x="4" y="4"/>
                    <a:pt x="5" y="4"/>
                  </a:cubicBezTo>
                  <a:cubicBezTo>
                    <a:pt x="6" y="5"/>
                    <a:pt x="8" y="6"/>
                    <a:pt x="10" y="7"/>
                  </a:cubicBezTo>
                  <a:cubicBezTo>
                    <a:pt x="12" y="8"/>
                    <a:pt x="12" y="5"/>
                    <a:pt x="11" y="4"/>
                  </a:cubicBezTo>
                  <a:cubicBezTo>
                    <a:pt x="11" y="3"/>
                    <a:pt x="12" y="2"/>
                    <a:pt x="12" y="1"/>
                  </a:cubicBezTo>
                  <a:cubicBezTo>
                    <a:pt x="12" y="1"/>
                    <a:pt x="9" y="1"/>
                    <a:pt x="8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5058800" y="2880784"/>
              <a:ext cx="69851" cy="8467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5" y="2"/>
                </a:cxn>
                <a:cxn ang="0">
                  <a:pos x="11" y="2"/>
                </a:cxn>
              </a:cxnLst>
              <a:rect l="0" t="0" r="r" b="b"/>
              <a:pathLst>
                <a:path w="14" h="2">
                  <a:moveTo>
                    <a:pt x="11" y="2"/>
                  </a:moveTo>
                  <a:cubicBezTo>
                    <a:pt x="14" y="2"/>
                    <a:pt x="7" y="0"/>
                    <a:pt x="5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3" y="1"/>
                    <a:pt x="5" y="2"/>
                  </a:cubicBezTo>
                  <a:cubicBezTo>
                    <a:pt x="6" y="2"/>
                    <a:pt x="8" y="2"/>
                    <a:pt x="11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4171917" y="1481675"/>
              <a:ext cx="3937000" cy="3090333"/>
            </a:xfrm>
            <a:custGeom>
              <a:avLst/>
              <a:gdLst/>
              <a:ahLst/>
              <a:cxnLst>
                <a:cxn ang="0">
                  <a:pos x="529" y="432"/>
                </a:cxn>
                <a:cxn ang="0">
                  <a:pos x="505" y="390"/>
                </a:cxn>
                <a:cxn ang="0">
                  <a:pos x="527" y="358"/>
                </a:cxn>
                <a:cxn ang="0">
                  <a:pos x="578" y="327"/>
                </a:cxn>
                <a:cxn ang="0">
                  <a:pos x="581" y="264"/>
                </a:cxn>
                <a:cxn ang="0">
                  <a:pos x="605" y="287"/>
                </a:cxn>
                <a:cxn ang="0">
                  <a:pos x="628" y="190"/>
                </a:cxn>
                <a:cxn ang="0">
                  <a:pos x="677" y="160"/>
                </a:cxn>
                <a:cxn ang="0">
                  <a:pos x="689" y="194"/>
                </a:cxn>
                <a:cxn ang="0">
                  <a:pos x="715" y="153"/>
                </a:cxn>
                <a:cxn ang="0">
                  <a:pos x="751" y="108"/>
                </a:cxn>
                <a:cxn ang="0">
                  <a:pos x="749" y="92"/>
                </a:cxn>
                <a:cxn ang="0">
                  <a:pos x="649" y="70"/>
                </a:cxn>
                <a:cxn ang="0">
                  <a:pos x="588" y="69"/>
                </a:cxn>
                <a:cxn ang="0">
                  <a:pos x="533" y="44"/>
                </a:cxn>
                <a:cxn ang="0">
                  <a:pos x="490" y="18"/>
                </a:cxn>
                <a:cxn ang="0">
                  <a:pos x="435" y="21"/>
                </a:cxn>
                <a:cxn ang="0">
                  <a:pos x="373" y="54"/>
                </a:cxn>
                <a:cxn ang="0">
                  <a:pos x="373" y="93"/>
                </a:cxn>
                <a:cxn ang="0">
                  <a:pos x="334" y="78"/>
                </a:cxn>
                <a:cxn ang="0">
                  <a:pos x="291" y="86"/>
                </a:cxn>
                <a:cxn ang="0">
                  <a:pos x="230" y="117"/>
                </a:cxn>
                <a:cxn ang="0">
                  <a:pos x="233" y="91"/>
                </a:cxn>
                <a:cxn ang="0">
                  <a:pos x="196" y="69"/>
                </a:cxn>
                <a:cxn ang="0">
                  <a:pos x="169" y="79"/>
                </a:cxn>
                <a:cxn ang="0">
                  <a:pos x="139" y="108"/>
                </a:cxn>
                <a:cxn ang="0">
                  <a:pos x="108" y="148"/>
                </a:cxn>
                <a:cxn ang="0">
                  <a:pos x="131" y="164"/>
                </a:cxn>
                <a:cxn ang="0">
                  <a:pos x="174" y="113"/>
                </a:cxn>
                <a:cxn ang="0">
                  <a:pos x="194" y="156"/>
                </a:cxn>
                <a:cxn ang="0">
                  <a:pos x="162" y="187"/>
                </a:cxn>
                <a:cxn ang="0">
                  <a:pos x="124" y="182"/>
                </a:cxn>
                <a:cxn ang="0">
                  <a:pos x="112" y="192"/>
                </a:cxn>
                <a:cxn ang="0">
                  <a:pos x="76" y="228"/>
                </a:cxn>
                <a:cxn ang="0">
                  <a:pos x="49" y="276"/>
                </a:cxn>
                <a:cxn ang="0">
                  <a:pos x="112" y="245"/>
                </a:cxn>
                <a:cxn ang="0">
                  <a:pos x="134" y="238"/>
                </a:cxn>
                <a:cxn ang="0">
                  <a:pos x="160" y="253"/>
                </a:cxn>
                <a:cxn ang="0">
                  <a:pos x="179" y="268"/>
                </a:cxn>
                <a:cxn ang="0">
                  <a:pos x="197" y="244"/>
                </a:cxn>
                <a:cxn ang="0">
                  <a:pos x="237" y="226"/>
                </a:cxn>
                <a:cxn ang="0">
                  <a:pos x="210" y="254"/>
                </a:cxn>
                <a:cxn ang="0">
                  <a:pos x="228" y="280"/>
                </a:cxn>
                <a:cxn ang="0">
                  <a:pos x="172" y="295"/>
                </a:cxn>
                <a:cxn ang="0">
                  <a:pos x="85" y="280"/>
                </a:cxn>
                <a:cxn ang="0">
                  <a:pos x="6" y="344"/>
                </a:cxn>
                <a:cxn ang="0">
                  <a:pos x="8" y="391"/>
                </a:cxn>
                <a:cxn ang="0">
                  <a:pos x="53" y="415"/>
                </a:cxn>
                <a:cxn ang="0">
                  <a:pos x="80" y="412"/>
                </a:cxn>
                <a:cxn ang="0">
                  <a:pos x="115" y="429"/>
                </a:cxn>
                <a:cxn ang="0">
                  <a:pos x="123" y="461"/>
                </a:cxn>
                <a:cxn ang="0">
                  <a:pos x="134" y="570"/>
                </a:cxn>
                <a:cxn ang="0">
                  <a:pos x="207" y="591"/>
                </a:cxn>
                <a:cxn ang="0">
                  <a:pos x="248" y="479"/>
                </a:cxn>
                <a:cxn ang="0">
                  <a:pos x="262" y="387"/>
                </a:cxn>
                <a:cxn ang="0">
                  <a:pos x="221" y="317"/>
                </a:cxn>
                <a:cxn ang="0">
                  <a:pos x="300" y="366"/>
                </a:cxn>
                <a:cxn ang="0">
                  <a:pos x="315" y="332"/>
                </a:cxn>
                <a:cxn ang="0">
                  <a:pos x="278" y="311"/>
                </a:cxn>
                <a:cxn ang="0">
                  <a:pos x="340" y="329"/>
                </a:cxn>
                <a:cxn ang="0">
                  <a:pos x="420" y="384"/>
                </a:cxn>
                <a:cxn ang="0">
                  <a:pos x="466" y="347"/>
                </a:cxn>
              </a:cxnLst>
              <a:rect l="0" t="0" r="r" b="b"/>
              <a:pathLst>
                <a:path w="787" h="618">
                  <a:moveTo>
                    <a:pt x="491" y="366"/>
                  </a:moveTo>
                  <a:cubicBezTo>
                    <a:pt x="491" y="367"/>
                    <a:pt x="494" y="373"/>
                    <a:pt x="496" y="377"/>
                  </a:cubicBezTo>
                  <a:cubicBezTo>
                    <a:pt x="497" y="380"/>
                    <a:pt x="498" y="381"/>
                    <a:pt x="499" y="383"/>
                  </a:cubicBezTo>
                  <a:cubicBezTo>
                    <a:pt x="500" y="384"/>
                    <a:pt x="499" y="388"/>
                    <a:pt x="499" y="389"/>
                  </a:cubicBezTo>
                  <a:cubicBezTo>
                    <a:pt x="499" y="390"/>
                    <a:pt x="499" y="391"/>
                    <a:pt x="499" y="392"/>
                  </a:cubicBezTo>
                  <a:cubicBezTo>
                    <a:pt x="499" y="393"/>
                    <a:pt x="498" y="393"/>
                    <a:pt x="498" y="394"/>
                  </a:cubicBezTo>
                  <a:cubicBezTo>
                    <a:pt x="498" y="394"/>
                    <a:pt x="498" y="394"/>
                    <a:pt x="498" y="395"/>
                  </a:cubicBezTo>
                  <a:cubicBezTo>
                    <a:pt x="498" y="395"/>
                    <a:pt x="498" y="395"/>
                    <a:pt x="498" y="395"/>
                  </a:cubicBezTo>
                  <a:cubicBezTo>
                    <a:pt x="498" y="395"/>
                    <a:pt x="498" y="395"/>
                    <a:pt x="498" y="395"/>
                  </a:cubicBezTo>
                  <a:cubicBezTo>
                    <a:pt x="498" y="395"/>
                    <a:pt x="498" y="395"/>
                    <a:pt x="498" y="396"/>
                  </a:cubicBezTo>
                  <a:cubicBezTo>
                    <a:pt x="499" y="397"/>
                    <a:pt x="500" y="401"/>
                    <a:pt x="500" y="402"/>
                  </a:cubicBezTo>
                  <a:cubicBezTo>
                    <a:pt x="501" y="403"/>
                    <a:pt x="502" y="403"/>
                    <a:pt x="503" y="403"/>
                  </a:cubicBezTo>
                  <a:cubicBezTo>
                    <a:pt x="503" y="404"/>
                    <a:pt x="503" y="404"/>
                    <a:pt x="503" y="404"/>
                  </a:cubicBezTo>
                  <a:cubicBezTo>
                    <a:pt x="503" y="404"/>
                    <a:pt x="504" y="404"/>
                    <a:pt x="504" y="404"/>
                  </a:cubicBezTo>
                  <a:cubicBezTo>
                    <a:pt x="504" y="404"/>
                    <a:pt x="504" y="405"/>
                    <a:pt x="504" y="405"/>
                  </a:cubicBezTo>
                  <a:cubicBezTo>
                    <a:pt x="504" y="405"/>
                    <a:pt x="505" y="405"/>
                    <a:pt x="505" y="405"/>
                  </a:cubicBezTo>
                  <a:cubicBezTo>
                    <a:pt x="505" y="405"/>
                    <a:pt x="505" y="406"/>
                    <a:pt x="505" y="406"/>
                  </a:cubicBezTo>
                  <a:cubicBezTo>
                    <a:pt x="506" y="406"/>
                    <a:pt x="506" y="406"/>
                    <a:pt x="506" y="406"/>
                  </a:cubicBezTo>
                  <a:cubicBezTo>
                    <a:pt x="506" y="406"/>
                    <a:pt x="506" y="407"/>
                    <a:pt x="507" y="407"/>
                  </a:cubicBezTo>
                  <a:cubicBezTo>
                    <a:pt x="507" y="407"/>
                    <a:pt x="507" y="407"/>
                    <a:pt x="507" y="408"/>
                  </a:cubicBezTo>
                  <a:cubicBezTo>
                    <a:pt x="508" y="408"/>
                    <a:pt x="508" y="408"/>
                    <a:pt x="508" y="408"/>
                  </a:cubicBezTo>
                  <a:cubicBezTo>
                    <a:pt x="508" y="408"/>
                    <a:pt x="508" y="409"/>
                    <a:pt x="509" y="409"/>
                  </a:cubicBezTo>
                  <a:cubicBezTo>
                    <a:pt x="509" y="409"/>
                    <a:pt x="509" y="409"/>
                    <a:pt x="509" y="409"/>
                  </a:cubicBezTo>
                  <a:cubicBezTo>
                    <a:pt x="509" y="410"/>
                    <a:pt x="510" y="410"/>
                    <a:pt x="510" y="410"/>
                  </a:cubicBezTo>
                  <a:cubicBezTo>
                    <a:pt x="510" y="411"/>
                    <a:pt x="510" y="411"/>
                    <a:pt x="511" y="411"/>
                  </a:cubicBezTo>
                  <a:cubicBezTo>
                    <a:pt x="511" y="411"/>
                    <a:pt x="511" y="412"/>
                    <a:pt x="511" y="412"/>
                  </a:cubicBezTo>
                  <a:cubicBezTo>
                    <a:pt x="512" y="414"/>
                    <a:pt x="511" y="414"/>
                    <a:pt x="512" y="416"/>
                  </a:cubicBezTo>
                  <a:cubicBezTo>
                    <a:pt x="513" y="418"/>
                    <a:pt x="514" y="421"/>
                    <a:pt x="515" y="422"/>
                  </a:cubicBezTo>
                  <a:cubicBezTo>
                    <a:pt x="516" y="424"/>
                    <a:pt x="517" y="426"/>
                    <a:pt x="519" y="427"/>
                  </a:cubicBezTo>
                  <a:cubicBezTo>
                    <a:pt x="521" y="428"/>
                    <a:pt x="525" y="431"/>
                    <a:pt x="527" y="432"/>
                  </a:cubicBezTo>
                  <a:cubicBezTo>
                    <a:pt x="528" y="432"/>
                    <a:pt x="528" y="432"/>
                    <a:pt x="529" y="432"/>
                  </a:cubicBezTo>
                  <a:cubicBezTo>
                    <a:pt x="529" y="432"/>
                    <a:pt x="529" y="432"/>
                    <a:pt x="529" y="432"/>
                  </a:cubicBezTo>
                  <a:cubicBezTo>
                    <a:pt x="529" y="432"/>
                    <a:pt x="530" y="432"/>
                    <a:pt x="530" y="432"/>
                  </a:cubicBezTo>
                  <a:cubicBezTo>
                    <a:pt x="530" y="432"/>
                    <a:pt x="530" y="432"/>
                    <a:pt x="530" y="432"/>
                  </a:cubicBezTo>
                  <a:cubicBezTo>
                    <a:pt x="531" y="432"/>
                    <a:pt x="531" y="432"/>
                    <a:pt x="531" y="432"/>
                  </a:cubicBezTo>
                  <a:cubicBezTo>
                    <a:pt x="531" y="433"/>
                    <a:pt x="531" y="433"/>
                    <a:pt x="532" y="433"/>
                  </a:cubicBezTo>
                  <a:cubicBezTo>
                    <a:pt x="532" y="433"/>
                    <a:pt x="532" y="432"/>
                    <a:pt x="532" y="432"/>
                  </a:cubicBezTo>
                  <a:cubicBezTo>
                    <a:pt x="532" y="432"/>
                    <a:pt x="532" y="432"/>
                    <a:pt x="532" y="432"/>
                  </a:cubicBezTo>
                  <a:cubicBezTo>
                    <a:pt x="532" y="432"/>
                    <a:pt x="532" y="432"/>
                    <a:pt x="532" y="432"/>
                  </a:cubicBezTo>
                  <a:cubicBezTo>
                    <a:pt x="532" y="432"/>
                    <a:pt x="531" y="431"/>
                    <a:pt x="531" y="431"/>
                  </a:cubicBezTo>
                  <a:cubicBezTo>
                    <a:pt x="531" y="431"/>
                    <a:pt x="531" y="431"/>
                    <a:pt x="531" y="431"/>
                  </a:cubicBezTo>
                  <a:cubicBezTo>
                    <a:pt x="531" y="431"/>
                    <a:pt x="531" y="430"/>
                    <a:pt x="531" y="430"/>
                  </a:cubicBezTo>
                  <a:cubicBezTo>
                    <a:pt x="531" y="430"/>
                    <a:pt x="531" y="430"/>
                    <a:pt x="531" y="430"/>
                  </a:cubicBezTo>
                  <a:cubicBezTo>
                    <a:pt x="531" y="430"/>
                    <a:pt x="531" y="430"/>
                    <a:pt x="531" y="430"/>
                  </a:cubicBezTo>
                  <a:cubicBezTo>
                    <a:pt x="531" y="429"/>
                    <a:pt x="531" y="429"/>
                    <a:pt x="530" y="429"/>
                  </a:cubicBezTo>
                  <a:cubicBezTo>
                    <a:pt x="530" y="429"/>
                    <a:pt x="530" y="429"/>
                    <a:pt x="530" y="429"/>
                  </a:cubicBezTo>
                  <a:cubicBezTo>
                    <a:pt x="530" y="428"/>
                    <a:pt x="530" y="428"/>
                    <a:pt x="530" y="428"/>
                  </a:cubicBezTo>
                  <a:cubicBezTo>
                    <a:pt x="530" y="428"/>
                    <a:pt x="530" y="428"/>
                    <a:pt x="530" y="427"/>
                  </a:cubicBezTo>
                  <a:cubicBezTo>
                    <a:pt x="529" y="427"/>
                    <a:pt x="529" y="427"/>
                    <a:pt x="529" y="427"/>
                  </a:cubicBezTo>
                  <a:cubicBezTo>
                    <a:pt x="529" y="427"/>
                    <a:pt x="529" y="427"/>
                    <a:pt x="529" y="427"/>
                  </a:cubicBezTo>
                  <a:cubicBezTo>
                    <a:pt x="529" y="426"/>
                    <a:pt x="529" y="426"/>
                    <a:pt x="528" y="426"/>
                  </a:cubicBezTo>
                  <a:cubicBezTo>
                    <a:pt x="527" y="424"/>
                    <a:pt x="526" y="419"/>
                    <a:pt x="526" y="418"/>
                  </a:cubicBezTo>
                  <a:cubicBezTo>
                    <a:pt x="526" y="417"/>
                    <a:pt x="521" y="414"/>
                    <a:pt x="519" y="412"/>
                  </a:cubicBezTo>
                  <a:cubicBezTo>
                    <a:pt x="518" y="411"/>
                    <a:pt x="518" y="411"/>
                    <a:pt x="517" y="411"/>
                  </a:cubicBezTo>
                  <a:cubicBezTo>
                    <a:pt x="517" y="410"/>
                    <a:pt x="517" y="410"/>
                    <a:pt x="517" y="410"/>
                  </a:cubicBezTo>
                  <a:cubicBezTo>
                    <a:pt x="517" y="410"/>
                    <a:pt x="517" y="410"/>
                    <a:pt x="517" y="410"/>
                  </a:cubicBezTo>
                  <a:cubicBezTo>
                    <a:pt x="516" y="410"/>
                    <a:pt x="516" y="410"/>
                    <a:pt x="516" y="410"/>
                  </a:cubicBezTo>
                  <a:cubicBezTo>
                    <a:pt x="516" y="410"/>
                    <a:pt x="516" y="409"/>
                    <a:pt x="515" y="409"/>
                  </a:cubicBezTo>
                  <a:cubicBezTo>
                    <a:pt x="515" y="409"/>
                    <a:pt x="515" y="409"/>
                    <a:pt x="515" y="409"/>
                  </a:cubicBezTo>
                  <a:cubicBezTo>
                    <a:pt x="514" y="409"/>
                    <a:pt x="514" y="409"/>
                    <a:pt x="513" y="408"/>
                  </a:cubicBezTo>
                  <a:cubicBezTo>
                    <a:pt x="511" y="407"/>
                    <a:pt x="508" y="400"/>
                    <a:pt x="507" y="399"/>
                  </a:cubicBezTo>
                  <a:cubicBezTo>
                    <a:pt x="506" y="398"/>
                    <a:pt x="506" y="398"/>
                    <a:pt x="505" y="398"/>
                  </a:cubicBezTo>
                  <a:cubicBezTo>
                    <a:pt x="504" y="399"/>
                    <a:pt x="503" y="395"/>
                    <a:pt x="504" y="394"/>
                  </a:cubicBezTo>
                  <a:cubicBezTo>
                    <a:pt x="504" y="393"/>
                    <a:pt x="504" y="392"/>
                    <a:pt x="505" y="390"/>
                  </a:cubicBezTo>
                  <a:cubicBezTo>
                    <a:pt x="505" y="388"/>
                    <a:pt x="506" y="381"/>
                    <a:pt x="506" y="380"/>
                  </a:cubicBezTo>
                  <a:cubicBezTo>
                    <a:pt x="507" y="379"/>
                    <a:pt x="508" y="381"/>
                    <a:pt x="509" y="382"/>
                  </a:cubicBezTo>
                  <a:cubicBezTo>
                    <a:pt x="510" y="383"/>
                    <a:pt x="510" y="382"/>
                    <a:pt x="511" y="382"/>
                  </a:cubicBezTo>
                  <a:cubicBezTo>
                    <a:pt x="512" y="382"/>
                    <a:pt x="513" y="384"/>
                    <a:pt x="514" y="386"/>
                  </a:cubicBezTo>
                  <a:cubicBezTo>
                    <a:pt x="515" y="387"/>
                    <a:pt x="515" y="386"/>
                    <a:pt x="516" y="386"/>
                  </a:cubicBezTo>
                  <a:cubicBezTo>
                    <a:pt x="516" y="386"/>
                    <a:pt x="517" y="386"/>
                    <a:pt x="517" y="386"/>
                  </a:cubicBezTo>
                  <a:cubicBezTo>
                    <a:pt x="517" y="386"/>
                    <a:pt x="517" y="386"/>
                    <a:pt x="517" y="386"/>
                  </a:cubicBezTo>
                  <a:cubicBezTo>
                    <a:pt x="517" y="387"/>
                    <a:pt x="517" y="387"/>
                    <a:pt x="517" y="387"/>
                  </a:cubicBezTo>
                  <a:cubicBezTo>
                    <a:pt x="517" y="387"/>
                    <a:pt x="518" y="387"/>
                    <a:pt x="518" y="388"/>
                  </a:cubicBezTo>
                  <a:cubicBezTo>
                    <a:pt x="518" y="388"/>
                    <a:pt x="518" y="388"/>
                    <a:pt x="518" y="388"/>
                  </a:cubicBezTo>
                  <a:cubicBezTo>
                    <a:pt x="518" y="388"/>
                    <a:pt x="518" y="389"/>
                    <a:pt x="519" y="389"/>
                  </a:cubicBezTo>
                  <a:cubicBezTo>
                    <a:pt x="519" y="389"/>
                    <a:pt x="519" y="389"/>
                    <a:pt x="519" y="389"/>
                  </a:cubicBezTo>
                  <a:cubicBezTo>
                    <a:pt x="519" y="389"/>
                    <a:pt x="519" y="390"/>
                    <a:pt x="519" y="390"/>
                  </a:cubicBezTo>
                  <a:cubicBezTo>
                    <a:pt x="520" y="391"/>
                    <a:pt x="520" y="391"/>
                    <a:pt x="520" y="391"/>
                  </a:cubicBezTo>
                  <a:cubicBezTo>
                    <a:pt x="521" y="392"/>
                    <a:pt x="523" y="390"/>
                    <a:pt x="524" y="392"/>
                  </a:cubicBezTo>
                  <a:cubicBezTo>
                    <a:pt x="525" y="392"/>
                    <a:pt x="525" y="392"/>
                    <a:pt x="525" y="393"/>
                  </a:cubicBezTo>
                  <a:cubicBezTo>
                    <a:pt x="525" y="393"/>
                    <a:pt x="526" y="393"/>
                    <a:pt x="526" y="393"/>
                  </a:cubicBezTo>
                  <a:cubicBezTo>
                    <a:pt x="526" y="393"/>
                    <a:pt x="526" y="393"/>
                    <a:pt x="526" y="393"/>
                  </a:cubicBezTo>
                  <a:cubicBezTo>
                    <a:pt x="526" y="393"/>
                    <a:pt x="526" y="394"/>
                    <a:pt x="526" y="394"/>
                  </a:cubicBezTo>
                  <a:cubicBezTo>
                    <a:pt x="527" y="394"/>
                    <a:pt x="527" y="394"/>
                    <a:pt x="528" y="395"/>
                  </a:cubicBezTo>
                  <a:cubicBezTo>
                    <a:pt x="528" y="395"/>
                    <a:pt x="528" y="395"/>
                    <a:pt x="529" y="395"/>
                  </a:cubicBezTo>
                  <a:cubicBezTo>
                    <a:pt x="530" y="396"/>
                    <a:pt x="528" y="401"/>
                    <a:pt x="529" y="402"/>
                  </a:cubicBezTo>
                  <a:cubicBezTo>
                    <a:pt x="529" y="403"/>
                    <a:pt x="531" y="400"/>
                    <a:pt x="532" y="399"/>
                  </a:cubicBezTo>
                  <a:cubicBezTo>
                    <a:pt x="532" y="398"/>
                    <a:pt x="534" y="398"/>
                    <a:pt x="535" y="397"/>
                  </a:cubicBezTo>
                  <a:cubicBezTo>
                    <a:pt x="535" y="397"/>
                    <a:pt x="535" y="395"/>
                    <a:pt x="536" y="394"/>
                  </a:cubicBezTo>
                  <a:cubicBezTo>
                    <a:pt x="536" y="392"/>
                    <a:pt x="538" y="393"/>
                    <a:pt x="539" y="393"/>
                  </a:cubicBezTo>
                  <a:cubicBezTo>
                    <a:pt x="540" y="393"/>
                    <a:pt x="543" y="390"/>
                    <a:pt x="545" y="389"/>
                  </a:cubicBezTo>
                  <a:cubicBezTo>
                    <a:pt x="546" y="387"/>
                    <a:pt x="545" y="382"/>
                    <a:pt x="545" y="380"/>
                  </a:cubicBezTo>
                  <a:cubicBezTo>
                    <a:pt x="544" y="378"/>
                    <a:pt x="542" y="374"/>
                    <a:pt x="541" y="372"/>
                  </a:cubicBezTo>
                  <a:cubicBezTo>
                    <a:pt x="540" y="370"/>
                    <a:pt x="536" y="368"/>
                    <a:pt x="535" y="367"/>
                  </a:cubicBezTo>
                  <a:cubicBezTo>
                    <a:pt x="534" y="366"/>
                    <a:pt x="533" y="365"/>
                    <a:pt x="531" y="362"/>
                  </a:cubicBezTo>
                  <a:cubicBezTo>
                    <a:pt x="529" y="359"/>
                    <a:pt x="528" y="359"/>
                    <a:pt x="527" y="358"/>
                  </a:cubicBezTo>
                  <a:cubicBezTo>
                    <a:pt x="525" y="357"/>
                    <a:pt x="526" y="356"/>
                    <a:pt x="526" y="355"/>
                  </a:cubicBezTo>
                  <a:cubicBezTo>
                    <a:pt x="526" y="354"/>
                    <a:pt x="526" y="353"/>
                    <a:pt x="526" y="352"/>
                  </a:cubicBezTo>
                  <a:cubicBezTo>
                    <a:pt x="527" y="351"/>
                    <a:pt x="527" y="351"/>
                    <a:pt x="528" y="349"/>
                  </a:cubicBezTo>
                  <a:cubicBezTo>
                    <a:pt x="528" y="349"/>
                    <a:pt x="528" y="349"/>
                    <a:pt x="528" y="349"/>
                  </a:cubicBezTo>
                  <a:cubicBezTo>
                    <a:pt x="528" y="349"/>
                    <a:pt x="528" y="349"/>
                    <a:pt x="529" y="349"/>
                  </a:cubicBezTo>
                  <a:cubicBezTo>
                    <a:pt x="529" y="349"/>
                    <a:pt x="529" y="348"/>
                    <a:pt x="529" y="348"/>
                  </a:cubicBezTo>
                  <a:cubicBezTo>
                    <a:pt x="529" y="348"/>
                    <a:pt x="529" y="348"/>
                    <a:pt x="529" y="348"/>
                  </a:cubicBezTo>
                  <a:cubicBezTo>
                    <a:pt x="530" y="348"/>
                    <a:pt x="530" y="348"/>
                    <a:pt x="530" y="348"/>
                  </a:cubicBezTo>
                  <a:cubicBezTo>
                    <a:pt x="530" y="348"/>
                    <a:pt x="530" y="348"/>
                    <a:pt x="530" y="348"/>
                  </a:cubicBezTo>
                  <a:cubicBezTo>
                    <a:pt x="531" y="347"/>
                    <a:pt x="531" y="347"/>
                    <a:pt x="531" y="347"/>
                  </a:cubicBezTo>
                  <a:cubicBezTo>
                    <a:pt x="531" y="347"/>
                    <a:pt x="531" y="347"/>
                    <a:pt x="531" y="347"/>
                  </a:cubicBezTo>
                  <a:cubicBezTo>
                    <a:pt x="532" y="347"/>
                    <a:pt x="533" y="346"/>
                    <a:pt x="533" y="346"/>
                  </a:cubicBezTo>
                  <a:cubicBezTo>
                    <a:pt x="534" y="346"/>
                    <a:pt x="534" y="346"/>
                    <a:pt x="534" y="346"/>
                  </a:cubicBezTo>
                  <a:cubicBezTo>
                    <a:pt x="534" y="346"/>
                    <a:pt x="534" y="346"/>
                    <a:pt x="534" y="346"/>
                  </a:cubicBezTo>
                  <a:cubicBezTo>
                    <a:pt x="534" y="346"/>
                    <a:pt x="534" y="346"/>
                    <a:pt x="534" y="346"/>
                  </a:cubicBezTo>
                  <a:cubicBezTo>
                    <a:pt x="535" y="345"/>
                    <a:pt x="535" y="347"/>
                    <a:pt x="537" y="347"/>
                  </a:cubicBezTo>
                  <a:cubicBezTo>
                    <a:pt x="538" y="347"/>
                    <a:pt x="538" y="346"/>
                    <a:pt x="539" y="346"/>
                  </a:cubicBezTo>
                  <a:cubicBezTo>
                    <a:pt x="540" y="345"/>
                    <a:pt x="540" y="346"/>
                    <a:pt x="541" y="348"/>
                  </a:cubicBezTo>
                  <a:cubicBezTo>
                    <a:pt x="541" y="350"/>
                    <a:pt x="544" y="350"/>
                    <a:pt x="543" y="349"/>
                  </a:cubicBezTo>
                  <a:cubicBezTo>
                    <a:pt x="543" y="348"/>
                    <a:pt x="544" y="347"/>
                    <a:pt x="544" y="347"/>
                  </a:cubicBezTo>
                  <a:cubicBezTo>
                    <a:pt x="545" y="346"/>
                    <a:pt x="548" y="346"/>
                    <a:pt x="549" y="346"/>
                  </a:cubicBezTo>
                  <a:cubicBezTo>
                    <a:pt x="551" y="346"/>
                    <a:pt x="555" y="344"/>
                    <a:pt x="555" y="344"/>
                  </a:cubicBezTo>
                  <a:cubicBezTo>
                    <a:pt x="556" y="343"/>
                    <a:pt x="556" y="342"/>
                    <a:pt x="556" y="341"/>
                  </a:cubicBezTo>
                  <a:cubicBezTo>
                    <a:pt x="556" y="341"/>
                    <a:pt x="557" y="342"/>
                    <a:pt x="559" y="342"/>
                  </a:cubicBezTo>
                  <a:cubicBezTo>
                    <a:pt x="560" y="342"/>
                    <a:pt x="560" y="340"/>
                    <a:pt x="561" y="339"/>
                  </a:cubicBezTo>
                  <a:cubicBezTo>
                    <a:pt x="561" y="339"/>
                    <a:pt x="563" y="340"/>
                    <a:pt x="564" y="340"/>
                  </a:cubicBezTo>
                  <a:cubicBezTo>
                    <a:pt x="566" y="340"/>
                    <a:pt x="567" y="339"/>
                    <a:pt x="567" y="338"/>
                  </a:cubicBezTo>
                  <a:cubicBezTo>
                    <a:pt x="567" y="338"/>
                    <a:pt x="568" y="337"/>
                    <a:pt x="569" y="337"/>
                  </a:cubicBezTo>
                  <a:cubicBezTo>
                    <a:pt x="570" y="337"/>
                    <a:pt x="572" y="335"/>
                    <a:pt x="573" y="334"/>
                  </a:cubicBezTo>
                  <a:cubicBezTo>
                    <a:pt x="573" y="333"/>
                    <a:pt x="573" y="332"/>
                    <a:pt x="574" y="332"/>
                  </a:cubicBezTo>
                  <a:cubicBezTo>
                    <a:pt x="576" y="331"/>
                    <a:pt x="575" y="330"/>
                    <a:pt x="575" y="329"/>
                  </a:cubicBezTo>
                  <a:cubicBezTo>
                    <a:pt x="575" y="329"/>
                    <a:pt x="577" y="328"/>
                    <a:pt x="578" y="327"/>
                  </a:cubicBezTo>
                  <a:cubicBezTo>
                    <a:pt x="579" y="326"/>
                    <a:pt x="578" y="325"/>
                    <a:pt x="578" y="325"/>
                  </a:cubicBezTo>
                  <a:cubicBezTo>
                    <a:pt x="578" y="324"/>
                    <a:pt x="579" y="321"/>
                    <a:pt x="579" y="319"/>
                  </a:cubicBezTo>
                  <a:cubicBezTo>
                    <a:pt x="579" y="318"/>
                    <a:pt x="581" y="317"/>
                    <a:pt x="582" y="317"/>
                  </a:cubicBezTo>
                  <a:cubicBezTo>
                    <a:pt x="584" y="317"/>
                    <a:pt x="584" y="317"/>
                    <a:pt x="584" y="315"/>
                  </a:cubicBezTo>
                  <a:cubicBezTo>
                    <a:pt x="584" y="313"/>
                    <a:pt x="584" y="312"/>
                    <a:pt x="585" y="312"/>
                  </a:cubicBezTo>
                  <a:cubicBezTo>
                    <a:pt x="585" y="311"/>
                    <a:pt x="584" y="310"/>
                    <a:pt x="584" y="309"/>
                  </a:cubicBezTo>
                  <a:cubicBezTo>
                    <a:pt x="584" y="308"/>
                    <a:pt x="581" y="308"/>
                    <a:pt x="580" y="307"/>
                  </a:cubicBezTo>
                  <a:cubicBezTo>
                    <a:pt x="579" y="307"/>
                    <a:pt x="582" y="304"/>
                    <a:pt x="582" y="303"/>
                  </a:cubicBezTo>
                  <a:cubicBezTo>
                    <a:pt x="583" y="303"/>
                    <a:pt x="581" y="301"/>
                    <a:pt x="580" y="301"/>
                  </a:cubicBezTo>
                  <a:cubicBezTo>
                    <a:pt x="580" y="301"/>
                    <a:pt x="580" y="301"/>
                    <a:pt x="581" y="300"/>
                  </a:cubicBezTo>
                  <a:cubicBezTo>
                    <a:pt x="581" y="300"/>
                    <a:pt x="579" y="297"/>
                    <a:pt x="578" y="297"/>
                  </a:cubicBezTo>
                  <a:cubicBezTo>
                    <a:pt x="577" y="296"/>
                    <a:pt x="575" y="294"/>
                    <a:pt x="574" y="293"/>
                  </a:cubicBezTo>
                  <a:cubicBezTo>
                    <a:pt x="573" y="291"/>
                    <a:pt x="571" y="288"/>
                    <a:pt x="569" y="287"/>
                  </a:cubicBezTo>
                  <a:cubicBezTo>
                    <a:pt x="568" y="286"/>
                    <a:pt x="568" y="285"/>
                    <a:pt x="569" y="284"/>
                  </a:cubicBezTo>
                  <a:cubicBezTo>
                    <a:pt x="569" y="283"/>
                    <a:pt x="571" y="282"/>
                    <a:pt x="571" y="281"/>
                  </a:cubicBezTo>
                  <a:cubicBezTo>
                    <a:pt x="571" y="280"/>
                    <a:pt x="572" y="278"/>
                    <a:pt x="574" y="278"/>
                  </a:cubicBezTo>
                  <a:cubicBezTo>
                    <a:pt x="575" y="278"/>
                    <a:pt x="578" y="277"/>
                    <a:pt x="580" y="277"/>
                  </a:cubicBezTo>
                  <a:cubicBezTo>
                    <a:pt x="581" y="276"/>
                    <a:pt x="581" y="275"/>
                    <a:pt x="579" y="275"/>
                  </a:cubicBezTo>
                  <a:cubicBezTo>
                    <a:pt x="576" y="275"/>
                    <a:pt x="574" y="274"/>
                    <a:pt x="572" y="274"/>
                  </a:cubicBezTo>
                  <a:cubicBezTo>
                    <a:pt x="571" y="273"/>
                    <a:pt x="568" y="275"/>
                    <a:pt x="567" y="276"/>
                  </a:cubicBezTo>
                  <a:cubicBezTo>
                    <a:pt x="566" y="276"/>
                    <a:pt x="564" y="275"/>
                    <a:pt x="563" y="273"/>
                  </a:cubicBezTo>
                  <a:cubicBezTo>
                    <a:pt x="562" y="272"/>
                    <a:pt x="559" y="270"/>
                    <a:pt x="558" y="269"/>
                  </a:cubicBezTo>
                  <a:cubicBezTo>
                    <a:pt x="557" y="267"/>
                    <a:pt x="557" y="267"/>
                    <a:pt x="558" y="266"/>
                  </a:cubicBezTo>
                  <a:cubicBezTo>
                    <a:pt x="560" y="266"/>
                    <a:pt x="562" y="266"/>
                    <a:pt x="563" y="266"/>
                  </a:cubicBezTo>
                  <a:cubicBezTo>
                    <a:pt x="565" y="266"/>
                    <a:pt x="563" y="264"/>
                    <a:pt x="564" y="263"/>
                  </a:cubicBezTo>
                  <a:cubicBezTo>
                    <a:pt x="565" y="262"/>
                    <a:pt x="570" y="259"/>
                    <a:pt x="570" y="258"/>
                  </a:cubicBezTo>
                  <a:cubicBezTo>
                    <a:pt x="571" y="258"/>
                    <a:pt x="571" y="258"/>
                    <a:pt x="572" y="258"/>
                  </a:cubicBezTo>
                  <a:cubicBezTo>
                    <a:pt x="573" y="258"/>
                    <a:pt x="573" y="258"/>
                    <a:pt x="574" y="260"/>
                  </a:cubicBezTo>
                  <a:cubicBezTo>
                    <a:pt x="574" y="261"/>
                    <a:pt x="573" y="262"/>
                    <a:pt x="573" y="263"/>
                  </a:cubicBezTo>
                  <a:cubicBezTo>
                    <a:pt x="572" y="263"/>
                    <a:pt x="572" y="264"/>
                    <a:pt x="573" y="265"/>
                  </a:cubicBezTo>
                  <a:cubicBezTo>
                    <a:pt x="573" y="266"/>
                    <a:pt x="573" y="267"/>
                    <a:pt x="574" y="267"/>
                  </a:cubicBezTo>
                  <a:cubicBezTo>
                    <a:pt x="574" y="268"/>
                    <a:pt x="578" y="264"/>
                    <a:pt x="581" y="264"/>
                  </a:cubicBezTo>
                  <a:cubicBezTo>
                    <a:pt x="581" y="264"/>
                    <a:pt x="581" y="264"/>
                    <a:pt x="582" y="264"/>
                  </a:cubicBezTo>
                  <a:cubicBezTo>
                    <a:pt x="582" y="264"/>
                    <a:pt x="582" y="264"/>
                    <a:pt x="582" y="264"/>
                  </a:cubicBezTo>
                  <a:cubicBezTo>
                    <a:pt x="582" y="264"/>
                    <a:pt x="582" y="264"/>
                    <a:pt x="583" y="264"/>
                  </a:cubicBezTo>
                  <a:cubicBezTo>
                    <a:pt x="583" y="264"/>
                    <a:pt x="583" y="263"/>
                    <a:pt x="583" y="263"/>
                  </a:cubicBezTo>
                  <a:cubicBezTo>
                    <a:pt x="583" y="263"/>
                    <a:pt x="583" y="263"/>
                    <a:pt x="583" y="263"/>
                  </a:cubicBezTo>
                  <a:cubicBezTo>
                    <a:pt x="583" y="263"/>
                    <a:pt x="584" y="263"/>
                    <a:pt x="584" y="263"/>
                  </a:cubicBezTo>
                  <a:cubicBezTo>
                    <a:pt x="584" y="263"/>
                    <a:pt x="584" y="263"/>
                    <a:pt x="584" y="263"/>
                  </a:cubicBezTo>
                  <a:cubicBezTo>
                    <a:pt x="584" y="263"/>
                    <a:pt x="584" y="263"/>
                    <a:pt x="584" y="263"/>
                  </a:cubicBezTo>
                  <a:cubicBezTo>
                    <a:pt x="584" y="263"/>
                    <a:pt x="584" y="263"/>
                    <a:pt x="584" y="263"/>
                  </a:cubicBezTo>
                  <a:cubicBezTo>
                    <a:pt x="584" y="264"/>
                    <a:pt x="584" y="264"/>
                    <a:pt x="585" y="264"/>
                  </a:cubicBezTo>
                  <a:cubicBezTo>
                    <a:pt x="585" y="265"/>
                    <a:pt x="587" y="264"/>
                    <a:pt x="587" y="264"/>
                  </a:cubicBezTo>
                  <a:cubicBezTo>
                    <a:pt x="588" y="264"/>
                    <a:pt x="587" y="266"/>
                    <a:pt x="588" y="267"/>
                  </a:cubicBezTo>
                  <a:cubicBezTo>
                    <a:pt x="588" y="269"/>
                    <a:pt x="587" y="271"/>
                    <a:pt x="587" y="271"/>
                  </a:cubicBezTo>
                  <a:cubicBezTo>
                    <a:pt x="587" y="271"/>
                    <a:pt x="587" y="271"/>
                    <a:pt x="587" y="271"/>
                  </a:cubicBezTo>
                  <a:cubicBezTo>
                    <a:pt x="587" y="272"/>
                    <a:pt x="587" y="272"/>
                    <a:pt x="587" y="272"/>
                  </a:cubicBezTo>
                  <a:cubicBezTo>
                    <a:pt x="587" y="272"/>
                    <a:pt x="588" y="272"/>
                    <a:pt x="588" y="272"/>
                  </a:cubicBezTo>
                  <a:cubicBezTo>
                    <a:pt x="588" y="272"/>
                    <a:pt x="588" y="272"/>
                    <a:pt x="588" y="272"/>
                  </a:cubicBezTo>
                  <a:cubicBezTo>
                    <a:pt x="588" y="272"/>
                    <a:pt x="589" y="272"/>
                    <a:pt x="589" y="272"/>
                  </a:cubicBezTo>
                  <a:cubicBezTo>
                    <a:pt x="589" y="272"/>
                    <a:pt x="589" y="272"/>
                    <a:pt x="589" y="272"/>
                  </a:cubicBezTo>
                  <a:cubicBezTo>
                    <a:pt x="590" y="272"/>
                    <a:pt x="590" y="272"/>
                    <a:pt x="591" y="272"/>
                  </a:cubicBezTo>
                  <a:cubicBezTo>
                    <a:pt x="591" y="272"/>
                    <a:pt x="591" y="272"/>
                    <a:pt x="591" y="272"/>
                  </a:cubicBezTo>
                  <a:cubicBezTo>
                    <a:pt x="592" y="273"/>
                    <a:pt x="593" y="273"/>
                    <a:pt x="594" y="273"/>
                  </a:cubicBezTo>
                  <a:cubicBezTo>
                    <a:pt x="594" y="273"/>
                    <a:pt x="594" y="273"/>
                    <a:pt x="594" y="273"/>
                  </a:cubicBezTo>
                  <a:cubicBezTo>
                    <a:pt x="594" y="273"/>
                    <a:pt x="594" y="273"/>
                    <a:pt x="594" y="273"/>
                  </a:cubicBezTo>
                  <a:cubicBezTo>
                    <a:pt x="595" y="273"/>
                    <a:pt x="595" y="273"/>
                    <a:pt x="595" y="273"/>
                  </a:cubicBezTo>
                  <a:cubicBezTo>
                    <a:pt x="595" y="274"/>
                    <a:pt x="597" y="276"/>
                    <a:pt x="597" y="277"/>
                  </a:cubicBezTo>
                  <a:cubicBezTo>
                    <a:pt x="597" y="277"/>
                    <a:pt x="595" y="276"/>
                    <a:pt x="595" y="277"/>
                  </a:cubicBezTo>
                  <a:cubicBezTo>
                    <a:pt x="594" y="277"/>
                    <a:pt x="596" y="281"/>
                    <a:pt x="597" y="281"/>
                  </a:cubicBezTo>
                  <a:cubicBezTo>
                    <a:pt x="597" y="282"/>
                    <a:pt x="596" y="284"/>
                    <a:pt x="596" y="285"/>
                  </a:cubicBezTo>
                  <a:cubicBezTo>
                    <a:pt x="596" y="287"/>
                    <a:pt x="597" y="289"/>
                    <a:pt x="598" y="289"/>
                  </a:cubicBezTo>
                  <a:cubicBezTo>
                    <a:pt x="599" y="289"/>
                    <a:pt x="601" y="287"/>
                    <a:pt x="602" y="287"/>
                  </a:cubicBezTo>
                  <a:cubicBezTo>
                    <a:pt x="603" y="286"/>
                    <a:pt x="604" y="287"/>
                    <a:pt x="605" y="287"/>
                  </a:cubicBezTo>
                  <a:cubicBezTo>
                    <a:pt x="606" y="287"/>
                    <a:pt x="607" y="285"/>
                    <a:pt x="608" y="284"/>
                  </a:cubicBezTo>
                  <a:cubicBezTo>
                    <a:pt x="609" y="282"/>
                    <a:pt x="607" y="281"/>
                    <a:pt x="607" y="279"/>
                  </a:cubicBezTo>
                  <a:cubicBezTo>
                    <a:pt x="606" y="278"/>
                    <a:pt x="605" y="274"/>
                    <a:pt x="604" y="273"/>
                  </a:cubicBezTo>
                  <a:cubicBezTo>
                    <a:pt x="604" y="273"/>
                    <a:pt x="604" y="272"/>
                    <a:pt x="604" y="272"/>
                  </a:cubicBezTo>
                  <a:cubicBezTo>
                    <a:pt x="604" y="272"/>
                    <a:pt x="604" y="272"/>
                    <a:pt x="604" y="272"/>
                  </a:cubicBezTo>
                  <a:cubicBezTo>
                    <a:pt x="603" y="271"/>
                    <a:pt x="602" y="269"/>
                    <a:pt x="600" y="268"/>
                  </a:cubicBezTo>
                  <a:cubicBezTo>
                    <a:pt x="600" y="268"/>
                    <a:pt x="600" y="268"/>
                    <a:pt x="600" y="268"/>
                  </a:cubicBezTo>
                  <a:cubicBezTo>
                    <a:pt x="599" y="267"/>
                    <a:pt x="599" y="267"/>
                    <a:pt x="598" y="267"/>
                  </a:cubicBezTo>
                  <a:cubicBezTo>
                    <a:pt x="596" y="265"/>
                    <a:pt x="596" y="264"/>
                    <a:pt x="597" y="264"/>
                  </a:cubicBezTo>
                  <a:cubicBezTo>
                    <a:pt x="597" y="263"/>
                    <a:pt x="599" y="262"/>
                    <a:pt x="600" y="261"/>
                  </a:cubicBezTo>
                  <a:cubicBezTo>
                    <a:pt x="601" y="261"/>
                    <a:pt x="603" y="256"/>
                    <a:pt x="604" y="256"/>
                  </a:cubicBezTo>
                  <a:cubicBezTo>
                    <a:pt x="604" y="255"/>
                    <a:pt x="605" y="251"/>
                    <a:pt x="605" y="250"/>
                  </a:cubicBezTo>
                  <a:cubicBezTo>
                    <a:pt x="605" y="250"/>
                    <a:pt x="605" y="250"/>
                    <a:pt x="606" y="250"/>
                  </a:cubicBezTo>
                  <a:cubicBezTo>
                    <a:pt x="606" y="250"/>
                    <a:pt x="607" y="249"/>
                    <a:pt x="608" y="249"/>
                  </a:cubicBezTo>
                  <a:cubicBezTo>
                    <a:pt x="608" y="249"/>
                    <a:pt x="608" y="249"/>
                    <a:pt x="608" y="249"/>
                  </a:cubicBezTo>
                  <a:cubicBezTo>
                    <a:pt x="608" y="249"/>
                    <a:pt x="608" y="249"/>
                    <a:pt x="608" y="249"/>
                  </a:cubicBezTo>
                  <a:cubicBezTo>
                    <a:pt x="609" y="249"/>
                    <a:pt x="609" y="247"/>
                    <a:pt x="610" y="246"/>
                  </a:cubicBezTo>
                  <a:cubicBezTo>
                    <a:pt x="610" y="246"/>
                    <a:pt x="612" y="248"/>
                    <a:pt x="613" y="249"/>
                  </a:cubicBezTo>
                  <a:cubicBezTo>
                    <a:pt x="615" y="250"/>
                    <a:pt x="618" y="248"/>
                    <a:pt x="620" y="248"/>
                  </a:cubicBezTo>
                  <a:cubicBezTo>
                    <a:pt x="621" y="247"/>
                    <a:pt x="623" y="243"/>
                    <a:pt x="623" y="243"/>
                  </a:cubicBezTo>
                  <a:cubicBezTo>
                    <a:pt x="624" y="242"/>
                    <a:pt x="625" y="240"/>
                    <a:pt x="626" y="239"/>
                  </a:cubicBezTo>
                  <a:cubicBezTo>
                    <a:pt x="627" y="238"/>
                    <a:pt x="628" y="237"/>
                    <a:pt x="630" y="236"/>
                  </a:cubicBezTo>
                  <a:cubicBezTo>
                    <a:pt x="631" y="235"/>
                    <a:pt x="632" y="231"/>
                    <a:pt x="632" y="230"/>
                  </a:cubicBezTo>
                  <a:cubicBezTo>
                    <a:pt x="632" y="229"/>
                    <a:pt x="634" y="226"/>
                    <a:pt x="634" y="224"/>
                  </a:cubicBezTo>
                  <a:cubicBezTo>
                    <a:pt x="635" y="223"/>
                    <a:pt x="636" y="222"/>
                    <a:pt x="637" y="221"/>
                  </a:cubicBezTo>
                  <a:cubicBezTo>
                    <a:pt x="637" y="220"/>
                    <a:pt x="636" y="215"/>
                    <a:pt x="636" y="212"/>
                  </a:cubicBezTo>
                  <a:cubicBezTo>
                    <a:pt x="636" y="208"/>
                    <a:pt x="635" y="208"/>
                    <a:pt x="635" y="206"/>
                  </a:cubicBezTo>
                  <a:cubicBezTo>
                    <a:pt x="635" y="204"/>
                    <a:pt x="636" y="201"/>
                    <a:pt x="636" y="200"/>
                  </a:cubicBezTo>
                  <a:cubicBezTo>
                    <a:pt x="636" y="199"/>
                    <a:pt x="635" y="198"/>
                    <a:pt x="635" y="198"/>
                  </a:cubicBezTo>
                  <a:cubicBezTo>
                    <a:pt x="634" y="198"/>
                    <a:pt x="632" y="195"/>
                    <a:pt x="632" y="194"/>
                  </a:cubicBezTo>
                  <a:cubicBezTo>
                    <a:pt x="631" y="194"/>
                    <a:pt x="632" y="194"/>
                    <a:pt x="632" y="193"/>
                  </a:cubicBezTo>
                  <a:cubicBezTo>
                    <a:pt x="633" y="193"/>
                    <a:pt x="629" y="191"/>
                    <a:pt x="628" y="190"/>
                  </a:cubicBezTo>
                  <a:cubicBezTo>
                    <a:pt x="627" y="190"/>
                    <a:pt x="627" y="188"/>
                    <a:pt x="625" y="188"/>
                  </a:cubicBezTo>
                  <a:cubicBezTo>
                    <a:pt x="624" y="187"/>
                    <a:pt x="621" y="186"/>
                    <a:pt x="620" y="186"/>
                  </a:cubicBezTo>
                  <a:cubicBezTo>
                    <a:pt x="618" y="186"/>
                    <a:pt x="622" y="189"/>
                    <a:pt x="621" y="189"/>
                  </a:cubicBezTo>
                  <a:cubicBezTo>
                    <a:pt x="620" y="189"/>
                    <a:pt x="619" y="190"/>
                    <a:pt x="617" y="190"/>
                  </a:cubicBezTo>
                  <a:cubicBezTo>
                    <a:pt x="615" y="190"/>
                    <a:pt x="617" y="189"/>
                    <a:pt x="617" y="188"/>
                  </a:cubicBezTo>
                  <a:cubicBezTo>
                    <a:pt x="617" y="188"/>
                    <a:pt x="614" y="189"/>
                    <a:pt x="613" y="189"/>
                  </a:cubicBezTo>
                  <a:cubicBezTo>
                    <a:pt x="612" y="189"/>
                    <a:pt x="614" y="187"/>
                    <a:pt x="613" y="187"/>
                  </a:cubicBezTo>
                  <a:cubicBezTo>
                    <a:pt x="613" y="186"/>
                    <a:pt x="612" y="186"/>
                    <a:pt x="612" y="187"/>
                  </a:cubicBezTo>
                  <a:cubicBezTo>
                    <a:pt x="611" y="187"/>
                    <a:pt x="608" y="185"/>
                    <a:pt x="607" y="185"/>
                  </a:cubicBezTo>
                  <a:cubicBezTo>
                    <a:pt x="606" y="186"/>
                    <a:pt x="605" y="184"/>
                    <a:pt x="607" y="183"/>
                  </a:cubicBezTo>
                  <a:cubicBezTo>
                    <a:pt x="610" y="181"/>
                    <a:pt x="615" y="176"/>
                    <a:pt x="615" y="175"/>
                  </a:cubicBezTo>
                  <a:cubicBezTo>
                    <a:pt x="615" y="174"/>
                    <a:pt x="619" y="172"/>
                    <a:pt x="620" y="171"/>
                  </a:cubicBezTo>
                  <a:cubicBezTo>
                    <a:pt x="621" y="170"/>
                    <a:pt x="622" y="167"/>
                    <a:pt x="623" y="165"/>
                  </a:cubicBezTo>
                  <a:cubicBezTo>
                    <a:pt x="625" y="163"/>
                    <a:pt x="624" y="162"/>
                    <a:pt x="627" y="160"/>
                  </a:cubicBezTo>
                  <a:cubicBezTo>
                    <a:pt x="629" y="157"/>
                    <a:pt x="638" y="158"/>
                    <a:pt x="640" y="158"/>
                  </a:cubicBezTo>
                  <a:cubicBezTo>
                    <a:pt x="642" y="159"/>
                    <a:pt x="645" y="159"/>
                    <a:pt x="646" y="159"/>
                  </a:cubicBezTo>
                  <a:cubicBezTo>
                    <a:pt x="648" y="159"/>
                    <a:pt x="651" y="160"/>
                    <a:pt x="652" y="159"/>
                  </a:cubicBezTo>
                  <a:cubicBezTo>
                    <a:pt x="653" y="159"/>
                    <a:pt x="652" y="159"/>
                    <a:pt x="650" y="158"/>
                  </a:cubicBezTo>
                  <a:cubicBezTo>
                    <a:pt x="648" y="158"/>
                    <a:pt x="652" y="157"/>
                    <a:pt x="652" y="157"/>
                  </a:cubicBezTo>
                  <a:cubicBezTo>
                    <a:pt x="653" y="157"/>
                    <a:pt x="653" y="157"/>
                    <a:pt x="652" y="156"/>
                  </a:cubicBezTo>
                  <a:cubicBezTo>
                    <a:pt x="651" y="156"/>
                    <a:pt x="655" y="156"/>
                    <a:pt x="656" y="156"/>
                  </a:cubicBezTo>
                  <a:cubicBezTo>
                    <a:pt x="657" y="156"/>
                    <a:pt x="657" y="157"/>
                    <a:pt x="657" y="157"/>
                  </a:cubicBezTo>
                  <a:cubicBezTo>
                    <a:pt x="658" y="157"/>
                    <a:pt x="659" y="156"/>
                    <a:pt x="659" y="156"/>
                  </a:cubicBezTo>
                  <a:cubicBezTo>
                    <a:pt x="660" y="156"/>
                    <a:pt x="660" y="157"/>
                    <a:pt x="660" y="158"/>
                  </a:cubicBezTo>
                  <a:cubicBezTo>
                    <a:pt x="660" y="158"/>
                    <a:pt x="662" y="159"/>
                    <a:pt x="663" y="159"/>
                  </a:cubicBezTo>
                  <a:cubicBezTo>
                    <a:pt x="664" y="160"/>
                    <a:pt x="661" y="160"/>
                    <a:pt x="661" y="161"/>
                  </a:cubicBezTo>
                  <a:cubicBezTo>
                    <a:pt x="660" y="161"/>
                    <a:pt x="662" y="162"/>
                    <a:pt x="663" y="163"/>
                  </a:cubicBezTo>
                  <a:cubicBezTo>
                    <a:pt x="663" y="163"/>
                    <a:pt x="667" y="161"/>
                    <a:pt x="668" y="160"/>
                  </a:cubicBezTo>
                  <a:cubicBezTo>
                    <a:pt x="669" y="160"/>
                    <a:pt x="669" y="160"/>
                    <a:pt x="671" y="160"/>
                  </a:cubicBezTo>
                  <a:cubicBezTo>
                    <a:pt x="672" y="160"/>
                    <a:pt x="672" y="161"/>
                    <a:pt x="673" y="160"/>
                  </a:cubicBezTo>
                  <a:cubicBezTo>
                    <a:pt x="673" y="160"/>
                    <a:pt x="674" y="160"/>
                    <a:pt x="675" y="160"/>
                  </a:cubicBezTo>
                  <a:cubicBezTo>
                    <a:pt x="676" y="161"/>
                    <a:pt x="676" y="160"/>
                    <a:pt x="677" y="160"/>
                  </a:cubicBezTo>
                  <a:cubicBezTo>
                    <a:pt x="678" y="159"/>
                    <a:pt x="679" y="159"/>
                    <a:pt x="678" y="158"/>
                  </a:cubicBezTo>
                  <a:cubicBezTo>
                    <a:pt x="678" y="157"/>
                    <a:pt x="675" y="157"/>
                    <a:pt x="674" y="158"/>
                  </a:cubicBezTo>
                  <a:cubicBezTo>
                    <a:pt x="673" y="158"/>
                    <a:pt x="673" y="157"/>
                    <a:pt x="674" y="156"/>
                  </a:cubicBezTo>
                  <a:cubicBezTo>
                    <a:pt x="675" y="156"/>
                    <a:pt x="675" y="154"/>
                    <a:pt x="676" y="153"/>
                  </a:cubicBezTo>
                  <a:cubicBezTo>
                    <a:pt x="676" y="152"/>
                    <a:pt x="678" y="152"/>
                    <a:pt x="679" y="151"/>
                  </a:cubicBezTo>
                  <a:cubicBezTo>
                    <a:pt x="680" y="151"/>
                    <a:pt x="680" y="145"/>
                    <a:pt x="681" y="144"/>
                  </a:cubicBezTo>
                  <a:cubicBezTo>
                    <a:pt x="682" y="143"/>
                    <a:pt x="685" y="142"/>
                    <a:pt x="686" y="142"/>
                  </a:cubicBezTo>
                  <a:cubicBezTo>
                    <a:pt x="686" y="141"/>
                    <a:pt x="687" y="142"/>
                    <a:pt x="688" y="142"/>
                  </a:cubicBezTo>
                  <a:cubicBezTo>
                    <a:pt x="690" y="141"/>
                    <a:pt x="690" y="139"/>
                    <a:pt x="690" y="139"/>
                  </a:cubicBezTo>
                  <a:cubicBezTo>
                    <a:pt x="691" y="138"/>
                    <a:pt x="690" y="141"/>
                    <a:pt x="690" y="143"/>
                  </a:cubicBezTo>
                  <a:cubicBezTo>
                    <a:pt x="690" y="144"/>
                    <a:pt x="689" y="145"/>
                    <a:pt x="689" y="146"/>
                  </a:cubicBezTo>
                  <a:cubicBezTo>
                    <a:pt x="689" y="147"/>
                    <a:pt x="691" y="148"/>
                    <a:pt x="692" y="148"/>
                  </a:cubicBezTo>
                  <a:cubicBezTo>
                    <a:pt x="693" y="148"/>
                    <a:pt x="693" y="148"/>
                    <a:pt x="694" y="147"/>
                  </a:cubicBezTo>
                  <a:cubicBezTo>
                    <a:pt x="694" y="146"/>
                    <a:pt x="696" y="143"/>
                    <a:pt x="697" y="143"/>
                  </a:cubicBezTo>
                  <a:cubicBezTo>
                    <a:pt x="697" y="142"/>
                    <a:pt x="696" y="141"/>
                    <a:pt x="695" y="139"/>
                  </a:cubicBezTo>
                  <a:cubicBezTo>
                    <a:pt x="695" y="138"/>
                    <a:pt x="696" y="137"/>
                    <a:pt x="697" y="137"/>
                  </a:cubicBezTo>
                  <a:cubicBezTo>
                    <a:pt x="698" y="137"/>
                    <a:pt x="698" y="136"/>
                    <a:pt x="699" y="136"/>
                  </a:cubicBezTo>
                  <a:cubicBezTo>
                    <a:pt x="699" y="135"/>
                    <a:pt x="699" y="137"/>
                    <a:pt x="700" y="138"/>
                  </a:cubicBezTo>
                  <a:cubicBezTo>
                    <a:pt x="700" y="138"/>
                    <a:pt x="700" y="138"/>
                    <a:pt x="699" y="139"/>
                  </a:cubicBezTo>
                  <a:cubicBezTo>
                    <a:pt x="699" y="140"/>
                    <a:pt x="699" y="143"/>
                    <a:pt x="699" y="143"/>
                  </a:cubicBezTo>
                  <a:cubicBezTo>
                    <a:pt x="699" y="144"/>
                    <a:pt x="700" y="145"/>
                    <a:pt x="701" y="145"/>
                  </a:cubicBezTo>
                  <a:cubicBezTo>
                    <a:pt x="701" y="146"/>
                    <a:pt x="700" y="146"/>
                    <a:pt x="700" y="147"/>
                  </a:cubicBezTo>
                  <a:cubicBezTo>
                    <a:pt x="699" y="147"/>
                    <a:pt x="700" y="148"/>
                    <a:pt x="701" y="148"/>
                  </a:cubicBezTo>
                  <a:cubicBezTo>
                    <a:pt x="702" y="149"/>
                    <a:pt x="698" y="151"/>
                    <a:pt x="698" y="152"/>
                  </a:cubicBezTo>
                  <a:cubicBezTo>
                    <a:pt x="698" y="153"/>
                    <a:pt x="697" y="153"/>
                    <a:pt x="696" y="154"/>
                  </a:cubicBezTo>
                  <a:cubicBezTo>
                    <a:pt x="695" y="155"/>
                    <a:pt x="692" y="158"/>
                    <a:pt x="691" y="160"/>
                  </a:cubicBezTo>
                  <a:cubicBezTo>
                    <a:pt x="690" y="161"/>
                    <a:pt x="689" y="165"/>
                    <a:pt x="689" y="166"/>
                  </a:cubicBezTo>
                  <a:cubicBezTo>
                    <a:pt x="689" y="167"/>
                    <a:pt x="686" y="167"/>
                    <a:pt x="686" y="167"/>
                  </a:cubicBezTo>
                  <a:cubicBezTo>
                    <a:pt x="685" y="168"/>
                    <a:pt x="685" y="168"/>
                    <a:pt x="685" y="170"/>
                  </a:cubicBezTo>
                  <a:cubicBezTo>
                    <a:pt x="686" y="171"/>
                    <a:pt x="683" y="175"/>
                    <a:pt x="682" y="176"/>
                  </a:cubicBezTo>
                  <a:cubicBezTo>
                    <a:pt x="682" y="177"/>
                    <a:pt x="684" y="183"/>
                    <a:pt x="685" y="186"/>
                  </a:cubicBezTo>
                  <a:cubicBezTo>
                    <a:pt x="687" y="188"/>
                    <a:pt x="688" y="192"/>
                    <a:pt x="689" y="194"/>
                  </a:cubicBezTo>
                  <a:cubicBezTo>
                    <a:pt x="689" y="196"/>
                    <a:pt x="691" y="198"/>
                    <a:pt x="692" y="198"/>
                  </a:cubicBezTo>
                  <a:cubicBezTo>
                    <a:pt x="692" y="199"/>
                    <a:pt x="694" y="200"/>
                    <a:pt x="694" y="202"/>
                  </a:cubicBezTo>
                  <a:cubicBezTo>
                    <a:pt x="695" y="203"/>
                    <a:pt x="696" y="205"/>
                    <a:pt x="697" y="207"/>
                  </a:cubicBezTo>
                  <a:cubicBezTo>
                    <a:pt x="699" y="208"/>
                    <a:pt x="699" y="204"/>
                    <a:pt x="700" y="204"/>
                  </a:cubicBezTo>
                  <a:cubicBezTo>
                    <a:pt x="701" y="203"/>
                    <a:pt x="701" y="201"/>
                    <a:pt x="701" y="200"/>
                  </a:cubicBezTo>
                  <a:cubicBezTo>
                    <a:pt x="702" y="199"/>
                    <a:pt x="700" y="199"/>
                    <a:pt x="700" y="198"/>
                  </a:cubicBezTo>
                  <a:cubicBezTo>
                    <a:pt x="700" y="198"/>
                    <a:pt x="700" y="197"/>
                    <a:pt x="699" y="196"/>
                  </a:cubicBezTo>
                  <a:cubicBezTo>
                    <a:pt x="699" y="196"/>
                    <a:pt x="700" y="194"/>
                    <a:pt x="700" y="194"/>
                  </a:cubicBezTo>
                  <a:cubicBezTo>
                    <a:pt x="701" y="193"/>
                    <a:pt x="703" y="194"/>
                    <a:pt x="703" y="194"/>
                  </a:cubicBezTo>
                  <a:cubicBezTo>
                    <a:pt x="704" y="194"/>
                    <a:pt x="702" y="191"/>
                    <a:pt x="702" y="190"/>
                  </a:cubicBezTo>
                  <a:cubicBezTo>
                    <a:pt x="702" y="188"/>
                    <a:pt x="703" y="188"/>
                    <a:pt x="703" y="187"/>
                  </a:cubicBezTo>
                  <a:cubicBezTo>
                    <a:pt x="704" y="186"/>
                    <a:pt x="706" y="185"/>
                    <a:pt x="707" y="185"/>
                  </a:cubicBezTo>
                  <a:cubicBezTo>
                    <a:pt x="708" y="185"/>
                    <a:pt x="710" y="185"/>
                    <a:pt x="710" y="184"/>
                  </a:cubicBezTo>
                  <a:cubicBezTo>
                    <a:pt x="710" y="184"/>
                    <a:pt x="709" y="183"/>
                    <a:pt x="709" y="182"/>
                  </a:cubicBezTo>
                  <a:cubicBezTo>
                    <a:pt x="708" y="182"/>
                    <a:pt x="707" y="181"/>
                    <a:pt x="708" y="180"/>
                  </a:cubicBezTo>
                  <a:cubicBezTo>
                    <a:pt x="708" y="180"/>
                    <a:pt x="708" y="179"/>
                    <a:pt x="708" y="179"/>
                  </a:cubicBezTo>
                  <a:cubicBezTo>
                    <a:pt x="707" y="178"/>
                    <a:pt x="708" y="177"/>
                    <a:pt x="709" y="176"/>
                  </a:cubicBezTo>
                  <a:cubicBezTo>
                    <a:pt x="710" y="176"/>
                    <a:pt x="711" y="177"/>
                    <a:pt x="712" y="177"/>
                  </a:cubicBezTo>
                  <a:cubicBezTo>
                    <a:pt x="712" y="177"/>
                    <a:pt x="712" y="175"/>
                    <a:pt x="712" y="174"/>
                  </a:cubicBezTo>
                  <a:cubicBezTo>
                    <a:pt x="712" y="174"/>
                    <a:pt x="710" y="173"/>
                    <a:pt x="709" y="173"/>
                  </a:cubicBezTo>
                  <a:cubicBezTo>
                    <a:pt x="708" y="174"/>
                    <a:pt x="708" y="172"/>
                    <a:pt x="707" y="171"/>
                  </a:cubicBezTo>
                  <a:cubicBezTo>
                    <a:pt x="706" y="169"/>
                    <a:pt x="708" y="169"/>
                    <a:pt x="708" y="168"/>
                  </a:cubicBezTo>
                  <a:cubicBezTo>
                    <a:pt x="709" y="168"/>
                    <a:pt x="707" y="166"/>
                    <a:pt x="706" y="166"/>
                  </a:cubicBezTo>
                  <a:cubicBezTo>
                    <a:pt x="705" y="166"/>
                    <a:pt x="705" y="165"/>
                    <a:pt x="705" y="165"/>
                  </a:cubicBezTo>
                  <a:cubicBezTo>
                    <a:pt x="705" y="164"/>
                    <a:pt x="704" y="162"/>
                    <a:pt x="704" y="162"/>
                  </a:cubicBezTo>
                  <a:cubicBezTo>
                    <a:pt x="704" y="161"/>
                    <a:pt x="705" y="158"/>
                    <a:pt x="706" y="157"/>
                  </a:cubicBezTo>
                  <a:cubicBezTo>
                    <a:pt x="707" y="157"/>
                    <a:pt x="707" y="156"/>
                    <a:pt x="707" y="155"/>
                  </a:cubicBezTo>
                  <a:cubicBezTo>
                    <a:pt x="706" y="154"/>
                    <a:pt x="707" y="154"/>
                    <a:pt x="708" y="154"/>
                  </a:cubicBezTo>
                  <a:cubicBezTo>
                    <a:pt x="709" y="153"/>
                    <a:pt x="709" y="154"/>
                    <a:pt x="710" y="154"/>
                  </a:cubicBezTo>
                  <a:cubicBezTo>
                    <a:pt x="711" y="154"/>
                    <a:pt x="710" y="153"/>
                    <a:pt x="711" y="152"/>
                  </a:cubicBezTo>
                  <a:cubicBezTo>
                    <a:pt x="711" y="151"/>
                    <a:pt x="713" y="151"/>
                    <a:pt x="714" y="151"/>
                  </a:cubicBezTo>
                  <a:cubicBezTo>
                    <a:pt x="715" y="151"/>
                    <a:pt x="714" y="152"/>
                    <a:pt x="715" y="153"/>
                  </a:cubicBezTo>
                  <a:cubicBezTo>
                    <a:pt x="716" y="153"/>
                    <a:pt x="717" y="151"/>
                    <a:pt x="718" y="150"/>
                  </a:cubicBezTo>
                  <a:cubicBezTo>
                    <a:pt x="719" y="150"/>
                    <a:pt x="719" y="149"/>
                    <a:pt x="719" y="149"/>
                  </a:cubicBezTo>
                  <a:cubicBezTo>
                    <a:pt x="719" y="148"/>
                    <a:pt x="721" y="148"/>
                    <a:pt x="722" y="148"/>
                  </a:cubicBezTo>
                  <a:cubicBezTo>
                    <a:pt x="723" y="148"/>
                    <a:pt x="724" y="150"/>
                    <a:pt x="725" y="151"/>
                  </a:cubicBezTo>
                  <a:cubicBezTo>
                    <a:pt x="726" y="153"/>
                    <a:pt x="727" y="152"/>
                    <a:pt x="727" y="151"/>
                  </a:cubicBezTo>
                  <a:cubicBezTo>
                    <a:pt x="727" y="150"/>
                    <a:pt x="728" y="149"/>
                    <a:pt x="728" y="148"/>
                  </a:cubicBezTo>
                  <a:cubicBezTo>
                    <a:pt x="729" y="148"/>
                    <a:pt x="730" y="148"/>
                    <a:pt x="730" y="148"/>
                  </a:cubicBezTo>
                  <a:cubicBezTo>
                    <a:pt x="731" y="148"/>
                    <a:pt x="730" y="146"/>
                    <a:pt x="730" y="145"/>
                  </a:cubicBezTo>
                  <a:cubicBezTo>
                    <a:pt x="730" y="145"/>
                    <a:pt x="731" y="146"/>
                    <a:pt x="732" y="146"/>
                  </a:cubicBezTo>
                  <a:cubicBezTo>
                    <a:pt x="733" y="145"/>
                    <a:pt x="731" y="144"/>
                    <a:pt x="731" y="144"/>
                  </a:cubicBezTo>
                  <a:cubicBezTo>
                    <a:pt x="731" y="143"/>
                    <a:pt x="732" y="144"/>
                    <a:pt x="732" y="144"/>
                  </a:cubicBezTo>
                  <a:cubicBezTo>
                    <a:pt x="732" y="144"/>
                    <a:pt x="734" y="143"/>
                    <a:pt x="734" y="142"/>
                  </a:cubicBezTo>
                  <a:cubicBezTo>
                    <a:pt x="734" y="142"/>
                    <a:pt x="735" y="143"/>
                    <a:pt x="735" y="143"/>
                  </a:cubicBezTo>
                  <a:cubicBezTo>
                    <a:pt x="736" y="143"/>
                    <a:pt x="736" y="140"/>
                    <a:pt x="740" y="137"/>
                  </a:cubicBezTo>
                  <a:cubicBezTo>
                    <a:pt x="743" y="134"/>
                    <a:pt x="748" y="134"/>
                    <a:pt x="749" y="134"/>
                  </a:cubicBezTo>
                  <a:cubicBezTo>
                    <a:pt x="750" y="134"/>
                    <a:pt x="751" y="134"/>
                    <a:pt x="753" y="135"/>
                  </a:cubicBezTo>
                  <a:cubicBezTo>
                    <a:pt x="754" y="135"/>
                    <a:pt x="754" y="135"/>
                    <a:pt x="755" y="134"/>
                  </a:cubicBezTo>
                  <a:cubicBezTo>
                    <a:pt x="755" y="134"/>
                    <a:pt x="755" y="133"/>
                    <a:pt x="755" y="132"/>
                  </a:cubicBezTo>
                  <a:cubicBezTo>
                    <a:pt x="755" y="131"/>
                    <a:pt x="753" y="129"/>
                    <a:pt x="752" y="129"/>
                  </a:cubicBezTo>
                  <a:cubicBezTo>
                    <a:pt x="751" y="129"/>
                    <a:pt x="751" y="127"/>
                    <a:pt x="750" y="127"/>
                  </a:cubicBezTo>
                  <a:cubicBezTo>
                    <a:pt x="748" y="127"/>
                    <a:pt x="748" y="126"/>
                    <a:pt x="748" y="125"/>
                  </a:cubicBezTo>
                  <a:cubicBezTo>
                    <a:pt x="748" y="124"/>
                    <a:pt x="748" y="125"/>
                    <a:pt x="747" y="125"/>
                  </a:cubicBezTo>
                  <a:cubicBezTo>
                    <a:pt x="746" y="126"/>
                    <a:pt x="747" y="126"/>
                    <a:pt x="744" y="126"/>
                  </a:cubicBezTo>
                  <a:cubicBezTo>
                    <a:pt x="742" y="125"/>
                    <a:pt x="742" y="122"/>
                    <a:pt x="742" y="121"/>
                  </a:cubicBezTo>
                  <a:cubicBezTo>
                    <a:pt x="742" y="120"/>
                    <a:pt x="742" y="120"/>
                    <a:pt x="740" y="120"/>
                  </a:cubicBezTo>
                  <a:cubicBezTo>
                    <a:pt x="738" y="119"/>
                    <a:pt x="740" y="118"/>
                    <a:pt x="740" y="118"/>
                  </a:cubicBezTo>
                  <a:cubicBezTo>
                    <a:pt x="741" y="118"/>
                    <a:pt x="743" y="119"/>
                    <a:pt x="744" y="119"/>
                  </a:cubicBezTo>
                  <a:cubicBezTo>
                    <a:pt x="745" y="119"/>
                    <a:pt x="746" y="120"/>
                    <a:pt x="747" y="119"/>
                  </a:cubicBezTo>
                  <a:cubicBezTo>
                    <a:pt x="748" y="119"/>
                    <a:pt x="750" y="118"/>
                    <a:pt x="752" y="118"/>
                  </a:cubicBezTo>
                  <a:cubicBezTo>
                    <a:pt x="753" y="117"/>
                    <a:pt x="753" y="114"/>
                    <a:pt x="753" y="114"/>
                  </a:cubicBezTo>
                  <a:cubicBezTo>
                    <a:pt x="753" y="113"/>
                    <a:pt x="752" y="113"/>
                    <a:pt x="752" y="112"/>
                  </a:cubicBezTo>
                  <a:cubicBezTo>
                    <a:pt x="751" y="112"/>
                    <a:pt x="751" y="109"/>
                    <a:pt x="751" y="108"/>
                  </a:cubicBezTo>
                  <a:cubicBezTo>
                    <a:pt x="751" y="108"/>
                    <a:pt x="752" y="108"/>
                    <a:pt x="753" y="109"/>
                  </a:cubicBezTo>
                  <a:cubicBezTo>
                    <a:pt x="754" y="109"/>
                    <a:pt x="754" y="110"/>
                    <a:pt x="754" y="110"/>
                  </a:cubicBezTo>
                  <a:cubicBezTo>
                    <a:pt x="753" y="111"/>
                    <a:pt x="754" y="111"/>
                    <a:pt x="754" y="112"/>
                  </a:cubicBezTo>
                  <a:cubicBezTo>
                    <a:pt x="755" y="113"/>
                    <a:pt x="756" y="113"/>
                    <a:pt x="757" y="114"/>
                  </a:cubicBezTo>
                  <a:cubicBezTo>
                    <a:pt x="758" y="114"/>
                    <a:pt x="763" y="114"/>
                    <a:pt x="764" y="114"/>
                  </a:cubicBezTo>
                  <a:cubicBezTo>
                    <a:pt x="765" y="114"/>
                    <a:pt x="768" y="117"/>
                    <a:pt x="767" y="117"/>
                  </a:cubicBezTo>
                  <a:cubicBezTo>
                    <a:pt x="766" y="118"/>
                    <a:pt x="768" y="119"/>
                    <a:pt x="769" y="119"/>
                  </a:cubicBezTo>
                  <a:cubicBezTo>
                    <a:pt x="770" y="120"/>
                    <a:pt x="773" y="120"/>
                    <a:pt x="774" y="120"/>
                  </a:cubicBezTo>
                  <a:cubicBezTo>
                    <a:pt x="776" y="121"/>
                    <a:pt x="777" y="122"/>
                    <a:pt x="778" y="122"/>
                  </a:cubicBezTo>
                  <a:cubicBezTo>
                    <a:pt x="780" y="122"/>
                    <a:pt x="782" y="121"/>
                    <a:pt x="782" y="121"/>
                  </a:cubicBezTo>
                  <a:cubicBezTo>
                    <a:pt x="781" y="120"/>
                    <a:pt x="780" y="120"/>
                    <a:pt x="780" y="120"/>
                  </a:cubicBezTo>
                  <a:cubicBezTo>
                    <a:pt x="779" y="120"/>
                    <a:pt x="779" y="120"/>
                    <a:pt x="778" y="119"/>
                  </a:cubicBezTo>
                  <a:cubicBezTo>
                    <a:pt x="778" y="118"/>
                    <a:pt x="779" y="118"/>
                    <a:pt x="780" y="118"/>
                  </a:cubicBezTo>
                  <a:cubicBezTo>
                    <a:pt x="781" y="118"/>
                    <a:pt x="779" y="116"/>
                    <a:pt x="779" y="115"/>
                  </a:cubicBezTo>
                  <a:cubicBezTo>
                    <a:pt x="778" y="114"/>
                    <a:pt x="778" y="113"/>
                    <a:pt x="778" y="113"/>
                  </a:cubicBezTo>
                  <a:cubicBezTo>
                    <a:pt x="779" y="113"/>
                    <a:pt x="781" y="114"/>
                    <a:pt x="782" y="114"/>
                  </a:cubicBezTo>
                  <a:cubicBezTo>
                    <a:pt x="783" y="114"/>
                    <a:pt x="782" y="113"/>
                    <a:pt x="781" y="112"/>
                  </a:cubicBezTo>
                  <a:cubicBezTo>
                    <a:pt x="781" y="111"/>
                    <a:pt x="783" y="113"/>
                    <a:pt x="784" y="113"/>
                  </a:cubicBezTo>
                  <a:cubicBezTo>
                    <a:pt x="786" y="114"/>
                    <a:pt x="785" y="113"/>
                    <a:pt x="785" y="112"/>
                  </a:cubicBezTo>
                  <a:cubicBezTo>
                    <a:pt x="785" y="111"/>
                    <a:pt x="785" y="110"/>
                    <a:pt x="786" y="110"/>
                  </a:cubicBezTo>
                  <a:cubicBezTo>
                    <a:pt x="787" y="110"/>
                    <a:pt x="787" y="109"/>
                    <a:pt x="784" y="109"/>
                  </a:cubicBezTo>
                  <a:cubicBezTo>
                    <a:pt x="782" y="108"/>
                    <a:pt x="782" y="106"/>
                    <a:pt x="781" y="105"/>
                  </a:cubicBezTo>
                  <a:cubicBezTo>
                    <a:pt x="780" y="105"/>
                    <a:pt x="780" y="105"/>
                    <a:pt x="779" y="105"/>
                  </a:cubicBezTo>
                  <a:cubicBezTo>
                    <a:pt x="779" y="106"/>
                    <a:pt x="778" y="103"/>
                    <a:pt x="777" y="103"/>
                  </a:cubicBezTo>
                  <a:cubicBezTo>
                    <a:pt x="776" y="103"/>
                    <a:pt x="774" y="102"/>
                    <a:pt x="774" y="102"/>
                  </a:cubicBezTo>
                  <a:cubicBezTo>
                    <a:pt x="773" y="102"/>
                    <a:pt x="770" y="102"/>
                    <a:pt x="770" y="102"/>
                  </a:cubicBezTo>
                  <a:cubicBezTo>
                    <a:pt x="769" y="103"/>
                    <a:pt x="771" y="107"/>
                    <a:pt x="770" y="107"/>
                  </a:cubicBezTo>
                  <a:cubicBezTo>
                    <a:pt x="769" y="107"/>
                    <a:pt x="767" y="101"/>
                    <a:pt x="767" y="100"/>
                  </a:cubicBezTo>
                  <a:cubicBezTo>
                    <a:pt x="767" y="99"/>
                    <a:pt x="766" y="97"/>
                    <a:pt x="765" y="97"/>
                  </a:cubicBezTo>
                  <a:cubicBezTo>
                    <a:pt x="764" y="97"/>
                    <a:pt x="761" y="97"/>
                    <a:pt x="759" y="97"/>
                  </a:cubicBezTo>
                  <a:cubicBezTo>
                    <a:pt x="757" y="97"/>
                    <a:pt x="756" y="94"/>
                    <a:pt x="754" y="94"/>
                  </a:cubicBezTo>
                  <a:cubicBezTo>
                    <a:pt x="753" y="93"/>
                    <a:pt x="751" y="93"/>
                    <a:pt x="749" y="92"/>
                  </a:cubicBezTo>
                  <a:cubicBezTo>
                    <a:pt x="747" y="91"/>
                    <a:pt x="747" y="91"/>
                    <a:pt x="744" y="90"/>
                  </a:cubicBezTo>
                  <a:cubicBezTo>
                    <a:pt x="741" y="89"/>
                    <a:pt x="741" y="88"/>
                    <a:pt x="740" y="87"/>
                  </a:cubicBezTo>
                  <a:cubicBezTo>
                    <a:pt x="739" y="86"/>
                    <a:pt x="738" y="87"/>
                    <a:pt x="737" y="86"/>
                  </a:cubicBezTo>
                  <a:cubicBezTo>
                    <a:pt x="736" y="86"/>
                    <a:pt x="735" y="84"/>
                    <a:pt x="734" y="84"/>
                  </a:cubicBezTo>
                  <a:cubicBezTo>
                    <a:pt x="733" y="83"/>
                    <a:pt x="730" y="82"/>
                    <a:pt x="729" y="82"/>
                  </a:cubicBezTo>
                  <a:cubicBezTo>
                    <a:pt x="727" y="82"/>
                    <a:pt x="727" y="80"/>
                    <a:pt x="724" y="79"/>
                  </a:cubicBezTo>
                  <a:cubicBezTo>
                    <a:pt x="722" y="78"/>
                    <a:pt x="714" y="79"/>
                    <a:pt x="711" y="79"/>
                  </a:cubicBezTo>
                  <a:cubicBezTo>
                    <a:pt x="708" y="78"/>
                    <a:pt x="707" y="77"/>
                    <a:pt x="706" y="78"/>
                  </a:cubicBezTo>
                  <a:cubicBezTo>
                    <a:pt x="705" y="78"/>
                    <a:pt x="706" y="79"/>
                    <a:pt x="707" y="79"/>
                  </a:cubicBezTo>
                  <a:cubicBezTo>
                    <a:pt x="708" y="80"/>
                    <a:pt x="705" y="80"/>
                    <a:pt x="705" y="81"/>
                  </a:cubicBezTo>
                  <a:cubicBezTo>
                    <a:pt x="705" y="81"/>
                    <a:pt x="706" y="82"/>
                    <a:pt x="708" y="82"/>
                  </a:cubicBezTo>
                  <a:cubicBezTo>
                    <a:pt x="709" y="83"/>
                    <a:pt x="708" y="83"/>
                    <a:pt x="708" y="84"/>
                  </a:cubicBezTo>
                  <a:cubicBezTo>
                    <a:pt x="708" y="85"/>
                    <a:pt x="709" y="85"/>
                    <a:pt x="709" y="86"/>
                  </a:cubicBezTo>
                  <a:cubicBezTo>
                    <a:pt x="710" y="86"/>
                    <a:pt x="710" y="87"/>
                    <a:pt x="709" y="87"/>
                  </a:cubicBezTo>
                  <a:cubicBezTo>
                    <a:pt x="708" y="87"/>
                    <a:pt x="709" y="89"/>
                    <a:pt x="708" y="90"/>
                  </a:cubicBezTo>
                  <a:cubicBezTo>
                    <a:pt x="707" y="90"/>
                    <a:pt x="706" y="88"/>
                    <a:pt x="706" y="88"/>
                  </a:cubicBezTo>
                  <a:cubicBezTo>
                    <a:pt x="705" y="88"/>
                    <a:pt x="706" y="90"/>
                    <a:pt x="706" y="90"/>
                  </a:cubicBezTo>
                  <a:cubicBezTo>
                    <a:pt x="706" y="90"/>
                    <a:pt x="703" y="87"/>
                    <a:pt x="703" y="87"/>
                  </a:cubicBezTo>
                  <a:cubicBezTo>
                    <a:pt x="703" y="86"/>
                    <a:pt x="700" y="85"/>
                    <a:pt x="699" y="84"/>
                  </a:cubicBezTo>
                  <a:cubicBezTo>
                    <a:pt x="698" y="83"/>
                    <a:pt x="698" y="81"/>
                    <a:pt x="697" y="80"/>
                  </a:cubicBezTo>
                  <a:cubicBezTo>
                    <a:pt x="696" y="80"/>
                    <a:pt x="696" y="80"/>
                    <a:pt x="696" y="81"/>
                  </a:cubicBezTo>
                  <a:cubicBezTo>
                    <a:pt x="696" y="82"/>
                    <a:pt x="689" y="82"/>
                    <a:pt x="687" y="81"/>
                  </a:cubicBezTo>
                  <a:cubicBezTo>
                    <a:pt x="685" y="80"/>
                    <a:pt x="680" y="80"/>
                    <a:pt x="679" y="80"/>
                  </a:cubicBezTo>
                  <a:cubicBezTo>
                    <a:pt x="677" y="81"/>
                    <a:pt x="676" y="82"/>
                    <a:pt x="676" y="83"/>
                  </a:cubicBezTo>
                  <a:cubicBezTo>
                    <a:pt x="676" y="84"/>
                    <a:pt x="677" y="87"/>
                    <a:pt x="676" y="87"/>
                  </a:cubicBezTo>
                  <a:cubicBezTo>
                    <a:pt x="676" y="88"/>
                    <a:pt x="674" y="85"/>
                    <a:pt x="675" y="84"/>
                  </a:cubicBezTo>
                  <a:cubicBezTo>
                    <a:pt x="675" y="83"/>
                    <a:pt x="673" y="83"/>
                    <a:pt x="672" y="82"/>
                  </a:cubicBezTo>
                  <a:cubicBezTo>
                    <a:pt x="671" y="81"/>
                    <a:pt x="670" y="80"/>
                    <a:pt x="668" y="80"/>
                  </a:cubicBezTo>
                  <a:cubicBezTo>
                    <a:pt x="667" y="79"/>
                    <a:pt x="668" y="79"/>
                    <a:pt x="668" y="78"/>
                  </a:cubicBezTo>
                  <a:cubicBezTo>
                    <a:pt x="668" y="77"/>
                    <a:pt x="667" y="77"/>
                    <a:pt x="666" y="75"/>
                  </a:cubicBezTo>
                  <a:cubicBezTo>
                    <a:pt x="665" y="74"/>
                    <a:pt x="663" y="71"/>
                    <a:pt x="661" y="70"/>
                  </a:cubicBezTo>
                  <a:cubicBezTo>
                    <a:pt x="658" y="69"/>
                    <a:pt x="652" y="70"/>
                    <a:pt x="649" y="70"/>
                  </a:cubicBezTo>
                  <a:cubicBezTo>
                    <a:pt x="646" y="71"/>
                    <a:pt x="642" y="72"/>
                    <a:pt x="640" y="72"/>
                  </a:cubicBezTo>
                  <a:cubicBezTo>
                    <a:pt x="639" y="72"/>
                    <a:pt x="637" y="70"/>
                    <a:pt x="635" y="70"/>
                  </a:cubicBezTo>
                  <a:cubicBezTo>
                    <a:pt x="634" y="69"/>
                    <a:pt x="631" y="66"/>
                    <a:pt x="630" y="65"/>
                  </a:cubicBezTo>
                  <a:cubicBezTo>
                    <a:pt x="629" y="64"/>
                    <a:pt x="627" y="64"/>
                    <a:pt x="627" y="63"/>
                  </a:cubicBezTo>
                  <a:cubicBezTo>
                    <a:pt x="627" y="63"/>
                    <a:pt x="629" y="63"/>
                    <a:pt x="629" y="63"/>
                  </a:cubicBezTo>
                  <a:cubicBezTo>
                    <a:pt x="630" y="63"/>
                    <a:pt x="629" y="61"/>
                    <a:pt x="628" y="61"/>
                  </a:cubicBezTo>
                  <a:cubicBezTo>
                    <a:pt x="628" y="60"/>
                    <a:pt x="625" y="59"/>
                    <a:pt x="623" y="59"/>
                  </a:cubicBezTo>
                  <a:cubicBezTo>
                    <a:pt x="622" y="59"/>
                    <a:pt x="621" y="58"/>
                    <a:pt x="619" y="58"/>
                  </a:cubicBezTo>
                  <a:cubicBezTo>
                    <a:pt x="617" y="58"/>
                    <a:pt x="618" y="58"/>
                    <a:pt x="617" y="58"/>
                  </a:cubicBezTo>
                  <a:cubicBezTo>
                    <a:pt x="617" y="58"/>
                    <a:pt x="615" y="58"/>
                    <a:pt x="614" y="58"/>
                  </a:cubicBezTo>
                  <a:cubicBezTo>
                    <a:pt x="613" y="58"/>
                    <a:pt x="613" y="59"/>
                    <a:pt x="612" y="60"/>
                  </a:cubicBezTo>
                  <a:cubicBezTo>
                    <a:pt x="611" y="60"/>
                    <a:pt x="609" y="60"/>
                    <a:pt x="608" y="60"/>
                  </a:cubicBezTo>
                  <a:cubicBezTo>
                    <a:pt x="606" y="60"/>
                    <a:pt x="607" y="59"/>
                    <a:pt x="608" y="59"/>
                  </a:cubicBezTo>
                  <a:cubicBezTo>
                    <a:pt x="608" y="58"/>
                    <a:pt x="608" y="57"/>
                    <a:pt x="608" y="57"/>
                  </a:cubicBezTo>
                  <a:cubicBezTo>
                    <a:pt x="607" y="57"/>
                    <a:pt x="608" y="56"/>
                    <a:pt x="609" y="56"/>
                  </a:cubicBezTo>
                  <a:cubicBezTo>
                    <a:pt x="610" y="56"/>
                    <a:pt x="615" y="58"/>
                    <a:pt x="616" y="58"/>
                  </a:cubicBezTo>
                  <a:cubicBezTo>
                    <a:pt x="617" y="57"/>
                    <a:pt x="610" y="55"/>
                    <a:pt x="607" y="55"/>
                  </a:cubicBezTo>
                  <a:cubicBezTo>
                    <a:pt x="604" y="55"/>
                    <a:pt x="598" y="54"/>
                    <a:pt x="597" y="55"/>
                  </a:cubicBezTo>
                  <a:cubicBezTo>
                    <a:pt x="596" y="55"/>
                    <a:pt x="591" y="56"/>
                    <a:pt x="591" y="56"/>
                  </a:cubicBezTo>
                  <a:cubicBezTo>
                    <a:pt x="590" y="56"/>
                    <a:pt x="590" y="58"/>
                    <a:pt x="590" y="59"/>
                  </a:cubicBezTo>
                  <a:cubicBezTo>
                    <a:pt x="591" y="60"/>
                    <a:pt x="591" y="59"/>
                    <a:pt x="592" y="59"/>
                  </a:cubicBezTo>
                  <a:cubicBezTo>
                    <a:pt x="592" y="58"/>
                    <a:pt x="593" y="59"/>
                    <a:pt x="594" y="60"/>
                  </a:cubicBezTo>
                  <a:cubicBezTo>
                    <a:pt x="595" y="60"/>
                    <a:pt x="593" y="60"/>
                    <a:pt x="593" y="60"/>
                  </a:cubicBezTo>
                  <a:cubicBezTo>
                    <a:pt x="593" y="61"/>
                    <a:pt x="593" y="60"/>
                    <a:pt x="592" y="61"/>
                  </a:cubicBezTo>
                  <a:cubicBezTo>
                    <a:pt x="592" y="62"/>
                    <a:pt x="595" y="64"/>
                    <a:pt x="595" y="65"/>
                  </a:cubicBezTo>
                  <a:cubicBezTo>
                    <a:pt x="595" y="66"/>
                    <a:pt x="595" y="65"/>
                    <a:pt x="594" y="65"/>
                  </a:cubicBezTo>
                  <a:cubicBezTo>
                    <a:pt x="593" y="65"/>
                    <a:pt x="593" y="66"/>
                    <a:pt x="592" y="66"/>
                  </a:cubicBezTo>
                  <a:cubicBezTo>
                    <a:pt x="592" y="66"/>
                    <a:pt x="590" y="64"/>
                    <a:pt x="591" y="64"/>
                  </a:cubicBezTo>
                  <a:cubicBezTo>
                    <a:pt x="591" y="64"/>
                    <a:pt x="589" y="64"/>
                    <a:pt x="588" y="64"/>
                  </a:cubicBezTo>
                  <a:cubicBezTo>
                    <a:pt x="587" y="65"/>
                    <a:pt x="589" y="66"/>
                    <a:pt x="589" y="67"/>
                  </a:cubicBezTo>
                  <a:cubicBezTo>
                    <a:pt x="590" y="67"/>
                    <a:pt x="589" y="67"/>
                    <a:pt x="588" y="67"/>
                  </a:cubicBezTo>
                  <a:cubicBezTo>
                    <a:pt x="587" y="67"/>
                    <a:pt x="588" y="69"/>
                    <a:pt x="588" y="69"/>
                  </a:cubicBezTo>
                  <a:cubicBezTo>
                    <a:pt x="587" y="69"/>
                    <a:pt x="585" y="67"/>
                    <a:pt x="584" y="66"/>
                  </a:cubicBezTo>
                  <a:cubicBezTo>
                    <a:pt x="582" y="65"/>
                    <a:pt x="582" y="65"/>
                    <a:pt x="581" y="65"/>
                  </a:cubicBezTo>
                  <a:cubicBezTo>
                    <a:pt x="579" y="65"/>
                    <a:pt x="579" y="64"/>
                    <a:pt x="577" y="64"/>
                  </a:cubicBezTo>
                  <a:cubicBezTo>
                    <a:pt x="575" y="64"/>
                    <a:pt x="575" y="65"/>
                    <a:pt x="574" y="65"/>
                  </a:cubicBezTo>
                  <a:cubicBezTo>
                    <a:pt x="574" y="66"/>
                    <a:pt x="573" y="66"/>
                    <a:pt x="572" y="66"/>
                  </a:cubicBezTo>
                  <a:cubicBezTo>
                    <a:pt x="571" y="66"/>
                    <a:pt x="569" y="63"/>
                    <a:pt x="568" y="62"/>
                  </a:cubicBezTo>
                  <a:cubicBezTo>
                    <a:pt x="567" y="61"/>
                    <a:pt x="568" y="62"/>
                    <a:pt x="567" y="63"/>
                  </a:cubicBezTo>
                  <a:cubicBezTo>
                    <a:pt x="566" y="65"/>
                    <a:pt x="566" y="66"/>
                    <a:pt x="567" y="68"/>
                  </a:cubicBezTo>
                  <a:cubicBezTo>
                    <a:pt x="567" y="70"/>
                    <a:pt x="565" y="72"/>
                    <a:pt x="565" y="72"/>
                  </a:cubicBezTo>
                  <a:cubicBezTo>
                    <a:pt x="564" y="73"/>
                    <a:pt x="564" y="71"/>
                    <a:pt x="563" y="71"/>
                  </a:cubicBezTo>
                  <a:cubicBezTo>
                    <a:pt x="563" y="70"/>
                    <a:pt x="562" y="70"/>
                    <a:pt x="561" y="70"/>
                  </a:cubicBezTo>
                  <a:cubicBezTo>
                    <a:pt x="561" y="70"/>
                    <a:pt x="560" y="69"/>
                    <a:pt x="560" y="68"/>
                  </a:cubicBezTo>
                  <a:cubicBezTo>
                    <a:pt x="560" y="67"/>
                    <a:pt x="559" y="67"/>
                    <a:pt x="559" y="66"/>
                  </a:cubicBezTo>
                  <a:cubicBezTo>
                    <a:pt x="558" y="66"/>
                    <a:pt x="558" y="65"/>
                    <a:pt x="556" y="65"/>
                  </a:cubicBezTo>
                  <a:cubicBezTo>
                    <a:pt x="555" y="64"/>
                    <a:pt x="556" y="64"/>
                    <a:pt x="555" y="63"/>
                  </a:cubicBezTo>
                  <a:cubicBezTo>
                    <a:pt x="554" y="62"/>
                    <a:pt x="554" y="62"/>
                    <a:pt x="553" y="62"/>
                  </a:cubicBezTo>
                  <a:cubicBezTo>
                    <a:pt x="553" y="63"/>
                    <a:pt x="553" y="62"/>
                    <a:pt x="552" y="61"/>
                  </a:cubicBezTo>
                  <a:cubicBezTo>
                    <a:pt x="552" y="61"/>
                    <a:pt x="552" y="61"/>
                    <a:pt x="551" y="61"/>
                  </a:cubicBezTo>
                  <a:cubicBezTo>
                    <a:pt x="551" y="61"/>
                    <a:pt x="550" y="59"/>
                    <a:pt x="549" y="58"/>
                  </a:cubicBezTo>
                  <a:cubicBezTo>
                    <a:pt x="548" y="58"/>
                    <a:pt x="547" y="58"/>
                    <a:pt x="546" y="58"/>
                  </a:cubicBezTo>
                  <a:cubicBezTo>
                    <a:pt x="545" y="58"/>
                    <a:pt x="543" y="56"/>
                    <a:pt x="543" y="56"/>
                  </a:cubicBezTo>
                  <a:cubicBezTo>
                    <a:pt x="543" y="55"/>
                    <a:pt x="547" y="57"/>
                    <a:pt x="549" y="57"/>
                  </a:cubicBezTo>
                  <a:cubicBezTo>
                    <a:pt x="550" y="58"/>
                    <a:pt x="550" y="59"/>
                    <a:pt x="552" y="60"/>
                  </a:cubicBezTo>
                  <a:cubicBezTo>
                    <a:pt x="553" y="61"/>
                    <a:pt x="554" y="61"/>
                    <a:pt x="554" y="60"/>
                  </a:cubicBezTo>
                  <a:cubicBezTo>
                    <a:pt x="554" y="59"/>
                    <a:pt x="553" y="54"/>
                    <a:pt x="553" y="53"/>
                  </a:cubicBezTo>
                  <a:cubicBezTo>
                    <a:pt x="553" y="52"/>
                    <a:pt x="551" y="52"/>
                    <a:pt x="550" y="51"/>
                  </a:cubicBezTo>
                  <a:cubicBezTo>
                    <a:pt x="548" y="50"/>
                    <a:pt x="549" y="48"/>
                    <a:pt x="547" y="48"/>
                  </a:cubicBezTo>
                  <a:cubicBezTo>
                    <a:pt x="546" y="48"/>
                    <a:pt x="547" y="47"/>
                    <a:pt x="545" y="47"/>
                  </a:cubicBezTo>
                  <a:cubicBezTo>
                    <a:pt x="544" y="47"/>
                    <a:pt x="543" y="46"/>
                    <a:pt x="542" y="47"/>
                  </a:cubicBezTo>
                  <a:cubicBezTo>
                    <a:pt x="542" y="47"/>
                    <a:pt x="541" y="47"/>
                    <a:pt x="539" y="47"/>
                  </a:cubicBezTo>
                  <a:cubicBezTo>
                    <a:pt x="537" y="46"/>
                    <a:pt x="536" y="46"/>
                    <a:pt x="535" y="46"/>
                  </a:cubicBezTo>
                  <a:cubicBezTo>
                    <a:pt x="535" y="45"/>
                    <a:pt x="534" y="44"/>
                    <a:pt x="533" y="44"/>
                  </a:cubicBezTo>
                  <a:cubicBezTo>
                    <a:pt x="532" y="44"/>
                    <a:pt x="531" y="43"/>
                    <a:pt x="530" y="43"/>
                  </a:cubicBezTo>
                  <a:cubicBezTo>
                    <a:pt x="529" y="43"/>
                    <a:pt x="528" y="45"/>
                    <a:pt x="528" y="45"/>
                  </a:cubicBezTo>
                  <a:cubicBezTo>
                    <a:pt x="528" y="46"/>
                    <a:pt x="530" y="47"/>
                    <a:pt x="531" y="48"/>
                  </a:cubicBezTo>
                  <a:cubicBezTo>
                    <a:pt x="531" y="48"/>
                    <a:pt x="531" y="49"/>
                    <a:pt x="531" y="49"/>
                  </a:cubicBezTo>
                  <a:cubicBezTo>
                    <a:pt x="530" y="49"/>
                    <a:pt x="530" y="49"/>
                    <a:pt x="531" y="51"/>
                  </a:cubicBezTo>
                  <a:cubicBezTo>
                    <a:pt x="532" y="52"/>
                    <a:pt x="530" y="51"/>
                    <a:pt x="530" y="52"/>
                  </a:cubicBezTo>
                  <a:cubicBezTo>
                    <a:pt x="531" y="53"/>
                    <a:pt x="528" y="53"/>
                    <a:pt x="526" y="52"/>
                  </a:cubicBezTo>
                  <a:cubicBezTo>
                    <a:pt x="523" y="51"/>
                    <a:pt x="521" y="52"/>
                    <a:pt x="520" y="52"/>
                  </a:cubicBezTo>
                  <a:cubicBezTo>
                    <a:pt x="519" y="52"/>
                    <a:pt x="518" y="49"/>
                    <a:pt x="518" y="48"/>
                  </a:cubicBezTo>
                  <a:cubicBezTo>
                    <a:pt x="518" y="48"/>
                    <a:pt x="515" y="48"/>
                    <a:pt x="513" y="48"/>
                  </a:cubicBezTo>
                  <a:cubicBezTo>
                    <a:pt x="511" y="48"/>
                    <a:pt x="508" y="46"/>
                    <a:pt x="508" y="46"/>
                  </a:cubicBezTo>
                  <a:cubicBezTo>
                    <a:pt x="507" y="46"/>
                    <a:pt x="507" y="46"/>
                    <a:pt x="506" y="47"/>
                  </a:cubicBezTo>
                  <a:cubicBezTo>
                    <a:pt x="506" y="47"/>
                    <a:pt x="502" y="45"/>
                    <a:pt x="500" y="45"/>
                  </a:cubicBezTo>
                  <a:cubicBezTo>
                    <a:pt x="499" y="45"/>
                    <a:pt x="497" y="44"/>
                    <a:pt x="497" y="45"/>
                  </a:cubicBezTo>
                  <a:cubicBezTo>
                    <a:pt x="496" y="46"/>
                    <a:pt x="499" y="48"/>
                    <a:pt x="499" y="50"/>
                  </a:cubicBezTo>
                  <a:cubicBezTo>
                    <a:pt x="500" y="51"/>
                    <a:pt x="498" y="52"/>
                    <a:pt x="497" y="52"/>
                  </a:cubicBezTo>
                  <a:cubicBezTo>
                    <a:pt x="496" y="53"/>
                    <a:pt x="497" y="51"/>
                    <a:pt x="497" y="50"/>
                  </a:cubicBezTo>
                  <a:cubicBezTo>
                    <a:pt x="497" y="49"/>
                    <a:pt x="494" y="43"/>
                    <a:pt x="494" y="43"/>
                  </a:cubicBezTo>
                  <a:cubicBezTo>
                    <a:pt x="494" y="41"/>
                    <a:pt x="492" y="42"/>
                    <a:pt x="491" y="42"/>
                  </a:cubicBezTo>
                  <a:cubicBezTo>
                    <a:pt x="489" y="42"/>
                    <a:pt x="489" y="39"/>
                    <a:pt x="489" y="38"/>
                  </a:cubicBezTo>
                  <a:cubicBezTo>
                    <a:pt x="489" y="38"/>
                    <a:pt x="488" y="39"/>
                    <a:pt x="487" y="39"/>
                  </a:cubicBezTo>
                  <a:cubicBezTo>
                    <a:pt x="486" y="40"/>
                    <a:pt x="486" y="40"/>
                    <a:pt x="484" y="41"/>
                  </a:cubicBezTo>
                  <a:cubicBezTo>
                    <a:pt x="483" y="42"/>
                    <a:pt x="482" y="42"/>
                    <a:pt x="481" y="43"/>
                  </a:cubicBezTo>
                  <a:cubicBezTo>
                    <a:pt x="479" y="44"/>
                    <a:pt x="476" y="49"/>
                    <a:pt x="475" y="50"/>
                  </a:cubicBezTo>
                  <a:cubicBezTo>
                    <a:pt x="473" y="51"/>
                    <a:pt x="474" y="48"/>
                    <a:pt x="474" y="45"/>
                  </a:cubicBezTo>
                  <a:cubicBezTo>
                    <a:pt x="474" y="43"/>
                    <a:pt x="473" y="42"/>
                    <a:pt x="473" y="42"/>
                  </a:cubicBezTo>
                  <a:cubicBezTo>
                    <a:pt x="473" y="41"/>
                    <a:pt x="475" y="42"/>
                    <a:pt x="476" y="42"/>
                  </a:cubicBezTo>
                  <a:cubicBezTo>
                    <a:pt x="477" y="41"/>
                    <a:pt x="481" y="36"/>
                    <a:pt x="482" y="35"/>
                  </a:cubicBezTo>
                  <a:cubicBezTo>
                    <a:pt x="483" y="35"/>
                    <a:pt x="484" y="34"/>
                    <a:pt x="485" y="33"/>
                  </a:cubicBezTo>
                  <a:cubicBezTo>
                    <a:pt x="487" y="33"/>
                    <a:pt x="488" y="33"/>
                    <a:pt x="490" y="31"/>
                  </a:cubicBezTo>
                  <a:cubicBezTo>
                    <a:pt x="492" y="30"/>
                    <a:pt x="492" y="24"/>
                    <a:pt x="491" y="22"/>
                  </a:cubicBezTo>
                  <a:cubicBezTo>
                    <a:pt x="491" y="20"/>
                    <a:pt x="491" y="18"/>
                    <a:pt x="490" y="18"/>
                  </a:cubicBezTo>
                  <a:cubicBezTo>
                    <a:pt x="489" y="17"/>
                    <a:pt x="490" y="16"/>
                    <a:pt x="489" y="15"/>
                  </a:cubicBezTo>
                  <a:cubicBezTo>
                    <a:pt x="488" y="13"/>
                    <a:pt x="487" y="13"/>
                    <a:pt x="486" y="13"/>
                  </a:cubicBezTo>
                  <a:cubicBezTo>
                    <a:pt x="485" y="13"/>
                    <a:pt x="484" y="12"/>
                    <a:pt x="483" y="12"/>
                  </a:cubicBezTo>
                  <a:cubicBezTo>
                    <a:pt x="483" y="12"/>
                    <a:pt x="482" y="13"/>
                    <a:pt x="481" y="13"/>
                  </a:cubicBezTo>
                  <a:cubicBezTo>
                    <a:pt x="480" y="13"/>
                    <a:pt x="472" y="12"/>
                    <a:pt x="469" y="12"/>
                  </a:cubicBezTo>
                  <a:cubicBezTo>
                    <a:pt x="466" y="13"/>
                    <a:pt x="467" y="14"/>
                    <a:pt x="466" y="14"/>
                  </a:cubicBezTo>
                  <a:cubicBezTo>
                    <a:pt x="465" y="15"/>
                    <a:pt x="464" y="16"/>
                    <a:pt x="463" y="16"/>
                  </a:cubicBezTo>
                  <a:cubicBezTo>
                    <a:pt x="462" y="17"/>
                    <a:pt x="463" y="14"/>
                    <a:pt x="463" y="13"/>
                  </a:cubicBezTo>
                  <a:cubicBezTo>
                    <a:pt x="463" y="13"/>
                    <a:pt x="464" y="10"/>
                    <a:pt x="464" y="9"/>
                  </a:cubicBezTo>
                  <a:cubicBezTo>
                    <a:pt x="464" y="9"/>
                    <a:pt x="462" y="9"/>
                    <a:pt x="461" y="9"/>
                  </a:cubicBezTo>
                  <a:cubicBezTo>
                    <a:pt x="460" y="9"/>
                    <a:pt x="462" y="7"/>
                    <a:pt x="462" y="7"/>
                  </a:cubicBezTo>
                  <a:cubicBezTo>
                    <a:pt x="463" y="6"/>
                    <a:pt x="463" y="6"/>
                    <a:pt x="463" y="5"/>
                  </a:cubicBezTo>
                  <a:cubicBezTo>
                    <a:pt x="463" y="3"/>
                    <a:pt x="463" y="3"/>
                    <a:pt x="461" y="3"/>
                  </a:cubicBezTo>
                  <a:cubicBezTo>
                    <a:pt x="460" y="2"/>
                    <a:pt x="459" y="1"/>
                    <a:pt x="458" y="1"/>
                  </a:cubicBezTo>
                  <a:cubicBezTo>
                    <a:pt x="456" y="0"/>
                    <a:pt x="456" y="0"/>
                    <a:pt x="455" y="0"/>
                  </a:cubicBezTo>
                  <a:cubicBezTo>
                    <a:pt x="454" y="0"/>
                    <a:pt x="454" y="0"/>
                    <a:pt x="453" y="1"/>
                  </a:cubicBezTo>
                  <a:cubicBezTo>
                    <a:pt x="452" y="1"/>
                    <a:pt x="450" y="2"/>
                    <a:pt x="449" y="3"/>
                  </a:cubicBezTo>
                  <a:cubicBezTo>
                    <a:pt x="449" y="4"/>
                    <a:pt x="449" y="5"/>
                    <a:pt x="448" y="7"/>
                  </a:cubicBezTo>
                  <a:cubicBezTo>
                    <a:pt x="446" y="8"/>
                    <a:pt x="448" y="9"/>
                    <a:pt x="448" y="12"/>
                  </a:cubicBezTo>
                  <a:cubicBezTo>
                    <a:pt x="448" y="14"/>
                    <a:pt x="447" y="14"/>
                    <a:pt x="444" y="15"/>
                  </a:cubicBezTo>
                  <a:cubicBezTo>
                    <a:pt x="441" y="15"/>
                    <a:pt x="441" y="14"/>
                    <a:pt x="440" y="15"/>
                  </a:cubicBezTo>
                  <a:cubicBezTo>
                    <a:pt x="439" y="17"/>
                    <a:pt x="441" y="18"/>
                    <a:pt x="444" y="20"/>
                  </a:cubicBezTo>
                  <a:cubicBezTo>
                    <a:pt x="448" y="22"/>
                    <a:pt x="447" y="21"/>
                    <a:pt x="447" y="22"/>
                  </a:cubicBezTo>
                  <a:cubicBezTo>
                    <a:pt x="447" y="22"/>
                    <a:pt x="445" y="22"/>
                    <a:pt x="444" y="22"/>
                  </a:cubicBezTo>
                  <a:cubicBezTo>
                    <a:pt x="443" y="22"/>
                    <a:pt x="445" y="23"/>
                    <a:pt x="446" y="23"/>
                  </a:cubicBezTo>
                  <a:cubicBezTo>
                    <a:pt x="447" y="23"/>
                    <a:pt x="447" y="23"/>
                    <a:pt x="448" y="25"/>
                  </a:cubicBezTo>
                  <a:cubicBezTo>
                    <a:pt x="449" y="26"/>
                    <a:pt x="448" y="27"/>
                    <a:pt x="447" y="28"/>
                  </a:cubicBezTo>
                  <a:cubicBezTo>
                    <a:pt x="447" y="28"/>
                    <a:pt x="447" y="26"/>
                    <a:pt x="447" y="25"/>
                  </a:cubicBezTo>
                  <a:cubicBezTo>
                    <a:pt x="446" y="24"/>
                    <a:pt x="445" y="24"/>
                    <a:pt x="444" y="25"/>
                  </a:cubicBezTo>
                  <a:cubicBezTo>
                    <a:pt x="443" y="25"/>
                    <a:pt x="442" y="24"/>
                    <a:pt x="441" y="23"/>
                  </a:cubicBezTo>
                  <a:cubicBezTo>
                    <a:pt x="441" y="22"/>
                    <a:pt x="440" y="21"/>
                    <a:pt x="438" y="20"/>
                  </a:cubicBezTo>
                  <a:cubicBezTo>
                    <a:pt x="436" y="20"/>
                    <a:pt x="436" y="20"/>
                    <a:pt x="435" y="21"/>
                  </a:cubicBezTo>
                  <a:cubicBezTo>
                    <a:pt x="433" y="21"/>
                    <a:pt x="434" y="20"/>
                    <a:pt x="433" y="19"/>
                  </a:cubicBezTo>
                  <a:cubicBezTo>
                    <a:pt x="432" y="18"/>
                    <a:pt x="432" y="18"/>
                    <a:pt x="431" y="18"/>
                  </a:cubicBezTo>
                  <a:cubicBezTo>
                    <a:pt x="430" y="18"/>
                    <a:pt x="429" y="19"/>
                    <a:pt x="428" y="18"/>
                  </a:cubicBezTo>
                  <a:cubicBezTo>
                    <a:pt x="426" y="18"/>
                    <a:pt x="426" y="19"/>
                    <a:pt x="424" y="19"/>
                  </a:cubicBezTo>
                  <a:cubicBezTo>
                    <a:pt x="423" y="19"/>
                    <a:pt x="424" y="18"/>
                    <a:pt x="424" y="18"/>
                  </a:cubicBezTo>
                  <a:cubicBezTo>
                    <a:pt x="424" y="17"/>
                    <a:pt x="422" y="19"/>
                    <a:pt x="421" y="19"/>
                  </a:cubicBezTo>
                  <a:cubicBezTo>
                    <a:pt x="419" y="19"/>
                    <a:pt x="418" y="20"/>
                    <a:pt x="417" y="21"/>
                  </a:cubicBezTo>
                  <a:cubicBezTo>
                    <a:pt x="416" y="22"/>
                    <a:pt x="412" y="23"/>
                    <a:pt x="409" y="24"/>
                  </a:cubicBezTo>
                  <a:cubicBezTo>
                    <a:pt x="407" y="25"/>
                    <a:pt x="406" y="28"/>
                    <a:pt x="405" y="29"/>
                  </a:cubicBezTo>
                  <a:cubicBezTo>
                    <a:pt x="403" y="30"/>
                    <a:pt x="404" y="30"/>
                    <a:pt x="402" y="31"/>
                  </a:cubicBezTo>
                  <a:cubicBezTo>
                    <a:pt x="401" y="32"/>
                    <a:pt x="399" y="32"/>
                    <a:pt x="398" y="33"/>
                  </a:cubicBezTo>
                  <a:cubicBezTo>
                    <a:pt x="397" y="34"/>
                    <a:pt x="398" y="34"/>
                    <a:pt x="396" y="35"/>
                  </a:cubicBezTo>
                  <a:cubicBezTo>
                    <a:pt x="394" y="36"/>
                    <a:pt x="395" y="37"/>
                    <a:pt x="395" y="38"/>
                  </a:cubicBezTo>
                  <a:cubicBezTo>
                    <a:pt x="396" y="39"/>
                    <a:pt x="397" y="39"/>
                    <a:pt x="397" y="40"/>
                  </a:cubicBezTo>
                  <a:cubicBezTo>
                    <a:pt x="396" y="41"/>
                    <a:pt x="396" y="42"/>
                    <a:pt x="394" y="42"/>
                  </a:cubicBezTo>
                  <a:cubicBezTo>
                    <a:pt x="392" y="42"/>
                    <a:pt x="392" y="43"/>
                    <a:pt x="389" y="44"/>
                  </a:cubicBezTo>
                  <a:cubicBezTo>
                    <a:pt x="386" y="45"/>
                    <a:pt x="384" y="44"/>
                    <a:pt x="382" y="45"/>
                  </a:cubicBezTo>
                  <a:cubicBezTo>
                    <a:pt x="381" y="46"/>
                    <a:pt x="382" y="49"/>
                    <a:pt x="382" y="50"/>
                  </a:cubicBezTo>
                  <a:cubicBezTo>
                    <a:pt x="382" y="52"/>
                    <a:pt x="382" y="52"/>
                    <a:pt x="383" y="54"/>
                  </a:cubicBezTo>
                  <a:cubicBezTo>
                    <a:pt x="384" y="56"/>
                    <a:pt x="385" y="57"/>
                    <a:pt x="386" y="57"/>
                  </a:cubicBezTo>
                  <a:cubicBezTo>
                    <a:pt x="387" y="57"/>
                    <a:pt x="389" y="59"/>
                    <a:pt x="390" y="60"/>
                  </a:cubicBezTo>
                  <a:cubicBezTo>
                    <a:pt x="391" y="61"/>
                    <a:pt x="392" y="61"/>
                    <a:pt x="393" y="62"/>
                  </a:cubicBezTo>
                  <a:cubicBezTo>
                    <a:pt x="394" y="62"/>
                    <a:pt x="394" y="65"/>
                    <a:pt x="394" y="66"/>
                  </a:cubicBezTo>
                  <a:cubicBezTo>
                    <a:pt x="394" y="67"/>
                    <a:pt x="394" y="71"/>
                    <a:pt x="394" y="72"/>
                  </a:cubicBezTo>
                  <a:cubicBezTo>
                    <a:pt x="393" y="73"/>
                    <a:pt x="392" y="70"/>
                    <a:pt x="392" y="70"/>
                  </a:cubicBezTo>
                  <a:cubicBezTo>
                    <a:pt x="392" y="69"/>
                    <a:pt x="391" y="69"/>
                    <a:pt x="390" y="70"/>
                  </a:cubicBezTo>
                  <a:cubicBezTo>
                    <a:pt x="389" y="70"/>
                    <a:pt x="391" y="68"/>
                    <a:pt x="391" y="67"/>
                  </a:cubicBezTo>
                  <a:cubicBezTo>
                    <a:pt x="392" y="66"/>
                    <a:pt x="392" y="64"/>
                    <a:pt x="392" y="64"/>
                  </a:cubicBezTo>
                  <a:cubicBezTo>
                    <a:pt x="393" y="63"/>
                    <a:pt x="387" y="62"/>
                    <a:pt x="385" y="61"/>
                  </a:cubicBezTo>
                  <a:cubicBezTo>
                    <a:pt x="383" y="61"/>
                    <a:pt x="380" y="55"/>
                    <a:pt x="379" y="53"/>
                  </a:cubicBezTo>
                  <a:cubicBezTo>
                    <a:pt x="378" y="52"/>
                    <a:pt x="376" y="52"/>
                    <a:pt x="376" y="52"/>
                  </a:cubicBezTo>
                  <a:cubicBezTo>
                    <a:pt x="375" y="52"/>
                    <a:pt x="373" y="54"/>
                    <a:pt x="373" y="54"/>
                  </a:cubicBezTo>
                  <a:cubicBezTo>
                    <a:pt x="372" y="55"/>
                    <a:pt x="374" y="55"/>
                    <a:pt x="375" y="55"/>
                  </a:cubicBezTo>
                  <a:cubicBezTo>
                    <a:pt x="376" y="56"/>
                    <a:pt x="376" y="57"/>
                    <a:pt x="375" y="57"/>
                  </a:cubicBezTo>
                  <a:cubicBezTo>
                    <a:pt x="375" y="58"/>
                    <a:pt x="374" y="56"/>
                    <a:pt x="373" y="57"/>
                  </a:cubicBezTo>
                  <a:cubicBezTo>
                    <a:pt x="373" y="57"/>
                    <a:pt x="371" y="56"/>
                    <a:pt x="370" y="56"/>
                  </a:cubicBezTo>
                  <a:cubicBezTo>
                    <a:pt x="369" y="56"/>
                    <a:pt x="367" y="56"/>
                    <a:pt x="367" y="56"/>
                  </a:cubicBezTo>
                  <a:cubicBezTo>
                    <a:pt x="368" y="57"/>
                    <a:pt x="367" y="58"/>
                    <a:pt x="368" y="59"/>
                  </a:cubicBezTo>
                  <a:cubicBezTo>
                    <a:pt x="368" y="60"/>
                    <a:pt x="370" y="62"/>
                    <a:pt x="371" y="62"/>
                  </a:cubicBezTo>
                  <a:cubicBezTo>
                    <a:pt x="372" y="62"/>
                    <a:pt x="374" y="63"/>
                    <a:pt x="375" y="63"/>
                  </a:cubicBezTo>
                  <a:cubicBezTo>
                    <a:pt x="375" y="64"/>
                    <a:pt x="376" y="66"/>
                    <a:pt x="375" y="67"/>
                  </a:cubicBezTo>
                  <a:cubicBezTo>
                    <a:pt x="375" y="67"/>
                    <a:pt x="373" y="65"/>
                    <a:pt x="371" y="66"/>
                  </a:cubicBezTo>
                  <a:cubicBezTo>
                    <a:pt x="370" y="66"/>
                    <a:pt x="368" y="66"/>
                    <a:pt x="367" y="66"/>
                  </a:cubicBezTo>
                  <a:cubicBezTo>
                    <a:pt x="366" y="66"/>
                    <a:pt x="365" y="65"/>
                    <a:pt x="365" y="64"/>
                  </a:cubicBezTo>
                  <a:cubicBezTo>
                    <a:pt x="366" y="63"/>
                    <a:pt x="365" y="55"/>
                    <a:pt x="364" y="54"/>
                  </a:cubicBezTo>
                  <a:cubicBezTo>
                    <a:pt x="363" y="53"/>
                    <a:pt x="362" y="52"/>
                    <a:pt x="362" y="52"/>
                  </a:cubicBezTo>
                  <a:cubicBezTo>
                    <a:pt x="362" y="52"/>
                    <a:pt x="362" y="56"/>
                    <a:pt x="362" y="58"/>
                  </a:cubicBezTo>
                  <a:cubicBezTo>
                    <a:pt x="362" y="59"/>
                    <a:pt x="358" y="60"/>
                    <a:pt x="358" y="62"/>
                  </a:cubicBezTo>
                  <a:cubicBezTo>
                    <a:pt x="358" y="63"/>
                    <a:pt x="357" y="64"/>
                    <a:pt x="357" y="65"/>
                  </a:cubicBezTo>
                  <a:cubicBezTo>
                    <a:pt x="356" y="67"/>
                    <a:pt x="360" y="70"/>
                    <a:pt x="361" y="70"/>
                  </a:cubicBezTo>
                  <a:cubicBezTo>
                    <a:pt x="362" y="71"/>
                    <a:pt x="361" y="72"/>
                    <a:pt x="361" y="73"/>
                  </a:cubicBezTo>
                  <a:cubicBezTo>
                    <a:pt x="361" y="73"/>
                    <a:pt x="360" y="80"/>
                    <a:pt x="361" y="82"/>
                  </a:cubicBezTo>
                  <a:cubicBezTo>
                    <a:pt x="361" y="84"/>
                    <a:pt x="361" y="85"/>
                    <a:pt x="362" y="86"/>
                  </a:cubicBezTo>
                  <a:cubicBezTo>
                    <a:pt x="363" y="86"/>
                    <a:pt x="363" y="86"/>
                    <a:pt x="364" y="85"/>
                  </a:cubicBezTo>
                  <a:cubicBezTo>
                    <a:pt x="365" y="85"/>
                    <a:pt x="366" y="84"/>
                    <a:pt x="367" y="84"/>
                  </a:cubicBezTo>
                  <a:cubicBezTo>
                    <a:pt x="368" y="84"/>
                    <a:pt x="371" y="84"/>
                    <a:pt x="373" y="84"/>
                  </a:cubicBezTo>
                  <a:cubicBezTo>
                    <a:pt x="375" y="85"/>
                    <a:pt x="375" y="86"/>
                    <a:pt x="376" y="88"/>
                  </a:cubicBezTo>
                  <a:cubicBezTo>
                    <a:pt x="376" y="89"/>
                    <a:pt x="378" y="91"/>
                    <a:pt x="379" y="92"/>
                  </a:cubicBezTo>
                  <a:cubicBezTo>
                    <a:pt x="380" y="94"/>
                    <a:pt x="377" y="93"/>
                    <a:pt x="377" y="96"/>
                  </a:cubicBezTo>
                  <a:cubicBezTo>
                    <a:pt x="377" y="99"/>
                    <a:pt x="379" y="99"/>
                    <a:pt x="380" y="100"/>
                  </a:cubicBezTo>
                  <a:cubicBezTo>
                    <a:pt x="382" y="101"/>
                    <a:pt x="380" y="101"/>
                    <a:pt x="379" y="101"/>
                  </a:cubicBezTo>
                  <a:cubicBezTo>
                    <a:pt x="378" y="101"/>
                    <a:pt x="377" y="102"/>
                    <a:pt x="376" y="102"/>
                  </a:cubicBezTo>
                  <a:cubicBezTo>
                    <a:pt x="376" y="103"/>
                    <a:pt x="375" y="102"/>
                    <a:pt x="374" y="101"/>
                  </a:cubicBezTo>
                  <a:cubicBezTo>
                    <a:pt x="374" y="100"/>
                    <a:pt x="374" y="95"/>
                    <a:pt x="373" y="93"/>
                  </a:cubicBezTo>
                  <a:cubicBezTo>
                    <a:pt x="373" y="91"/>
                    <a:pt x="372" y="89"/>
                    <a:pt x="370" y="88"/>
                  </a:cubicBezTo>
                  <a:cubicBezTo>
                    <a:pt x="369" y="87"/>
                    <a:pt x="364" y="91"/>
                    <a:pt x="363" y="92"/>
                  </a:cubicBezTo>
                  <a:cubicBezTo>
                    <a:pt x="363" y="93"/>
                    <a:pt x="364" y="93"/>
                    <a:pt x="365" y="94"/>
                  </a:cubicBezTo>
                  <a:cubicBezTo>
                    <a:pt x="365" y="96"/>
                    <a:pt x="364" y="98"/>
                    <a:pt x="363" y="101"/>
                  </a:cubicBezTo>
                  <a:cubicBezTo>
                    <a:pt x="362" y="104"/>
                    <a:pt x="359" y="107"/>
                    <a:pt x="358" y="108"/>
                  </a:cubicBezTo>
                  <a:cubicBezTo>
                    <a:pt x="357" y="108"/>
                    <a:pt x="360" y="110"/>
                    <a:pt x="361" y="111"/>
                  </a:cubicBezTo>
                  <a:cubicBezTo>
                    <a:pt x="362" y="113"/>
                    <a:pt x="362" y="114"/>
                    <a:pt x="361" y="115"/>
                  </a:cubicBezTo>
                  <a:cubicBezTo>
                    <a:pt x="361" y="116"/>
                    <a:pt x="358" y="110"/>
                    <a:pt x="357" y="109"/>
                  </a:cubicBezTo>
                  <a:cubicBezTo>
                    <a:pt x="356" y="108"/>
                    <a:pt x="353" y="109"/>
                    <a:pt x="351" y="109"/>
                  </a:cubicBezTo>
                  <a:cubicBezTo>
                    <a:pt x="349" y="109"/>
                    <a:pt x="347" y="107"/>
                    <a:pt x="346" y="106"/>
                  </a:cubicBezTo>
                  <a:cubicBezTo>
                    <a:pt x="344" y="105"/>
                    <a:pt x="344" y="106"/>
                    <a:pt x="343" y="106"/>
                  </a:cubicBezTo>
                  <a:cubicBezTo>
                    <a:pt x="342" y="107"/>
                    <a:pt x="342" y="105"/>
                    <a:pt x="343" y="105"/>
                  </a:cubicBezTo>
                  <a:cubicBezTo>
                    <a:pt x="344" y="104"/>
                    <a:pt x="348" y="104"/>
                    <a:pt x="351" y="104"/>
                  </a:cubicBezTo>
                  <a:cubicBezTo>
                    <a:pt x="353" y="104"/>
                    <a:pt x="353" y="104"/>
                    <a:pt x="355" y="103"/>
                  </a:cubicBezTo>
                  <a:cubicBezTo>
                    <a:pt x="357" y="102"/>
                    <a:pt x="359" y="93"/>
                    <a:pt x="359" y="92"/>
                  </a:cubicBezTo>
                  <a:cubicBezTo>
                    <a:pt x="360" y="91"/>
                    <a:pt x="359" y="90"/>
                    <a:pt x="358" y="89"/>
                  </a:cubicBezTo>
                  <a:cubicBezTo>
                    <a:pt x="357" y="88"/>
                    <a:pt x="355" y="84"/>
                    <a:pt x="355" y="80"/>
                  </a:cubicBezTo>
                  <a:cubicBezTo>
                    <a:pt x="355" y="77"/>
                    <a:pt x="355" y="74"/>
                    <a:pt x="355" y="72"/>
                  </a:cubicBezTo>
                  <a:cubicBezTo>
                    <a:pt x="355" y="71"/>
                    <a:pt x="352" y="68"/>
                    <a:pt x="352" y="67"/>
                  </a:cubicBezTo>
                  <a:cubicBezTo>
                    <a:pt x="351" y="66"/>
                    <a:pt x="352" y="65"/>
                    <a:pt x="353" y="64"/>
                  </a:cubicBezTo>
                  <a:cubicBezTo>
                    <a:pt x="353" y="63"/>
                    <a:pt x="354" y="57"/>
                    <a:pt x="354" y="56"/>
                  </a:cubicBezTo>
                  <a:cubicBezTo>
                    <a:pt x="354" y="55"/>
                    <a:pt x="355" y="54"/>
                    <a:pt x="355" y="53"/>
                  </a:cubicBezTo>
                  <a:cubicBezTo>
                    <a:pt x="355" y="53"/>
                    <a:pt x="353" y="52"/>
                    <a:pt x="352" y="52"/>
                  </a:cubicBezTo>
                  <a:cubicBezTo>
                    <a:pt x="351" y="52"/>
                    <a:pt x="349" y="52"/>
                    <a:pt x="347" y="52"/>
                  </a:cubicBezTo>
                  <a:cubicBezTo>
                    <a:pt x="345" y="52"/>
                    <a:pt x="345" y="52"/>
                    <a:pt x="344" y="52"/>
                  </a:cubicBezTo>
                  <a:cubicBezTo>
                    <a:pt x="343" y="51"/>
                    <a:pt x="343" y="52"/>
                    <a:pt x="342" y="53"/>
                  </a:cubicBezTo>
                  <a:cubicBezTo>
                    <a:pt x="341" y="53"/>
                    <a:pt x="342" y="55"/>
                    <a:pt x="340" y="60"/>
                  </a:cubicBezTo>
                  <a:cubicBezTo>
                    <a:pt x="338" y="66"/>
                    <a:pt x="334" y="66"/>
                    <a:pt x="334" y="67"/>
                  </a:cubicBezTo>
                  <a:cubicBezTo>
                    <a:pt x="334" y="68"/>
                    <a:pt x="333" y="69"/>
                    <a:pt x="333" y="70"/>
                  </a:cubicBezTo>
                  <a:cubicBezTo>
                    <a:pt x="332" y="71"/>
                    <a:pt x="333" y="71"/>
                    <a:pt x="334" y="71"/>
                  </a:cubicBezTo>
                  <a:cubicBezTo>
                    <a:pt x="335" y="71"/>
                    <a:pt x="335" y="77"/>
                    <a:pt x="335" y="78"/>
                  </a:cubicBezTo>
                  <a:cubicBezTo>
                    <a:pt x="335" y="78"/>
                    <a:pt x="334" y="78"/>
                    <a:pt x="334" y="78"/>
                  </a:cubicBezTo>
                  <a:cubicBezTo>
                    <a:pt x="334" y="78"/>
                    <a:pt x="334" y="81"/>
                    <a:pt x="335" y="82"/>
                  </a:cubicBezTo>
                  <a:cubicBezTo>
                    <a:pt x="336" y="83"/>
                    <a:pt x="336" y="82"/>
                    <a:pt x="336" y="82"/>
                  </a:cubicBezTo>
                  <a:cubicBezTo>
                    <a:pt x="337" y="82"/>
                    <a:pt x="337" y="85"/>
                    <a:pt x="339" y="86"/>
                  </a:cubicBezTo>
                  <a:cubicBezTo>
                    <a:pt x="340" y="87"/>
                    <a:pt x="341" y="88"/>
                    <a:pt x="342" y="87"/>
                  </a:cubicBezTo>
                  <a:cubicBezTo>
                    <a:pt x="343" y="87"/>
                    <a:pt x="342" y="92"/>
                    <a:pt x="342" y="93"/>
                  </a:cubicBezTo>
                  <a:cubicBezTo>
                    <a:pt x="341" y="94"/>
                    <a:pt x="340" y="90"/>
                    <a:pt x="338" y="89"/>
                  </a:cubicBezTo>
                  <a:cubicBezTo>
                    <a:pt x="336" y="87"/>
                    <a:pt x="333" y="86"/>
                    <a:pt x="332" y="85"/>
                  </a:cubicBezTo>
                  <a:cubicBezTo>
                    <a:pt x="331" y="85"/>
                    <a:pt x="327" y="81"/>
                    <a:pt x="325" y="81"/>
                  </a:cubicBezTo>
                  <a:cubicBezTo>
                    <a:pt x="323" y="81"/>
                    <a:pt x="321" y="80"/>
                    <a:pt x="318" y="80"/>
                  </a:cubicBezTo>
                  <a:cubicBezTo>
                    <a:pt x="316" y="80"/>
                    <a:pt x="315" y="79"/>
                    <a:pt x="314" y="79"/>
                  </a:cubicBezTo>
                  <a:cubicBezTo>
                    <a:pt x="314" y="78"/>
                    <a:pt x="313" y="79"/>
                    <a:pt x="313" y="80"/>
                  </a:cubicBezTo>
                  <a:cubicBezTo>
                    <a:pt x="313" y="80"/>
                    <a:pt x="311" y="81"/>
                    <a:pt x="312" y="83"/>
                  </a:cubicBezTo>
                  <a:cubicBezTo>
                    <a:pt x="313" y="85"/>
                    <a:pt x="314" y="86"/>
                    <a:pt x="314" y="87"/>
                  </a:cubicBezTo>
                  <a:cubicBezTo>
                    <a:pt x="315" y="89"/>
                    <a:pt x="313" y="89"/>
                    <a:pt x="312" y="89"/>
                  </a:cubicBezTo>
                  <a:cubicBezTo>
                    <a:pt x="310" y="89"/>
                    <a:pt x="311" y="90"/>
                    <a:pt x="311" y="92"/>
                  </a:cubicBezTo>
                  <a:cubicBezTo>
                    <a:pt x="311" y="93"/>
                    <a:pt x="310" y="92"/>
                    <a:pt x="309" y="91"/>
                  </a:cubicBezTo>
                  <a:cubicBezTo>
                    <a:pt x="308" y="91"/>
                    <a:pt x="308" y="91"/>
                    <a:pt x="309" y="91"/>
                  </a:cubicBezTo>
                  <a:cubicBezTo>
                    <a:pt x="309" y="90"/>
                    <a:pt x="309" y="90"/>
                    <a:pt x="309" y="89"/>
                  </a:cubicBezTo>
                  <a:cubicBezTo>
                    <a:pt x="310" y="89"/>
                    <a:pt x="309" y="88"/>
                    <a:pt x="308" y="87"/>
                  </a:cubicBezTo>
                  <a:cubicBezTo>
                    <a:pt x="307" y="87"/>
                    <a:pt x="306" y="87"/>
                    <a:pt x="305" y="89"/>
                  </a:cubicBezTo>
                  <a:cubicBezTo>
                    <a:pt x="303" y="90"/>
                    <a:pt x="303" y="90"/>
                    <a:pt x="300" y="90"/>
                  </a:cubicBezTo>
                  <a:cubicBezTo>
                    <a:pt x="298" y="90"/>
                    <a:pt x="298" y="89"/>
                    <a:pt x="296" y="90"/>
                  </a:cubicBezTo>
                  <a:cubicBezTo>
                    <a:pt x="295" y="91"/>
                    <a:pt x="294" y="91"/>
                    <a:pt x="294" y="92"/>
                  </a:cubicBezTo>
                  <a:cubicBezTo>
                    <a:pt x="293" y="92"/>
                    <a:pt x="294" y="93"/>
                    <a:pt x="293" y="93"/>
                  </a:cubicBezTo>
                  <a:cubicBezTo>
                    <a:pt x="292" y="94"/>
                    <a:pt x="292" y="92"/>
                    <a:pt x="291" y="94"/>
                  </a:cubicBezTo>
                  <a:cubicBezTo>
                    <a:pt x="291" y="95"/>
                    <a:pt x="290" y="95"/>
                    <a:pt x="289" y="95"/>
                  </a:cubicBezTo>
                  <a:cubicBezTo>
                    <a:pt x="288" y="96"/>
                    <a:pt x="288" y="95"/>
                    <a:pt x="287" y="95"/>
                  </a:cubicBezTo>
                  <a:cubicBezTo>
                    <a:pt x="286" y="96"/>
                    <a:pt x="287" y="94"/>
                    <a:pt x="286" y="95"/>
                  </a:cubicBezTo>
                  <a:cubicBezTo>
                    <a:pt x="285" y="95"/>
                    <a:pt x="286" y="94"/>
                    <a:pt x="286" y="94"/>
                  </a:cubicBezTo>
                  <a:cubicBezTo>
                    <a:pt x="286" y="93"/>
                    <a:pt x="289" y="92"/>
                    <a:pt x="289" y="92"/>
                  </a:cubicBezTo>
                  <a:cubicBezTo>
                    <a:pt x="290" y="91"/>
                    <a:pt x="290" y="89"/>
                    <a:pt x="290" y="88"/>
                  </a:cubicBezTo>
                  <a:cubicBezTo>
                    <a:pt x="289" y="87"/>
                    <a:pt x="291" y="87"/>
                    <a:pt x="291" y="86"/>
                  </a:cubicBezTo>
                  <a:cubicBezTo>
                    <a:pt x="292" y="86"/>
                    <a:pt x="289" y="87"/>
                    <a:pt x="288" y="88"/>
                  </a:cubicBezTo>
                  <a:cubicBezTo>
                    <a:pt x="287" y="88"/>
                    <a:pt x="285" y="90"/>
                    <a:pt x="284" y="90"/>
                  </a:cubicBezTo>
                  <a:cubicBezTo>
                    <a:pt x="283" y="91"/>
                    <a:pt x="282" y="91"/>
                    <a:pt x="279" y="92"/>
                  </a:cubicBezTo>
                  <a:cubicBezTo>
                    <a:pt x="277" y="92"/>
                    <a:pt x="276" y="95"/>
                    <a:pt x="275" y="95"/>
                  </a:cubicBezTo>
                  <a:cubicBezTo>
                    <a:pt x="274" y="95"/>
                    <a:pt x="273" y="95"/>
                    <a:pt x="272" y="95"/>
                  </a:cubicBezTo>
                  <a:cubicBezTo>
                    <a:pt x="271" y="95"/>
                    <a:pt x="272" y="96"/>
                    <a:pt x="273" y="96"/>
                  </a:cubicBezTo>
                  <a:cubicBezTo>
                    <a:pt x="273" y="97"/>
                    <a:pt x="270" y="97"/>
                    <a:pt x="269" y="98"/>
                  </a:cubicBezTo>
                  <a:cubicBezTo>
                    <a:pt x="269" y="98"/>
                    <a:pt x="270" y="100"/>
                    <a:pt x="269" y="102"/>
                  </a:cubicBezTo>
                  <a:cubicBezTo>
                    <a:pt x="269" y="104"/>
                    <a:pt x="265" y="103"/>
                    <a:pt x="263" y="103"/>
                  </a:cubicBezTo>
                  <a:cubicBezTo>
                    <a:pt x="261" y="104"/>
                    <a:pt x="261" y="102"/>
                    <a:pt x="261" y="101"/>
                  </a:cubicBezTo>
                  <a:cubicBezTo>
                    <a:pt x="260" y="100"/>
                    <a:pt x="259" y="100"/>
                    <a:pt x="258" y="100"/>
                  </a:cubicBezTo>
                  <a:cubicBezTo>
                    <a:pt x="258" y="99"/>
                    <a:pt x="258" y="98"/>
                    <a:pt x="259" y="97"/>
                  </a:cubicBezTo>
                  <a:cubicBezTo>
                    <a:pt x="260" y="96"/>
                    <a:pt x="263" y="95"/>
                    <a:pt x="263" y="95"/>
                  </a:cubicBezTo>
                  <a:cubicBezTo>
                    <a:pt x="264" y="94"/>
                    <a:pt x="262" y="93"/>
                    <a:pt x="261" y="92"/>
                  </a:cubicBezTo>
                  <a:cubicBezTo>
                    <a:pt x="261" y="91"/>
                    <a:pt x="259" y="90"/>
                    <a:pt x="257" y="90"/>
                  </a:cubicBezTo>
                  <a:cubicBezTo>
                    <a:pt x="255" y="90"/>
                    <a:pt x="254" y="90"/>
                    <a:pt x="252" y="89"/>
                  </a:cubicBezTo>
                  <a:cubicBezTo>
                    <a:pt x="251" y="89"/>
                    <a:pt x="252" y="90"/>
                    <a:pt x="252" y="90"/>
                  </a:cubicBezTo>
                  <a:cubicBezTo>
                    <a:pt x="253" y="91"/>
                    <a:pt x="254" y="92"/>
                    <a:pt x="255" y="94"/>
                  </a:cubicBezTo>
                  <a:cubicBezTo>
                    <a:pt x="255" y="95"/>
                    <a:pt x="252" y="100"/>
                    <a:pt x="252" y="101"/>
                  </a:cubicBezTo>
                  <a:cubicBezTo>
                    <a:pt x="252" y="102"/>
                    <a:pt x="255" y="102"/>
                    <a:pt x="256" y="104"/>
                  </a:cubicBezTo>
                  <a:cubicBezTo>
                    <a:pt x="257" y="105"/>
                    <a:pt x="254" y="108"/>
                    <a:pt x="254" y="109"/>
                  </a:cubicBezTo>
                  <a:cubicBezTo>
                    <a:pt x="253" y="110"/>
                    <a:pt x="252" y="109"/>
                    <a:pt x="252" y="109"/>
                  </a:cubicBezTo>
                  <a:cubicBezTo>
                    <a:pt x="252" y="108"/>
                    <a:pt x="250" y="107"/>
                    <a:pt x="250" y="108"/>
                  </a:cubicBezTo>
                  <a:cubicBezTo>
                    <a:pt x="249" y="108"/>
                    <a:pt x="248" y="107"/>
                    <a:pt x="248" y="107"/>
                  </a:cubicBezTo>
                  <a:cubicBezTo>
                    <a:pt x="248" y="106"/>
                    <a:pt x="246" y="108"/>
                    <a:pt x="245" y="109"/>
                  </a:cubicBezTo>
                  <a:cubicBezTo>
                    <a:pt x="245" y="110"/>
                    <a:pt x="242" y="110"/>
                    <a:pt x="241" y="111"/>
                  </a:cubicBezTo>
                  <a:cubicBezTo>
                    <a:pt x="241" y="112"/>
                    <a:pt x="239" y="113"/>
                    <a:pt x="238" y="114"/>
                  </a:cubicBezTo>
                  <a:cubicBezTo>
                    <a:pt x="238" y="115"/>
                    <a:pt x="241" y="118"/>
                    <a:pt x="241" y="119"/>
                  </a:cubicBezTo>
                  <a:cubicBezTo>
                    <a:pt x="242" y="119"/>
                    <a:pt x="242" y="120"/>
                    <a:pt x="241" y="121"/>
                  </a:cubicBezTo>
                  <a:cubicBezTo>
                    <a:pt x="240" y="122"/>
                    <a:pt x="237" y="120"/>
                    <a:pt x="235" y="119"/>
                  </a:cubicBezTo>
                  <a:cubicBezTo>
                    <a:pt x="234" y="119"/>
                    <a:pt x="234" y="119"/>
                    <a:pt x="233" y="119"/>
                  </a:cubicBezTo>
                  <a:cubicBezTo>
                    <a:pt x="232" y="120"/>
                    <a:pt x="231" y="118"/>
                    <a:pt x="230" y="117"/>
                  </a:cubicBezTo>
                  <a:cubicBezTo>
                    <a:pt x="230" y="116"/>
                    <a:pt x="229" y="117"/>
                    <a:pt x="228" y="117"/>
                  </a:cubicBezTo>
                  <a:cubicBezTo>
                    <a:pt x="227" y="116"/>
                    <a:pt x="227" y="117"/>
                    <a:pt x="227" y="117"/>
                  </a:cubicBezTo>
                  <a:cubicBezTo>
                    <a:pt x="227" y="118"/>
                    <a:pt x="227" y="118"/>
                    <a:pt x="226" y="118"/>
                  </a:cubicBezTo>
                  <a:cubicBezTo>
                    <a:pt x="225" y="119"/>
                    <a:pt x="226" y="120"/>
                    <a:pt x="228" y="122"/>
                  </a:cubicBezTo>
                  <a:cubicBezTo>
                    <a:pt x="229" y="124"/>
                    <a:pt x="229" y="123"/>
                    <a:pt x="231" y="122"/>
                  </a:cubicBezTo>
                  <a:cubicBezTo>
                    <a:pt x="232" y="122"/>
                    <a:pt x="231" y="125"/>
                    <a:pt x="232" y="126"/>
                  </a:cubicBezTo>
                  <a:cubicBezTo>
                    <a:pt x="233" y="126"/>
                    <a:pt x="231" y="126"/>
                    <a:pt x="230" y="127"/>
                  </a:cubicBezTo>
                  <a:cubicBezTo>
                    <a:pt x="229" y="127"/>
                    <a:pt x="227" y="126"/>
                    <a:pt x="225" y="125"/>
                  </a:cubicBezTo>
                  <a:cubicBezTo>
                    <a:pt x="224" y="124"/>
                    <a:pt x="224" y="123"/>
                    <a:pt x="223" y="123"/>
                  </a:cubicBezTo>
                  <a:cubicBezTo>
                    <a:pt x="222" y="123"/>
                    <a:pt x="221" y="123"/>
                    <a:pt x="221" y="122"/>
                  </a:cubicBezTo>
                  <a:cubicBezTo>
                    <a:pt x="220" y="121"/>
                    <a:pt x="219" y="121"/>
                    <a:pt x="220" y="120"/>
                  </a:cubicBezTo>
                  <a:cubicBezTo>
                    <a:pt x="220" y="120"/>
                    <a:pt x="220" y="117"/>
                    <a:pt x="219" y="116"/>
                  </a:cubicBezTo>
                  <a:cubicBezTo>
                    <a:pt x="219" y="115"/>
                    <a:pt x="218" y="115"/>
                    <a:pt x="219" y="115"/>
                  </a:cubicBezTo>
                  <a:cubicBezTo>
                    <a:pt x="220" y="115"/>
                    <a:pt x="220" y="112"/>
                    <a:pt x="219" y="112"/>
                  </a:cubicBezTo>
                  <a:cubicBezTo>
                    <a:pt x="219" y="111"/>
                    <a:pt x="216" y="109"/>
                    <a:pt x="215" y="109"/>
                  </a:cubicBezTo>
                  <a:cubicBezTo>
                    <a:pt x="215" y="109"/>
                    <a:pt x="214" y="107"/>
                    <a:pt x="214" y="107"/>
                  </a:cubicBezTo>
                  <a:cubicBezTo>
                    <a:pt x="214" y="107"/>
                    <a:pt x="213" y="105"/>
                    <a:pt x="212" y="105"/>
                  </a:cubicBezTo>
                  <a:cubicBezTo>
                    <a:pt x="211" y="105"/>
                    <a:pt x="210" y="105"/>
                    <a:pt x="209" y="105"/>
                  </a:cubicBezTo>
                  <a:cubicBezTo>
                    <a:pt x="208" y="104"/>
                    <a:pt x="209" y="104"/>
                    <a:pt x="210" y="103"/>
                  </a:cubicBezTo>
                  <a:cubicBezTo>
                    <a:pt x="210" y="103"/>
                    <a:pt x="210" y="102"/>
                    <a:pt x="211" y="102"/>
                  </a:cubicBezTo>
                  <a:cubicBezTo>
                    <a:pt x="211" y="102"/>
                    <a:pt x="212" y="104"/>
                    <a:pt x="214" y="105"/>
                  </a:cubicBezTo>
                  <a:cubicBezTo>
                    <a:pt x="215" y="105"/>
                    <a:pt x="219" y="107"/>
                    <a:pt x="220" y="107"/>
                  </a:cubicBezTo>
                  <a:cubicBezTo>
                    <a:pt x="221" y="108"/>
                    <a:pt x="226" y="109"/>
                    <a:pt x="228" y="109"/>
                  </a:cubicBezTo>
                  <a:cubicBezTo>
                    <a:pt x="229" y="109"/>
                    <a:pt x="232" y="110"/>
                    <a:pt x="234" y="110"/>
                  </a:cubicBezTo>
                  <a:cubicBezTo>
                    <a:pt x="235" y="110"/>
                    <a:pt x="237" y="109"/>
                    <a:pt x="238" y="109"/>
                  </a:cubicBezTo>
                  <a:cubicBezTo>
                    <a:pt x="240" y="109"/>
                    <a:pt x="241" y="108"/>
                    <a:pt x="242" y="106"/>
                  </a:cubicBezTo>
                  <a:cubicBezTo>
                    <a:pt x="244" y="104"/>
                    <a:pt x="244" y="101"/>
                    <a:pt x="243" y="101"/>
                  </a:cubicBezTo>
                  <a:cubicBezTo>
                    <a:pt x="243" y="101"/>
                    <a:pt x="243" y="97"/>
                    <a:pt x="242" y="96"/>
                  </a:cubicBezTo>
                  <a:cubicBezTo>
                    <a:pt x="241" y="96"/>
                    <a:pt x="241" y="95"/>
                    <a:pt x="240" y="94"/>
                  </a:cubicBezTo>
                  <a:cubicBezTo>
                    <a:pt x="239" y="93"/>
                    <a:pt x="238" y="93"/>
                    <a:pt x="237" y="93"/>
                  </a:cubicBezTo>
                  <a:cubicBezTo>
                    <a:pt x="237" y="94"/>
                    <a:pt x="237" y="93"/>
                    <a:pt x="235" y="92"/>
                  </a:cubicBezTo>
                  <a:cubicBezTo>
                    <a:pt x="234" y="91"/>
                    <a:pt x="234" y="92"/>
                    <a:pt x="233" y="91"/>
                  </a:cubicBezTo>
                  <a:cubicBezTo>
                    <a:pt x="231" y="91"/>
                    <a:pt x="231" y="91"/>
                    <a:pt x="230" y="90"/>
                  </a:cubicBezTo>
                  <a:cubicBezTo>
                    <a:pt x="229" y="89"/>
                    <a:pt x="224" y="86"/>
                    <a:pt x="223" y="85"/>
                  </a:cubicBezTo>
                  <a:cubicBezTo>
                    <a:pt x="222" y="85"/>
                    <a:pt x="220" y="84"/>
                    <a:pt x="219" y="84"/>
                  </a:cubicBezTo>
                  <a:cubicBezTo>
                    <a:pt x="218" y="85"/>
                    <a:pt x="217" y="84"/>
                    <a:pt x="216" y="84"/>
                  </a:cubicBezTo>
                  <a:cubicBezTo>
                    <a:pt x="215" y="84"/>
                    <a:pt x="214" y="84"/>
                    <a:pt x="214" y="83"/>
                  </a:cubicBezTo>
                  <a:cubicBezTo>
                    <a:pt x="214" y="83"/>
                    <a:pt x="213" y="83"/>
                    <a:pt x="212" y="84"/>
                  </a:cubicBezTo>
                  <a:cubicBezTo>
                    <a:pt x="211" y="85"/>
                    <a:pt x="212" y="83"/>
                    <a:pt x="212" y="83"/>
                  </a:cubicBezTo>
                  <a:cubicBezTo>
                    <a:pt x="211" y="83"/>
                    <a:pt x="209" y="82"/>
                    <a:pt x="210" y="82"/>
                  </a:cubicBezTo>
                  <a:cubicBezTo>
                    <a:pt x="211" y="82"/>
                    <a:pt x="214" y="81"/>
                    <a:pt x="212" y="80"/>
                  </a:cubicBezTo>
                  <a:cubicBezTo>
                    <a:pt x="211" y="79"/>
                    <a:pt x="208" y="79"/>
                    <a:pt x="208" y="79"/>
                  </a:cubicBezTo>
                  <a:cubicBezTo>
                    <a:pt x="208" y="80"/>
                    <a:pt x="208" y="80"/>
                    <a:pt x="207" y="80"/>
                  </a:cubicBezTo>
                  <a:cubicBezTo>
                    <a:pt x="207" y="80"/>
                    <a:pt x="207" y="80"/>
                    <a:pt x="207" y="80"/>
                  </a:cubicBezTo>
                  <a:cubicBezTo>
                    <a:pt x="207" y="80"/>
                    <a:pt x="207" y="80"/>
                    <a:pt x="207" y="80"/>
                  </a:cubicBezTo>
                  <a:cubicBezTo>
                    <a:pt x="206" y="80"/>
                    <a:pt x="206" y="80"/>
                    <a:pt x="206" y="80"/>
                  </a:cubicBezTo>
                  <a:cubicBezTo>
                    <a:pt x="206" y="80"/>
                    <a:pt x="206" y="80"/>
                    <a:pt x="205" y="80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4" y="80"/>
                    <a:pt x="204" y="80"/>
                    <a:pt x="204" y="80"/>
                  </a:cubicBezTo>
                  <a:cubicBezTo>
                    <a:pt x="202" y="80"/>
                    <a:pt x="200" y="79"/>
                    <a:pt x="200" y="79"/>
                  </a:cubicBezTo>
                  <a:cubicBezTo>
                    <a:pt x="200" y="78"/>
                    <a:pt x="198" y="78"/>
                    <a:pt x="197" y="77"/>
                  </a:cubicBezTo>
                  <a:cubicBezTo>
                    <a:pt x="196" y="77"/>
                    <a:pt x="198" y="77"/>
                    <a:pt x="200" y="77"/>
                  </a:cubicBezTo>
                  <a:cubicBezTo>
                    <a:pt x="202" y="78"/>
                    <a:pt x="202" y="77"/>
                    <a:pt x="203" y="77"/>
                  </a:cubicBezTo>
                  <a:cubicBezTo>
                    <a:pt x="203" y="77"/>
                    <a:pt x="205" y="76"/>
                    <a:pt x="205" y="75"/>
                  </a:cubicBezTo>
                  <a:cubicBezTo>
                    <a:pt x="205" y="75"/>
                    <a:pt x="205" y="74"/>
                    <a:pt x="204" y="74"/>
                  </a:cubicBezTo>
                  <a:cubicBezTo>
                    <a:pt x="203" y="74"/>
                    <a:pt x="203" y="73"/>
                    <a:pt x="202" y="72"/>
                  </a:cubicBezTo>
                  <a:cubicBezTo>
                    <a:pt x="200" y="72"/>
                    <a:pt x="201" y="72"/>
                    <a:pt x="200" y="72"/>
                  </a:cubicBezTo>
                  <a:cubicBezTo>
                    <a:pt x="199" y="72"/>
                    <a:pt x="199" y="71"/>
                    <a:pt x="198" y="70"/>
                  </a:cubicBezTo>
                  <a:cubicBezTo>
                    <a:pt x="198" y="69"/>
                    <a:pt x="197" y="70"/>
                    <a:pt x="196" y="71"/>
                  </a:cubicBezTo>
                  <a:cubicBezTo>
                    <a:pt x="196" y="72"/>
                    <a:pt x="196" y="73"/>
                    <a:pt x="195" y="73"/>
                  </a:cubicBezTo>
                  <a:cubicBezTo>
                    <a:pt x="194" y="74"/>
                    <a:pt x="195" y="73"/>
                    <a:pt x="195" y="72"/>
                  </a:cubicBezTo>
                  <a:cubicBezTo>
                    <a:pt x="195" y="72"/>
                    <a:pt x="195" y="72"/>
                    <a:pt x="194" y="72"/>
                  </a:cubicBezTo>
                  <a:cubicBezTo>
                    <a:pt x="193" y="72"/>
                    <a:pt x="193" y="72"/>
                    <a:pt x="194" y="71"/>
                  </a:cubicBezTo>
                  <a:cubicBezTo>
                    <a:pt x="195" y="71"/>
                    <a:pt x="196" y="70"/>
                    <a:pt x="196" y="69"/>
                  </a:cubicBezTo>
                  <a:cubicBezTo>
                    <a:pt x="196" y="69"/>
                    <a:pt x="195" y="68"/>
                    <a:pt x="194" y="68"/>
                  </a:cubicBezTo>
                  <a:cubicBezTo>
                    <a:pt x="194" y="69"/>
                    <a:pt x="193" y="68"/>
                    <a:pt x="192" y="68"/>
                  </a:cubicBezTo>
                  <a:cubicBezTo>
                    <a:pt x="191" y="69"/>
                    <a:pt x="191" y="71"/>
                    <a:pt x="191" y="72"/>
                  </a:cubicBezTo>
                  <a:cubicBezTo>
                    <a:pt x="191" y="73"/>
                    <a:pt x="190" y="73"/>
                    <a:pt x="189" y="73"/>
                  </a:cubicBezTo>
                  <a:cubicBezTo>
                    <a:pt x="189" y="73"/>
                    <a:pt x="190" y="69"/>
                    <a:pt x="190" y="68"/>
                  </a:cubicBezTo>
                  <a:cubicBezTo>
                    <a:pt x="190" y="68"/>
                    <a:pt x="189" y="69"/>
                    <a:pt x="188" y="69"/>
                  </a:cubicBezTo>
                  <a:cubicBezTo>
                    <a:pt x="187" y="70"/>
                    <a:pt x="186" y="72"/>
                    <a:pt x="186" y="73"/>
                  </a:cubicBezTo>
                  <a:cubicBezTo>
                    <a:pt x="185" y="74"/>
                    <a:pt x="185" y="76"/>
                    <a:pt x="184" y="77"/>
                  </a:cubicBezTo>
                  <a:cubicBezTo>
                    <a:pt x="183" y="78"/>
                    <a:pt x="183" y="75"/>
                    <a:pt x="184" y="74"/>
                  </a:cubicBezTo>
                  <a:cubicBezTo>
                    <a:pt x="184" y="74"/>
                    <a:pt x="184" y="72"/>
                    <a:pt x="185" y="71"/>
                  </a:cubicBezTo>
                  <a:cubicBezTo>
                    <a:pt x="186" y="71"/>
                    <a:pt x="187" y="70"/>
                    <a:pt x="186" y="70"/>
                  </a:cubicBezTo>
                  <a:cubicBezTo>
                    <a:pt x="185" y="70"/>
                    <a:pt x="184" y="69"/>
                    <a:pt x="183" y="69"/>
                  </a:cubicBezTo>
                  <a:cubicBezTo>
                    <a:pt x="183" y="69"/>
                    <a:pt x="183" y="69"/>
                    <a:pt x="182" y="68"/>
                  </a:cubicBezTo>
                  <a:cubicBezTo>
                    <a:pt x="181" y="68"/>
                    <a:pt x="181" y="70"/>
                    <a:pt x="182" y="70"/>
                  </a:cubicBezTo>
                  <a:cubicBezTo>
                    <a:pt x="182" y="71"/>
                    <a:pt x="181" y="71"/>
                    <a:pt x="181" y="72"/>
                  </a:cubicBezTo>
                  <a:cubicBezTo>
                    <a:pt x="181" y="72"/>
                    <a:pt x="180" y="72"/>
                    <a:pt x="180" y="72"/>
                  </a:cubicBezTo>
                  <a:cubicBezTo>
                    <a:pt x="179" y="71"/>
                    <a:pt x="180" y="73"/>
                    <a:pt x="180" y="73"/>
                  </a:cubicBezTo>
                  <a:cubicBezTo>
                    <a:pt x="180" y="74"/>
                    <a:pt x="179" y="73"/>
                    <a:pt x="179" y="73"/>
                  </a:cubicBezTo>
                  <a:cubicBezTo>
                    <a:pt x="178" y="72"/>
                    <a:pt x="178" y="73"/>
                    <a:pt x="177" y="73"/>
                  </a:cubicBezTo>
                  <a:cubicBezTo>
                    <a:pt x="176" y="73"/>
                    <a:pt x="176" y="73"/>
                    <a:pt x="176" y="74"/>
                  </a:cubicBezTo>
                  <a:cubicBezTo>
                    <a:pt x="176" y="75"/>
                    <a:pt x="178" y="76"/>
                    <a:pt x="178" y="76"/>
                  </a:cubicBezTo>
                  <a:cubicBezTo>
                    <a:pt x="177" y="76"/>
                    <a:pt x="177" y="77"/>
                    <a:pt x="177" y="78"/>
                  </a:cubicBezTo>
                  <a:cubicBezTo>
                    <a:pt x="177" y="80"/>
                    <a:pt x="176" y="77"/>
                    <a:pt x="176" y="78"/>
                  </a:cubicBezTo>
                  <a:cubicBezTo>
                    <a:pt x="175" y="78"/>
                    <a:pt x="175" y="76"/>
                    <a:pt x="175" y="76"/>
                  </a:cubicBezTo>
                  <a:cubicBezTo>
                    <a:pt x="176" y="76"/>
                    <a:pt x="175" y="74"/>
                    <a:pt x="174" y="75"/>
                  </a:cubicBezTo>
                  <a:cubicBezTo>
                    <a:pt x="173" y="76"/>
                    <a:pt x="174" y="74"/>
                    <a:pt x="172" y="75"/>
                  </a:cubicBezTo>
                  <a:cubicBezTo>
                    <a:pt x="170" y="75"/>
                    <a:pt x="169" y="76"/>
                    <a:pt x="169" y="76"/>
                  </a:cubicBezTo>
                  <a:cubicBezTo>
                    <a:pt x="169" y="77"/>
                    <a:pt x="171" y="77"/>
                    <a:pt x="172" y="78"/>
                  </a:cubicBezTo>
                  <a:cubicBezTo>
                    <a:pt x="173" y="78"/>
                    <a:pt x="172" y="79"/>
                    <a:pt x="173" y="80"/>
                  </a:cubicBezTo>
                  <a:cubicBezTo>
                    <a:pt x="173" y="80"/>
                    <a:pt x="171" y="78"/>
                    <a:pt x="170" y="78"/>
                  </a:cubicBezTo>
                  <a:cubicBezTo>
                    <a:pt x="169" y="78"/>
                    <a:pt x="170" y="79"/>
                    <a:pt x="170" y="80"/>
                  </a:cubicBezTo>
                  <a:cubicBezTo>
                    <a:pt x="170" y="80"/>
                    <a:pt x="169" y="79"/>
                    <a:pt x="169" y="79"/>
                  </a:cubicBezTo>
                  <a:cubicBezTo>
                    <a:pt x="168" y="78"/>
                    <a:pt x="168" y="81"/>
                    <a:pt x="167" y="81"/>
                  </a:cubicBezTo>
                  <a:cubicBezTo>
                    <a:pt x="166" y="81"/>
                    <a:pt x="167" y="79"/>
                    <a:pt x="167" y="79"/>
                  </a:cubicBezTo>
                  <a:cubicBezTo>
                    <a:pt x="167" y="78"/>
                    <a:pt x="167" y="79"/>
                    <a:pt x="166" y="80"/>
                  </a:cubicBezTo>
                  <a:cubicBezTo>
                    <a:pt x="165" y="81"/>
                    <a:pt x="165" y="80"/>
                    <a:pt x="165" y="79"/>
                  </a:cubicBezTo>
                  <a:cubicBezTo>
                    <a:pt x="166" y="79"/>
                    <a:pt x="165" y="78"/>
                    <a:pt x="163" y="78"/>
                  </a:cubicBezTo>
                  <a:cubicBezTo>
                    <a:pt x="162" y="78"/>
                    <a:pt x="163" y="77"/>
                    <a:pt x="163" y="76"/>
                  </a:cubicBezTo>
                  <a:cubicBezTo>
                    <a:pt x="163" y="76"/>
                    <a:pt x="162" y="76"/>
                    <a:pt x="161" y="77"/>
                  </a:cubicBezTo>
                  <a:cubicBezTo>
                    <a:pt x="160" y="78"/>
                    <a:pt x="160" y="78"/>
                    <a:pt x="161" y="80"/>
                  </a:cubicBezTo>
                  <a:cubicBezTo>
                    <a:pt x="162" y="81"/>
                    <a:pt x="159" y="80"/>
                    <a:pt x="159" y="81"/>
                  </a:cubicBezTo>
                  <a:cubicBezTo>
                    <a:pt x="159" y="82"/>
                    <a:pt x="159" y="82"/>
                    <a:pt x="160" y="82"/>
                  </a:cubicBezTo>
                  <a:cubicBezTo>
                    <a:pt x="162" y="83"/>
                    <a:pt x="161" y="84"/>
                    <a:pt x="161" y="84"/>
                  </a:cubicBezTo>
                  <a:cubicBezTo>
                    <a:pt x="161" y="85"/>
                    <a:pt x="159" y="84"/>
                    <a:pt x="159" y="85"/>
                  </a:cubicBezTo>
                  <a:cubicBezTo>
                    <a:pt x="158" y="86"/>
                    <a:pt x="158" y="86"/>
                    <a:pt x="157" y="86"/>
                  </a:cubicBezTo>
                  <a:cubicBezTo>
                    <a:pt x="156" y="86"/>
                    <a:pt x="156" y="87"/>
                    <a:pt x="157" y="87"/>
                  </a:cubicBezTo>
                  <a:cubicBezTo>
                    <a:pt x="158" y="88"/>
                    <a:pt x="157" y="88"/>
                    <a:pt x="156" y="88"/>
                  </a:cubicBezTo>
                  <a:cubicBezTo>
                    <a:pt x="156" y="88"/>
                    <a:pt x="155" y="88"/>
                    <a:pt x="154" y="89"/>
                  </a:cubicBezTo>
                  <a:cubicBezTo>
                    <a:pt x="153" y="89"/>
                    <a:pt x="152" y="89"/>
                    <a:pt x="152" y="89"/>
                  </a:cubicBezTo>
                  <a:cubicBezTo>
                    <a:pt x="151" y="88"/>
                    <a:pt x="150" y="88"/>
                    <a:pt x="150" y="89"/>
                  </a:cubicBezTo>
                  <a:cubicBezTo>
                    <a:pt x="150" y="90"/>
                    <a:pt x="148" y="91"/>
                    <a:pt x="148" y="91"/>
                  </a:cubicBezTo>
                  <a:cubicBezTo>
                    <a:pt x="148" y="92"/>
                    <a:pt x="150" y="92"/>
                    <a:pt x="151" y="92"/>
                  </a:cubicBezTo>
                  <a:cubicBezTo>
                    <a:pt x="152" y="91"/>
                    <a:pt x="150" y="93"/>
                    <a:pt x="150" y="93"/>
                  </a:cubicBezTo>
                  <a:cubicBezTo>
                    <a:pt x="149" y="94"/>
                    <a:pt x="150" y="94"/>
                    <a:pt x="151" y="94"/>
                  </a:cubicBezTo>
                  <a:cubicBezTo>
                    <a:pt x="152" y="93"/>
                    <a:pt x="152" y="95"/>
                    <a:pt x="151" y="95"/>
                  </a:cubicBezTo>
                  <a:cubicBezTo>
                    <a:pt x="150" y="95"/>
                    <a:pt x="149" y="95"/>
                    <a:pt x="148" y="96"/>
                  </a:cubicBezTo>
                  <a:cubicBezTo>
                    <a:pt x="147" y="97"/>
                    <a:pt x="149" y="97"/>
                    <a:pt x="151" y="97"/>
                  </a:cubicBezTo>
                  <a:cubicBezTo>
                    <a:pt x="152" y="98"/>
                    <a:pt x="146" y="97"/>
                    <a:pt x="146" y="98"/>
                  </a:cubicBezTo>
                  <a:cubicBezTo>
                    <a:pt x="147" y="99"/>
                    <a:pt x="145" y="99"/>
                    <a:pt x="145" y="100"/>
                  </a:cubicBezTo>
                  <a:cubicBezTo>
                    <a:pt x="145" y="101"/>
                    <a:pt x="147" y="101"/>
                    <a:pt x="148" y="100"/>
                  </a:cubicBezTo>
                  <a:cubicBezTo>
                    <a:pt x="148" y="100"/>
                    <a:pt x="146" y="102"/>
                    <a:pt x="145" y="102"/>
                  </a:cubicBezTo>
                  <a:cubicBezTo>
                    <a:pt x="144" y="102"/>
                    <a:pt x="142" y="103"/>
                    <a:pt x="143" y="104"/>
                  </a:cubicBezTo>
                  <a:cubicBezTo>
                    <a:pt x="143" y="105"/>
                    <a:pt x="142" y="105"/>
                    <a:pt x="141" y="106"/>
                  </a:cubicBezTo>
                  <a:cubicBezTo>
                    <a:pt x="140" y="106"/>
                    <a:pt x="139" y="108"/>
                    <a:pt x="139" y="108"/>
                  </a:cubicBezTo>
                  <a:cubicBezTo>
                    <a:pt x="139" y="109"/>
                    <a:pt x="140" y="109"/>
                    <a:pt x="142" y="110"/>
                  </a:cubicBezTo>
                  <a:cubicBezTo>
                    <a:pt x="143" y="111"/>
                    <a:pt x="140" y="110"/>
                    <a:pt x="139" y="110"/>
                  </a:cubicBezTo>
                  <a:cubicBezTo>
                    <a:pt x="138" y="110"/>
                    <a:pt x="137" y="111"/>
                    <a:pt x="138" y="111"/>
                  </a:cubicBezTo>
                  <a:cubicBezTo>
                    <a:pt x="139" y="112"/>
                    <a:pt x="138" y="112"/>
                    <a:pt x="138" y="113"/>
                  </a:cubicBezTo>
                  <a:cubicBezTo>
                    <a:pt x="138" y="115"/>
                    <a:pt x="137" y="116"/>
                    <a:pt x="136" y="116"/>
                  </a:cubicBezTo>
                  <a:cubicBezTo>
                    <a:pt x="135" y="117"/>
                    <a:pt x="137" y="117"/>
                    <a:pt x="138" y="117"/>
                  </a:cubicBezTo>
                  <a:cubicBezTo>
                    <a:pt x="139" y="116"/>
                    <a:pt x="136" y="118"/>
                    <a:pt x="136" y="119"/>
                  </a:cubicBezTo>
                  <a:cubicBezTo>
                    <a:pt x="135" y="119"/>
                    <a:pt x="134" y="119"/>
                    <a:pt x="134" y="120"/>
                  </a:cubicBezTo>
                  <a:cubicBezTo>
                    <a:pt x="134" y="122"/>
                    <a:pt x="133" y="120"/>
                    <a:pt x="132" y="121"/>
                  </a:cubicBezTo>
                  <a:cubicBezTo>
                    <a:pt x="130" y="121"/>
                    <a:pt x="129" y="124"/>
                    <a:pt x="128" y="124"/>
                  </a:cubicBezTo>
                  <a:cubicBezTo>
                    <a:pt x="128" y="125"/>
                    <a:pt x="127" y="126"/>
                    <a:pt x="126" y="127"/>
                  </a:cubicBezTo>
                  <a:cubicBezTo>
                    <a:pt x="126" y="127"/>
                    <a:pt x="128" y="128"/>
                    <a:pt x="129" y="128"/>
                  </a:cubicBezTo>
                  <a:cubicBezTo>
                    <a:pt x="130" y="128"/>
                    <a:pt x="131" y="127"/>
                    <a:pt x="132" y="127"/>
                  </a:cubicBezTo>
                  <a:cubicBezTo>
                    <a:pt x="133" y="126"/>
                    <a:pt x="130" y="129"/>
                    <a:pt x="129" y="129"/>
                  </a:cubicBezTo>
                  <a:cubicBezTo>
                    <a:pt x="128" y="130"/>
                    <a:pt x="127" y="128"/>
                    <a:pt x="127" y="128"/>
                  </a:cubicBezTo>
                  <a:cubicBezTo>
                    <a:pt x="126" y="128"/>
                    <a:pt x="126" y="129"/>
                    <a:pt x="126" y="130"/>
                  </a:cubicBezTo>
                  <a:cubicBezTo>
                    <a:pt x="125" y="130"/>
                    <a:pt x="123" y="130"/>
                    <a:pt x="123" y="130"/>
                  </a:cubicBezTo>
                  <a:cubicBezTo>
                    <a:pt x="122" y="131"/>
                    <a:pt x="121" y="131"/>
                    <a:pt x="122" y="132"/>
                  </a:cubicBezTo>
                  <a:cubicBezTo>
                    <a:pt x="122" y="133"/>
                    <a:pt x="122" y="133"/>
                    <a:pt x="122" y="134"/>
                  </a:cubicBezTo>
                  <a:cubicBezTo>
                    <a:pt x="122" y="135"/>
                    <a:pt x="121" y="134"/>
                    <a:pt x="120" y="133"/>
                  </a:cubicBezTo>
                  <a:cubicBezTo>
                    <a:pt x="119" y="133"/>
                    <a:pt x="119" y="134"/>
                    <a:pt x="118" y="135"/>
                  </a:cubicBezTo>
                  <a:cubicBezTo>
                    <a:pt x="117" y="135"/>
                    <a:pt x="115" y="135"/>
                    <a:pt x="114" y="135"/>
                  </a:cubicBezTo>
                  <a:cubicBezTo>
                    <a:pt x="113" y="136"/>
                    <a:pt x="114" y="136"/>
                    <a:pt x="115" y="136"/>
                  </a:cubicBezTo>
                  <a:cubicBezTo>
                    <a:pt x="116" y="137"/>
                    <a:pt x="115" y="137"/>
                    <a:pt x="113" y="137"/>
                  </a:cubicBezTo>
                  <a:cubicBezTo>
                    <a:pt x="112" y="137"/>
                    <a:pt x="112" y="137"/>
                    <a:pt x="112" y="138"/>
                  </a:cubicBezTo>
                  <a:cubicBezTo>
                    <a:pt x="112" y="139"/>
                    <a:pt x="110" y="138"/>
                    <a:pt x="110" y="139"/>
                  </a:cubicBezTo>
                  <a:cubicBezTo>
                    <a:pt x="109" y="139"/>
                    <a:pt x="111" y="140"/>
                    <a:pt x="110" y="140"/>
                  </a:cubicBezTo>
                  <a:cubicBezTo>
                    <a:pt x="109" y="140"/>
                    <a:pt x="107" y="140"/>
                    <a:pt x="108" y="141"/>
                  </a:cubicBezTo>
                  <a:cubicBezTo>
                    <a:pt x="109" y="142"/>
                    <a:pt x="109" y="142"/>
                    <a:pt x="110" y="144"/>
                  </a:cubicBezTo>
                  <a:cubicBezTo>
                    <a:pt x="111" y="146"/>
                    <a:pt x="112" y="145"/>
                    <a:pt x="110" y="145"/>
                  </a:cubicBezTo>
                  <a:cubicBezTo>
                    <a:pt x="108" y="145"/>
                    <a:pt x="109" y="146"/>
                    <a:pt x="109" y="147"/>
                  </a:cubicBezTo>
                  <a:cubicBezTo>
                    <a:pt x="110" y="148"/>
                    <a:pt x="110" y="147"/>
                    <a:pt x="108" y="148"/>
                  </a:cubicBezTo>
                  <a:cubicBezTo>
                    <a:pt x="106" y="149"/>
                    <a:pt x="108" y="149"/>
                    <a:pt x="109" y="149"/>
                  </a:cubicBezTo>
                  <a:cubicBezTo>
                    <a:pt x="110" y="150"/>
                    <a:pt x="108" y="150"/>
                    <a:pt x="109" y="151"/>
                  </a:cubicBezTo>
                  <a:cubicBezTo>
                    <a:pt x="110" y="151"/>
                    <a:pt x="108" y="152"/>
                    <a:pt x="109" y="153"/>
                  </a:cubicBezTo>
                  <a:cubicBezTo>
                    <a:pt x="110" y="154"/>
                    <a:pt x="110" y="153"/>
                    <a:pt x="111" y="152"/>
                  </a:cubicBezTo>
                  <a:cubicBezTo>
                    <a:pt x="112" y="151"/>
                    <a:pt x="111" y="153"/>
                    <a:pt x="111" y="154"/>
                  </a:cubicBezTo>
                  <a:cubicBezTo>
                    <a:pt x="110" y="156"/>
                    <a:pt x="110" y="154"/>
                    <a:pt x="108" y="154"/>
                  </a:cubicBezTo>
                  <a:cubicBezTo>
                    <a:pt x="107" y="155"/>
                    <a:pt x="108" y="155"/>
                    <a:pt x="109" y="157"/>
                  </a:cubicBezTo>
                  <a:cubicBezTo>
                    <a:pt x="109" y="158"/>
                    <a:pt x="109" y="158"/>
                    <a:pt x="110" y="158"/>
                  </a:cubicBezTo>
                  <a:cubicBezTo>
                    <a:pt x="111" y="158"/>
                    <a:pt x="111" y="158"/>
                    <a:pt x="112" y="157"/>
                  </a:cubicBezTo>
                  <a:cubicBezTo>
                    <a:pt x="113" y="156"/>
                    <a:pt x="111" y="158"/>
                    <a:pt x="112" y="159"/>
                  </a:cubicBezTo>
                  <a:cubicBezTo>
                    <a:pt x="112" y="160"/>
                    <a:pt x="111" y="159"/>
                    <a:pt x="110" y="160"/>
                  </a:cubicBezTo>
                  <a:cubicBezTo>
                    <a:pt x="109" y="160"/>
                    <a:pt x="109" y="162"/>
                    <a:pt x="110" y="162"/>
                  </a:cubicBezTo>
                  <a:cubicBezTo>
                    <a:pt x="111" y="163"/>
                    <a:pt x="112" y="164"/>
                    <a:pt x="113" y="165"/>
                  </a:cubicBezTo>
                  <a:cubicBezTo>
                    <a:pt x="114" y="166"/>
                    <a:pt x="116" y="165"/>
                    <a:pt x="118" y="165"/>
                  </a:cubicBezTo>
                  <a:cubicBezTo>
                    <a:pt x="119" y="165"/>
                    <a:pt x="119" y="166"/>
                    <a:pt x="120" y="165"/>
                  </a:cubicBezTo>
                  <a:cubicBezTo>
                    <a:pt x="121" y="164"/>
                    <a:pt x="123" y="163"/>
                    <a:pt x="124" y="160"/>
                  </a:cubicBezTo>
                  <a:cubicBezTo>
                    <a:pt x="126" y="158"/>
                    <a:pt x="126" y="158"/>
                    <a:pt x="128" y="158"/>
                  </a:cubicBezTo>
                  <a:cubicBezTo>
                    <a:pt x="129" y="158"/>
                    <a:pt x="129" y="157"/>
                    <a:pt x="129" y="156"/>
                  </a:cubicBezTo>
                  <a:cubicBezTo>
                    <a:pt x="129" y="156"/>
                    <a:pt x="129" y="156"/>
                    <a:pt x="129" y="156"/>
                  </a:cubicBezTo>
                  <a:cubicBezTo>
                    <a:pt x="129" y="156"/>
                    <a:pt x="129" y="156"/>
                    <a:pt x="129" y="156"/>
                  </a:cubicBezTo>
                  <a:cubicBezTo>
                    <a:pt x="129" y="156"/>
                    <a:pt x="129" y="156"/>
                    <a:pt x="129" y="156"/>
                  </a:cubicBezTo>
                  <a:cubicBezTo>
                    <a:pt x="129" y="156"/>
                    <a:pt x="129" y="156"/>
                    <a:pt x="129" y="156"/>
                  </a:cubicBezTo>
                  <a:cubicBezTo>
                    <a:pt x="129" y="156"/>
                    <a:pt x="129" y="156"/>
                    <a:pt x="129" y="156"/>
                  </a:cubicBezTo>
                  <a:cubicBezTo>
                    <a:pt x="129" y="156"/>
                    <a:pt x="129" y="156"/>
                    <a:pt x="129" y="156"/>
                  </a:cubicBezTo>
                  <a:cubicBezTo>
                    <a:pt x="129" y="157"/>
                    <a:pt x="129" y="157"/>
                    <a:pt x="129" y="157"/>
                  </a:cubicBezTo>
                  <a:cubicBezTo>
                    <a:pt x="129" y="157"/>
                    <a:pt x="129" y="157"/>
                    <a:pt x="130" y="157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30" y="159"/>
                    <a:pt x="130" y="159"/>
                    <a:pt x="130" y="159"/>
                  </a:cubicBezTo>
                  <a:cubicBezTo>
                    <a:pt x="130" y="159"/>
                    <a:pt x="130" y="159"/>
                    <a:pt x="130" y="160"/>
                  </a:cubicBezTo>
                  <a:cubicBezTo>
                    <a:pt x="131" y="161"/>
                    <a:pt x="131" y="163"/>
                    <a:pt x="131" y="164"/>
                  </a:cubicBezTo>
                  <a:cubicBezTo>
                    <a:pt x="132" y="165"/>
                    <a:pt x="132" y="165"/>
                    <a:pt x="134" y="164"/>
                  </a:cubicBezTo>
                  <a:cubicBezTo>
                    <a:pt x="135" y="164"/>
                    <a:pt x="133" y="167"/>
                    <a:pt x="133" y="169"/>
                  </a:cubicBezTo>
                  <a:cubicBezTo>
                    <a:pt x="133" y="170"/>
                    <a:pt x="135" y="172"/>
                    <a:pt x="135" y="173"/>
                  </a:cubicBezTo>
                  <a:cubicBezTo>
                    <a:pt x="136" y="174"/>
                    <a:pt x="136" y="176"/>
                    <a:pt x="137" y="177"/>
                  </a:cubicBezTo>
                  <a:cubicBezTo>
                    <a:pt x="137" y="178"/>
                    <a:pt x="136" y="181"/>
                    <a:pt x="136" y="181"/>
                  </a:cubicBezTo>
                  <a:cubicBezTo>
                    <a:pt x="137" y="181"/>
                    <a:pt x="138" y="182"/>
                    <a:pt x="140" y="182"/>
                  </a:cubicBezTo>
                  <a:cubicBezTo>
                    <a:pt x="141" y="182"/>
                    <a:pt x="142" y="181"/>
                    <a:pt x="142" y="180"/>
                  </a:cubicBezTo>
                  <a:cubicBezTo>
                    <a:pt x="143" y="179"/>
                    <a:pt x="143" y="179"/>
                    <a:pt x="145" y="177"/>
                  </a:cubicBezTo>
                  <a:cubicBezTo>
                    <a:pt x="147" y="176"/>
                    <a:pt x="147" y="177"/>
                    <a:pt x="148" y="177"/>
                  </a:cubicBezTo>
                  <a:cubicBezTo>
                    <a:pt x="149" y="176"/>
                    <a:pt x="151" y="171"/>
                    <a:pt x="152" y="169"/>
                  </a:cubicBezTo>
                  <a:cubicBezTo>
                    <a:pt x="152" y="167"/>
                    <a:pt x="152" y="165"/>
                    <a:pt x="152" y="164"/>
                  </a:cubicBezTo>
                  <a:cubicBezTo>
                    <a:pt x="152" y="164"/>
                    <a:pt x="155" y="160"/>
                    <a:pt x="156" y="160"/>
                  </a:cubicBezTo>
                  <a:cubicBezTo>
                    <a:pt x="156" y="159"/>
                    <a:pt x="157" y="160"/>
                    <a:pt x="157" y="160"/>
                  </a:cubicBezTo>
                  <a:cubicBezTo>
                    <a:pt x="157" y="160"/>
                    <a:pt x="159" y="157"/>
                    <a:pt x="159" y="156"/>
                  </a:cubicBezTo>
                  <a:cubicBezTo>
                    <a:pt x="160" y="156"/>
                    <a:pt x="161" y="155"/>
                    <a:pt x="161" y="154"/>
                  </a:cubicBezTo>
                  <a:cubicBezTo>
                    <a:pt x="161" y="154"/>
                    <a:pt x="160" y="152"/>
                    <a:pt x="160" y="151"/>
                  </a:cubicBezTo>
                  <a:cubicBezTo>
                    <a:pt x="159" y="150"/>
                    <a:pt x="158" y="149"/>
                    <a:pt x="156" y="149"/>
                  </a:cubicBezTo>
                  <a:cubicBezTo>
                    <a:pt x="155" y="149"/>
                    <a:pt x="155" y="148"/>
                    <a:pt x="154" y="147"/>
                  </a:cubicBezTo>
                  <a:cubicBezTo>
                    <a:pt x="153" y="145"/>
                    <a:pt x="154" y="143"/>
                    <a:pt x="155" y="143"/>
                  </a:cubicBezTo>
                  <a:cubicBezTo>
                    <a:pt x="155" y="142"/>
                    <a:pt x="155" y="139"/>
                    <a:pt x="155" y="138"/>
                  </a:cubicBezTo>
                  <a:cubicBezTo>
                    <a:pt x="156" y="137"/>
                    <a:pt x="154" y="136"/>
                    <a:pt x="154" y="136"/>
                  </a:cubicBezTo>
                  <a:cubicBezTo>
                    <a:pt x="154" y="135"/>
                    <a:pt x="155" y="136"/>
                    <a:pt x="156" y="136"/>
                  </a:cubicBezTo>
                  <a:cubicBezTo>
                    <a:pt x="157" y="136"/>
                    <a:pt x="159" y="133"/>
                    <a:pt x="160" y="132"/>
                  </a:cubicBezTo>
                  <a:cubicBezTo>
                    <a:pt x="161" y="131"/>
                    <a:pt x="161" y="129"/>
                    <a:pt x="162" y="129"/>
                  </a:cubicBezTo>
                  <a:cubicBezTo>
                    <a:pt x="162" y="129"/>
                    <a:pt x="165" y="128"/>
                    <a:pt x="165" y="127"/>
                  </a:cubicBezTo>
                  <a:cubicBezTo>
                    <a:pt x="166" y="127"/>
                    <a:pt x="168" y="126"/>
                    <a:pt x="168" y="125"/>
                  </a:cubicBezTo>
                  <a:cubicBezTo>
                    <a:pt x="168" y="124"/>
                    <a:pt x="170" y="122"/>
                    <a:pt x="171" y="121"/>
                  </a:cubicBezTo>
                  <a:cubicBezTo>
                    <a:pt x="172" y="121"/>
                    <a:pt x="170" y="120"/>
                    <a:pt x="170" y="119"/>
                  </a:cubicBezTo>
                  <a:cubicBezTo>
                    <a:pt x="169" y="118"/>
                    <a:pt x="170" y="118"/>
                    <a:pt x="170" y="118"/>
                  </a:cubicBezTo>
                  <a:cubicBezTo>
                    <a:pt x="171" y="117"/>
                    <a:pt x="171" y="117"/>
                    <a:pt x="171" y="116"/>
                  </a:cubicBezTo>
                  <a:cubicBezTo>
                    <a:pt x="171" y="116"/>
                    <a:pt x="172" y="115"/>
                    <a:pt x="173" y="115"/>
                  </a:cubicBezTo>
                  <a:cubicBezTo>
                    <a:pt x="174" y="114"/>
                    <a:pt x="173" y="114"/>
                    <a:pt x="174" y="113"/>
                  </a:cubicBezTo>
                  <a:cubicBezTo>
                    <a:pt x="174" y="112"/>
                    <a:pt x="176" y="113"/>
                    <a:pt x="177" y="113"/>
                  </a:cubicBezTo>
                  <a:cubicBezTo>
                    <a:pt x="177" y="113"/>
                    <a:pt x="178" y="113"/>
                    <a:pt x="178" y="113"/>
                  </a:cubicBezTo>
                  <a:cubicBezTo>
                    <a:pt x="178" y="113"/>
                    <a:pt x="178" y="113"/>
                    <a:pt x="178" y="113"/>
                  </a:cubicBezTo>
                  <a:cubicBezTo>
                    <a:pt x="178" y="113"/>
                    <a:pt x="179" y="113"/>
                    <a:pt x="179" y="113"/>
                  </a:cubicBezTo>
                  <a:cubicBezTo>
                    <a:pt x="179" y="113"/>
                    <a:pt x="179" y="113"/>
                    <a:pt x="179" y="113"/>
                  </a:cubicBezTo>
                  <a:cubicBezTo>
                    <a:pt x="180" y="113"/>
                    <a:pt x="180" y="113"/>
                    <a:pt x="180" y="113"/>
                  </a:cubicBezTo>
                  <a:cubicBezTo>
                    <a:pt x="180" y="113"/>
                    <a:pt x="181" y="113"/>
                    <a:pt x="181" y="113"/>
                  </a:cubicBezTo>
                  <a:cubicBezTo>
                    <a:pt x="182" y="112"/>
                    <a:pt x="183" y="114"/>
                    <a:pt x="184" y="115"/>
                  </a:cubicBezTo>
                  <a:cubicBezTo>
                    <a:pt x="184" y="116"/>
                    <a:pt x="184" y="118"/>
                    <a:pt x="183" y="118"/>
                  </a:cubicBezTo>
                  <a:cubicBezTo>
                    <a:pt x="182" y="119"/>
                    <a:pt x="180" y="122"/>
                    <a:pt x="179" y="123"/>
                  </a:cubicBezTo>
                  <a:cubicBezTo>
                    <a:pt x="179" y="124"/>
                    <a:pt x="175" y="127"/>
                    <a:pt x="174" y="128"/>
                  </a:cubicBezTo>
                  <a:cubicBezTo>
                    <a:pt x="174" y="130"/>
                    <a:pt x="170" y="133"/>
                    <a:pt x="169" y="134"/>
                  </a:cubicBezTo>
                  <a:cubicBezTo>
                    <a:pt x="168" y="135"/>
                    <a:pt x="169" y="135"/>
                    <a:pt x="169" y="136"/>
                  </a:cubicBezTo>
                  <a:cubicBezTo>
                    <a:pt x="170" y="138"/>
                    <a:pt x="171" y="143"/>
                    <a:pt x="171" y="143"/>
                  </a:cubicBezTo>
                  <a:cubicBezTo>
                    <a:pt x="170" y="144"/>
                    <a:pt x="170" y="146"/>
                    <a:pt x="170" y="147"/>
                  </a:cubicBezTo>
                  <a:cubicBezTo>
                    <a:pt x="170" y="148"/>
                    <a:pt x="170" y="149"/>
                    <a:pt x="171" y="149"/>
                  </a:cubicBezTo>
                  <a:cubicBezTo>
                    <a:pt x="172" y="149"/>
                    <a:pt x="174" y="150"/>
                    <a:pt x="174" y="151"/>
                  </a:cubicBezTo>
                  <a:cubicBezTo>
                    <a:pt x="174" y="152"/>
                    <a:pt x="174" y="152"/>
                    <a:pt x="175" y="153"/>
                  </a:cubicBezTo>
                  <a:cubicBezTo>
                    <a:pt x="177" y="153"/>
                    <a:pt x="179" y="153"/>
                    <a:pt x="180" y="153"/>
                  </a:cubicBezTo>
                  <a:cubicBezTo>
                    <a:pt x="181" y="152"/>
                    <a:pt x="181" y="152"/>
                    <a:pt x="184" y="151"/>
                  </a:cubicBezTo>
                  <a:cubicBezTo>
                    <a:pt x="186" y="151"/>
                    <a:pt x="188" y="151"/>
                    <a:pt x="189" y="150"/>
                  </a:cubicBezTo>
                  <a:cubicBezTo>
                    <a:pt x="190" y="149"/>
                    <a:pt x="191" y="150"/>
                    <a:pt x="192" y="150"/>
                  </a:cubicBezTo>
                  <a:cubicBezTo>
                    <a:pt x="192" y="150"/>
                    <a:pt x="192" y="150"/>
                    <a:pt x="193" y="150"/>
                  </a:cubicBezTo>
                  <a:cubicBezTo>
                    <a:pt x="193" y="150"/>
                    <a:pt x="193" y="150"/>
                    <a:pt x="193" y="150"/>
                  </a:cubicBezTo>
                  <a:cubicBezTo>
                    <a:pt x="193" y="150"/>
                    <a:pt x="194" y="150"/>
                    <a:pt x="195" y="149"/>
                  </a:cubicBezTo>
                  <a:cubicBezTo>
                    <a:pt x="196" y="149"/>
                    <a:pt x="197" y="149"/>
                    <a:pt x="196" y="150"/>
                  </a:cubicBezTo>
                  <a:cubicBezTo>
                    <a:pt x="196" y="152"/>
                    <a:pt x="198" y="151"/>
                    <a:pt x="199" y="151"/>
                  </a:cubicBezTo>
                  <a:cubicBezTo>
                    <a:pt x="200" y="152"/>
                    <a:pt x="201" y="153"/>
                    <a:pt x="199" y="154"/>
                  </a:cubicBezTo>
                  <a:cubicBezTo>
                    <a:pt x="198" y="154"/>
                    <a:pt x="195" y="154"/>
                    <a:pt x="195" y="155"/>
                  </a:cubicBezTo>
                  <a:cubicBezTo>
                    <a:pt x="195" y="155"/>
                    <a:pt x="195" y="155"/>
                    <a:pt x="195" y="155"/>
                  </a:cubicBezTo>
                  <a:cubicBezTo>
                    <a:pt x="195" y="155"/>
                    <a:pt x="195" y="155"/>
                    <a:pt x="195" y="155"/>
                  </a:cubicBezTo>
                  <a:cubicBezTo>
                    <a:pt x="195" y="155"/>
                    <a:pt x="195" y="156"/>
                    <a:pt x="194" y="156"/>
                  </a:cubicBezTo>
                  <a:cubicBezTo>
                    <a:pt x="194" y="156"/>
                    <a:pt x="194" y="156"/>
                    <a:pt x="194" y="156"/>
                  </a:cubicBezTo>
                  <a:cubicBezTo>
                    <a:pt x="194" y="156"/>
                    <a:pt x="193" y="156"/>
                    <a:pt x="193" y="156"/>
                  </a:cubicBezTo>
                  <a:cubicBezTo>
                    <a:pt x="191" y="156"/>
                    <a:pt x="186" y="156"/>
                    <a:pt x="184" y="156"/>
                  </a:cubicBezTo>
                  <a:cubicBezTo>
                    <a:pt x="182" y="156"/>
                    <a:pt x="178" y="157"/>
                    <a:pt x="178" y="159"/>
                  </a:cubicBezTo>
                  <a:cubicBezTo>
                    <a:pt x="178" y="161"/>
                    <a:pt x="179" y="162"/>
                    <a:pt x="180" y="163"/>
                  </a:cubicBezTo>
                  <a:cubicBezTo>
                    <a:pt x="180" y="163"/>
                    <a:pt x="180" y="163"/>
                    <a:pt x="180" y="164"/>
                  </a:cubicBezTo>
                  <a:cubicBezTo>
                    <a:pt x="180" y="164"/>
                    <a:pt x="180" y="164"/>
                    <a:pt x="181" y="164"/>
                  </a:cubicBezTo>
                  <a:cubicBezTo>
                    <a:pt x="181" y="164"/>
                    <a:pt x="181" y="164"/>
                    <a:pt x="181" y="164"/>
                  </a:cubicBezTo>
                  <a:cubicBezTo>
                    <a:pt x="181" y="164"/>
                    <a:pt x="181" y="164"/>
                    <a:pt x="181" y="164"/>
                  </a:cubicBezTo>
                  <a:cubicBezTo>
                    <a:pt x="181" y="165"/>
                    <a:pt x="181" y="166"/>
                    <a:pt x="181" y="166"/>
                  </a:cubicBezTo>
                  <a:cubicBezTo>
                    <a:pt x="181" y="167"/>
                    <a:pt x="181" y="168"/>
                    <a:pt x="181" y="168"/>
                  </a:cubicBezTo>
                  <a:cubicBezTo>
                    <a:pt x="181" y="170"/>
                    <a:pt x="179" y="172"/>
                    <a:pt x="178" y="172"/>
                  </a:cubicBezTo>
                  <a:cubicBezTo>
                    <a:pt x="177" y="172"/>
                    <a:pt x="174" y="167"/>
                    <a:pt x="173" y="167"/>
                  </a:cubicBezTo>
                  <a:cubicBezTo>
                    <a:pt x="172" y="167"/>
                    <a:pt x="170" y="168"/>
                    <a:pt x="170" y="169"/>
                  </a:cubicBezTo>
                  <a:cubicBezTo>
                    <a:pt x="170" y="170"/>
                    <a:pt x="169" y="172"/>
                    <a:pt x="169" y="172"/>
                  </a:cubicBezTo>
                  <a:cubicBezTo>
                    <a:pt x="168" y="173"/>
                    <a:pt x="168" y="174"/>
                    <a:pt x="168" y="175"/>
                  </a:cubicBezTo>
                  <a:cubicBezTo>
                    <a:pt x="168" y="176"/>
                    <a:pt x="168" y="177"/>
                    <a:pt x="168" y="177"/>
                  </a:cubicBezTo>
                  <a:cubicBezTo>
                    <a:pt x="168" y="177"/>
                    <a:pt x="168" y="177"/>
                    <a:pt x="168" y="177"/>
                  </a:cubicBezTo>
                  <a:cubicBezTo>
                    <a:pt x="168" y="178"/>
                    <a:pt x="168" y="179"/>
                    <a:pt x="168" y="180"/>
                  </a:cubicBezTo>
                  <a:cubicBezTo>
                    <a:pt x="168" y="180"/>
                    <a:pt x="167" y="180"/>
                    <a:pt x="167" y="181"/>
                  </a:cubicBezTo>
                  <a:cubicBezTo>
                    <a:pt x="167" y="181"/>
                    <a:pt x="167" y="181"/>
                    <a:pt x="167" y="181"/>
                  </a:cubicBezTo>
                  <a:cubicBezTo>
                    <a:pt x="167" y="181"/>
                    <a:pt x="167" y="182"/>
                    <a:pt x="166" y="182"/>
                  </a:cubicBezTo>
                  <a:cubicBezTo>
                    <a:pt x="166" y="182"/>
                    <a:pt x="166" y="182"/>
                    <a:pt x="166" y="182"/>
                  </a:cubicBezTo>
                  <a:cubicBezTo>
                    <a:pt x="166" y="183"/>
                    <a:pt x="165" y="183"/>
                    <a:pt x="165" y="184"/>
                  </a:cubicBezTo>
                  <a:cubicBezTo>
                    <a:pt x="165" y="184"/>
                    <a:pt x="165" y="184"/>
                    <a:pt x="164" y="184"/>
                  </a:cubicBezTo>
                  <a:cubicBezTo>
                    <a:pt x="164" y="184"/>
                    <a:pt x="164" y="184"/>
                    <a:pt x="164" y="184"/>
                  </a:cubicBezTo>
                  <a:cubicBezTo>
                    <a:pt x="164" y="184"/>
                    <a:pt x="164" y="184"/>
                    <a:pt x="164" y="185"/>
                  </a:cubicBezTo>
                  <a:cubicBezTo>
                    <a:pt x="164" y="185"/>
                    <a:pt x="164" y="185"/>
                    <a:pt x="164" y="185"/>
                  </a:cubicBezTo>
                  <a:cubicBezTo>
                    <a:pt x="164" y="185"/>
                    <a:pt x="164" y="185"/>
                    <a:pt x="163" y="185"/>
                  </a:cubicBezTo>
                  <a:cubicBezTo>
                    <a:pt x="163" y="186"/>
                    <a:pt x="163" y="186"/>
                    <a:pt x="163" y="186"/>
                  </a:cubicBezTo>
                  <a:cubicBezTo>
                    <a:pt x="163" y="186"/>
                    <a:pt x="163" y="186"/>
                    <a:pt x="163" y="186"/>
                  </a:cubicBezTo>
                  <a:cubicBezTo>
                    <a:pt x="163" y="186"/>
                    <a:pt x="162" y="187"/>
                    <a:pt x="162" y="187"/>
                  </a:cubicBezTo>
                  <a:cubicBezTo>
                    <a:pt x="162" y="187"/>
                    <a:pt x="162" y="187"/>
                    <a:pt x="162" y="187"/>
                  </a:cubicBezTo>
                  <a:cubicBezTo>
                    <a:pt x="161" y="187"/>
                    <a:pt x="161" y="187"/>
                    <a:pt x="161" y="187"/>
                  </a:cubicBezTo>
                  <a:cubicBezTo>
                    <a:pt x="159" y="187"/>
                    <a:pt x="160" y="185"/>
                    <a:pt x="158" y="185"/>
                  </a:cubicBezTo>
                  <a:cubicBezTo>
                    <a:pt x="155" y="185"/>
                    <a:pt x="149" y="186"/>
                    <a:pt x="147" y="187"/>
                  </a:cubicBezTo>
                  <a:cubicBezTo>
                    <a:pt x="147" y="188"/>
                    <a:pt x="147" y="188"/>
                    <a:pt x="146" y="188"/>
                  </a:cubicBezTo>
                  <a:cubicBezTo>
                    <a:pt x="146" y="188"/>
                    <a:pt x="146" y="188"/>
                    <a:pt x="146" y="188"/>
                  </a:cubicBezTo>
                  <a:cubicBezTo>
                    <a:pt x="145" y="188"/>
                    <a:pt x="145" y="188"/>
                    <a:pt x="145" y="188"/>
                  </a:cubicBezTo>
                  <a:cubicBezTo>
                    <a:pt x="144" y="188"/>
                    <a:pt x="144" y="188"/>
                    <a:pt x="144" y="188"/>
                  </a:cubicBezTo>
                  <a:cubicBezTo>
                    <a:pt x="144" y="189"/>
                    <a:pt x="144" y="189"/>
                    <a:pt x="143" y="189"/>
                  </a:cubicBezTo>
                  <a:cubicBezTo>
                    <a:pt x="143" y="189"/>
                    <a:pt x="143" y="189"/>
                    <a:pt x="143" y="189"/>
                  </a:cubicBezTo>
                  <a:cubicBezTo>
                    <a:pt x="142" y="189"/>
                    <a:pt x="142" y="189"/>
                    <a:pt x="142" y="189"/>
                  </a:cubicBezTo>
                  <a:cubicBezTo>
                    <a:pt x="140" y="189"/>
                    <a:pt x="140" y="187"/>
                    <a:pt x="140" y="186"/>
                  </a:cubicBezTo>
                  <a:cubicBezTo>
                    <a:pt x="140" y="186"/>
                    <a:pt x="139" y="187"/>
                    <a:pt x="139" y="188"/>
                  </a:cubicBezTo>
                  <a:cubicBezTo>
                    <a:pt x="138" y="189"/>
                    <a:pt x="137" y="187"/>
                    <a:pt x="136" y="187"/>
                  </a:cubicBezTo>
                  <a:cubicBezTo>
                    <a:pt x="134" y="187"/>
                    <a:pt x="132" y="188"/>
                    <a:pt x="131" y="189"/>
                  </a:cubicBezTo>
                  <a:cubicBezTo>
                    <a:pt x="130" y="189"/>
                    <a:pt x="131" y="187"/>
                    <a:pt x="130" y="187"/>
                  </a:cubicBezTo>
                  <a:cubicBezTo>
                    <a:pt x="130" y="186"/>
                    <a:pt x="127" y="188"/>
                    <a:pt x="127" y="188"/>
                  </a:cubicBezTo>
                  <a:cubicBezTo>
                    <a:pt x="126" y="187"/>
                    <a:pt x="125" y="186"/>
                    <a:pt x="126" y="186"/>
                  </a:cubicBezTo>
                  <a:cubicBezTo>
                    <a:pt x="126" y="186"/>
                    <a:pt x="126" y="186"/>
                    <a:pt x="126" y="186"/>
                  </a:cubicBezTo>
                  <a:cubicBezTo>
                    <a:pt x="126" y="186"/>
                    <a:pt x="126" y="185"/>
                    <a:pt x="126" y="185"/>
                  </a:cubicBezTo>
                  <a:cubicBezTo>
                    <a:pt x="126" y="185"/>
                    <a:pt x="126" y="185"/>
                    <a:pt x="126" y="185"/>
                  </a:cubicBezTo>
                  <a:cubicBezTo>
                    <a:pt x="126" y="185"/>
                    <a:pt x="126" y="185"/>
                    <a:pt x="126" y="185"/>
                  </a:cubicBezTo>
                  <a:cubicBezTo>
                    <a:pt x="126" y="185"/>
                    <a:pt x="126" y="185"/>
                    <a:pt x="126" y="185"/>
                  </a:cubicBezTo>
                  <a:cubicBezTo>
                    <a:pt x="126" y="185"/>
                    <a:pt x="126" y="184"/>
                    <a:pt x="126" y="184"/>
                  </a:cubicBezTo>
                  <a:cubicBezTo>
                    <a:pt x="125" y="184"/>
                    <a:pt x="125" y="184"/>
                    <a:pt x="125" y="184"/>
                  </a:cubicBezTo>
                  <a:cubicBezTo>
                    <a:pt x="125" y="184"/>
                    <a:pt x="125" y="184"/>
                    <a:pt x="125" y="184"/>
                  </a:cubicBezTo>
                  <a:cubicBezTo>
                    <a:pt x="125" y="184"/>
                    <a:pt x="125" y="184"/>
                    <a:pt x="125" y="184"/>
                  </a:cubicBezTo>
                  <a:cubicBezTo>
                    <a:pt x="125" y="184"/>
                    <a:pt x="125" y="183"/>
                    <a:pt x="125" y="183"/>
                  </a:cubicBezTo>
                  <a:cubicBezTo>
                    <a:pt x="125" y="183"/>
                    <a:pt x="125" y="183"/>
                    <a:pt x="125" y="183"/>
                  </a:cubicBezTo>
                  <a:cubicBezTo>
                    <a:pt x="125" y="183"/>
                    <a:pt x="125" y="183"/>
                    <a:pt x="125" y="183"/>
                  </a:cubicBezTo>
                  <a:cubicBezTo>
                    <a:pt x="125" y="183"/>
                    <a:pt x="124" y="183"/>
                    <a:pt x="124" y="183"/>
                  </a:cubicBezTo>
                  <a:cubicBezTo>
                    <a:pt x="124" y="183"/>
                    <a:pt x="124" y="182"/>
                    <a:pt x="124" y="182"/>
                  </a:cubicBezTo>
                  <a:cubicBezTo>
                    <a:pt x="125" y="182"/>
                    <a:pt x="127" y="183"/>
                    <a:pt x="128" y="182"/>
                  </a:cubicBezTo>
                  <a:cubicBezTo>
                    <a:pt x="129" y="181"/>
                    <a:pt x="126" y="181"/>
                    <a:pt x="125" y="180"/>
                  </a:cubicBezTo>
                  <a:cubicBezTo>
                    <a:pt x="124" y="180"/>
                    <a:pt x="126" y="179"/>
                    <a:pt x="127" y="177"/>
                  </a:cubicBezTo>
                  <a:cubicBezTo>
                    <a:pt x="128" y="176"/>
                    <a:pt x="129" y="176"/>
                    <a:pt x="129" y="175"/>
                  </a:cubicBezTo>
                  <a:cubicBezTo>
                    <a:pt x="130" y="175"/>
                    <a:pt x="128" y="175"/>
                    <a:pt x="127" y="175"/>
                  </a:cubicBezTo>
                  <a:cubicBezTo>
                    <a:pt x="126" y="176"/>
                    <a:pt x="126" y="172"/>
                    <a:pt x="127" y="172"/>
                  </a:cubicBezTo>
                  <a:cubicBezTo>
                    <a:pt x="128" y="171"/>
                    <a:pt x="128" y="169"/>
                    <a:pt x="128" y="168"/>
                  </a:cubicBezTo>
                  <a:cubicBezTo>
                    <a:pt x="128" y="167"/>
                    <a:pt x="126" y="169"/>
                    <a:pt x="125" y="169"/>
                  </a:cubicBezTo>
                  <a:cubicBezTo>
                    <a:pt x="124" y="170"/>
                    <a:pt x="123" y="171"/>
                    <a:pt x="124" y="172"/>
                  </a:cubicBezTo>
                  <a:cubicBezTo>
                    <a:pt x="125" y="172"/>
                    <a:pt x="123" y="174"/>
                    <a:pt x="123" y="174"/>
                  </a:cubicBezTo>
                  <a:cubicBezTo>
                    <a:pt x="122" y="174"/>
                    <a:pt x="122" y="172"/>
                    <a:pt x="121" y="172"/>
                  </a:cubicBezTo>
                  <a:cubicBezTo>
                    <a:pt x="121" y="171"/>
                    <a:pt x="120" y="173"/>
                    <a:pt x="120" y="173"/>
                  </a:cubicBezTo>
                  <a:cubicBezTo>
                    <a:pt x="119" y="174"/>
                    <a:pt x="119" y="177"/>
                    <a:pt x="119" y="178"/>
                  </a:cubicBezTo>
                  <a:cubicBezTo>
                    <a:pt x="118" y="179"/>
                    <a:pt x="119" y="180"/>
                    <a:pt x="120" y="181"/>
                  </a:cubicBezTo>
                  <a:cubicBezTo>
                    <a:pt x="120" y="182"/>
                    <a:pt x="120" y="182"/>
                    <a:pt x="120" y="182"/>
                  </a:cubicBezTo>
                  <a:cubicBezTo>
                    <a:pt x="120" y="182"/>
                    <a:pt x="120" y="182"/>
                    <a:pt x="120" y="182"/>
                  </a:cubicBezTo>
                  <a:cubicBezTo>
                    <a:pt x="120" y="182"/>
                    <a:pt x="120" y="183"/>
                    <a:pt x="120" y="183"/>
                  </a:cubicBezTo>
                  <a:cubicBezTo>
                    <a:pt x="120" y="183"/>
                    <a:pt x="120" y="184"/>
                    <a:pt x="120" y="184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0" y="185"/>
                    <a:pt x="120" y="185"/>
                    <a:pt x="120" y="185"/>
                  </a:cubicBezTo>
                  <a:cubicBezTo>
                    <a:pt x="120" y="186"/>
                    <a:pt x="120" y="186"/>
                    <a:pt x="120" y="186"/>
                  </a:cubicBezTo>
                  <a:cubicBezTo>
                    <a:pt x="120" y="186"/>
                    <a:pt x="121" y="186"/>
                    <a:pt x="121" y="187"/>
                  </a:cubicBezTo>
                  <a:cubicBezTo>
                    <a:pt x="121" y="187"/>
                    <a:pt x="121" y="187"/>
                    <a:pt x="121" y="187"/>
                  </a:cubicBezTo>
                  <a:cubicBezTo>
                    <a:pt x="121" y="187"/>
                    <a:pt x="121" y="188"/>
                    <a:pt x="121" y="188"/>
                  </a:cubicBezTo>
                  <a:cubicBezTo>
                    <a:pt x="121" y="188"/>
                    <a:pt x="121" y="188"/>
                    <a:pt x="121" y="188"/>
                  </a:cubicBezTo>
                  <a:cubicBezTo>
                    <a:pt x="121" y="188"/>
                    <a:pt x="121" y="189"/>
                    <a:pt x="121" y="189"/>
                  </a:cubicBezTo>
                  <a:cubicBezTo>
                    <a:pt x="121" y="190"/>
                    <a:pt x="120" y="191"/>
                    <a:pt x="120" y="191"/>
                  </a:cubicBezTo>
                  <a:cubicBezTo>
                    <a:pt x="119" y="192"/>
                    <a:pt x="116" y="189"/>
                    <a:pt x="115" y="191"/>
                  </a:cubicBezTo>
                  <a:cubicBezTo>
                    <a:pt x="114" y="191"/>
                    <a:pt x="114" y="191"/>
                    <a:pt x="114" y="191"/>
                  </a:cubicBezTo>
                  <a:cubicBezTo>
                    <a:pt x="114" y="192"/>
                    <a:pt x="113" y="192"/>
                    <a:pt x="113" y="192"/>
                  </a:cubicBezTo>
                  <a:cubicBezTo>
                    <a:pt x="113" y="192"/>
                    <a:pt x="113" y="192"/>
                    <a:pt x="113" y="192"/>
                  </a:cubicBezTo>
                  <a:cubicBezTo>
                    <a:pt x="112" y="192"/>
                    <a:pt x="112" y="192"/>
                    <a:pt x="112" y="192"/>
                  </a:cubicBezTo>
                  <a:cubicBezTo>
                    <a:pt x="112" y="192"/>
                    <a:pt x="111" y="192"/>
                    <a:pt x="111" y="192"/>
                  </a:cubicBezTo>
                  <a:cubicBezTo>
                    <a:pt x="110" y="192"/>
                    <a:pt x="109" y="193"/>
                    <a:pt x="108" y="194"/>
                  </a:cubicBezTo>
                  <a:cubicBezTo>
                    <a:pt x="106" y="195"/>
                    <a:pt x="106" y="195"/>
                    <a:pt x="106" y="195"/>
                  </a:cubicBezTo>
                  <a:cubicBezTo>
                    <a:pt x="105" y="195"/>
                    <a:pt x="102" y="199"/>
                    <a:pt x="102" y="201"/>
                  </a:cubicBezTo>
                  <a:cubicBezTo>
                    <a:pt x="101" y="202"/>
                    <a:pt x="101" y="202"/>
                    <a:pt x="101" y="202"/>
                  </a:cubicBezTo>
                  <a:cubicBezTo>
                    <a:pt x="101" y="202"/>
                    <a:pt x="101" y="203"/>
                    <a:pt x="101" y="203"/>
                  </a:cubicBezTo>
                  <a:cubicBezTo>
                    <a:pt x="101" y="203"/>
                    <a:pt x="101" y="203"/>
                    <a:pt x="100" y="203"/>
                  </a:cubicBezTo>
                  <a:cubicBezTo>
                    <a:pt x="100" y="203"/>
                    <a:pt x="100" y="203"/>
                    <a:pt x="100" y="203"/>
                  </a:cubicBezTo>
                  <a:cubicBezTo>
                    <a:pt x="100" y="203"/>
                    <a:pt x="100" y="203"/>
                    <a:pt x="100" y="204"/>
                  </a:cubicBezTo>
                  <a:cubicBezTo>
                    <a:pt x="100" y="204"/>
                    <a:pt x="99" y="204"/>
                    <a:pt x="99" y="204"/>
                  </a:cubicBezTo>
                  <a:cubicBezTo>
                    <a:pt x="99" y="204"/>
                    <a:pt x="99" y="204"/>
                    <a:pt x="99" y="204"/>
                  </a:cubicBezTo>
                  <a:cubicBezTo>
                    <a:pt x="99" y="204"/>
                    <a:pt x="99" y="204"/>
                    <a:pt x="99" y="204"/>
                  </a:cubicBezTo>
                  <a:cubicBezTo>
                    <a:pt x="99" y="204"/>
                    <a:pt x="98" y="204"/>
                    <a:pt x="98" y="204"/>
                  </a:cubicBezTo>
                  <a:cubicBezTo>
                    <a:pt x="98" y="204"/>
                    <a:pt x="98" y="204"/>
                    <a:pt x="98" y="204"/>
                  </a:cubicBezTo>
                  <a:cubicBezTo>
                    <a:pt x="98" y="204"/>
                    <a:pt x="98" y="204"/>
                    <a:pt x="98" y="204"/>
                  </a:cubicBezTo>
                  <a:cubicBezTo>
                    <a:pt x="97" y="204"/>
                    <a:pt x="96" y="204"/>
                    <a:pt x="95" y="204"/>
                  </a:cubicBezTo>
                  <a:cubicBezTo>
                    <a:pt x="95" y="204"/>
                    <a:pt x="94" y="204"/>
                    <a:pt x="94" y="204"/>
                  </a:cubicBezTo>
                  <a:cubicBezTo>
                    <a:pt x="93" y="204"/>
                    <a:pt x="93" y="204"/>
                    <a:pt x="93" y="205"/>
                  </a:cubicBezTo>
                  <a:cubicBezTo>
                    <a:pt x="93" y="205"/>
                    <a:pt x="93" y="205"/>
                    <a:pt x="93" y="205"/>
                  </a:cubicBezTo>
                  <a:cubicBezTo>
                    <a:pt x="92" y="206"/>
                    <a:pt x="92" y="209"/>
                    <a:pt x="92" y="209"/>
                  </a:cubicBezTo>
                  <a:cubicBezTo>
                    <a:pt x="92" y="210"/>
                    <a:pt x="91" y="211"/>
                    <a:pt x="90" y="212"/>
                  </a:cubicBezTo>
                  <a:cubicBezTo>
                    <a:pt x="89" y="212"/>
                    <a:pt x="88" y="212"/>
                    <a:pt x="87" y="213"/>
                  </a:cubicBezTo>
                  <a:cubicBezTo>
                    <a:pt x="86" y="213"/>
                    <a:pt x="86" y="214"/>
                    <a:pt x="85" y="215"/>
                  </a:cubicBezTo>
                  <a:cubicBezTo>
                    <a:pt x="83" y="216"/>
                    <a:pt x="82" y="215"/>
                    <a:pt x="80" y="214"/>
                  </a:cubicBezTo>
                  <a:cubicBezTo>
                    <a:pt x="79" y="214"/>
                    <a:pt x="78" y="214"/>
                    <a:pt x="78" y="215"/>
                  </a:cubicBezTo>
                  <a:cubicBezTo>
                    <a:pt x="79" y="216"/>
                    <a:pt x="79" y="217"/>
                    <a:pt x="80" y="218"/>
                  </a:cubicBezTo>
                  <a:cubicBezTo>
                    <a:pt x="80" y="219"/>
                    <a:pt x="78" y="219"/>
                    <a:pt x="77" y="219"/>
                  </a:cubicBezTo>
                  <a:cubicBezTo>
                    <a:pt x="75" y="220"/>
                    <a:pt x="73" y="218"/>
                    <a:pt x="70" y="218"/>
                  </a:cubicBezTo>
                  <a:cubicBezTo>
                    <a:pt x="67" y="219"/>
                    <a:pt x="66" y="219"/>
                    <a:pt x="67" y="219"/>
                  </a:cubicBezTo>
                  <a:cubicBezTo>
                    <a:pt x="67" y="220"/>
                    <a:pt x="67" y="221"/>
                    <a:pt x="67" y="222"/>
                  </a:cubicBezTo>
                  <a:cubicBezTo>
                    <a:pt x="68" y="224"/>
                    <a:pt x="75" y="226"/>
                    <a:pt x="76" y="226"/>
                  </a:cubicBezTo>
                  <a:cubicBezTo>
                    <a:pt x="77" y="226"/>
                    <a:pt x="76" y="227"/>
                    <a:pt x="76" y="228"/>
                  </a:cubicBezTo>
                  <a:cubicBezTo>
                    <a:pt x="77" y="230"/>
                    <a:pt x="79" y="230"/>
                    <a:pt x="80" y="235"/>
                  </a:cubicBezTo>
                  <a:cubicBezTo>
                    <a:pt x="80" y="239"/>
                    <a:pt x="79" y="240"/>
                    <a:pt x="79" y="242"/>
                  </a:cubicBezTo>
                  <a:cubicBezTo>
                    <a:pt x="78" y="242"/>
                    <a:pt x="78" y="243"/>
                    <a:pt x="78" y="243"/>
                  </a:cubicBezTo>
                  <a:cubicBezTo>
                    <a:pt x="78" y="243"/>
                    <a:pt x="78" y="243"/>
                    <a:pt x="78" y="243"/>
                  </a:cubicBezTo>
                  <a:cubicBezTo>
                    <a:pt x="78" y="244"/>
                    <a:pt x="78" y="244"/>
                    <a:pt x="78" y="244"/>
                  </a:cubicBezTo>
                  <a:cubicBezTo>
                    <a:pt x="78" y="244"/>
                    <a:pt x="78" y="244"/>
                    <a:pt x="78" y="245"/>
                  </a:cubicBezTo>
                  <a:cubicBezTo>
                    <a:pt x="78" y="245"/>
                    <a:pt x="78" y="245"/>
                    <a:pt x="77" y="245"/>
                  </a:cubicBezTo>
                  <a:cubicBezTo>
                    <a:pt x="77" y="245"/>
                    <a:pt x="77" y="245"/>
                    <a:pt x="77" y="245"/>
                  </a:cubicBezTo>
                  <a:cubicBezTo>
                    <a:pt x="77" y="246"/>
                    <a:pt x="76" y="246"/>
                    <a:pt x="76" y="246"/>
                  </a:cubicBezTo>
                  <a:cubicBezTo>
                    <a:pt x="74" y="247"/>
                    <a:pt x="69" y="245"/>
                    <a:pt x="67" y="245"/>
                  </a:cubicBezTo>
                  <a:cubicBezTo>
                    <a:pt x="64" y="245"/>
                    <a:pt x="59" y="245"/>
                    <a:pt x="56" y="245"/>
                  </a:cubicBezTo>
                  <a:cubicBezTo>
                    <a:pt x="54" y="244"/>
                    <a:pt x="52" y="245"/>
                    <a:pt x="51" y="246"/>
                  </a:cubicBezTo>
                  <a:cubicBezTo>
                    <a:pt x="50" y="247"/>
                    <a:pt x="49" y="246"/>
                    <a:pt x="47" y="247"/>
                  </a:cubicBezTo>
                  <a:cubicBezTo>
                    <a:pt x="45" y="248"/>
                    <a:pt x="47" y="249"/>
                    <a:pt x="47" y="251"/>
                  </a:cubicBezTo>
                  <a:cubicBezTo>
                    <a:pt x="47" y="251"/>
                    <a:pt x="47" y="251"/>
                    <a:pt x="47" y="252"/>
                  </a:cubicBezTo>
                  <a:cubicBezTo>
                    <a:pt x="47" y="252"/>
                    <a:pt x="47" y="252"/>
                    <a:pt x="48" y="253"/>
                  </a:cubicBezTo>
                  <a:cubicBezTo>
                    <a:pt x="48" y="253"/>
                    <a:pt x="48" y="253"/>
                    <a:pt x="48" y="253"/>
                  </a:cubicBezTo>
                  <a:cubicBezTo>
                    <a:pt x="48" y="253"/>
                    <a:pt x="48" y="254"/>
                    <a:pt x="48" y="254"/>
                  </a:cubicBezTo>
                  <a:cubicBezTo>
                    <a:pt x="48" y="254"/>
                    <a:pt x="48" y="254"/>
                    <a:pt x="48" y="254"/>
                  </a:cubicBezTo>
                  <a:cubicBezTo>
                    <a:pt x="48" y="255"/>
                    <a:pt x="48" y="255"/>
                    <a:pt x="48" y="255"/>
                  </a:cubicBezTo>
                  <a:cubicBezTo>
                    <a:pt x="48" y="255"/>
                    <a:pt x="48" y="255"/>
                    <a:pt x="48" y="255"/>
                  </a:cubicBezTo>
                  <a:cubicBezTo>
                    <a:pt x="48" y="256"/>
                    <a:pt x="48" y="257"/>
                    <a:pt x="48" y="257"/>
                  </a:cubicBezTo>
                  <a:cubicBezTo>
                    <a:pt x="48" y="257"/>
                    <a:pt x="48" y="257"/>
                    <a:pt x="48" y="257"/>
                  </a:cubicBezTo>
                  <a:cubicBezTo>
                    <a:pt x="48" y="258"/>
                    <a:pt x="48" y="258"/>
                    <a:pt x="48" y="258"/>
                  </a:cubicBezTo>
                  <a:cubicBezTo>
                    <a:pt x="48" y="258"/>
                    <a:pt x="48" y="258"/>
                    <a:pt x="48" y="259"/>
                  </a:cubicBezTo>
                  <a:cubicBezTo>
                    <a:pt x="48" y="259"/>
                    <a:pt x="48" y="259"/>
                    <a:pt x="48" y="259"/>
                  </a:cubicBezTo>
                  <a:cubicBezTo>
                    <a:pt x="48" y="259"/>
                    <a:pt x="48" y="259"/>
                    <a:pt x="48" y="260"/>
                  </a:cubicBezTo>
                  <a:cubicBezTo>
                    <a:pt x="48" y="261"/>
                    <a:pt x="45" y="265"/>
                    <a:pt x="44" y="267"/>
                  </a:cubicBezTo>
                  <a:cubicBezTo>
                    <a:pt x="43" y="269"/>
                    <a:pt x="45" y="269"/>
                    <a:pt x="46" y="269"/>
                  </a:cubicBezTo>
                  <a:cubicBezTo>
                    <a:pt x="46" y="269"/>
                    <a:pt x="46" y="272"/>
                    <a:pt x="46" y="273"/>
                  </a:cubicBezTo>
                  <a:cubicBezTo>
                    <a:pt x="46" y="275"/>
                    <a:pt x="46" y="276"/>
                    <a:pt x="48" y="276"/>
                  </a:cubicBezTo>
                  <a:cubicBezTo>
                    <a:pt x="48" y="276"/>
                    <a:pt x="49" y="276"/>
                    <a:pt x="49" y="276"/>
                  </a:cubicBezTo>
                  <a:cubicBezTo>
                    <a:pt x="49" y="276"/>
                    <a:pt x="49" y="276"/>
                    <a:pt x="49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1" y="276"/>
                    <a:pt x="51" y="276"/>
                  </a:cubicBezTo>
                  <a:cubicBezTo>
                    <a:pt x="51" y="276"/>
                    <a:pt x="51" y="276"/>
                    <a:pt x="52" y="276"/>
                  </a:cubicBezTo>
                  <a:cubicBezTo>
                    <a:pt x="53" y="275"/>
                    <a:pt x="56" y="280"/>
                    <a:pt x="57" y="281"/>
                  </a:cubicBezTo>
                  <a:cubicBezTo>
                    <a:pt x="57" y="281"/>
                    <a:pt x="59" y="281"/>
                    <a:pt x="59" y="281"/>
                  </a:cubicBezTo>
                  <a:cubicBezTo>
                    <a:pt x="60" y="280"/>
                    <a:pt x="61" y="279"/>
                    <a:pt x="63" y="279"/>
                  </a:cubicBezTo>
                  <a:cubicBezTo>
                    <a:pt x="66" y="278"/>
                    <a:pt x="64" y="279"/>
                    <a:pt x="66" y="279"/>
                  </a:cubicBezTo>
                  <a:cubicBezTo>
                    <a:pt x="68" y="279"/>
                    <a:pt x="76" y="275"/>
                    <a:pt x="78" y="274"/>
                  </a:cubicBezTo>
                  <a:cubicBezTo>
                    <a:pt x="79" y="274"/>
                    <a:pt x="79" y="273"/>
                    <a:pt x="80" y="272"/>
                  </a:cubicBezTo>
                  <a:cubicBezTo>
                    <a:pt x="80" y="271"/>
                    <a:pt x="82" y="270"/>
                    <a:pt x="82" y="269"/>
                  </a:cubicBezTo>
                  <a:cubicBezTo>
                    <a:pt x="83" y="268"/>
                    <a:pt x="82" y="267"/>
                    <a:pt x="82" y="265"/>
                  </a:cubicBezTo>
                  <a:cubicBezTo>
                    <a:pt x="81" y="262"/>
                    <a:pt x="85" y="259"/>
                    <a:pt x="85" y="259"/>
                  </a:cubicBezTo>
                  <a:cubicBezTo>
                    <a:pt x="85" y="259"/>
                    <a:pt x="87" y="257"/>
                    <a:pt x="89" y="256"/>
                  </a:cubicBezTo>
                  <a:cubicBezTo>
                    <a:pt x="90" y="255"/>
                    <a:pt x="90" y="256"/>
                    <a:pt x="90" y="256"/>
                  </a:cubicBezTo>
                  <a:cubicBezTo>
                    <a:pt x="91" y="256"/>
                    <a:pt x="94" y="254"/>
                    <a:pt x="95" y="253"/>
                  </a:cubicBezTo>
                  <a:cubicBezTo>
                    <a:pt x="95" y="253"/>
                    <a:pt x="95" y="253"/>
                    <a:pt x="96" y="253"/>
                  </a:cubicBezTo>
                  <a:cubicBezTo>
                    <a:pt x="96" y="253"/>
                    <a:pt x="96" y="253"/>
                    <a:pt x="96" y="253"/>
                  </a:cubicBezTo>
                  <a:cubicBezTo>
                    <a:pt x="96" y="252"/>
                    <a:pt x="96" y="252"/>
                    <a:pt x="96" y="252"/>
                  </a:cubicBezTo>
                  <a:cubicBezTo>
                    <a:pt x="96" y="252"/>
                    <a:pt x="96" y="252"/>
                    <a:pt x="96" y="252"/>
                  </a:cubicBezTo>
                  <a:cubicBezTo>
                    <a:pt x="96" y="252"/>
                    <a:pt x="96" y="252"/>
                    <a:pt x="96" y="252"/>
                  </a:cubicBezTo>
                  <a:cubicBezTo>
                    <a:pt x="96" y="252"/>
                    <a:pt x="96" y="252"/>
                    <a:pt x="96" y="252"/>
                  </a:cubicBezTo>
                  <a:cubicBezTo>
                    <a:pt x="96" y="251"/>
                    <a:pt x="96" y="251"/>
                    <a:pt x="95" y="250"/>
                  </a:cubicBezTo>
                  <a:cubicBezTo>
                    <a:pt x="95" y="250"/>
                    <a:pt x="95" y="250"/>
                    <a:pt x="95" y="250"/>
                  </a:cubicBezTo>
                  <a:cubicBezTo>
                    <a:pt x="95" y="249"/>
                    <a:pt x="99" y="245"/>
                    <a:pt x="100" y="245"/>
                  </a:cubicBezTo>
                  <a:cubicBezTo>
                    <a:pt x="101" y="245"/>
                    <a:pt x="105" y="247"/>
                    <a:pt x="108" y="247"/>
                  </a:cubicBezTo>
                  <a:cubicBezTo>
                    <a:pt x="108" y="247"/>
                    <a:pt x="109" y="247"/>
                    <a:pt x="109" y="246"/>
                  </a:cubicBezTo>
                  <a:cubicBezTo>
                    <a:pt x="110" y="246"/>
                    <a:pt x="110" y="246"/>
                    <a:pt x="110" y="246"/>
                  </a:cubicBezTo>
                  <a:cubicBezTo>
                    <a:pt x="111" y="246"/>
                    <a:pt x="111" y="246"/>
                    <a:pt x="111" y="246"/>
                  </a:cubicBezTo>
                  <a:cubicBezTo>
                    <a:pt x="111" y="246"/>
                    <a:pt x="111" y="245"/>
                    <a:pt x="111" y="245"/>
                  </a:cubicBezTo>
                  <a:cubicBezTo>
                    <a:pt x="112" y="245"/>
                    <a:pt x="112" y="245"/>
                    <a:pt x="112" y="245"/>
                  </a:cubicBezTo>
                  <a:cubicBezTo>
                    <a:pt x="112" y="245"/>
                    <a:pt x="112" y="245"/>
                    <a:pt x="113" y="245"/>
                  </a:cubicBezTo>
                  <a:cubicBezTo>
                    <a:pt x="113" y="245"/>
                    <a:pt x="113" y="245"/>
                    <a:pt x="113" y="245"/>
                  </a:cubicBezTo>
                  <a:cubicBezTo>
                    <a:pt x="113" y="244"/>
                    <a:pt x="113" y="244"/>
                    <a:pt x="113" y="244"/>
                  </a:cubicBezTo>
                  <a:cubicBezTo>
                    <a:pt x="114" y="244"/>
                    <a:pt x="114" y="244"/>
                    <a:pt x="114" y="243"/>
                  </a:cubicBezTo>
                  <a:cubicBezTo>
                    <a:pt x="115" y="243"/>
                    <a:pt x="115" y="243"/>
                    <a:pt x="115" y="243"/>
                  </a:cubicBezTo>
                  <a:cubicBezTo>
                    <a:pt x="115" y="243"/>
                    <a:pt x="116" y="242"/>
                    <a:pt x="116" y="242"/>
                  </a:cubicBezTo>
                  <a:cubicBezTo>
                    <a:pt x="116" y="242"/>
                    <a:pt x="116" y="242"/>
                    <a:pt x="116" y="242"/>
                  </a:cubicBezTo>
                  <a:cubicBezTo>
                    <a:pt x="117" y="241"/>
                    <a:pt x="117" y="241"/>
                    <a:pt x="118" y="241"/>
                  </a:cubicBezTo>
                  <a:cubicBezTo>
                    <a:pt x="118" y="241"/>
                    <a:pt x="118" y="240"/>
                    <a:pt x="118" y="240"/>
                  </a:cubicBezTo>
                  <a:cubicBezTo>
                    <a:pt x="119" y="240"/>
                    <a:pt x="122" y="241"/>
                    <a:pt x="124" y="242"/>
                  </a:cubicBezTo>
                  <a:cubicBezTo>
                    <a:pt x="125" y="242"/>
                    <a:pt x="125" y="244"/>
                    <a:pt x="126" y="247"/>
                  </a:cubicBezTo>
                  <a:cubicBezTo>
                    <a:pt x="128" y="249"/>
                    <a:pt x="131" y="252"/>
                    <a:pt x="132" y="253"/>
                  </a:cubicBezTo>
                  <a:cubicBezTo>
                    <a:pt x="133" y="254"/>
                    <a:pt x="140" y="258"/>
                    <a:pt x="141" y="259"/>
                  </a:cubicBezTo>
                  <a:cubicBezTo>
                    <a:pt x="143" y="259"/>
                    <a:pt x="144" y="262"/>
                    <a:pt x="144" y="262"/>
                  </a:cubicBezTo>
                  <a:cubicBezTo>
                    <a:pt x="145" y="263"/>
                    <a:pt x="146" y="263"/>
                    <a:pt x="147" y="264"/>
                  </a:cubicBezTo>
                  <a:cubicBezTo>
                    <a:pt x="147" y="265"/>
                    <a:pt x="148" y="267"/>
                    <a:pt x="148" y="268"/>
                  </a:cubicBezTo>
                  <a:cubicBezTo>
                    <a:pt x="148" y="269"/>
                    <a:pt x="146" y="272"/>
                    <a:pt x="146" y="273"/>
                  </a:cubicBezTo>
                  <a:cubicBezTo>
                    <a:pt x="147" y="273"/>
                    <a:pt x="149" y="270"/>
                    <a:pt x="149" y="270"/>
                  </a:cubicBezTo>
                  <a:cubicBezTo>
                    <a:pt x="150" y="269"/>
                    <a:pt x="151" y="267"/>
                    <a:pt x="151" y="266"/>
                  </a:cubicBezTo>
                  <a:cubicBezTo>
                    <a:pt x="151" y="264"/>
                    <a:pt x="150" y="264"/>
                    <a:pt x="149" y="263"/>
                  </a:cubicBezTo>
                  <a:cubicBezTo>
                    <a:pt x="149" y="263"/>
                    <a:pt x="150" y="261"/>
                    <a:pt x="151" y="261"/>
                  </a:cubicBezTo>
                  <a:cubicBezTo>
                    <a:pt x="151" y="260"/>
                    <a:pt x="153" y="261"/>
                    <a:pt x="154" y="262"/>
                  </a:cubicBezTo>
                  <a:cubicBezTo>
                    <a:pt x="156" y="262"/>
                    <a:pt x="157" y="262"/>
                    <a:pt x="157" y="261"/>
                  </a:cubicBezTo>
                  <a:cubicBezTo>
                    <a:pt x="157" y="261"/>
                    <a:pt x="155" y="258"/>
                    <a:pt x="154" y="257"/>
                  </a:cubicBezTo>
                  <a:cubicBezTo>
                    <a:pt x="153" y="256"/>
                    <a:pt x="149" y="256"/>
                    <a:pt x="148" y="255"/>
                  </a:cubicBezTo>
                  <a:cubicBezTo>
                    <a:pt x="147" y="255"/>
                    <a:pt x="147" y="253"/>
                    <a:pt x="147" y="253"/>
                  </a:cubicBezTo>
                  <a:cubicBezTo>
                    <a:pt x="147" y="252"/>
                    <a:pt x="146" y="252"/>
                    <a:pt x="144" y="252"/>
                  </a:cubicBezTo>
                  <a:cubicBezTo>
                    <a:pt x="143" y="252"/>
                    <a:pt x="143" y="252"/>
                    <a:pt x="141" y="250"/>
                  </a:cubicBezTo>
                  <a:cubicBezTo>
                    <a:pt x="140" y="249"/>
                    <a:pt x="138" y="246"/>
                    <a:pt x="138" y="245"/>
                  </a:cubicBezTo>
                  <a:cubicBezTo>
                    <a:pt x="138" y="244"/>
                    <a:pt x="136" y="243"/>
                    <a:pt x="135" y="243"/>
                  </a:cubicBezTo>
                  <a:cubicBezTo>
                    <a:pt x="134" y="243"/>
                    <a:pt x="134" y="240"/>
                    <a:pt x="133" y="240"/>
                  </a:cubicBezTo>
                  <a:cubicBezTo>
                    <a:pt x="132" y="240"/>
                    <a:pt x="133" y="239"/>
                    <a:pt x="134" y="238"/>
                  </a:cubicBezTo>
                  <a:cubicBezTo>
                    <a:pt x="135" y="237"/>
                    <a:pt x="134" y="237"/>
                    <a:pt x="133" y="237"/>
                  </a:cubicBezTo>
                  <a:cubicBezTo>
                    <a:pt x="132" y="236"/>
                    <a:pt x="133" y="236"/>
                    <a:pt x="134" y="236"/>
                  </a:cubicBezTo>
                  <a:cubicBezTo>
                    <a:pt x="135" y="235"/>
                    <a:pt x="137" y="234"/>
                    <a:pt x="138" y="234"/>
                  </a:cubicBezTo>
                  <a:cubicBezTo>
                    <a:pt x="138" y="234"/>
                    <a:pt x="138" y="234"/>
                    <a:pt x="138" y="234"/>
                  </a:cubicBezTo>
                  <a:cubicBezTo>
                    <a:pt x="138" y="234"/>
                    <a:pt x="138" y="234"/>
                    <a:pt x="138" y="234"/>
                  </a:cubicBezTo>
                  <a:cubicBezTo>
                    <a:pt x="138" y="234"/>
                    <a:pt x="138" y="234"/>
                    <a:pt x="138" y="234"/>
                  </a:cubicBezTo>
                  <a:cubicBezTo>
                    <a:pt x="138" y="234"/>
                    <a:pt x="138" y="234"/>
                    <a:pt x="138" y="234"/>
                  </a:cubicBezTo>
                  <a:cubicBezTo>
                    <a:pt x="138" y="234"/>
                    <a:pt x="138" y="234"/>
                    <a:pt x="138" y="234"/>
                  </a:cubicBezTo>
                  <a:cubicBezTo>
                    <a:pt x="138" y="235"/>
                    <a:pt x="138" y="235"/>
                    <a:pt x="138" y="236"/>
                  </a:cubicBezTo>
                  <a:cubicBezTo>
                    <a:pt x="138" y="236"/>
                    <a:pt x="138" y="236"/>
                    <a:pt x="138" y="236"/>
                  </a:cubicBezTo>
                  <a:cubicBezTo>
                    <a:pt x="138" y="236"/>
                    <a:pt x="139" y="236"/>
                    <a:pt x="139" y="237"/>
                  </a:cubicBezTo>
                  <a:cubicBezTo>
                    <a:pt x="139" y="237"/>
                    <a:pt x="139" y="237"/>
                    <a:pt x="139" y="237"/>
                  </a:cubicBezTo>
                  <a:cubicBezTo>
                    <a:pt x="139" y="237"/>
                    <a:pt x="139" y="237"/>
                    <a:pt x="139" y="237"/>
                  </a:cubicBezTo>
                  <a:cubicBezTo>
                    <a:pt x="140" y="239"/>
                    <a:pt x="141" y="237"/>
                    <a:pt x="141" y="237"/>
                  </a:cubicBezTo>
                  <a:cubicBezTo>
                    <a:pt x="142" y="236"/>
                    <a:pt x="142" y="238"/>
                    <a:pt x="142" y="239"/>
                  </a:cubicBezTo>
                  <a:cubicBezTo>
                    <a:pt x="142" y="241"/>
                    <a:pt x="142" y="240"/>
                    <a:pt x="144" y="241"/>
                  </a:cubicBezTo>
                  <a:cubicBezTo>
                    <a:pt x="145" y="242"/>
                    <a:pt x="144" y="242"/>
                    <a:pt x="145" y="243"/>
                  </a:cubicBezTo>
                  <a:cubicBezTo>
                    <a:pt x="146" y="245"/>
                    <a:pt x="148" y="245"/>
                    <a:pt x="149" y="245"/>
                  </a:cubicBezTo>
                  <a:cubicBezTo>
                    <a:pt x="150" y="246"/>
                    <a:pt x="151" y="247"/>
                    <a:pt x="152" y="248"/>
                  </a:cubicBezTo>
                  <a:cubicBezTo>
                    <a:pt x="152" y="248"/>
                    <a:pt x="152" y="248"/>
                    <a:pt x="153" y="248"/>
                  </a:cubicBezTo>
                  <a:cubicBezTo>
                    <a:pt x="153" y="248"/>
                    <a:pt x="153" y="248"/>
                    <a:pt x="153" y="248"/>
                  </a:cubicBezTo>
                  <a:cubicBezTo>
                    <a:pt x="153" y="248"/>
                    <a:pt x="153" y="248"/>
                    <a:pt x="153" y="248"/>
                  </a:cubicBezTo>
                  <a:cubicBezTo>
                    <a:pt x="153" y="248"/>
                    <a:pt x="153" y="248"/>
                    <a:pt x="154" y="248"/>
                  </a:cubicBezTo>
                  <a:cubicBezTo>
                    <a:pt x="154" y="248"/>
                    <a:pt x="154" y="248"/>
                    <a:pt x="155" y="248"/>
                  </a:cubicBezTo>
                  <a:cubicBezTo>
                    <a:pt x="155" y="249"/>
                    <a:pt x="155" y="249"/>
                    <a:pt x="156" y="249"/>
                  </a:cubicBezTo>
                  <a:cubicBezTo>
                    <a:pt x="156" y="249"/>
                    <a:pt x="157" y="250"/>
                    <a:pt x="157" y="250"/>
                  </a:cubicBezTo>
                  <a:cubicBezTo>
                    <a:pt x="157" y="250"/>
                    <a:pt x="157" y="250"/>
                    <a:pt x="157" y="250"/>
                  </a:cubicBezTo>
                  <a:cubicBezTo>
                    <a:pt x="157" y="251"/>
                    <a:pt x="158" y="251"/>
                    <a:pt x="158" y="251"/>
                  </a:cubicBezTo>
                  <a:cubicBezTo>
                    <a:pt x="158" y="252"/>
                    <a:pt x="158" y="252"/>
                    <a:pt x="159" y="252"/>
                  </a:cubicBezTo>
                  <a:cubicBezTo>
                    <a:pt x="159" y="252"/>
                    <a:pt x="159" y="252"/>
                    <a:pt x="159" y="252"/>
                  </a:cubicBezTo>
                  <a:cubicBezTo>
                    <a:pt x="159" y="252"/>
                    <a:pt x="159" y="252"/>
                    <a:pt x="160" y="252"/>
                  </a:cubicBezTo>
                  <a:cubicBezTo>
                    <a:pt x="160" y="253"/>
                    <a:pt x="160" y="253"/>
                    <a:pt x="160" y="253"/>
                  </a:cubicBezTo>
                  <a:cubicBezTo>
                    <a:pt x="160" y="253"/>
                    <a:pt x="160" y="253"/>
                    <a:pt x="161" y="253"/>
                  </a:cubicBezTo>
                  <a:cubicBezTo>
                    <a:pt x="161" y="253"/>
                    <a:pt x="161" y="253"/>
                    <a:pt x="161" y="254"/>
                  </a:cubicBezTo>
                  <a:cubicBezTo>
                    <a:pt x="162" y="255"/>
                    <a:pt x="160" y="259"/>
                    <a:pt x="161" y="261"/>
                  </a:cubicBezTo>
                  <a:cubicBezTo>
                    <a:pt x="161" y="262"/>
                    <a:pt x="161" y="262"/>
                    <a:pt x="161" y="262"/>
                  </a:cubicBezTo>
                  <a:cubicBezTo>
                    <a:pt x="161" y="262"/>
                    <a:pt x="162" y="263"/>
                    <a:pt x="162" y="263"/>
                  </a:cubicBezTo>
                  <a:cubicBezTo>
                    <a:pt x="162" y="263"/>
                    <a:pt x="162" y="263"/>
                    <a:pt x="162" y="263"/>
                  </a:cubicBezTo>
                  <a:cubicBezTo>
                    <a:pt x="162" y="263"/>
                    <a:pt x="162" y="263"/>
                    <a:pt x="162" y="263"/>
                  </a:cubicBezTo>
                  <a:cubicBezTo>
                    <a:pt x="162" y="263"/>
                    <a:pt x="162" y="264"/>
                    <a:pt x="162" y="264"/>
                  </a:cubicBezTo>
                  <a:cubicBezTo>
                    <a:pt x="162" y="264"/>
                    <a:pt x="162" y="264"/>
                    <a:pt x="162" y="264"/>
                  </a:cubicBezTo>
                  <a:cubicBezTo>
                    <a:pt x="162" y="264"/>
                    <a:pt x="162" y="264"/>
                    <a:pt x="162" y="264"/>
                  </a:cubicBezTo>
                  <a:cubicBezTo>
                    <a:pt x="162" y="264"/>
                    <a:pt x="163" y="264"/>
                    <a:pt x="163" y="265"/>
                  </a:cubicBezTo>
                  <a:cubicBezTo>
                    <a:pt x="163" y="265"/>
                    <a:pt x="163" y="265"/>
                    <a:pt x="163" y="265"/>
                  </a:cubicBezTo>
                  <a:cubicBezTo>
                    <a:pt x="163" y="265"/>
                    <a:pt x="163" y="265"/>
                    <a:pt x="163" y="265"/>
                  </a:cubicBezTo>
                  <a:cubicBezTo>
                    <a:pt x="164" y="267"/>
                    <a:pt x="164" y="265"/>
                    <a:pt x="165" y="266"/>
                  </a:cubicBezTo>
                  <a:cubicBezTo>
                    <a:pt x="165" y="266"/>
                    <a:pt x="166" y="266"/>
                    <a:pt x="167" y="267"/>
                  </a:cubicBezTo>
                  <a:cubicBezTo>
                    <a:pt x="168" y="268"/>
                    <a:pt x="166" y="268"/>
                    <a:pt x="167" y="269"/>
                  </a:cubicBezTo>
                  <a:cubicBezTo>
                    <a:pt x="169" y="270"/>
                    <a:pt x="174" y="270"/>
                    <a:pt x="175" y="270"/>
                  </a:cubicBezTo>
                  <a:cubicBezTo>
                    <a:pt x="175" y="270"/>
                    <a:pt x="175" y="271"/>
                    <a:pt x="175" y="271"/>
                  </a:cubicBezTo>
                  <a:cubicBezTo>
                    <a:pt x="174" y="272"/>
                    <a:pt x="171" y="271"/>
                    <a:pt x="170" y="271"/>
                  </a:cubicBezTo>
                  <a:cubicBezTo>
                    <a:pt x="169" y="270"/>
                    <a:pt x="169" y="271"/>
                    <a:pt x="168" y="272"/>
                  </a:cubicBezTo>
                  <a:cubicBezTo>
                    <a:pt x="167" y="272"/>
                    <a:pt x="169" y="274"/>
                    <a:pt x="169" y="275"/>
                  </a:cubicBezTo>
                  <a:cubicBezTo>
                    <a:pt x="169" y="276"/>
                    <a:pt x="170" y="276"/>
                    <a:pt x="171" y="276"/>
                  </a:cubicBezTo>
                  <a:cubicBezTo>
                    <a:pt x="172" y="276"/>
                    <a:pt x="172" y="277"/>
                    <a:pt x="173" y="278"/>
                  </a:cubicBezTo>
                  <a:cubicBezTo>
                    <a:pt x="173" y="280"/>
                    <a:pt x="174" y="277"/>
                    <a:pt x="175" y="277"/>
                  </a:cubicBezTo>
                  <a:cubicBezTo>
                    <a:pt x="175" y="277"/>
                    <a:pt x="175" y="276"/>
                    <a:pt x="175" y="275"/>
                  </a:cubicBezTo>
                  <a:cubicBezTo>
                    <a:pt x="175" y="273"/>
                    <a:pt x="176" y="273"/>
                    <a:pt x="177" y="273"/>
                  </a:cubicBezTo>
                  <a:cubicBezTo>
                    <a:pt x="177" y="273"/>
                    <a:pt x="177" y="272"/>
                    <a:pt x="177" y="271"/>
                  </a:cubicBezTo>
                  <a:cubicBezTo>
                    <a:pt x="177" y="270"/>
                    <a:pt x="178" y="271"/>
                    <a:pt x="178" y="272"/>
                  </a:cubicBezTo>
                  <a:cubicBezTo>
                    <a:pt x="179" y="272"/>
                    <a:pt x="178" y="271"/>
                    <a:pt x="178" y="271"/>
                  </a:cubicBezTo>
                  <a:cubicBezTo>
                    <a:pt x="179" y="270"/>
                    <a:pt x="181" y="271"/>
                    <a:pt x="181" y="272"/>
                  </a:cubicBezTo>
                  <a:cubicBezTo>
                    <a:pt x="182" y="272"/>
                    <a:pt x="182" y="271"/>
                    <a:pt x="181" y="270"/>
                  </a:cubicBezTo>
                  <a:cubicBezTo>
                    <a:pt x="181" y="269"/>
                    <a:pt x="181" y="269"/>
                    <a:pt x="179" y="268"/>
                  </a:cubicBezTo>
                  <a:cubicBezTo>
                    <a:pt x="178" y="268"/>
                    <a:pt x="177" y="266"/>
                    <a:pt x="176" y="264"/>
                  </a:cubicBezTo>
                  <a:cubicBezTo>
                    <a:pt x="174" y="263"/>
                    <a:pt x="174" y="261"/>
                    <a:pt x="174" y="260"/>
                  </a:cubicBezTo>
                  <a:cubicBezTo>
                    <a:pt x="175" y="259"/>
                    <a:pt x="176" y="261"/>
                    <a:pt x="177" y="261"/>
                  </a:cubicBezTo>
                  <a:cubicBezTo>
                    <a:pt x="178" y="261"/>
                    <a:pt x="179" y="260"/>
                    <a:pt x="178" y="259"/>
                  </a:cubicBezTo>
                  <a:cubicBezTo>
                    <a:pt x="178" y="258"/>
                    <a:pt x="180" y="258"/>
                    <a:pt x="182" y="258"/>
                  </a:cubicBezTo>
                  <a:cubicBezTo>
                    <a:pt x="184" y="258"/>
                    <a:pt x="184" y="258"/>
                    <a:pt x="185" y="257"/>
                  </a:cubicBezTo>
                  <a:cubicBezTo>
                    <a:pt x="185" y="257"/>
                    <a:pt x="186" y="257"/>
                    <a:pt x="186" y="257"/>
                  </a:cubicBezTo>
                  <a:cubicBezTo>
                    <a:pt x="186" y="257"/>
                    <a:pt x="186" y="257"/>
                    <a:pt x="186" y="257"/>
                  </a:cubicBezTo>
                  <a:cubicBezTo>
                    <a:pt x="186" y="257"/>
                    <a:pt x="187" y="258"/>
                    <a:pt x="187" y="258"/>
                  </a:cubicBezTo>
                  <a:cubicBezTo>
                    <a:pt x="187" y="258"/>
                    <a:pt x="187" y="258"/>
                    <a:pt x="187" y="258"/>
                  </a:cubicBezTo>
                  <a:cubicBezTo>
                    <a:pt x="187" y="258"/>
                    <a:pt x="187" y="258"/>
                    <a:pt x="187" y="258"/>
                  </a:cubicBezTo>
                  <a:cubicBezTo>
                    <a:pt x="188" y="258"/>
                    <a:pt x="188" y="258"/>
                    <a:pt x="189" y="259"/>
                  </a:cubicBezTo>
                  <a:cubicBezTo>
                    <a:pt x="189" y="259"/>
                    <a:pt x="189" y="259"/>
                    <a:pt x="189" y="259"/>
                  </a:cubicBezTo>
                  <a:cubicBezTo>
                    <a:pt x="189" y="259"/>
                    <a:pt x="189" y="259"/>
                    <a:pt x="189" y="259"/>
                  </a:cubicBezTo>
                  <a:cubicBezTo>
                    <a:pt x="189" y="259"/>
                    <a:pt x="189" y="259"/>
                    <a:pt x="190" y="259"/>
                  </a:cubicBezTo>
                  <a:cubicBezTo>
                    <a:pt x="191" y="259"/>
                    <a:pt x="192" y="258"/>
                    <a:pt x="193" y="258"/>
                  </a:cubicBezTo>
                  <a:cubicBezTo>
                    <a:pt x="194" y="258"/>
                    <a:pt x="194" y="258"/>
                    <a:pt x="196" y="257"/>
                  </a:cubicBezTo>
                  <a:cubicBezTo>
                    <a:pt x="198" y="255"/>
                    <a:pt x="198" y="256"/>
                    <a:pt x="197" y="255"/>
                  </a:cubicBezTo>
                  <a:cubicBezTo>
                    <a:pt x="196" y="255"/>
                    <a:pt x="196" y="255"/>
                    <a:pt x="196" y="255"/>
                  </a:cubicBezTo>
                  <a:cubicBezTo>
                    <a:pt x="196" y="255"/>
                    <a:pt x="196" y="255"/>
                    <a:pt x="196" y="255"/>
                  </a:cubicBezTo>
                  <a:cubicBezTo>
                    <a:pt x="196" y="255"/>
                    <a:pt x="196" y="255"/>
                    <a:pt x="196" y="254"/>
                  </a:cubicBezTo>
                  <a:cubicBezTo>
                    <a:pt x="196" y="254"/>
                    <a:pt x="196" y="254"/>
                    <a:pt x="196" y="254"/>
                  </a:cubicBezTo>
                  <a:cubicBezTo>
                    <a:pt x="196" y="254"/>
                    <a:pt x="196" y="254"/>
                    <a:pt x="196" y="254"/>
                  </a:cubicBezTo>
                  <a:cubicBezTo>
                    <a:pt x="196" y="254"/>
                    <a:pt x="196" y="254"/>
                    <a:pt x="196" y="254"/>
                  </a:cubicBezTo>
                  <a:cubicBezTo>
                    <a:pt x="196" y="253"/>
                    <a:pt x="196" y="252"/>
                    <a:pt x="196" y="251"/>
                  </a:cubicBezTo>
                  <a:cubicBezTo>
                    <a:pt x="196" y="250"/>
                    <a:pt x="194" y="250"/>
                    <a:pt x="194" y="249"/>
                  </a:cubicBezTo>
                  <a:cubicBezTo>
                    <a:pt x="195" y="247"/>
                    <a:pt x="195" y="247"/>
                    <a:pt x="195" y="246"/>
                  </a:cubicBezTo>
                  <a:cubicBezTo>
                    <a:pt x="195" y="246"/>
                    <a:pt x="195" y="246"/>
                    <a:pt x="196" y="246"/>
                  </a:cubicBezTo>
                  <a:cubicBezTo>
                    <a:pt x="196" y="246"/>
                    <a:pt x="196" y="246"/>
                    <a:pt x="196" y="246"/>
                  </a:cubicBezTo>
                  <a:cubicBezTo>
                    <a:pt x="196" y="246"/>
                    <a:pt x="196" y="245"/>
                    <a:pt x="196" y="245"/>
                  </a:cubicBezTo>
                  <a:cubicBezTo>
                    <a:pt x="196" y="245"/>
                    <a:pt x="196" y="245"/>
                    <a:pt x="196" y="245"/>
                  </a:cubicBezTo>
                  <a:cubicBezTo>
                    <a:pt x="196" y="245"/>
                    <a:pt x="197" y="245"/>
                    <a:pt x="197" y="244"/>
                  </a:cubicBezTo>
                  <a:cubicBezTo>
                    <a:pt x="197" y="244"/>
                    <a:pt x="198" y="242"/>
                    <a:pt x="198" y="241"/>
                  </a:cubicBezTo>
                  <a:cubicBezTo>
                    <a:pt x="198" y="239"/>
                    <a:pt x="199" y="238"/>
                    <a:pt x="201" y="237"/>
                  </a:cubicBezTo>
                  <a:cubicBezTo>
                    <a:pt x="203" y="237"/>
                    <a:pt x="203" y="235"/>
                    <a:pt x="203" y="234"/>
                  </a:cubicBezTo>
                  <a:cubicBezTo>
                    <a:pt x="202" y="234"/>
                    <a:pt x="203" y="234"/>
                    <a:pt x="203" y="234"/>
                  </a:cubicBezTo>
                  <a:cubicBezTo>
                    <a:pt x="203" y="234"/>
                    <a:pt x="203" y="234"/>
                    <a:pt x="203" y="234"/>
                  </a:cubicBezTo>
                  <a:cubicBezTo>
                    <a:pt x="203" y="234"/>
                    <a:pt x="203" y="234"/>
                    <a:pt x="203" y="234"/>
                  </a:cubicBezTo>
                  <a:cubicBezTo>
                    <a:pt x="203" y="233"/>
                    <a:pt x="204" y="233"/>
                    <a:pt x="204" y="232"/>
                  </a:cubicBezTo>
                  <a:cubicBezTo>
                    <a:pt x="205" y="231"/>
                    <a:pt x="206" y="230"/>
                    <a:pt x="206" y="229"/>
                  </a:cubicBezTo>
                  <a:cubicBezTo>
                    <a:pt x="207" y="227"/>
                    <a:pt x="211" y="228"/>
                    <a:pt x="211" y="228"/>
                  </a:cubicBezTo>
                  <a:cubicBezTo>
                    <a:pt x="212" y="228"/>
                    <a:pt x="212" y="230"/>
                    <a:pt x="212" y="230"/>
                  </a:cubicBezTo>
                  <a:cubicBezTo>
                    <a:pt x="213" y="231"/>
                    <a:pt x="217" y="230"/>
                    <a:pt x="218" y="230"/>
                  </a:cubicBezTo>
                  <a:cubicBezTo>
                    <a:pt x="219" y="230"/>
                    <a:pt x="217" y="232"/>
                    <a:pt x="215" y="233"/>
                  </a:cubicBezTo>
                  <a:cubicBezTo>
                    <a:pt x="213" y="233"/>
                    <a:pt x="213" y="234"/>
                    <a:pt x="214" y="234"/>
                  </a:cubicBezTo>
                  <a:cubicBezTo>
                    <a:pt x="214" y="235"/>
                    <a:pt x="216" y="237"/>
                    <a:pt x="217" y="238"/>
                  </a:cubicBezTo>
                  <a:cubicBezTo>
                    <a:pt x="218" y="239"/>
                    <a:pt x="218" y="240"/>
                    <a:pt x="220" y="240"/>
                  </a:cubicBezTo>
                  <a:cubicBezTo>
                    <a:pt x="221" y="240"/>
                    <a:pt x="221" y="238"/>
                    <a:pt x="222" y="238"/>
                  </a:cubicBezTo>
                  <a:cubicBezTo>
                    <a:pt x="223" y="237"/>
                    <a:pt x="224" y="237"/>
                    <a:pt x="225" y="237"/>
                  </a:cubicBezTo>
                  <a:cubicBezTo>
                    <a:pt x="225" y="236"/>
                    <a:pt x="225" y="238"/>
                    <a:pt x="226" y="238"/>
                  </a:cubicBezTo>
                  <a:cubicBezTo>
                    <a:pt x="228" y="238"/>
                    <a:pt x="228" y="237"/>
                    <a:pt x="229" y="238"/>
                  </a:cubicBezTo>
                  <a:cubicBezTo>
                    <a:pt x="230" y="238"/>
                    <a:pt x="229" y="237"/>
                    <a:pt x="229" y="236"/>
                  </a:cubicBezTo>
                  <a:cubicBezTo>
                    <a:pt x="228" y="235"/>
                    <a:pt x="228" y="235"/>
                    <a:pt x="228" y="234"/>
                  </a:cubicBezTo>
                  <a:cubicBezTo>
                    <a:pt x="227" y="233"/>
                    <a:pt x="226" y="234"/>
                    <a:pt x="224" y="234"/>
                  </a:cubicBezTo>
                  <a:cubicBezTo>
                    <a:pt x="223" y="234"/>
                    <a:pt x="223" y="232"/>
                    <a:pt x="222" y="231"/>
                  </a:cubicBezTo>
                  <a:cubicBezTo>
                    <a:pt x="222" y="231"/>
                    <a:pt x="223" y="230"/>
                    <a:pt x="224" y="230"/>
                  </a:cubicBezTo>
                  <a:cubicBezTo>
                    <a:pt x="225" y="230"/>
                    <a:pt x="226" y="228"/>
                    <a:pt x="227" y="228"/>
                  </a:cubicBezTo>
                  <a:cubicBezTo>
                    <a:pt x="228" y="227"/>
                    <a:pt x="229" y="228"/>
                    <a:pt x="230" y="228"/>
                  </a:cubicBezTo>
                  <a:cubicBezTo>
                    <a:pt x="231" y="228"/>
                    <a:pt x="232" y="226"/>
                    <a:pt x="234" y="226"/>
                  </a:cubicBezTo>
                  <a:cubicBezTo>
                    <a:pt x="234" y="226"/>
                    <a:pt x="234" y="226"/>
                    <a:pt x="235" y="226"/>
                  </a:cubicBezTo>
                  <a:cubicBezTo>
                    <a:pt x="235" y="226"/>
                    <a:pt x="235" y="226"/>
                    <a:pt x="235" y="226"/>
                  </a:cubicBezTo>
                  <a:cubicBezTo>
                    <a:pt x="235" y="226"/>
                    <a:pt x="236" y="226"/>
                    <a:pt x="236" y="226"/>
                  </a:cubicBezTo>
                  <a:cubicBezTo>
                    <a:pt x="236" y="226"/>
                    <a:pt x="236" y="226"/>
                    <a:pt x="236" y="226"/>
                  </a:cubicBezTo>
                  <a:cubicBezTo>
                    <a:pt x="236" y="226"/>
                    <a:pt x="237" y="226"/>
                    <a:pt x="237" y="226"/>
                  </a:cubicBezTo>
                  <a:cubicBezTo>
                    <a:pt x="237" y="226"/>
                    <a:pt x="237" y="226"/>
                    <a:pt x="237" y="225"/>
                  </a:cubicBezTo>
                  <a:cubicBezTo>
                    <a:pt x="237" y="225"/>
                    <a:pt x="237" y="225"/>
                    <a:pt x="237" y="225"/>
                  </a:cubicBezTo>
                  <a:cubicBezTo>
                    <a:pt x="238" y="225"/>
                    <a:pt x="238" y="225"/>
                    <a:pt x="238" y="225"/>
                  </a:cubicBezTo>
                  <a:cubicBezTo>
                    <a:pt x="239" y="225"/>
                    <a:pt x="240" y="225"/>
                    <a:pt x="240" y="226"/>
                  </a:cubicBezTo>
                  <a:cubicBezTo>
                    <a:pt x="240" y="226"/>
                    <a:pt x="237" y="228"/>
                    <a:pt x="236" y="228"/>
                  </a:cubicBezTo>
                  <a:cubicBezTo>
                    <a:pt x="235" y="229"/>
                    <a:pt x="234" y="228"/>
                    <a:pt x="234" y="230"/>
                  </a:cubicBezTo>
                  <a:cubicBezTo>
                    <a:pt x="235" y="231"/>
                    <a:pt x="234" y="234"/>
                    <a:pt x="233" y="235"/>
                  </a:cubicBezTo>
                  <a:cubicBezTo>
                    <a:pt x="232" y="236"/>
                    <a:pt x="232" y="235"/>
                    <a:pt x="231" y="236"/>
                  </a:cubicBezTo>
                  <a:cubicBezTo>
                    <a:pt x="229" y="236"/>
                    <a:pt x="232" y="237"/>
                    <a:pt x="233" y="238"/>
                  </a:cubicBezTo>
                  <a:cubicBezTo>
                    <a:pt x="235" y="239"/>
                    <a:pt x="236" y="239"/>
                    <a:pt x="237" y="239"/>
                  </a:cubicBezTo>
                  <a:cubicBezTo>
                    <a:pt x="239" y="240"/>
                    <a:pt x="242" y="243"/>
                    <a:pt x="243" y="245"/>
                  </a:cubicBezTo>
                  <a:cubicBezTo>
                    <a:pt x="243" y="245"/>
                    <a:pt x="243" y="245"/>
                    <a:pt x="243" y="245"/>
                  </a:cubicBezTo>
                  <a:cubicBezTo>
                    <a:pt x="243" y="245"/>
                    <a:pt x="244" y="246"/>
                    <a:pt x="244" y="246"/>
                  </a:cubicBezTo>
                  <a:cubicBezTo>
                    <a:pt x="244" y="246"/>
                    <a:pt x="244" y="246"/>
                    <a:pt x="244" y="246"/>
                  </a:cubicBezTo>
                  <a:cubicBezTo>
                    <a:pt x="244" y="246"/>
                    <a:pt x="245" y="246"/>
                    <a:pt x="245" y="246"/>
                  </a:cubicBezTo>
                  <a:cubicBezTo>
                    <a:pt x="246" y="246"/>
                    <a:pt x="246" y="246"/>
                    <a:pt x="246" y="246"/>
                  </a:cubicBezTo>
                  <a:cubicBezTo>
                    <a:pt x="249" y="246"/>
                    <a:pt x="248" y="247"/>
                    <a:pt x="249" y="249"/>
                  </a:cubicBezTo>
                  <a:cubicBezTo>
                    <a:pt x="250" y="251"/>
                    <a:pt x="251" y="252"/>
                    <a:pt x="251" y="253"/>
                  </a:cubicBezTo>
                  <a:cubicBezTo>
                    <a:pt x="251" y="253"/>
                    <a:pt x="251" y="253"/>
                    <a:pt x="251" y="254"/>
                  </a:cubicBezTo>
                  <a:cubicBezTo>
                    <a:pt x="250" y="254"/>
                    <a:pt x="250" y="254"/>
                    <a:pt x="250" y="254"/>
                  </a:cubicBezTo>
                  <a:cubicBezTo>
                    <a:pt x="250" y="254"/>
                    <a:pt x="250" y="254"/>
                    <a:pt x="250" y="254"/>
                  </a:cubicBezTo>
                  <a:cubicBezTo>
                    <a:pt x="250" y="254"/>
                    <a:pt x="250" y="255"/>
                    <a:pt x="249" y="255"/>
                  </a:cubicBezTo>
                  <a:cubicBezTo>
                    <a:pt x="249" y="255"/>
                    <a:pt x="249" y="255"/>
                    <a:pt x="249" y="255"/>
                  </a:cubicBezTo>
                  <a:cubicBezTo>
                    <a:pt x="249" y="255"/>
                    <a:pt x="248" y="256"/>
                    <a:pt x="247" y="256"/>
                  </a:cubicBezTo>
                  <a:cubicBezTo>
                    <a:pt x="247" y="256"/>
                    <a:pt x="247" y="256"/>
                    <a:pt x="247" y="256"/>
                  </a:cubicBezTo>
                  <a:cubicBezTo>
                    <a:pt x="246" y="256"/>
                    <a:pt x="246" y="257"/>
                    <a:pt x="245" y="257"/>
                  </a:cubicBezTo>
                  <a:cubicBezTo>
                    <a:pt x="243" y="257"/>
                    <a:pt x="243" y="257"/>
                    <a:pt x="242" y="257"/>
                  </a:cubicBezTo>
                  <a:cubicBezTo>
                    <a:pt x="240" y="257"/>
                    <a:pt x="239" y="257"/>
                    <a:pt x="237" y="257"/>
                  </a:cubicBezTo>
                  <a:cubicBezTo>
                    <a:pt x="235" y="257"/>
                    <a:pt x="231" y="256"/>
                    <a:pt x="229" y="255"/>
                  </a:cubicBezTo>
                  <a:cubicBezTo>
                    <a:pt x="228" y="255"/>
                    <a:pt x="228" y="253"/>
                    <a:pt x="226" y="253"/>
                  </a:cubicBezTo>
                  <a:cubicBezTo>
                    <a:pt x="223" y="253"/>
                    <a:pt x="222" y="252"/>
                    <a:pt x="218" y="252"/>
                  </a:cubicBezTo>
                  <a:cubicBezTo>
                    <a:pt x="213" y="252"/>
                    <a:pt x="213" y="252"/>
                    <a:pt x="210" y="254"/>
                  </a:cubicBezTo>
                  <a:cubicBezTo>
                    <a:pt x="207" y="256"/>
                    <a:pt x="203" y="256"/>
                    <a:pt x="201" y="256"/>
                  </a:cubicBezTo>
                  <a:cubicBezTo>
                    <a:pt x="199" y="256"/>
                    <a:pt x="201" y="257"/>
                    <a:pt x="201" y="258"/>
                  </a:cubicBezTo>
                  <a:cubicBezTo>
                    <a:pt x="202" y="259"/>
                    <a:pt x="201" y="258"/>
                    <a:pt x="200" y="258"/>
                  </a:cubicBezTo>
                  <a:cubicBezTo>
                    <a:pt x="198" y="259"/>
                    <a:pt x="200" y="259"/>
                    <a:pt x="199" y="259"/>
                  </a:cubicBezTo>
                  <a:cubicBezTo>
                    <a:pt x="198" y="260"/>
                    <a:pt x="194" y="260"/>
                    <a:pt x="192" y="260"/>
                  </a:cubicBezTo>
                  <a:cubicBezTo>
                    <a:pt x="191" y="260"/>
                    <a:pt x="190" y="261"/>
                    <a:pt x="189" y="262"/>
                  </a:cubicBezTo>
                  <a:cubicBezTo>
                    <a:pt x="189" y="263"/>
                    <a:pt x="189" y="264"/>
                    <a:pt x="190" y="265"/>
                  </a:cubicBezTo>
                  <a:cubicBezTo>
                    <a:pt x="191" y="267"/>
                    <a:pt x="191" y="268"/>
                    <a:pt x="190" y="268"/>
                  </a:cubicBezTo>
                  <a:cubicBezTo>
                    <a:pt x="189" y="269"/>
                    <a:pt x="188" y="268"/>
                    <a:pt x="187" y="268"/>
                  </a:cubicBezTo>
                  <a:cubicBezTo>
                    <a:pt x="186" y="268"/>
                    <a:pt x="187" y="269"/>
                    <a:pt x="188" y="270"/>
                  </a:cubicBezTo>
                  <a:cubicBezTo>
                    <a:pt x="190" y="271"/>
                    <a:pt x="190" y="270"/>
                    <a:pt x="191" y="270"/>
                  </a:cubicBezTo>
                  <a:cubicBezTo>
                    <a:pt x="192" y="270"/>
                    <a:pt x="192" y="271"/>
                    <a:pt x="192" y="272"/>
                  </a:cubicBezTo>
                  <a:cubicBezTo>
                    <a:pt x="191" y="272"/>
                    <a:pt x="191" y="273"/>
                    <a:pt x="192" y="274"/>
                  </a:cubicBezTo>
                  <a:cubicBezTo>
                    <a:pt x="193" y="274"/>
                    <a:pt x="193" y="275"/>
                    <a:pt x="194" y="276"/>
                  </a:cubicBezTo>
                  <a:cubicBezTo>
                    <a:pt x="195" y="276"/>
                    <a:pt x="196" y="276"/>
                    <a:pt x="197" y="277"/>
                  </a:cubicBezTo>
                  <a:cubicBezTo>
                    <a:pt x="199" y="277"/>
                    <a:pt x="199" y="277"/>
                    <a:pt x="200" y="278"/>
                  </a:cubicBezTo>
                  <a:cubicBezTo>
                    <a:pt x="202" y="279"/>
                    <a:pt x="203" y="280"/>
                    <a:pt x="205" y="280"/>
                  </a:cubicBezTo>
                  <a:cubicBezTo>
                    <a:pt x="206" y="280"/>
                    <a:pt x="206" y="278"/>
                    <a:pt x="206" y="277"/>
                  </a:cubicBezTo>
                  <a:cubicBezTo>
                    <a:pt x="206" y="277"/>
                    <a:pt x="211" y="278"/>
                    <a:pt x="213" y="279"/>
                  </a:cubicBezTo>
                  <a:cubicBezTo>
                    <a:pt x="214" y="280"/>
                    <a:pt x="217" y="280"/>
                    <a:pt x="219" y="280"/>
                  </a:cubicBezTo>
                  <a:cubicBezTo>
                    <a:pt x="221" y="279"/>
                    <a:pt x="222" y="277"/>
                    <a:pt x="223" y="277"/>
                  </a:cubicBezTo>
                  <a:cubicBezTo>
                    <a:pt x="223" y="276"/>
                    <a:pt x="224" y="277"/>
                    <a:pt x="225" y="277"/>
                  </a:cubicBezTo>
                  <a:cubicBezTo>
                    <a:pt x="226" y="276"/>
                    <a:pt x="225" y="277"/>
                    <a:pt x="227" y="277"/>
                  </a:cubicBezTo>
                  <a:cubicBezTo>
                    <a:pt x="228" y="278"/>
                    <a:pt x="228" y="277"/>
                    <a:pt x="228" y="277"/>
                  </a:cubicBezTo>
                  <a:cubicBezTo>
                    <a:pt x="228" y="277"/>
                    <a:pt x="228" y="277"/>
                    <a:pt x="228" y="277"/>
                  </a:cubicBezTo>
                  <a:cubicBezTo>
                    <a:pt x="228" y="277"/>
                    <a:pt x="228" y="277"/>
                    <a:pt x="228" y="277"/>
                  </a:cubicBezTo>
                  <a:cubicBezTo>
                    <a:pt x="228" y="277"/>
                    <a:pt x="228" y="278"/>
                    <a:pt x="228" y="278"/>
                  </a:cubicBezTo>
                  <a:cubicBezTo>
                    <a:pt x="228" y="278"/>
                    <a:pt x="228" y="278"/>
                    <a:pt x="228" y="278"/>
                  </a:cubicBezTo>
                  <a:cubicBezTo>
                    <a:pt x="228" y="278"/>
                    <a:pt x="228" y="278"/>
                    <a:pt x="228" y="278"/>
                  </a:cubicBezTo>
                  <a:cubicBezTo>
                    <a:pt x="228" y="279"/>
                    <a:pt x="228" y="279"/>
                    <a:pt x="228" y="280"/>
                  </a:cubicBezTo>
                  <a:cubicBezTo>
                    <a:pt x="228" y="280"/>
                    <a:pt x="228" y="280"/>
                    <a:pt x="228" y="280"/>
                  </a:cubicBezTo>
                  <a:cubicBezTo>
                    <a:pt x="228" y="280"/>
                    <a:pt x="228" y="280"/>
                    <a:pt x="228" y="280"/>
                  </a:cubicBezTo>
                  <a:cubicBezTo>
                    <a:pt x="228" y="281"/>
                    <a:pt x="228" y="285"/>
                    <a:pt x="228" y="286"/>
                  </a:cubicBezTo>
                  <a:cubicBezTo>
                    <a:pt x="228" y="286"/>
                    <a:pt x="228" y="287"/>
                    <a:pt x="227" y="287"/>
                  </a:cubicBezTo>
                  <a:cubicBezTo>
                    <a:pt x="227" y="287"/>
                    <a:pt x="227" y="287"/>
                    <a:pt x="227" y="287"/>
                  </a:cubicBezTo>
                  <a:cubicBezTo>
                    <a:pt x="227" y="287"/>
                    <a:pt x="227" y="287"/>
                    <a:pt x="227" y="288"/>
                  </a:cubicBezTo>
                  <a:cubicBezTo>
                    <a:pt x="227" y="288"/>
                    <a:pt x="226" y="288"/>
                    <a:pt x="226" y="288"/>
                  </a:cubicBezTo>
                  <a:cubicBezTo>
                    <a:pt x="226" y="288"/>
                    <a:pt x="226" y="288"/>
                    <a:pt x="226" y="288"/>
                  </a:cubicBezTo>
                  <a:cubicBezTo>
                    <a:pt x="226" y="288"/>
                    <a:pt x="226" y="289"/>
                    <a:pt x="226" y="289"/>
                  </a:cubicBezTo>
                  <a:cubicBezTo>
                    <a:pt x="226" y="289"/>
                    <a:pt x="226" y="289"/>
                    <a:pt x="226" y="290"/>
                  </a:cubicBezTo>
                  <a:cubicBezTo>
                    <a:pt x="226" y="290"/>
                    <a:pt x="226" y="290"/>
                    <a:pt x="226" y="290"/>
                  </a:cubicBezTo>
                  <a:cubicBezTo>
                    <a:pt x="226" y="291"/>
                    <a:pt x="225" y="292"/>
                    <a:pt x="225" y="293"/>
                  </a:cubicBezTo>
                  <a:cubicBezTo>
                    <a:pt x="225" y="293"/>
                    <a:pt x="225" y="293"/>
                    <a:pt x="225" y="293"/>
                  </a:cubicBezTo>
                  <a:cubicBezTo>
                    <a:pt x="225" y="293"/>
                    <a:pt x="225" y="294"/>
                    <a:pt x="224" y="294"/>
                  </a:cubicBezTo>
                  <a:cubicBezTo>
                    <a:pt x="224" y="295"/>
                    <a:pt x="224" y="296"/>
                    <a:pt x="223" y="297"/>
                  </a:cubicBezTo>
                  <a:cubicBezTo>
                    <a:pt x="223" y="297"/>
                    <a:pt x="223" y="298"/>
                    <a:pt x="222" y="298"/>
                  </a:cubicBezTo>
                  <a:cubicBezTo>
                    <a:pt x="222" y="299"/>
                    <a:pt x="222" y="299"/>
                    <a:pt x="222" y="299"/>
                  </a:cubicBezTo>
                  <a:cubicBezTo>
                    <a:pt x="222" y="299"/>
                    <a:pt x="222" y="300"/>
                    <a:pt x="222" y="300"/>
                  </a:cubicBezTo>
                  <a:cubicBezTo>
                    <a:pt x="222" y="301"/>
                    <a:pt x="221" y="301"/>
                    <a:pt x="221" y="301"/>
                  </a:cubicBezTo>
                  <a:cubicBezTo>
                    <a:pt x="221" y="301"/>
                    <a:pt x="221" y="301"/>
                    <a:pt x="221" y="302"/>
                  </a:cubicBezTo>
                  <a:cubicBezTo>
                    <a:pt x="221" y="302"/>
                    <a:pt x="221" y="302"/>
                    <a:pt x="220" y="302"/>
                  </a:cubicBezTo>
                  <a:cubicBezTo>
                    <a:pt x="219" y="304"/>
                    <a:pt x="214" y="303"/>
                    <a:pt x="213" y="303"/>
                  </a:cubicBezTo>
                  <a:cubicBezTo>
                    <a:pt x="211" y="303"/>
                    <a:pt x="211" y="302"/>
                    <a:pt x="210" y="301"/>
                  </a:cubicBezTo>
                  <a:cubicBezTo>
                    <a:pt x="209" y="300"/>
                    <a:pt x="209" y="302"/>
                    <a:pt x="208" y="301"/>
                  </a:cubicBezTo>
                  <a:cubicBezTo>
                    <a:pt x="207" y="300"/>
                    <a:pt x="207" y="301"/>
                    <a:pt x="206" y="301"/>
                  </a:cubicBezTo>
                  <a:cubicBezTo>
                    <a:pt x="204" y="302"/>
                    <a:pt x="202" y="304"/>
                    <a:pt x="201" y="304"/>
                  </a:cubicBezTo>
                  <a:cubicBezTo>
                    <a:pt x="200" y="305"/>
                    <a:pt x="194" y="303"/>
                    <a:pt x="193" y="303"/>
                  </a:cubicBezTo>
                  <a:cubicBezTo>
                    <a:pt x="191" y="302"/>
                    <a:pt x="186" y="301"/>
                    <a:pt x="185" y="301"/>
                  </a:cubicBezTo>
                  <a:cubicBezTo>
                    <a:pt x="185" y="301"/>
                    <a:pt x="185" y="301"/>
                    <a:pt x="185" y="301"/>
                  </a:cubicBezTo>
                  <a:cubicBezTo>
                    <a:pt x="184" y="301"/>
                    <a:pt x="183" y="300"/>
                    <a:pt x="181" y="300"/>
                  </a:cubicBezTo>
                  <a:cubicBezTo>
                    <a:pt x="181" y="300"/>
                    <a:pt x="181" y="300"/>
                    <a:pt x="180" y="300"/>
                  </a:cubicBezTo>
                  <a:cubicBezTo>
                    <a:pt x="180" y="300"/>
                    <a:pt x="179" y="299"/>
                    <a:pt x="178" y="299"/>
                  </a:cubicBezTo>
                  <a:cubicBezTo>
                    <a:pt x="175" y="299"/>
                    <a:pt x="176" y="299"/>
                    <a:pt x="175" y="298"/>
                  </a:cubicBezTo>
                  <a:cubicBezTo>
                    <a:pt x="174" y="297"/>
                    <a:pt x="173" y="296"/>
                    <a:pt x="172" y="295"/>
                  </a:cubicBezTo>
                  <a:cubicBezTo>
                    <a:pt x="170" y="295"/>
                    <a:pt x="165" y="297"/>
                    <a:pt x="164" y="298"/>
                  </a:cubicBezTo>
                  <a:cubicBezTo>
                    <a:pt x="163" y="298"/>
                    <a:pt x="162" y="299"/>
                    <a:pt x="162" y="301"/>
                  </a:cubicBezTo>
                  <a:cubicBezTo>
                    <a:pt x="163" y="303"/>
                    <a:pt x="163" y="306"/>
                    <a:pt x="161" y="307"/>
                  </a:cubicBezTo>
                  <a:cubicBezTo>
                    <a:pt x="158" y="308"/>
                    <a:pt x="157" y="307"/>
                    <a:pt x="155" y="306"/>
                  </a:cubicBezTo>
                  <a:cubicBezTo>
                    <a:pt x="152" y="304"/>
                    <a:pt x="150" y="303"/>
                    <a:pt x="148" y="303"/>
                  </a:cubicBezTo>
                  <a:cubicBezTo>
                    <a:pt x="146" y="303"/>
                    <a:pt x="144" y="301"/>
                    <a:pt x="144" y="300"/>
                  </a:cubicBezTo>
                  <a:cubicBezTo>
                    <a:pt x="143" y="299"/>
                    <a:pt x="143" y="297"/>
                    <a:pt x="141" y="297"/>
                  </a:cubicBezTo>
                  <a:cubicBezTo>
                    <a:pt x="140" y="297"/>
                    <a:pt x="139" y="296"/>
                    <a:pt x="136" y="296"/>
                  </a:cubicBezTo>
                  <a:cubicBezTo>
                    <a:pt x="134" y="295"/>
                    <a:pt x="132" y="296"/>
                    <a:pt x="131" y="295"/>
                  </a:cubicBezTo>
                  <a:cubicBezTo>
                    <a:pt x="130" y="295"/>
                    <a:pt x="130" y="295"/>
                    <a:pt x="130" y="294"/>
                  </a:cubicBezTo>
                  <a:cubicBezTo>
                    <a:pt x="129" y="294"/>
                    <a:pt x="129" y="294"/>
                    <a:pt x="129" y="294"/>
                  </a:cubicBezTo>
                  <a:cubicBezTo>
                    <a:pt x="129" y="294"/>
                    <a:pt x="129" y="294"/>
                    <a:pt x="129" y="294"/>
                  </a:cubicBezTo>
                  <a:cubicBezTo>
                    <a:pt x="129" y="294"/>
                    <a:pt x="129" y="294"/>
                    <a:pt x="128" y="294"/>
                  </a:cubicBezTo>
                  <a:cubicBezTo>
                    <a:pt x="128" y="294"/>
                    <a:pt x="128" y="294"/>
                    <a:pt x="128" y="294"/>
                  </a:cubicBezTo>
                  <a:cubicBezTo>
                    <a:pt x="128" y="294"/>
                    <a:pt x="128" y="294"/>
                    <a:pt x="127" y="294"/>
                  </a:cubicBezTo>
                  <a:cubicBezTo>
                    <a:pt x="126" y="295"/>
                    <a:pt x="126" y="294"/>
                    <a:pt x="127" y="293"/>
                  </a:cubicBezTo>
                  <a:cubicBezTo>
                    <a:pt x="127" y="292"/>
                    <a:pt x="125" y="293"/>
                    <a:pt x="124" y="292"/>
                  </a:cubicBezTo>
                  <a:cubicBezTo>
                    <a:pt x="122" y="291"/>
                    <a:pt x="124" y="289"/>
                    <a:pt x="125" y="288"/>
                  </a:cubicBezTo>
                  <a:cubicBezTo>
                    <a:pt x="126" y="287"/>
                    <a:pt x="127" y="284"/>
                    <a:pt x="126" y="283"/>
                  </a:cubicBezTo>
                  <a:cubicBezTo>
                    <a:pt x="125" y="282"/>
                    <a:pt x="125" y="280"/>
                    <a:pt x="126" y="279"/>
                  </a:cubicBezTo>
                  <a:cubicBezTo>
                    <a:pt x="126" y="278"/>
                    <a:pt x="127" y="277"/>
                    <a:pt x="126" y="277"/>
                  </a:cubicBezTo>
                  <a:cubicBezTo>
                    <a:pt x="125" y="277"/>
                    <a:pt x="124" y="276"/>
                    <a:pt x="123" y="275"/>
                  </a:cubicBezTo>
                  <a:cubicBezTo>
                    <a:pt x="122" y="274"/>
                    <a:pt x="119" y="276"/>
                    <a:pt x="118" y="276"/>
                  </a:cubicBezTo>
                  <a:cubicBezTo>
                    <a:pt x="117" y="277"/>
                    <a:pt x="117" y="277"/>
                    <a:pt x="117" y="277"/>
                  </a:cubicBezTo>
                  <a:cubicBezTo>
                    <a:pt x="116" y="277"/>
                    <a:pt x="116" y="277"/>
                    <a:pt x="115" y="276"/>
                  </a:cubicBezTo>
                  <a:cubicBezTo>
                    <a:pt x="114" y="276"/>
                    <a:pt x="114" y="276"/>
                    <a:pt x="113" y="276"/>
                  </a:cubicBezTo>
                  <a:cubicBezTo>
                    <a:pt x="110" y="276"/>
                    <a:pt x="107" y="277"/>
                    <a:pt x="105" y="278"/>
                  </a:cubicBezTo>
                  <a:cubicBezTo>
                    <a:pt x="103" y="278"/>
                    <a:pt x="102" y="278"/>
                    <a:pt x="101" y="277"/>
                  </a:cubicBezTo>
                  <a:cubicBezTo>
                    <a:pt x="101" y="277"/>
                    <a:pt x="98" y="277"/>
                    <a:pt x="95" y="277"/>
                  </a:cubicBezTo>
                  <a:cubicBezTo>
                    <a:pt x="93" y="277"/>
                    <a:pt x="94" y="277"/>
                    <a:pt x="93" y="276"/>
                  </a:cubicBezTo>
                  <a:cubicBezTo>
                    <a:pt x="92" y="276"/>
                    <a:pt x="91" y="277"/>
                    <a:pt x="90" y="278"/>
                  </a:cubicBezTo>
                  <a:cubicBezTo>
                    <a:pt x="90" y="279"/>
                    <a:pt x="87" y="279"/>
                    <a:pt x="85" y="280"/>
                  </a:cubicBezTo>
                  <a:cubicBezTo>
                    <a:pt x="83" y="280"/>
                    <a:pt x="82" y="281"/>
                    <a:pt x="81" y="282"/>
                  </a:cubicBezTo>
                  <a:cubicBezTo>
                    <a:pt x="80" y="282"/>
                    <a:pt x="79" y="282"/>
                    <a:pt x="77" y="283"/>
                  </a:cubicBezTo>
                  <a:cubicBezTo>
                    <a:pt x="77" y="283"/>
                    <a:pt x="76" y="283"/>
                    <a:pt x="76" y="283"/>
                  </a:cubicBezTo>
                  <a:cubicBezTo>
                    <a:pt x="76" y="284"/>
                    <a:pt x="76" y="284"/>
                    <a:pt x="76" y="284"/>
                  </a:cubicBezTo>
                  <a:cubicBezTo>
                    <a:pt x="75" y="284"/>
                    <a:pt x="75" y="284"/>
                    <a:pt x="75" y="284"/>
                  </a:cubicBezTo>
                  <a:cubicBezTo>
                    <a:pt x="75" y="284"/>
                    <a:pt x="75" y="284"/>
                    <a:pt x="75" y="284"/>
                  </a:cubicBezTo>
                  <a:cubicBezTo>
                    <a:pt x="74" y="285"/>
                    <a:pt x="74" y="285"/>
                    <a:pt x="74" y="285"/>
                  </a:cubicBezTo>
                  <a:cubicBezTo>
                    <a:pt x="74" y="285"/>
                    <a:pt x="74" y="285"/>
                    <a:pt x="73" y="285"/>
                  </a:cubicBezTo>
                  <a:cubicBezTo>
                    <a:pt x="72" y="286"/>
                    <a:pt x="72" y="285"/>
                    <a:pt x="71" y="285"/>
                  </a:cubicBezTo>
                  <a:cubicBezTo>
                    <a:pt x="69" y="284"/>
                    <a:pt x="65" y="285"/>
                    <a:pt x="63" y="285"/>
                  </a:cubicBezTo>
                  <a:cubicBezTo>
                    <a:pt x="62" y="285"/>
                    <a:pt x="60" y="282"/>
                    <a:pt x="59" y="282"/>
                  </a:cubicBezTo>
                  <a:cubicBezTo>
                    <a:pt x="58" y="282"/>
                    <a:pt x="56" y="284"/>
                    <a:pt x="56" y="286"/>
                  </a:cubicBezTo>
                  <a:cubicBezTo>
                    <a:pt x="55" y="287"/>
                    <a:pt x="53" y="290"/>
                    <a:pt x="51" y="292"/>
                  </a:cubicBezTo>
                  <a:cubicBezTo>
                    <a:pt x="49" y="293"/>
                    <a:pt x="46" y="293"/>
                    <a:pt x="46" y="294"/>
                  </a:cubicBezTo>
                  <a:cubicBezTo>
                    <a:pt x="45" y="295"/>
                    <a:pt x="43" y="296"/>
                    <a:pt x="42" y="298"/>
                  </a:cubicBezTo>
                  <a:cubicBezTo>
                    <a:pt x="42" y="300"/>
                    <a:pt x="41" y="299"/>
                    <a:pt x="40" y="301"/>
                  </a:cubicBezTo>
                  <a:cubicBezTo>
                    <a:pt x="38" y="303"/>
                    <a:pt x="39" y="305"/>
                    <a:pt x="39" y="309"/>
                  </a:cubicBezTo>
                  <a:cubicBezTo>
                    <a:pt x="39" y="313"/>
                    <a:pt x="33" y="315"/>
                    <a:pt x="30" y="316"/>
                  </a:cubicBezTo>
                  <a:cubicBezTo>
                    <a:pt x="29" y="316"/>
                    <a:pt x="29" y="316"/>
                    <a:pt x="28" y="317"/>
                  </a:cubicBezTo>
                  <a:cubicBezTo>
                    <a:pt x="28" y="317"/>
                    <a:pt x="28" y="317"/>
                    <a:pt x="28" y="317"/>
                  </a:cubicBezTo>
                  <a:cubicBezTo>
                    <a:pt x="27" y="317"/>
                    <a:pt x="27" y="317"/>
                    <a:pt x="27" y="318"/>
                  </a:cubicBezTo>
                  <a:cubicBezTo>
                    <a:pt x="26" y="318"/>
                    <a:pt x="26" y="318"/>
                    <a:pt x="26" y="318"/>
                  </a:cubicBezTo>
                  <a:cubicBezTo>
                    <a:pt x="26" y="318"/>
                    <a:pt x="25" y="318"/>
                    <a:pt x="25" y="319"/>
                  </a:cubicBezTo>
                  <a:cubicBezTo>
                    <a:pt x="25" y="319"/>
                    <a:pt x="25" y="319"/>
                    <a:pt x="24" y="319"/>
                  </a:cubicBezTo>
                  <a:cubicBezTo>
                    <a:pt x="24" y="319"/>
                    <a:pt x="24" y="319"/>
                    <a:pt x="24" y="319"/>
                  </a:cubicBezTo>
                  <a:cubicBezTo>
                    <a:pt x="24" y="320"/>
                    <a:pt x="24" y="320"/>
                    <a:pt x="24" y="320"/>
                  </a:cubicBezTo>
                  <a:cubicBezTo>
                    <a:pt x="22" y="321"/>
                    <a:pt x="22" y="323"/>
                    <a:pt x="20" y="324"/>
                  </a:cubicBezTo>
                  <a:cubicBezTo>
                    <a:pt x="18" y="325"/>
                    <a:pt x="16" y="330"/>
                    <a:pt x="16" y="331"/>
                  </a:cubicBezTo>
                  <a:cubicBezTo>
                    <a:pt x="16" y="332"/>
                    <a:pt x="10" y="336"/>
                    <a:pt x="10" y="338"/>
                  </a:cubicBezTo>
                  <a:cubicBezTo>
                    <a:pt x="9" y="340"/>
                    <a:pt x="7" y="343"/>
                    <a:pt x="6" y="343"/>
                  </a:cubicBezTo>
                  <a:cubicBezTo>
                    <a:pt x="6" y="343"/>
                    <a:pt x="6" y="343"/>
                    <a:pt x="6" y="344"/>
                  </a:cubicBezTo>
                  <a:cubicBezTo>
                    <a:pt x="6" y="344"/>
                    <a:pt x="6" y="344"/>
                    <a:pt x="6" y="344"/>
                  </a:cubicBezTo>
                  <a:cubicBezTo>
                    <a:pt x="5" y="344"/>
                    <a:pt x="5" y="344"/>
                    <a:pt x="5" y="345"/>
                  </a:cubicBezTo>
                  <a:cubicBezTo>
                    <a:pt x="5" y="345"/>
                    <a:pt x="5" y="345"/>
                    <a:pt x="5" y="345"/>
                  </a:cubicBezTo>
                  <a:cubicBezTo>
                    <a:pt x="5" y="345"/>
                    <a:pt x="5" y="345"/>
                    <a:pt x="5" y="346"/>
                  </a:cubicBezTo>
                  <a:cubicBezTo>
                    <a:pt x="5" y="346"/>
                    <a:pt x="5" y="346"/>
                    <a:pt x="5" y="346"/>
                  </a:cubicBezTo>
                  <a:cubicBezTo>
                    <a:pt x="5" y="347"/>
                    <a:pt x="5" y="347"/>
                    <a:pt x="5" y="348"/>
                  </a:cubicBezTo>
                  <a:cubicBezTo>
                    <a:pt x="5" y="348"/>
                    <a:pt x="5" y="348"/>
                    <a:pt x="5" y="348"/>
                  </a:cubicBezTo>
                  <a:cubicBezTo>
                    <a:pt x="5" y="349"/>
                    <a:pt x="7" y="351"/>
                    <a:pt x="8" y="352"/>
                  </a:cubicBezTo>
                  <a:cubicBezTo>
                    <a:pt x="8" y="353"/>
                    <a:pt x="7" y="353"/>
                    <a:pt x="7" y="355"/>
                  </a:cubicBezTo>
                  <a:cubicBezTo>
                    <a:pt x="6" y="357"/>
                    <a:pt x="8" y="357"/>
                    <a:pt x="8" y="360"/>
                  </a:cubicBezTo>
                  <a:cubicBezTo>
                    <a:pt x="9" y="362"/>
                    <a:pt x="6" y="364"/>
                    <a:pt x="6" y="366"/>
                  </a:cubicBezTo>
                  <a:cubicBezTo>
                    <a:pt x="6" y="367"/>
                    <a:pt x="6" y="367"/>
                    <a:pt x="6" y="368"/>
                  </a:cubicBezTo>
                  <a:cubicBezTo>
                    <a:pt x="6" y="368"/>
                    <a:pt x="6" y="369"/>
                    <a:pt x="6" y="369"/>
                  </a:cubicBezTo>
                  <a:cubicBezTo>
                    <a:pt x="5" y="370"/>
                    <a:pt x="5" y="370"/>
                    <a:pt x="5" y="370"/>
                  </a:cubicBezTo>
                  <a:cubicBezTo>
                    <a:pt x="5" y="370"/>
                    <a:pt x="5" y="370"/>
                    <a:pt x="5" y="371"/>
                  </a:cubicBezTo>
                  <a:cubicBezTo>
                    <a:pt x="5" y="371"/>
                    <a:pt x="5" y="371"/>
                    <a:pt x="5" y="371"/>
                  </a:cubicBezTo>
                  <a:cubicBezTo>
                    <a:pt x="4" y="371"/>
                    <a:pt x="4" y="372"/>
                    <a:pt x="4" y="372"/>
                  </a:cubicBezTo>
                  <a:cubicBezTo>
                    <a:pt x="3" y="373"/>
                    <a:pt x="0" y="375"/>
                    <a:pt x="2" y="376"/>
                  </a:cubicBezTo>
                  <a:cubicBezTo>
                    <a:pt x="3" y="377"/>
                    <a:pt x="2" y="377"/>
                    <a:pt x="3" y="380"/>
                  </a:cubicBezTo>
                  <a:cubicBezTo>
                    <a:pt x="3" y="380"/>
                    <a:pt x="3" y="380"/>
                    <a:pt x="3" y="380"/>
                  </a:cubicBezTo>
                  <a:cubicBezTo>
                    <a:pt x="4" y="381"/>
                    <a:pt x="4" y="382"/>
                    <a:pt x="3" y="382"/>
                  </a:cubicBezTo>
                  <a:cubicBezTo>
                    <a:pt x="3" y="382"/>
                    <a:pt x="3" y="382"/>
                    <a:pt x="3" y="382"/>
                  </a:cubicBezTo>
                  <a:cubicBezTo>
                    <a:pt x="3" y="382"/>
                    <a:pt x="3" y="383"/>
                    <a:pt x="3" y="383"/>
                  </a:cubicBezTo>
                  <a:cubicBezTo>
                    <a:pt x="3" y="383"/>
                    <a:pt x="3" y="384"/>
                    <a:pt x="2" y="384"/>
                  </a:cubicBezTo>
                  <a:cubicBezTo>
                    <a:pt x="2" y="384"/>
                    <a:pt x="2" y="385"/>
                    <a:pt x="2" y="385"/>
                  </a:cubicBezTo>
                  <a:cubicBezTo>
                    <a:pt x="2" y="385"/>
                    <a:pt x="2" y="385"/>
                    <a:pt x="2" y="385"/>
                  </a:cubicBezTo>
                  <a:cubicBezTo>
                    <a:pt x="3" y="385"/>
                    <a:pt x="3" y="386"/>
                    <a:pt x="3" y="386"/>
                  </a:cubicBezTo>
                  <a:cubicBezTo>
                    <a:pt x="3" y="386"/>
                    <a:pt x="3" y="386"/>
                    <a:pt x="3" y="386"/>
                  </a:cubicBezTo>
                  <a:cubicBezTo>
                    <a:pt x="3" y="386"/>
                    <a:pt x="3" y="386"/>
                    <a:pt x="3" y="386"/>
                  </a:cubicBezTo>
                  <a:cubicBezTo>
                    <a:pt x="3" y="386"/>
                    <a:pt x="4" y="386"/>
                    <a:pt x="5" y="387"/>
                  </a:cubicBezTo>
                  <a:cubicBezTo>
                    <a:pt x="5" y="387"/>
                    <a:pt x="6" y="387"/>
                    <a:pt x="6" y="388"/>
                  </a:cubicBezTo>
                  <a:cubicBezTo>
                    <a:pt x="8" y="389"/>
                    <a:pt x="7" y="390"/>
                    <a:pt x="8" y="390"/>
                  </a:cubicBezTo>
                  <a:cubicBezTo>
                    <a:pt x="8" y="390"/>
                    <a:pt x="8" y="391"/>
                    <a:pt x="8" y="391"/>
                  </a:cubicBezTo>
                  <a:cubicBezTo>
                    <a:pt x="8" y="391"/>
                    <a:pt x="8" y="391"/>
                    <a:pt x="9" y="392"/>
                  </a:cubicBezTo>
                  <a:cubicBezTo>
                    <a:pt x="9" y="392"/>
                    <a:pt x="9" y="392"/>
                    <a:pt x="9" y="392"/>
                  </a:cubicBezTo>
                  <a:cubicBezTo>
                    <a:pt x="9" y="392"/>
                    <a:pt x="9" y="392"/>
                    <a:pt x="9" y="392"/>
                  </a:cubicBezTo>
                  <a:cubicBezTo>
                    <a:pt x="9" y="392"/>
                    <a:pt x="9" y="392"/>
                    <a:pt x="9" y="392"/>
                  </a:cubicBezTo>
                  <a:cubicBezTo>
                    <a:pt x="10" y="393"/>
                    <a:pt x="10" y="393"/>
                    <a:pt x="11" y="393"/>
                  </a:cubicBezTo>
                  <a:cubicBezTo>
                    <a:pt x="13" y="394"/>
                    <a:pt x="13" y="395"/>
                    <a:pt x="13" y="396"/>
                  </a:cubicBezTo>
                  <a:cubicBezTo>
                    <a:pt x="14" y="397"/>
                    <a:pt x="15" y="398"/>
                    <a:pt x="15" y="399"/>
                  </a:cubicBezTo>
                  <a:cubicBezTo>
                    <a:pt x="15" y="399"/>
                    <a:pt x="15" y="399"/>
                    <a:pt x="16" y="399"/>
                  </a:cubicBezTo>
                  <a:cubicBezTo>
                    <a:pt x="16" y="399"/>
                    <a:pt x="16" y="399"/>
                    <a:pt x="16" y="399"/>
                  </a:cubicBezTo>
                  <a:cubicBezTo>
                    <a:pt x="16" y="399"/>
                    <a:pt x="16" y="399"/>
                    <a:pt x="16" y="400"/>
                  </a:cubicBezTo>
                  <a:cubicBezTo>
                    <a:pt x="16" y="400"/>
                    <a:pt x="16" y="400"/>
                    <a:pt x="16" y="400"/>
                  </a:cubicBezTo>
                  <a:cubicBezTo>
                    <a:pt x="16" y="400"/>
                    <a:pt x="16" y="400"/>
                    <a:pt x="16" y="400"/>
                  </a:cubicBezTo>
                  <a:cubicBezTo>
                    <a:pt x="16" y="401"/>
                    <a:pt x="16" y="402"/>
                    <a:pt x="17" y="402"/>
                  </a:cubicBezTo>
                  <a:cubicBezTo>
                    <a:pt x="17" y="402"/>
                    <a:pt x="17" y="402"/>
                    <a:pt x="17" y="403"/>
                  </a:cubicBezTo>
                  <a:cubicBezTo>
                    <a:pt x="17" y="403"/>
                    <a:pt x="17" y="403"/>
                    <a:pt x="17" y="403"/>
                  </a:cubicBezTo>
                  <a:cubicBezTo>
                    <a:pt x="17" y="404"/>
                    <a:pt x="18" y="405"/>
                    <a:pt x="19" y="406"/>
                  </a:cubicBezTo>
                  <a:cubicBezTo>
                    <a:pt x="19" y="406"/>
                    <a:pt x="19" y="407"/>
                    <a:pt x="19" y="407"/>
                  </a:cubicBezTo>
                  <a:cubicBezTo>
                    <a:pt x="20" y="407"/>
                    <a:pt x="20" y="407"/>
                    <a:pt x="20" y="407"/>
                  </a:cubicBezTo>
                  <a:cubicBezTo>
                    <a:pt x="20" y="408"/>
                    <a:pt x="20" y="408"/>
                    <a:pt x="21" y="408"/>
                  </a:cubicBezTo>
                  <a:cubicBezTo>
                    <a:pt x="21" y="408"/>
                    <a:pt x="21" y="408"/>
                    <a:pt x="21" y="408"/>
                  </a:cubicBezTo>
                  <a:cubicBezTo>
                    <a:pt x="22" y="408"/>
                    <a:pt x="22" y="409"/>
                    <a:pt x="23" y="409"/>
                  </a:cubicBezTo>
                  <a:cubicBezTo>
                    <a:pt x="23" y="409"/>
                    <a:pt x="23" y="410"/>
                    <a:pt x="24" y="410"/>
                  </a:cubicBezTo>
                  <a:cubicBezTo>
                    <a:pt x="26" y="411"/>
                    <a:pt x="31" y="415"/>
                    <a:pt x="32" y="416"/>
                  </a:cubicBezTo>
                  <a:cubicBezTo>
                    <a:pt x="33" y="417"/>
                    <a:pt x="33" y="417"/>
                    <a:pt x="34" y="417"/>
                  </a:cubicBezTo>
                  <a:cubicBezTo>
                    <a:pt x="34" y="417"/>
                    <a:pt x="34" y="417"/>
                    <a:pt x="35" y="417"/>
                  </a:cubicBezTo>
                  <a:cubicBezTo>
                    <a:pt x="35" y="418"/>
                    <a:pt x="35" y="418"/>
                    <a:pt x="36" y="418"/>
                  </a:cubicBezTo>
                  <a:cubicBezTo>
                    <a:pt x="36" y="418"/>
                    <a:pt x="37" y="418"/>
                    <a:pt x="37" y="418"/>
                  </a:cubicBezTo>
                  <a:cubicBezTo>
                    <a:pt x="37" y="418"/>
                    <a:pt x="37" y="419"/>
                    <a:pt x="38" y="419"/>
                  </a:cubicBezTo>
                  <a:cubicBezTo>
                    <a:pt x="38" y="419"/>
                    <a:pt x="39" y="419"/>
                    <a:pt x="39" y="419"/>
                  </a:cubicBezTo>
                  <a:cubicBezTo>
                    <a:pt x="39" y="419"/>
                    <a:pt x="39" y="419"/>
                    <a:pt x="39" y="419"/>
                  </a:cubicBezTo>
                  <a:cubicBezTo>
                    <a:pt x="39" y="419"/>
                    <a:pt x="39" y="419"/>
                    <a:pt x="40" y="419"/>
                  </a:cubicBezTo>
                  <a:cubicBezTo>
                    <a:pt x="42" y="419"/>
                    <a:pt x="51" y="416"/>
                    <a:pt x="53" y="415"/>
                  </a:cubicBezTo>
                  <a:cubicBezTo>
                    <a:pt x="54" y="415"/>
                    <a:pt x="54" y="415"/>
                    <a:pt x="55" y="415"/>
                  </a:cubicBezTo>
                  <a:cubicBezTo>
                    <a:pt x="55" y="415"/>
                    <a:pt x="55" y="416"/>
                    <a:pt x="55" y="416"/>
                  </a:cubicBezTo>
                  <a:cubicBezTo>
                    <a:pt x="55" y="416"/>
                    <a:pt x="56" y="416"/>
                    <a:pt x="56" y="416"/>
                  </a:cubicBezTo>
                  <a:cubicBezTo>
                    <a:pt x="56" y="416"/>
                    <a:pt x="56" y="416"/>
                    <a:pt x="57" y="416"/>
                  </a:cubicBezTo>
                  <a:cubicBezTo>
                    <a:pt x="57" y="416"/>
                    <a:pt x="57" y="416"/>
                    <a:pt x="58" y="416"/>
                  </a:cubicBezTo>
                  <a:cubicBezTo>
                    <a:pt x="58" y="416"/>
                    <a:pt x="58" y="416"/>
                    <a:pt x="58" y="416"/>
                  </a:cubicBezTo>
                  <a:cubicBezTo>
                    <a:pt x="59" y="416"/>
                    <a:pt x="59" y="416"/>
                    <a:pt x="59" y="417"/>
                  </a:cubicBezTo>
                  <a:cubicBezTo>
                    <a:pt x="59" y="417"/>
                    <a:pt x="60" y="417"/>
                    <a:pt x="60" y="417"/>
                  </a:cubicBezTo>
                  <a:cubicBezTo>
                    <a:pt x="61" y="417"/>
                    <a:pt x="62" y="417"/>
                    <a:pt x="63" y="418"/>
                  </a:cubicBezTo>
                  <a:cubicBezTo>
                    <a:pt x="63" y="418"/>
                    <a:pt x="63" y="418"/>
                    <a:pt x="63" y="418"/>
                  </a:cubicBezTo>
                  <a:cubicBezTo>
                    <a:pt x="64" y="418"/>
                    <a:pt x="64" y="418"/>
                    <a:pt x="64" y="418"/>
                  </a:cubicBezTo>
                  <a:cubicBezTo>
                    <a:pt x="64" y="418"/>
                    <a:pt x="65" y="418"/>
                    <a:pt x="65" y="418"/>
                  </a:cubicBezTo>
                  <a:cubicBezTo>
                    <a:pt x="65" y="418"/>
                    <a:pt x="65" y="418"/>
                    <a:pt x="65" y="418"/>
                  </a:cubicBezTo>
                  <a:cubicBezTo>
                    <a:pt x="66" y="418"/>
                    <a:pt x="66" y="418"/>
                    <a:pt x="66" y="418"/>
                  </a:cubicBezTo>
                  <a:cubicBezTo>
                    <a:pt x="66" y="418"/>
                    <a:pt x="66" y="418"/>
                    <a:pt x="66" y="418"/>
                  </a:cubicBezTo>
                  <a:cubicBezTo>
                    <a:pt x="67" y="417"/>
                    <a:pt x="67" y="417"/>
                    <a:pt x="68" y="417"/>
                  </a:cubicBezTo>
                  <a:cubicBezTo>
                    <a:pt x="68" y="417"/>
                    <a:pt x="68" y="417"/>
                    <a:pt x="68" y="417"/>
                  </a:cubicBezTo>
                  <a:cubicBezTo>
                    <a:pt x="68" y="417"/>
                    <a:pt x="69" y="417"/>
                    <a:pt x="69" y="417"/>
                  </a:cubicBezTo>
                  <a:cubicBezTo>
                    <a:pt x="69" y="417"/>
                    <a:pt x="70" y="417"/>
                    <a:pt x="70" y="416"/>
                  </a:cubicBezTo>
                  <a:cubicBezTo>
                    <a:pt x="70" y="416"/>
                    <a:pt x="70" y="416"/>
                    <a:pt x="71" y="416"/>
                  </a:cubicBezTo>
                  <a:cubicBezTo>
                    <a:pt x="71" y="416"/>
                    <a:pt x="71" y="416"/>
                    <a:pt x="71" y="416"/>
                  </a:cubicBezTo>
                  <a:cubicBezTo>
                    <a:pt x="72" y="415"/>
                    <a:pt x="74" y="415"/>
                    <a:pt x="75" y="414"/>
                  </a:cubicBezTo>
                  <a:cubicBezTo>
                    <a:pt x="75" y="414"/>
                    <a:pt x="75" y="414"/>
                    <a:pt x="75" y="414"/>
                  </a:cubicBezTo>
                  <a:cubicBezTo>
                    <a:pt x="76" y="414"/>
                    <a:pt x="77" y="414"/>
                    <a:pt x="77" y="413"/>
                  </a:cubicBezTo>
                  <a:cubicBezTo>
                    <a:pt x="77" y="413"/>
                    <a:pt x="77" y="413"/>
                    <a:pt x="78" y="413"/>
                  </a:cubicBezTo>
                  <a:cubicBezTo>
                    <a:pt x="78" y="413"/>
                    <a:pt x="78" y="413"/>
                    <a:pt x="78" y="413"/>
                  </a:cubicBezTo>
                  <a:cubicBezTo>
                    <a:pt x="78" y="413"/>
                    <a:pt x="78" y="413"/>
                    <a:pt x="79" y="413"/>
                  </a:cubicBezTo>
                  <a:cubicBezTo>
                    <a:pt x="79" y="412"/>
                    <a:pt x="79" y="412"/>
                    <a:pt x="79" y="412"/>
                  </a:cubicBezTo>
                  <a:cubicBezTo>
                    <a:pt x="79" y="412"/>
                    <a:pt x="79" y="412"/>
                    <a:pt x="79" y="412"/>
                  </a:cubicBezTo>
                  <a:cubicBezTo>
                    <a:pt x="80" y="412"/>
                    <a:pt x="80" y="412"/>
                    <a:pt x="80" y="412"/>
                  </a:cubicBezTo>
                  <a:cubicBezTo>
                    <a:pt x="80" y="412"/>
                    <a:pt x="80" y="412"/>
                    <a:pt x="80" y="412"/>
                  </a:cubicBezTo>
                  <a:cubicBezTo>
                    <a:pt x="80" y="412"/>
                    <a:pt x="80" y="412"/>
                    <a:pt x="80" y="412"/>
                  </a:cubicBezTo>
                  <a:cubicBezTo>
                    <a:pt x="80" y="412"/>
                    <a:pt x="80" y="412"/>
                    <a:pt x="81" y="412"/>
                  </a:cubicBezTo>
                  <a:cubicBezTo>
                    <a:pt x="81" y="411"/>
                    <a:pt x="81" y="411"/>
                    <a:pt x="81" y="411"/>
                  </a:cubicBezTo>
                  <a:cubicBezTo>
                    <a:pt x="81" y="411"/>
                    <a:pt x="81" y="411"/>
                    <a:pt x="82" y="411"/>
                  </a:cubicBezTo>
                  <a:cubicBezTo>
                    <a:pt x="82" y="411"/>
                    <a:pt x="82" y="411"/>
                    <a:pt x="82" y="411"/>
                  </a:cubicBezTo>
                  <a:cubicBezTo>
                    <a:pt x="83" y="411"/>
                    <a:pt x="84" y="411"/>
                    <a:pt x="85" y="411"/>
                  </a:cubicBezTo>
                  <a:cubicBezTo>
                    <a:pt x="85" y="411"/>
                    <a:pt x="86" y="411"/>
                    <a:pt x="87" y="411"/>
                  </a:cubicBezTo>
                  <a:cubicBezTo>
                    <a:pt x="87" y="411"/>
                    <a:pt x="87" y="411"/>
                    <a:pt x="87" y="411"/>
                  </a:cubicBezTo>
                  <a:cubicBezTo>
                    <a:pt x="87" y="411"/>
                    <a:pt x="88" y="411"/>
                    <a:pt x="88" y="411"/>
                  </a:cubicBezTo>
                  <a:cubicBezTo>
                    <a:pt x="88" y="411"/>
                    <a:pt x="88" y="411"/>
                    <a:pt x="88" y="411"/>
                  </a:cubicBezTo>
                  <a:cubicBezTo>
                    <a:pt x="88" y="411"/>
                    <a:pt x="89" y="411"/>
                    <a:pt x="89" y="411"/>
                  </a:cubicBezTo>
                  <a:cubicBezTo>
                    <a:pt x="89" y="411"/>
                    <a:pt x="89" y="411"/>
                    <a:pt x="89" y="411"/>
                  </a:cubicBezTo>
                  <a:cubicBezTo>
                    <a:pt x="89" y="411"/>
                    <a:pt x="90" y="411"/>
                    <a:pt x="90" y="411"/>
                  </a:cubicBezTo>
                  <a:cubicBezTo>
                    <a:pt x="90" y="411"/>
                    <a:pt x="90" y="411"/>
                    <a:pt x="90" y="411"/>
                  </a:cubicBezTo>
                  <a:cubicBezTo>
                    <a:pt x="90" y="411"/>
                    <a:pt x="90" y="411"/>
                    <a:pt x="90" y="411"/>
                  </a:cubicBezTo>
                  <a:cubicBezTo>
                    <a:pt x="91" y="411"/>
                    <a:pt x="91" y="411"/>
                    <a:pt x="91" y="411"/>
                  </a:cubicBezTo>
                  <a:cubicBezTo>
                    <a:pt x="91" y="411"/>
                    <a:pt x="91" y="411"/>
                    <a:pt x="91" y="411"/>
                  </a:cubicBezTo>
                  <a:cubicBezTo>
                    <a:pt x="91" y="411"/>
                    <a:pt x="92" y="411"/>
                    <a:pt x="92" y="411"/>
                  </a:cubicBezTo>
                  <a:cubicBezTo>
                    <a:pt x="93" y="411"/>
                    <a:pt x="95" y="414"/>
                    <a:pt x="96" y="415"/>
                  </a:cubicBezTo>
                  <a:cubicBezTo>
                    <a:pt x="96" y="415"/>
                    <a:pt x="97" y="420"/>
                    <a:pt x="98" y="420"/>
                  </a:cubicBezTo>
                  <a:cubicBezTo>
                    <a:pt x="99" y="420"/>
                    <a:pt x="99" y="421"/>
                    <a:pt x="99" y="421"/>
                  </a:cubicBezTo>
                  <a:cubicBezTo>
                    <a:pt x="99" y="421"/>
                    <a:pt x="99" y="421"/>
                    <a:pt x="100" y="421"/>
                  </a:cubicBezTo>
                  <a:cubicBezTo>
                    <a:pt x="100" y="421"/>
                    <a:pt x="100" y="421"/>
                    <a:pt x="101" y="421"/>
                  </a:cubicBezTo>
                  <a:cubicBezTo>
                    <a:pt x="101" y="421"/>
                    <a:pt x="101" y="421"/>
                    <a:pt x="101" y="421"/>
                  </a:cubicBezTo>
                  <a:cubicBezTo>
                    <a:pt x="101" y="421"/>
                    <a:pt x="102" y="421"/>
                    <a:pt x="102" y="421"/>
                  </a:cubicBezTo>
                  <a:cubicBezTo>
                    <a:pt x="102" y="421"/>
                    <a:pt x="102" y="421"/>
                    <a:pt x="102" y="421"/>
                  </a:cubicBezTo>
                  <a:cubicBezTo>
                    <a:pt x="104" y="420"/>
                    <a:pt x="107" y="420"/>
                    <a:pt x="108" y="420"/>
                  </a:cubicBezTo>
                  <a:cubicBezTo>
                    <a:pt x="108" y="420"/>
                    <a:pt x="109" y="420"/>
                    <a:pt x="109" y="420"/>
                  </a:cubicBezTo>
                  <a:cubicBezTo>
                    <a:pt x="109" y="420"/>
                    <a:pt x="109" y="420"/>
                    <a:pt x="110" y="420"/>
                  </a:cubicBezTo>
                  <a:cubicBezTo>
                    <a:pt x="110" y="420"/>
                    <a:pt x="110" y="420"/>
                    <a:pt x="110" y="420"/>
                  </a:cubicBezTo>
                  <a:cubicBezTo>
                    <a:pt x="113" y="420"/>
                    <a:pt x="113" y="421"/>
                    <a:pt x="114" y="422"/>
                  </a:cubicBezTo>
                  <a:cubicBezTo>
                    <a:pt x="115" y="423"/>
                    <a:pt x="116" y="426"/>
                    <a:pt x="115" y="427"/>
                  </a:cubicBezTo>
                  <a:cubicBezTo>
                    <a:pt x="115" y="428"/>
                    <a:pt x="115" y="428"/>
                    <a:pt x="115" y="429"/>
                  </a:cubicBezTo>
                  <a:cubicBezTo>
                    <a:pt x="115" y="429"/>
                    <a:pt x="115" y="429"/>
                    <a:pt x="115" y="429"/>
                  </a:cubicBezTo>
                  <a:cubicBezTo>
                    <a:pt x="115" y="430"/>
                    <a:pt x="114" y="430"/>
                    <a:pt x="114" y="430"/>
                  </a:cubicBezTo>
                  <a:cubicBezTo>
                    <a:pt x="114" y="431"/>
                    <a:pt x="114" y="431"/>
                    <a:pt x="114" y="432"/>
                  </a:cubicBezTo>
                  <a:cubicBezTo>
                    <a:pt x="114" y="432"/>
                    <a:pt x="114" y="432"/>
                    <a:pt x="114" y="432"/>
                  </a:cubicBezTo>
                  <a:cubicBezTo>
                    <a:pt x="113" y="433"/>
                    <a:pt x="113" y="433"/>
                    <a:pt x="113" y="433"/>
                  </a:cubicBezTo>
                  <a:cubicBezTo>
                    <a:pt x="113" y="434"/>
                    <a:pt x="113" y="434"/>
                    <a:pt x="113" y="434"/>
                  </a:cubicBezTo>
                  <a:cubicBezTo>
                    <a:pt x="113" y="434"/>
                    <a:pt x="113" y="434"/>
                    <a:pt x="113" y="434"/>
                  </a:cubicBezTo>
                  <a:cubicBezTo>
                    <a:pt x="113" y="435"/>
                    <a:pt x="113" y="435"/>
                    <a:pt x="113" y="435"/>
                  </a:cubicBezTo>
                  <a:cubicBezTo>
                    <a:pt x="113" y="435"/>
                    <a:pt x="113" y="435"/>
                    <a:pt x="113" y="435"/>
                  </a:cubicBezTo>
                  <a:cubicBezTo>
                    <a:pt x="113" y="436"/>
                    <a:pt x="113" y="437"/>
                    <a:pt x="113" y="438"/>
                  </a:cubicBezTo>
                  <a:cubicBezTo>
                    <a:pt x="113" y="438"/>
                    <a:pt x="113" y="438"/>
                    <a:pt x="113" y="438"/>
                  </a:cubicBezTo>
                  <a:cubicBezTo>
                    <a:pt x="113" y="439"/>
                    <a:pt x="113" y="439"/>
                    <a:pt x="113" y="439"/>
                  </a:cubicBezTo>
                  <a:cubicBezTo>
                    <a:pt x="112" y="439"/>
                    <a:pt x="112" y="439"/>
                    <a:pt x="112" y="439"/>
                  </a:cubicBezTo>
                  <a:cubicBezTo>
                    <a:pt x="112" y="440"/>
                    <a:pt x="112" y="440"/>
                    <a:pt x="112" y="440"/>
                  </a:cubicBezTo>
                  <a:cubicBezTo>
                    <a:pt x="112" y="441"/>
                    <a:pt x="112" y="442"/>
                    <a:pt x="110" y="442"/>
                  </a:cubicBezTo>
                  <a:cubicBezTo>
                    <a:pt x="109" y="443"/>
                    <a:pt x="110" y="444"/>
                    <a:pt x="112" y="446"/>
                  </a:cubicBezTo>
                  <a:cubicBezTo>
                    <a:pt x="113" y="447"/>
                    <a:pt x="112" y="447"/>
                    <a:pt x="113" y="449"/>
                  </a:cubicBezTo>
                  <a:cubicBezTo>
                    <a:pt x="113" y="449"/>
                    <a:pt x="113" y="449"/>
                    <a:pt x="113" y="449"/>
                  </a:cubicBezTo>
                  <a:cubicBezTo>
                    <a:pt x="113" y="449"/>
                    <a:pt x="113" y="449"/>
                    <a:pt x="113" y="450"/>
                  </a:cubicBezTo>
                  <a:cubicBezTo>
                    <a:pt x="113" y="450"/>
                    <a:pt x="114" y="450"/>
                    <a:pt x="114" y="451"/>
                  </a:cubicBezTo>
                  <a:cubicBezTo>
                    <a:pt x="114" y="451"/>
                    <a:pt x="114" y="451"/>
                    <a:pt x="114" y="451"/>
                  </a:cubicBezTo>
                  <a:cubicBezTo>
                    <a:pt x="114" y="451"/>
                    <a:pt x="115" y="452"/>
                    <a:pt x="115" y="452"/>
                  </a:cubicBezTo>
                  <a:cubicBezTo>
                    <a:pt x="115" y="452"/>
                    <a:pt x="115" y="452"/>
                    <a:pt x="115" y="452"/>
                  </a:cubicBezTo>
                  <a:cubicBezTo>
                    <a:pt x="117" y="454"/>
                    <a:pt x="119" y="456"/>
                    <a:pt x="121" y="458"/>
                  </a:cubicBezTo>
                  <a:cubicBezTo>
                    <a:pt x="121" y="458"/>
                    <a:pt x="121" y="458"/>
                    <a:pt x="121" y="458"/>
                  </a:cubicBezTo>
                  <a:cubicBezTo>
                    <a:pt x="121" y="458"/>
                    <a:pt x="121" y="459"/>
                    <a:pt x="121" y="459"/>
                  </a:cubicBezTo>
                  <a:cubicBezTo>
                    <a:pt x="121" y="459"/>
                    <a:pt x="121" y="459"/>
                    <a:pt x="121" y="459"/>
                  </a:cubicBezTo>
                  <a:cubicBezTo>
                    <a:pt x="122" y="459"/>
                    <a:pt x="122" y="459"/>
                    <a:pt x="122" y="460"/>
                  </a:cubicBezTo>
                  <a:cubicBezTo>
                    <a:pt x="122" y="460"/>
                    <a:pt x="122" y="460"/>
                    <a:pt x="122" y="460"/>
                  </a:cubicBezTo>
                  <a:cubicBezTo>
                    <a:pt x="122" y="460"/>
                    <a:pt x="122" y="460"/>
                    <a:pt x="122" y="460"/>
                  </a:cubicBezTo>
                  <a:cubicBezTo>
                    <a:pt x="122" y="460"/>
                    <a:pt x="122" y="460"/>
                    <a:pt x="122" y="460"/>
                  </a:cubicBezTo>
                  <a:cubicBezTo>
                    <a:pt x="123" y="461"/>
                    <a:pt x="123" y="461"/>
                    <a:pt x="123" y="461"/>
                  </a:cubicBezTo>
                  <a:cubicBezTo>
                    <a:pt x="123" y="462"/>
                    <a:pt x="123" y="463"/>
                    <a:pt x="123" y="464"/>
                  </a:cubicBezTo>
                  <a:cubicBezTo>
                    <a:pt x="123" y="465"/>
                    <a:pt x="123" y="465"/>
                    <a:pt x="123" y="465"/>
                  </a:cubicBezTo>
                  <a:cubicBezTo>
                    <a:pt x="123" y="466"/>
                    <a:pt x="123" y="466"/>
                    <a:pt x="124" y="466"/>
                  </a:cubicBezTo>
                  <a:cubicBezTo>
                    <a:pt x="124" y="466"/>
                    <a:pt x="124" y="466"/>
                    <a:pt x="124" y="466"/>
                  </a:cubicBezTo>
                  <a:cubicBezTo>
                    <a:pt x="124" y="467"/>
                    <a:pt x="125" y="468"/>
                    <a:pt x="126" y="469"/>
                  </a:cubicBezTo>
                  <a:cubicBezTo>
                    <a:pt x="126" y="469"/>
                    <a:pt x="126" y="469"/>
                    <a:pt x="126" y="469"/>
                  </a:cubicBezTo>
                  <a:cubicBezTo>
                    <a:pt x="126" y="470"/>
                    <a:pt x="127" y="473"/>
                    <a:pt x="128" y="475"/>
                  </a:cubicBezTo>
                  <a:cubicBezTo>
                    <a:pt x="128" y="477"/>
                    <a:pt x="127" y="483"/>
                    <a:pt x="128" y="485"/>
                  </a:cubicBezTo>
                  <a:cubicBezTo>
                    <a:pt x="129" y="486"/>
                    <a:pt x="130" y="491"/>
                    <a:pt x="130" y="493"/>
                  </a:cubicBezTo>
                  <a:cubicBezTo>
                    <a:pt x="130" y="495"/>
                    <a:pt x="130" y="495"/>
                    <a:pt x="129" y="496"/>
                  </a:cubicBezTo>
                  <a:cubicBezTo>
                    <a:pt x="127" y="498"/>
                    <a:pt x="126" y="498"/>
                    <a:pt x="125" y="499"/>
                  </a:cubicBezTo>
                  <a:cubicBezTo>
                    <a:pt x="125" y="500"/>
                    <a:pt x="122" y="511"/>
                    <a:pt x="122" y="513"/>
                  </a:cubicBezTo>
                  <a:cubicBezTo>
                    <a:pt x="122" y="513"/>
                    <a:pt x="122" y="513"/>
                    <a:pt x="122" y="514"/>
                  </a:cubicBezTo>
                  <a:cubicBezTo>
                    <a:pt x="122" y="514"/>
                    <a:pt x="122" y="514"/>
                    <a:pt x="122" y="514"/>
                  </a:cubicBezTo>
                  <a:cubicBezTo>
                    <a:pt x="121" y="514"/>
                    <a:pt x="121" y="515"/>
                    <a:pt x="121" y="515"/>
                  </a:cubicBezTo>
                  <a:cubicBezTo>
                    <a:pt x="121" y="515"/>
                    <a:pt x="121" y="515"/>
                    <a:pt x="121" y="515"/>
                  </a:cubicBezTo>
                  <a:cubicBezTo>
                    <a:pt x="121" y="516"/>
                    <a:pt x="121" y="516"/>
                    <a:pt x="121" y="517"/>
                  </a:cubicBezTo>
                  <a:cubicBezTo>
                    <a:pt x="121" y="517"/>
                    <a:pt x="121" y="517"/>
                    <a:pt x="121" y="517"/>
                  </a:cubicBezTo>
                  <a:cubicBezTo>
                    <a:pt x="121" y="518"/>
                    <a:pt x="121" y="518"/>
                    <a:pt x="121" y="519"/>
                  </a:cubicBezTo>
                  <a:cubicBezTo>
                    <a:pt x="121" y="519"/>
                    <a:pt x="121" y="519"/>
                    <a:pt x="121" y="519"/>
                  </a:cubicBezTo>
                  <a:cubicBezTo>
                    <a:pt x="121" y="519"/>
                    <a:pt x="121" y="519"/>
                    <a:pt x="121" y="520"/>
                  </a:cubicBezTo>
                  <a:cubicBezTo>
                    <a:pt x="121" y="520"/>
                    <a:pt x="121" y="520"/>
                    <a:pt x="121" y="520"/>
                  </a:cubicBezTo>
                  <a:cubicBezTo>
                    <a:pt x="121" y="521"/>
                    <a:pt x="121" y="521"/>
                    <a:pt x="121" y="521"/>
                  </a:cubicBezTo>
                  <a:cubicBezTo>
                    <a:pt x="121" y="521"/>
                    <a:pt x="121" y="522"/>
                    <a:pt x="121" y="522"/>
                  </a:cubicBezTo>
                  <a:cubicBezTo>
                    <a:pt x="121" y="522"/>
                    <a:pt x="121" y="523"/>
                    <a:pt x="122" y="523"/>
                  </a:cubicBezTo>
                  <a:cubicBezTo>
                    <a:pt x="122" y="523"/>
                    <a:pt x="122" y="523"/>
                    <a:pt x="122" y="523"/>
                  </a:cubicBezTo>
                  <a:cubicBezTo>
                    <a:pt x="122" y="524"/>
                    <a:pt x="122" y="524"/>
                    <a:pt x="122" y="524"/>
                  </a:cubicBezTo>
                  <a:cubicBezTo>
                    <a:pt x="124" y="527"/>
                    <a:pt x="127" y="532"/>
                    <a:pt x="127" y="535"/>
                  </a:cubicBezTo>
                  <a:cubicBezTo>
                    <a:pt x="127" y="539"/>
                    <a:pt x="130" y="541"/>
                    <a:pt x="131" y="544"/>
                  </a:cubicBezTo>
                  <a:cubicBezTo>
                    <a:pt x="133" y="548"/>
                    <a:pt x="132" y="554"/>
                    <a:pt x="133" y="558"/>
                  </a:cubicBezTo>
                  <a:cubicBezTo>
                    <a:pt x="134" y="561"/>
                    <a:pt x="134" y="565"/>
                    <a:pt x="134" y="569"/>
                  </a:cubicBezTo>
                  <a:cubicBezTo>
                    <a:pt x="134" y="569"/>
                    <a:pt x="134" y="570"/>
                    <a:pt x="134" y="570"/>
                  </a:cubicBezTo>
                  <a:cubicBezTo>
                    <a:pt x="134" y="571"/>
                    <a:pt x="135" y="571"/>
                    <a:pt x="135" y="571"/>
                  </a:cubicBezTo>
                  <a:cubicBezTo>
                    <a:pt x="135" y="571"/>
                    <a:pt x="135" y="572"/>
                    <a:pt x="135" y="572"/>
                  </a:cubicBezTo>
                  <a:cubicBezTo>
                    <a:pt x="135" y="572"/>
                    <a:pt x="135" y="572"/>
                    <a:pt x="135" y="573"/>
                  </a:cubicBezTo>
                  <a:cubicBezTo>
                    <a:pt x="135" y="573"/>
                    <a:pt x="135" y="573"/>
                    <a:pt x="136" y="574"/>
                  </a:cubicBezTo>
                  <a:cubicBezTo>
                    <a:pt x="136" y="574"/>
                    <a:pt x="136" y="574"/>
                    <a:pt x="136" y="574"/>
                  </a:cubicBezTo>
                  <a:cubicBezTo>
                    <a:pt x="136" y="574"/>
                    <a:pt x="136" y="575"/>
                    <a:pt x="137" y="575"/>
                  </a:cubicBezTo>
                  <a:cubicBezTo>
                    <a:pt x="137" y="575"/>
                    <a:pt x="137" y="576"/>
                    <a:pt x="137" y="576"/>
                  </a:cubicBezTo>
                  <a:cubicBezTo>
                    <a:pt x="137" y="576"/>
                    <a:pt x="137" y="576"/>
                    <a:pt x="138" y="577"/>
                  </a:cubicBezTo>
                  <a:cubicBezTo>
                    <a:pt x="138" y="577"/>
                    <a:pt x="138" y="577"/>
                    <a:pt x="138" y="577"/>
                  </a:cubicBezTo>
                  <a:cubicBezTo>
                    <a:pt x="138" y="577"/>
                    <a:pt x="138" y="578"/>
                    <a:pt x="139" y="578"/>
                  </a:cubicBezTo>
                  <a:cubicBezTo>
                    <a:pt x="139" y="578"/>
                    <a:pt x="139" y="578"/>
                    <a:pt x="139" y="578"/>
                  </a:cubicBezTo>
                  <a:cubicBezTo>
                    <a:pt x="139" y="579"/>
                    <a:pt x="139" y="579"/>
                    <a:pt x="140" y="579"/>
                  </a:cubicBezTo>
                  <a:cubicBezTo>
                    <a:pt x="140" y="580"/>
                    <a:pt x="140" y="580"/>
                    <a:pt x="141" y="580"/>
                  </a:cubicBezTo>
                  <a:cubicBezTo>
                    <a:pt x="143" y="583"/>
                    <a:pt x="144" y="584"/>
                    <a:pt x="144" y="587"/>
                  </a:cubicBezTo>
                  <a:cubicBezTo>
                    <a:pt x="145" y="590"/>
                    <a:pt x="143" y="588"/>
                    <a:pt x="142" y="589"/>
                  </a:cubicBezTo>
                  <a:cubicBezTo>
                    <a:pt x="141" y="591"/>
                    <a:pt x="143" y="594"/>
                    <a:pt x="144" y="597"/>
                  </a:cubicBezTo>
                  <a:cubicBezTo>
                    <a:pt x="145" y="600"/>
                    <a:pt x="146" y="603"/>
                    <a:pt x="144" y="605"/>
                  </a:cubicBezTo>
                  <a:cubicBezTo>
                    <a:pt x="143" y="606"/>
                    <a:pt x="144" y="607"/>
                    <a:pt x="145" y="609"/>
                  </a:cubicBezTo>
                  <a:cubicBezTo>
                    <a:pt x="146" y="611"/>
                    <a:pt x="146" y="612"/>
                    <a:pt x="146" y="614"/>
                  </a:cubicBezTo>
                  <a:cubicBezTo>
                    <a:pt x="146" y="616"/>
                    <a:pt x="148" y="615"/>
                    <a:pt x="149" y="615"/>
                  </a:cubicBezTo>
                  <a:cubicBezTo>
                    <a:pt x="150" y="615"/>
                    <a:pt x="150" y="617"/>
                    <a:pt x="153" y="618"/>
                  </a:cubicBezTo>
                  <a:cubicBezTo>
                    <a:pt x="155" y="618"/>
                    <a:pt x="155" y="617"/>
                    <a:pt x="156" y="616"/>
                  </a:cubicBezTo>
                  <a:cubicBezTo>
                    <a:pt x="156" y="615"/>
                    <a:pt x="159" y="616"/>
                    <a:pt x="160" y="616"/>
                  </a:cubicBezTo>
                  <a:cubicBezTo>
                    <a:pt x="161" y="616"/>
                    <a:pt x="161" y="615"/>
                    <a:pt x="163" y="614"/>
                  </a:cubicBezTo>
                  <a:cubicBezTo>
                    <a:pt x="164" y="612"/>
                    <a:pt x="165" y="612"/>
                    <a:pt x="167" y="613"/>
                  </a:cubicBezTo>
                  <a:cubicBezTo>
                    <a:pt x="170" y="613"/>
                    <a:pt x="172" y="612"/>
                    <a:pt x="173" y="612"/>
                  </a:cubicBezTo>
                  <a:cubicBezTo>
                    <a:pt x="175" y="613"/>
                    <a:pt x="176" y="613"/>
                    <a:pt x="177" y="613"/>
                  </a:cubicBezTo>
                  <a:cubicBezTo>
                    <a:pt x="178" y="612"/>
                    <a:pt x="181" y="612"/>
                    <a:pt x="183" y="612"/>
                  </a:cubicBezTo>
                  <a:cubicBezTo>
                    <a:pt x="184" y="611"/>
                    <a:pt x="186" y="611"/>
                    <a:pt x="188" y="609"/>
                  </a:cubicBezTo>
                  <a:cubicBezTo>
                    <a:pt x="190" y="608"/>
                    <a:pt x="196" y="602"/>
                    <a:pt x="197" y="601"/>
                  </a:cubicBezTo>
                  <a:cubicBezTo>
                    <a:pt x="197" y="601"/>
                    <a:pt x="203" y="594"/>
                    <a:pt x="204" y="592"/>
                  </a:cubicBezTo>
                  <a:cubicBezTo>
                    <a:pt x="204" y="591"/>
                    <a:pt x="206" y="591"/>
                    <a:pt x="207" y="591"/>
                  </a:cubicBezTo>
                  <a:cubicBezTo>
                    <a:pt x="208" y="591"/>
                    <a:pt x="211" y="586"/>
                    <a:pt x="211" y="585"/>
                  </a:cubicBezTo>
                  <a:cubicBezTo>
                    <a:pt x="212" y="583"/>
                    <a:pt x="214" y="581"/>
                    <a:pt x="215" y="580"/>
                  </a:cubicBezTo>
                  <a:cubicBezTo>
                    <a:pt x="216" y="579"/>
                    <a:pt x="217" y="576"/>
                    <a:pt x="218" y="574"/>
                  </a:cubicBezTo>
                  <a:cubicBezTo>
                    <a:pt x="218" y="573"/>
                    <a:pt x="218" y="573"/>
                    <a:pt x="218" y="572"/>
                  </a:cubicBezTo>
                  <a:cubicBezTo>
                    <a:pt x="218" y="572"/>
                    <a:pt x="218" y="572"/>
                    <a:pt x="218" y="572"/>
                  </a:cubicBezTo>
                  <a:cubicBezTo>
                    <a:pt x="218" y="571"/>
                    <a:pt x="218" y="571"/>
                    <a:pt x="218" y="570"/>
                  </a:cubicBezTo>
                  <a:cubicBezTo>
                    <a:pt x="218" y="570"/>
                    <a:pt x="218" y="570"/>
                    <a:pt x="218" y="570"/>
                  </a:cubicBezTo>
                  <a:cubicBezTo>
                    <a:pt x="218" y="570"/>
                    <a:pt x="218" y="570"/>
                    <a:pt x="218" y="570"/>
                  </a:cubicBezTo>
                  <a:cubicBezTo>
                    <a:pt x="218" y="569"/>
                    <a:pt x="218" y="569"/>
                    <a:pt x="218" y="569"/>
                  </a:cubicBezTo>
                  <a:cubicBezTo>
                    <a:pt x="218" y="569"/>
                    <a:pt x="218" y="569"/>
                    <a:pt x="218" y="569"/>
                  </a:cubicBezTo>
                  <a:cubicBezTo>
                    <a:pt x="218" y="568"/>
                    <a:pt x="218" y="567"/>
                    <a:pt x="218" y="567"/>
                  </a:cubicBezTo>
                  <a:cubicBezTo>
                    <a:pt x="218" y="567"/>
                    <a:pt x="218" y="567"/>
                    <a:pt x="218" y="567"/>
                  </a:cubicBezTo>
                  <a:cubicBezTo>
                    <a:pt x="218" y="566"/>
                    <a:pt x="218" y="566"/>
                    <a:pt x="218" y="566"/>
                  </a:cubicBezTo>
                  <a:cubicBezTo>
                    <a:pt x="218" y="565"/>
                    <a:pt x="219" y="562"/>
                    <a:pt x="221" y="561"/>
                  </a:cubicBezTo>
                  <a:cubicBezTo>
                    <a:pt x="224" y="559"/>
                    <a:pt x="230" y="557"/>
                    <a:pt x="231" y="554"/>
                  </a:cubicBezTo>
                  <a:cubicBezTo>
                    <a:pt x="231" y="551"/>
                    <a:pt x="230" y="543"/>
                    <a:pt x="230" y="542"/>
                  </a:cubicBezTo>
                  <a:cubicBezTo>
                    <a:pt x="229" y="541"/>
                    <a:pt x="229" y="535"/>
                    <a:pt x="228" y="535"/>
                  </a:cubicBezTo>
                  <a:cubicBezTo>
                    <a:pt x="227" y="535"/>
                    <a:pt x="227" y="534"/>
                    <a:pt x="228" y="531"/>
                  </a:cubicBezTo>
                  <a:cubicBezTo>
                    <a:pt x="229" y="529"/>
                    <a:pt x="238" y="521"/>
                    <a:pt x="241" y="519"/>
                  </a:cubicBezTo>
                  <a:cubicBezTo>
                    <a:pt x="244" y="517"/>
                    <a:pt x="247" y="516"/>
                    <a:pt x="248" y="515"/>
                  </a:cubicBezTo>
                  <a:cubicBezTo>
                    <a:pt x="249" y="515"/>
                    <a:pt x="254" y="509"/>
                    <a:pt x="255" y="508"/>
                  </a:cubicBezTo>
                  <a:cubicBezTo>
                    <a:pt x="256" y="508"/>
                    <a:pt x="254" y="505"/>
                    <a:pt x="253" y="503"/>
                  </a:cubicBezTo>
                  <a:cubicBezTo>
                    <a:pt x="253" y="501"/>
                    <a:pt x="252" y="493"/>
                    <a:pt x="252" y="491"/>
                  </a:cubicBezTo>
                  <a:cubicBezTo>
                    <a:pt x="252" y="491"/>
                    <a:pt x="252" y="490"/>
                    <a:pt x="252" y="490"/>
                  </a:cubicBezTo>
                  <a:cubicBezTo>
                    <a:pt x="252" y="490"/>
                    <a:pt x="252" y="490"/>
                    <a:pt x="252" y="489"/>
                  </a:cubicBezTo>
                  <a:cubicBezTo>
                    <a:pt x="252" y="489"/>
                    <a:pt x="252" y="489"/>
                    <a:pt x="252" y="488"/>
                  </a:cubicBezTo>
                  <a:cubicBezTo>
                    <a:pt x="252" y="488"/>
                    <a:pt x="252" y="488"/>
                    <a:pt x="252" y="488"/>
                  </a:cubicBezTo>
                  <a:cubicBezTo>
                    <a:pt x="252" y="487"/>
                    <a:pt x="252" y="487"/>
                    <a:pt x="252" y="487"/>
                  </a:cubicBezTo>
                  <a:cubicBezTo>
                    <a:pt x="252" y="486"/>
                    <a:pt x="252" y="486"/>
                    <a:pt x="252" y="486"/>
                  </a:cubicBezTo>
                  <a:cubicBezTo>
                    <a:pt x="252" y="486"/>
                    <a:pt x="252" y="486"/>
                    <a:pt x="252" y="486"/>
                  </a:cubicBezTo>
                  <a:cubicBezTo>
                    <a:pt x="252" y="485"/>
                    <a:pt x="252" y="485"/>
                    <a:pt x="252" y="485"/>
                  </a:cubicBezTo>
                  <a:cubicBezTo>
                    <a:pt x="251" y="483"/>
                    <a:pt x="249" y="481"/>
                    <a:pt x="248" y="479"/>
                  </a:cubicBezTo>
                  <a:cubicBezTo>
                    <a:pt x="247" y="478"/>
                    <a:pt x="247" y="471"/>
                    <a:pt x="247" y="469"/>
                  </a:cubicBezTo>
                  <a:cubicBezTo>
                    <a:pt x="247" y="468"/>
                    <a:pt x="245" y="465"/>
                    <a:pt x="245" y="463"/>
                  </a:cubicBezTo>
                  <a:cubicBezTo>
                    <a:pt x="245" y="462"/>
                    <a:pt x="245" y="460"/>
                    <a:pt x="246" y="460"/>
                  </a:cubicBezTo>
                  <a:cubicBezTo>
                    <a:pt x="246" y="460"/>
                    <a:pt x="246" y="460"/>
                    <a:pt x="246" y="460"/>
                  </a:cubicBezTo>
                  <a:cubicBezTo>
                    <a:pt x="246" y="460"/>
                    <a:pt x="246" y="460"/>
                    <a:pt x="246" y="460"/>
                  </a:cubicBezTo>
                  <a:cubicBezTo>
                    <a:pt x="246" y="459"/>
                    <a:pt x="246" y="459"/>
                    <a:pt x="246" y="459"/>
                  </a:cubicBezTo>
                  <a:cubicBezTo>
                    <a:pt x="246" y="459"/>
                    <a:pt x="246" y="459"/>
                    <a:pt x="246" y="459"/>
                  </a:cubicBezTo>
                  <a:cubicBezTo>
                    <a:pt x="247" y="458"/>
                    <a:pt x="247" y="457"/>
                    <a:pt x="248" y="456"/>
                  </a:cubicBezTo>
                  <a:cubicBezTo>
                    <a:pt x="248" y="456"/>
                    <a:pt x="248" y="456"/>
                    <a:pt x="248" y="456"/>
                  </a:cubicBezTo>
                  <a:cubicBezTo>
                    <a:pt x="248" y="456"/>
                    <a:pt x="248" y="455"/>
                    <a:pt x="248" y="455"/>
                  </a:cubicBezTo>
                  <a:cubicBezTo>
                    <a:pt x="249" y="453"/>
                    <a:pt x="252" y="448"/>
                    <a:pt x="253" y="447"/>
                  </a:cubicBezTo>
                  <a:cubicBezTo>
                    <a:pt x="253" y="447"/>
                    <a:pt x="253" y="447"/>
                    <a:pt x="253" y="446"/>
                  </a:cubicBezTo>
                  <a:cubicBezTo>
                    <a:pt x="254" y="446"/>
                    <a:pt x="254" y="446"/>
                    <a:pt x="254" y="446"/>
                  </a:cubicBezTo>
                  <a:cubicBezTo>
                    <a:pt x="254" y="446"/>
                    <a:pt x="254" y="446"/>
                    <a:pt x="254" y="446"/>
                  </a:cubicBezTo>
                  <a:cubicBezTo>
                    <a:pt x="254" y="446"/>
                    <a:pt x="255" y="446"/>
                    <a:pt x="255" y="446"/>
                  </a:cubicBezTo>
                  <a:cubicBezTo>
                    <a:pt x="255" y="446"/>
                    <a:pt x="256" y="446"/>
                    <a:pt x="256" y="446"/>
                  </a:cubicBezTo>
                  <a:cubicBezTo>
                    <a:pt x="257" y="445"/>
                    <a:pt x="263" y="438"/>
                    <a:pt x="265" y="434"/>
                  </a:cubicBezTo>
                  <a:cubicBezTo>
                    <a:pt x="267" y="431"/>
                    <a:pt x="272" y="428"/>
                    <a:pt x="274" y="427"/>
                  </a:cubicBezTo>
                  <a:cubicBezTo>
                    <a:pt x="277" y="426"/>
                    <a:pt x="275" y="426"/>
                    <a:pt x="276" y="425"/>
                  </a:cubicBezTo>
                  <a:cubicBezTo>
                    <a:pt x="277" y="424"/>
                    <a:pt x="278" y="423"/>
                    <a:pt x="280" y="422"/>
                  </a:cubicBezTo>
                  <a:cubicBezTo>
                    <a:pt x="282" y="421"/>
                    <a:pt x="287" y="411"/>
                    <a:pt x="288" y="409"/>
                  </a:cubicBezTo>
                  <a:cubicBezTo>
                    <a:pt x="289" y="406"/>
                    <a:pt x="292" y="400"/>
                    <a:pt x="293" y="398"/>
                  </a:cubicBezTo>
                  <a:cubicBezTo>
                    <a:pt x="295" y="396"/>
                    <a:pt x="295" y="390"/>
                    <a:pt x="295" y="388"/>
                  </a:cubicBezTo>
                  <a:cubicBezTo>
                    <a:pt x="295" y="386"/>
                    <a:pt x="295" y="385"/>
                    <a:pt x="293" y="386"/>
                  </a:cubicBezTo>
                  <a:cubicBezTo>
                    <a:pt x="292" y="386"/>
                    <a:pt x="289" y="388"/>
                    <a:pt x="287" y="389"/>
                  </a:cubicBezTo>
                  <a:cubicBezTo>
                    <a:pt x="286" y="390"/>
                    <a:pt x="282" y="389"/>
                    <a:pt x="280" y="389"/>
                  </a:cubicBezTo>
                  <a:cubicBezTo>
                    <a:pt x="278" y="390"/>
                    <a:pt x="278" y="390"/>
                    <a:pt x="277" y="391"/>
                  </a:cubicBezTo>
                  <a:cubicBezTo>
                    <a:pt x="275" y="392"/>
                    <a:pt x="276" y="390"/>
                    <a:pt x="274" y="390"/>
                  </a:cubicBezTo>
                  <a:cubicBezTo>
                    <a:pt x="272" y="390"/>
                    <a:pt x="268" y="392"/>
                    <a:pt x="267" y="393"/>
                  </a:cubicBezTo>
                  <a:cubicBezTo>
                    <a:pt x="266" y="393"/>
                    <a:pt x="263" y="389"/>
                    <a:pt x="263" y="388"/>
                  </a:cubicBezTo>
                  <a:cubicBezTo>
                    <a:pt x="263" y="388"/>
                    <a:pt x="262" y="387"/>
                    <a:pt x="262" y="387"/>
                  </a:cubicBezTo>
                  <a:cubicBezTo>
                    <a:pt x="262" y="387"/>
                    <a:pt x="262" y="387"/>
                    <a:pt x="262" y="387"/>
                  </a:cubicBezTo>
                  <a:cubicBezTo>
                    <a:pt x="262" y="387"/>
                    <a:pt x="262" y="387"/>
                    <a:pt x="262" y="387"/>
                  </a:cubicBezTo>
                  <a:cubicBezTo>
                    <a:pt x="262" y="387"/>
                    <a:pt x="262" y="386"/>
                    <a:pt x="261" y="386"/>
                  </a:cubicBezTo>
                  <a:cubicBezTo>
                    <a:pt x="261" y="386"/>
                    <a:pt x="261" y="386"/>
                    <a:pt x="261" y="386"/>
                  </a:cubicBezTo>
                  <a:cubicBezTo>
                    <a:pt x="261" y="386"/>
                    <a:pt x="261" y="386"/>
                    <a:pt x="261" y="386"/>
                  </a:cubicBezTo>
                  <a:cubicBezTo>
                    <a:pt x="261" y="386"/>
                    <a:pt x="261" y="385"/>
                    <a:pt x="261" y="385"/>
                  </a:cubicBezTo>
                  <a:cubicBezTo>
                    <a:pt x="261" y="384"/>
                    <a:pt x="261" y="384"/>
                    <a:pt x="261" y="383"/>
                  </a:cubicBezTo>
                  <a:cubicBezTo>
                    <a:pt x="261" y="383"/>
                    <a:pt x="260" y="382"/>
                    <a:pt x="260" y="382"/>
                  </a:cubicBezTo>
                  <a:cubicBezTo>
                    <a:pt x="260" y="381"/>
                    <a:pt x="260" y="381"/>
                    <a:pt x="260" y="381"/>
                  </a:cubicBezTo>
                  <a:cubicBezTo>
                    <a:pt x="260" y="381"/>
                    <a:pt x="259" y="381"/>
                    <a:pt x="259" y="381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7" y="379"/>
                    <a:pt x="256" y="378"/>
                    <a:pt x="254" y="377"/>
                  </a:cubicBezTo>
                  <a:cubicBezTo>
                    <a:pt x="253" y="376"/>
                    <a:pt x="253" y="374"/>
                    <a:pt x="252" y="374"/>
                  </a:cubicBezTo>
                  <a:cubicBezTo>
                    <a:pt x="251" y="374"/>
                    <a:pt x="247" y="371"/>
                    <a:pt x="246" y="370"/>
                  </a:cubicBezTo>
                  <a:cubicBezTo>
                    <a:pt x="244" y="370"/>
                    <a:pt x="243" y="365"/>
                    <a:pt x="243" y="363"/>
                  </a:cubicBezTo>
                  <a:cubicBezTo>
                    <a:pt x="242" y="363"/>
                    <a:pt x="242" y="362"/>
                    <a:pt x="242" y="362"/>
                  </a:cubicBezTo>
                  <a:cubicBezTo>
                    <a:pt x="242" y="362"/>
                    <a:pt x="242" y="362"/>
                    <a:pt x="242" y="362"/>
                  </a:cubicBezTo>
                  <a:cubicBezTo>
                    <a:pt x="241" y="361"/>
                    <a:pt x="241" y="360"/>
                    <a:pt x="240" y="359"/>
                  </a:cubicBezTo>
                  <a:cubicBezTo>
                    <a:pt x="240" y="359"/>
                    <a:pt x="240" y="359"/>
                    <a:pt x="240" y="359"/>
                  </a:cubicBezTo>
                  <a:cubicBezTo>
                    <a:pt x="240" y="359"/>
                    <a:pt x="239" y="359"/>
                    <a:pt x="239" y="358"/>
                  </a:cubicBezTo>
                  <a:cubicBezTo>
                    <a:pt x="239" y="358"/>
                    <a:pt x="239" y="358"/>
                    <a:pt x="239" y="358"/>
                  </a:cubicBezTo>
                  <a:cubicBezTo>
                    <a:pt x="239" y="358"/>
                    <a:pt x="239" y="358"/>
                    <a:pt x="238" y="358"/>
                  </a:cubicBezTo>
                  <a:cubicBezTo>
                    <a:pt x="238" y="358"/>
                    <a:pt x="238" y="358"/>
                    <a:pt x="238" y="358"/>
                  </a:cubicBezTo>
                  <a:cubicBezTo>
                    <a:pt x="238" y="357"/>
                    <a:pt x="238" y="357"/>
                    <a:pt x="238" y="357"/>
                  </a:cubicBezTo>
                  <a:cubicBezTo>
                    <a:pt x="237" y="357"/>
                    <a:pt x="234" y="353"/>
                    <a:pt x="234" y="350"/>
                  </a:cubicBezTo>
                  <a:cubicBezTo>
                    <a:pt x="233" y="348"/>
                    <a:pt x="233" y="345"/>
                    <a:pt x="233" y="343"/>
                  </a:cubicBezTo>
                  <a:cubicBezTo>
                    <a:pt x="233" y="342"/>
                    <a:pt x="233" y="341"/>
                    <a:pt x="231" y="341"/>
                  </a:cubicBezTo>
                  <a:cubicBezTo>
                    <a:pt x="229" y="340"/>
                    <a:pt x="227" y="337"/>
                    <a:pt x="227" y="337"/>
                  </a:cubicBezTo>
                  <a:cubicBezTo>
                    <a:pt x="226" y="336"/>
                    <a:pt x="228" y="335"/>
                    <a:pt x="227" y="334"/>
                  </a:cubicBezTo>
                  <a:cubicBezTo>
                    <a:pt x="227" y="333"/>
                    <a:pt x="221" y="322"/>
                    <a:pt x="220" y="320"/>
                  </a:cubicBezTo>
                  <a:cubicBezTo>
                    <a:pt x="218" y="318"/>
                    <a:pt x="219" y="318"/>
                    <a:pt x="219" y="317"/>
                  </a:cubicBezTo>
                  <a:cubicBezTo>
                    <a:pt x="219" y="316"/>
                    <a:pt x="217" y="315"/>
                    <a:pt x="216" y="314"/>
                  </a:cubicBezTo>
                  <a:cubicBezTo>
                    <a:pt x="215" y="313"/>
                    <a:pt x="220" y="316"/>
                    <a:pt x="221" y="317"/>
                  </a:cubicBezTo>
                  <a:cubicBezTo>
                    <a:pt x="221" y="317"/>
                    <a:pt x="221" y="317"/>
                    <a:pt x="221" y="317"/>
                  </a:cubicBezTo>
                  <a:cubicBezTo>
                    <a:pt x="222" y="317"/>
                    <a:pt x="222" y="317"/>
                    <a:pt x="222" y="317"/>
                  </a:cubicBezTo>
                  <a:cubicBezTo>
                    <a:pt x="222" y="317"/>
                    <a:pt x="222" y="317"/>
                    <a:pt x="222" y="317"/>
                  </a:cubicBezTo>
                  <a:cubicBezTo>
                    <a:pt x="222" y="316"/>
                    <a:pt x="223" y="316"/>
                    <a:pt x="224" y="316"/>
                  </a:cubicBezTo>
                  <a:cubicBezTo>
                    <a:pt x="224" y="316"/>
                    <a:pt x="224" y="316"/>
                    <a:pt x="224" y="316"/>
                  </a:cubicBezTo>
                  <a:cubicBezTo>
                    <a:pt x="226" y="316"/>
                    <a:pt x="228" y="321"/>
                    <a:pt x="229" y="323"/>
                  </a:cubicBezTo>
                  <a:cubicBezTo>
                    <a:pt x="230" y="325"/>
                    <a:pt x="233" y="327"/>
                    <a:pt x="234" y="328"/>
                  </a:cubicBezTo>
                  <a:cubicBezTo>
                    <a:pt x="235" y="329"/>
                    <a:pt x="233" y="329"/>
                    <a:pt x="233" y="330"/>
                  </a:cubicBezTo>
                  <a:cubicBezTo>
                    <a:pt x="233" y="331"/>
                    <a:pt x="235" y="332"/>
                    <a:pt x="236" y="333"/>
                  </a:cubicBezTo>
                  <a:cubicBezTo>
                    <a:pt x="238" y="333"/>
                    <a:pt x="242" y="340"/>
                    <a:pt x="243" y="341"/>
                  </a:cubicBezTo>
                  <a:cubicBezTo>
                    <a:pt x="243" y="342"/>
                    <a:pt x="242" y="342"/>
                    <a:pt x="242" y="343"/>
                  </a:cubicBezTo>
                  <a:cubicBezTo>
                    <a:pt x="241" y="344"/>
                    <a:pt x="244" y="348"/>
                    <a:pt x="245" y="350"/>
                  </a:cubicBezTo>
                  <a:cubicBezTo>
                    <a:pt x="245" y="351"/>
                    <a:pt x="247" y="352"/>
                    <a:pt x="248" y="352"/>
                  </a:cubicBezTo>
                  <a:cubicBezTo>
                    <a:pt x="250" y="353"/>
                    <a:pt x="251" y="355"/>
                    <a:pt x="252" y="357"/>
                  </a:cubicBezTo>
                  <a:cubicBezTo>
                    <a:pt x="253" y="359"/>
                    <a:pt x="256" y="363"/>
                    <a:pt x="257" y="365"/>
                  </a:cubicBezTo>
                  <a:cubicBezTo>
                    <a:pt x="257" y="365"/>
                    <a:pt x="257" y="366"/>
                    <a:pt x="257" y="366"/>
                  </a:cubicBezTo>
                  <a:cubicBezTo>
                    <a:pt x="257" y="366"/>
                    <a:pt x="257" y="366"/>
                    <a:pt x="257" y="366"/>
                  </a:cubicBezTo>
                  <a:cubicBezTo>
                    <a:pt x="257" y="366"/>
                    <a:pt x="257" y="366"/>
                    <a:pt x="257" y="366"/>
                  </a:cubicBezTo>
                  <a:cubicBezTo>
                    <a:pt x="257" y="366"/>
                    <a:pt x="257" y="367"/>
                    <a:pt x="257" y="367"/>
                  </a:cubicBezTo>
                  <a:cubicBezTo>
                    <a:pt x="257" y="367"/>
                    <a:pt x="257" y="367"/>
                    <a:pt x="257" y="367"/>
                  </a:cubicBezTo>
                  <a:cubicBezTo>
                    <a:pt x="257" y="367"/>
                    <a:pt x="257" y="368"/>
                    <a:pt x="257" y="368"/>
                  </a:cubicBezTo>
                  <a:cubicBezTo>
                    <a:pt x="257" y="368"/>
                    <a:pt x="257" y="368"/>
                    <a:pt x="257" y="368"/>
                  </a:cubicBezTo>
                  <a:cubicBezTo>
                    <a:pt x="257" y="368"/>
                    <a:pt x="257" y="368"/>
                    <a:pt x="257" y="369"/>
                  </a:cubicBezTo>
                  <a:cubicBezTo>
                    <a:pt x="258" y="370"/>
                    <a:pt x="261" y="377"/>
                    <a:pt x="261" y="379"/>
                  </a:cubicBezTo>
                  <a:cubicBezTo>
                    <a:pt x="261" y="381"/>
                    <a:pt x="262" y="382"/>
                    <a:pt x="263" y="382"/>
                  </a:cubicBezTo>
                  <a:cubicBezTo>
                    <a:pt x="265" y="382"/>
                    <a:pt x="268" y="381"/>
                    <a:pt x="269" y="380"/>
                  </a:cubicBezTo>
                  <a:cubicBezTo>
                    <a:pt x="270" y="379"/>
                    <a:pt x="274" y="379"/>
                    <a:pt x="277" y="379"/>
                  </a:cubicBezTo>
                  <a:cubicBezTo>
                    <a:pt x="279" y="379"/>
                    <a:pt x="286" y="375"/>
                    <a:pt x="288" y="374"/>
                  </a:cubicBezTo>
                  <a:cubicBezTo>
                    <a:pt x="290" y="372"/>
                    <a:pt x="297" y="371"/>
                    <a:pt x="298" y="370"/>
                  </a:cubicBezTo>
                  <a:cubicBezTo>
                    <a:pt x="299" y="370"/>
                    <a:pt x="299" y="367"/>
                    <a:pt x="300" y="367"/>
                  </a:cubicBezTo>
                  <a:cubicBezTo>
                    <a:pt x="300" y="367"/>
                    <a:pt x="300" y="366"/>
                    <a:pt x="300" y="366"/>
                  </a:cubicBezTo>
                  <a:cubicBezTo>
                    <a:pt x="300" y="366"/>
                    <a:pt x="300" y="366"/>
                    <a:pt x="300" y="366"/>
                  </a:cubicBezTo>
                  <a:cubicBezTo>
                    <a:pt x="301" y="366"/>
                    <a:pt x="301" y="366"/>
                    <a:pt x="301" y="366"/>
                  </a:cubicBezTo>
                  <a:cubicBezTo>
                    <a:pt x="301" y="366"/>
                    <a:pt x="301" y="366"/>
                    <a:pt x="301" y="366"/>
                  </a:cubicBezTo>
                  <a:cubicBezTo>
                    <a:pt x="302" y="366"/>
                    <a:pt x="302" y="366"/>
                    <a:pt x="302" y="366"/>
                  </a:cubicBezTo>
                  <a:cubicBezTo>
                    <a:pt x="302" y="365"/>
                    <a:pt x="302" y="365"/>
                    <a:pt x="302" y="365"/>
                  </a:cubicBezTo>
                  <a:cubicBezTo>
                    <a:pt x="303" y="365"/>
                    <a:pt x="303" y="365"/>
                    <a:pt x="303" y="365"/>
                  </a:cubicBezTo>
                  <a:cubicBezTo>
                    <a:pt x="303" y="365"/>
                    <a:pt x="303" y="365"/>
                    <a:pt x="303" y="365"/>
                  </a:cubicBezTo>
                  <a:cubicBezTo>
                    <a:pt x="304" y="365"/>
                    <a:pt x="304" y="365"/>
                    <a:pt x="305" y="365"/>
                  </a:cubicBezTo>
                  <a:cubicBezTo>
                    <a:pt x="305" y="365"/>
                    <a:pt x="305" y="365"/>
                    <a:pt x="305" y="364"/>
                  </a:cubicBezTo>
                  <a:cubicBezTo>
                    <a:pt x="305" y="364"/>
                    <a:pt x="305" y="364"/>
                    <a:pt x="306" y="364"/>
                  </a:cubicBezTo>
                  <a:cubicBezTo>
                    <a:pt x="306" y="364"/>
                    <a:pt x="306" y="364"/>
                    <a:pt x="306" y="364"/>
                  </a:cubicBezTo>
                  <a:cubicBezTo>
                    <a:pt x="306" y="364"/>
                    <a:pt x="306" y="364"/>
                    <a:pt x="307" y="364"/>
                  </a:cubicBezTo>
                  <a:cubicBezTo>
                    <a:pt x="307" y="364"/>
                    <a:pt x="307" y="364"/>
                    <a:pt x="307" y="364"/>
                  </a:cubicBezTo>
                  <a:cubicBezTo>
                    <a:pt x="307" y="364"/>
                    <a:pt x="307" y="364"/>
                    <a:pt x="308" y="364"/>
                  </a:cubicBezTo>
                  <a:cubicBezTo>
                    <a:pt x="309" y="364"/>
                    <a:pt x="312" y="364"/>
                    <a:pt x="312" y="362"/>
                  </a:cubicBezTo>
                  <a:cubicBezTo>
                    <a:pt x="312" y="361"/>
                    <a:pt x="313" y="360"/>
                    <a:pt x="314" y="360"/>
                  </a:cubicBezTo>
                  <a:cubicBezTo>
                    <a:pt x="316" y="360"/>
                    <a:pt x="316" y="358"/>
                    <a:pt x="316" y="357"/>
                  </a:cubicBezTo>
                  <a:cubicBezTo>
                    <a:pt x="317" y="357"/>
                    <a:pt x="319" y="356"/>
                    <a:pt x="320" y="356"/>
                  </a:cubicBezTo>
                  <a:cubicBezTo>
                    <a:pt x="322" y="356"/>
                    <a:pt x="321" y="354"/>
                    <a:pt x="321" y="353"/>
                  </a:cubicBezTo>
                  <a:cubicBezTo>
                    <a:pt x="321" y="352"/>
                    <a:pt x="321" y="351"/>
                    <a:pt x="322" y="349"/>
                  </a:cubicBezTo>
                  <a:cubicBezTo>
                    <a:pt x="322" y="347"/>
                    <a:pt x="322" y="349"/>
                    <a:pt x="323" y="349"/>
                  </a:cubicBezTo>
                  <a:cubicBezTo>
                    <a:pt x="324" y="350"/>
                    <a:pt x="325" y="347"/>
                    <a:pt x="326" y="346"/>
                  </a:cubicBezTo>
                  <a:cubicBezTo>
                    <a:pt x="326" y="346"/>
                    <a:pt x="327" y="343"/>
                    <a:pt x="328" y="342"/>
                  </a:cubicBezTo>
                  <a:cubicBezTo>
                    <a:pt x="328" y="341"/>
                    <a:pt x="329" y="340"/>
                    <a:pt x="327" y="340"/>
                  </a:cubicBezTo>
                  <a:cubicBezTo>
                    <a:pt x="326" y="339"/>
                    <a:pt x="325" y="338"/>
                    <a:pt x="324" y="336"/>
                  </a:cubicBezTo>
                  <a:cubicBezTo>
                    <a:pt x="323" y="335"/>
                    <a:pt x="320" y="335"/>
                    <a:pt x="318" y="335"/>
                  </a:cubicBezTo>
                  <a:cubicBezTo>
                    <a:pt x="318" y="335"/>
                    <a:pt x="318" y="335"/>
                    <a:pt x="317" y="335"/>
                  </a:cubicBezTo>
                  <a:cubicBezTo>
                    <a:pt x="317" y="335"/>
                    <a:pt x="317" y="335"/>
                    <a:pt x="317" y="335"/>
                  </a:cubicBezTo>
                  <a:cubicBezTo>
                    <a:pt x="317" y="334"/>
                    <a:pt x="317" y="334"/>
                    <a:pt x="317" y="334"/>
                  </a:cubicBezTo>
                  <a:cubicBezTo>
                    <a:pt x="317" y="334"/>
                    <a:pt x="317" y="334"/>
                    <a:pt x="317" y="334"/>
                  </a:cubicBezTo>
                  <a:cubicBezTo>
                    <a:pt x="316" y="334"/>
                    <a:pt x="316" y="334"/>
                    <a:pt x="316" y="333"/>
                  </a:cubicBezTo>
                  <a:cubicBezTo>
                    <a:pt x="316" y="333"/>
                    <a:pt x="316" y="333"/>
                    <a:pt x="316" y="333"/>
                  </a:cubicBezTo>
                  <a:cubicBezTo>
                    <a:pt x="316" y="333"/>
                    <a:pt x="316" y="333"/>
                    <a:pt x="315" y="332"/>
                  </a:cubicBezTo>
                  <a:cubicBezTo>
                    <a:pt x="315" y="332"/>
                    <a:pt x="315" y="332"/>
                    <a:pt x="315" y="332"/>
                  </a:cubicBezTo>
                  <a:cubicBezTo>
                    <a:pt x="315" y="332"/>
                    <a:pt x="315" y="332"/>
                    <a:pt x="315" y="332"/>
                  </a:cubicBezTo>
                  <a:cubicBezTo>
                    <a:pt x="315" y="331"/>
                    <a:pt x="315" y="331"/>
                    <a:pt x="315" y="331"/>
                  </a:cubicBezTo>
                  <a:cubicBezTo>
                    <a:pt x="314" y="330"/>
                    <a:pt x="314" y="329"/>
                    <a:pt x="314" y="329"/>
                  </a:cubicBezTo>
                  <a:cubicBezTo>
                    <a:pt x="313" y="327"/>
                    <a:pt x="315" y="325"/>
                    <a:pt x="314" y="325"/>
                  </a:cubicBezTo>
                  <a:cubicBezTo>
                    <a:pt x="313" y="325"/>
                    <a:pt x="307" y="331"/>
                    <a:pt x="306" y="333"/>
                  </a:cubicBezTo>
                  <a:cubicBezTo>
                    <a:pt x="306" y="334"/>
                    <a:pt x="301" y="333"/>
                    <a:pt x="300" y="333"/>
                  </a:cubicBezTo>
                  <a:cubicBezTo>
                    <a:pt x="298" y="333"/>
                    <a:pt x="297" y="334"/>
                    <a:pt x="296" y="333"/>
                  </a:cubicBezTo>
                  <a:cubicBezTo>
                    <a:pt x="295" y="333"/>
                    <a:pt x="295" y="333"/>
                    <a:pt x="295" y="333"/>
                  </a:cubicBezTo>
                  <a:cubicBezTo>
                    <a:pt x="295" y="333"/>
                    <a:pt x="295" y="333"/>
                    <a:pt x="294" y="333"/>
                  </a:cubicBezTo>
                  <a:cubicBezTo>
                    <a:pt x="294" y="333"/>
                    <a:pt x="294" y="333"/>
                    <a:pt x="294" y="332"/>
                  </a:cubicBezTo>
                  <a:cubicBezTo>
                    <a:pt x="294" y="332"/>
                    <a:pt x="294" y="332"/>
                    <a:pt x="294" y="332"/>
                  </a:cubicBezTo>
                  <a:cubicBezTo>
                    <a:pt x="294" y="332"/>
                    <a:pt x="294" y="332"/>
                    <a:pt x="293" y="332"/>
                  </a:cubicBezTo>
                  <a:cubicBezTo>
                    <a:pt x="293" y="332"/>
                    <a:pt x="293" y="332"/>
                    <a:pt x="293" y="331"/>
                  </a:cubicBezTo>
                  <a:cubicBezTo>
                    <a:pt x="293" y="331"/>
                    <a:pt x="293" y="331"/>
                    <a:pt x="293" y="331"/>
                  </a:cubicBezTo>
                  <a:cubicBezTo>
                    <a:pt x="293" y="330"/>
                    <a:pt x="295" y="329"/>
                    <a:pt x="295" y="328"/>
                  </a:cubicBezTo>
                  <a:cubicBezTo>
                    <a:pt x="295" y="328"/>
                    <a:pt x="294" y="325"/>
                    <a:pt x="293" y="325"/>
                  </a:cubicBezTo>
                  <a:cubicBezTo>
                    <a:pt x="292" y="324"/>
                    <a:pt x="292" y="327"/>
                    <a:pt x="291" y="327"/>
                  </a:cubicBezTo>
                  <a:cubicBezTo>
                    <a:pt x="291" y="327"/>
                    <a:pt x="291" y="327"/>
                    <a:pt x="291" y="327"/>
                  </a:cubicBezTo>
                  <a:cubicBezTo>
                    <a:pt x="291" y="327"/>
                    <a:pt x="290" y="327"/>
                    <a:pt x="290" y="327"/>
                  </a:cubicBezTo>
                  <a:cubicBezTo>
                    <a:pt x="290" y="327"/>
                    <a:pt x="290" y="327"/>
                    <a:pt x="290" y="327"/>
                  </a:cubicBezTo>
                  <a:cubicBezTo>
                    <a:pt x="290" y="327"/>
                    <a:pt x="290" y="327"/>
                    <a:pt x="290" y="327"/>
                  </a:cubicBezTo>
                  <a:cubicBezTo>
                    <a:pt x="290" y="327"/>
                    <a:pt x="289" y="326"/>
                    <a:pt x="289" y="326"/>
                  </a:cubicBezTo>
                  <a:cubicBezTo>
                    <a:pt x="289" y="326"/>
                    <a:pt x="289" y="326"/>
                    <a:pt x="289" y="326"/>
                  </a:cubicBezTo>
                  <a:cubicBezTo>
                    <a:pt x="289" y="326"/>
                    <a:pt x="288" y="323"/>
                    <a:pt x="288" y="322"/>
                  </a:cubicBezTo>
                  <a:cubicBezTo>
                    <a:pt x="288" y="321"/>
                    <a:pt x="286" y="319"/>
                    <a:pt x="285" y="319"/>
                  </a:cubicBezTo>
                  <a:cubicBezTo>
                    <a:pt x="284" y="318"/>
                    <a:pt x="282" y="317"/>
                    <a:pt x="282" y="315"/>
                  </a:cubicBezTo>
                  <a:cubicBezTo>
                    <a:pt x="281" y="315"/>
                    <a:pt x="281" y="315"/>
                    <a:pt x="281" y="314"/>
                  </a:cubicBezTo>
                  <a:cubicBezTo>
                    <a:pt x="281" y="314"/>
                    <a:pt x="281" y="314"/>
                    <a:pt x="281" y="314"/>
                  </a:cubicBezTo>
                  <a:cubicBezTo>
                    <a:pt x="281" y="314"/>
                    <a:pt x="280" y="313"/>
                    <a:pt x="280" y="313"/>
                  </a:cubicBezTo>
                  <a:cubicBezTo>
                    <a:pt x="279" y="312"/>
                    <a:pt x="279" y="312"/>
                    <a:pt x="278" y="311"/>
                  </a:cubicBezTo>
                  <a:cubicBezTo>
                    <a:pt x="278" y="311"/>
                    <a:pt x="278" y="311"/>
                    <a:pt x="278" y="311"/>
                  </a:cubicBezTo>
                  <a:cubicBezTo>
                    <a:pt x="278" y="311"/>
                    <a:pt x="278" y="311"/>
                    <a:pt x="278" y="311"/>
                  </a:cubicBezTo>
                  <a:cubicBezTo>
                    <a:pt x="278" y="310"/>
                    <a:pt x="278" y="310"/>
                    <a:pt x="278" y="310"/>
                  </a:cubicBezTo>
                  <a:cubicBezTo>
                    <a:pt x="278" y="310"/>
                    <a:pt x="278" y="310"/>
                    <a:pt x="278" y="310"/>
                  </a:cubicBezTo>
                  <a:cubicBezTo>
                    <a:pt x="278" y="310"/>
                    <a:pt x="278" y="310"/>
                    <a:pt x="278" y="310"/>
                  </a:cubicBezTo>
                  <a:cubicBezTo>
                    <a:pt x="278" y="310"/>
                    <a:pt x="279" y="310"/>
                    <a:pt x="279" y="309"/>
                  </a:cubicBezTo>
                  <a:cubicBezTo>
                    <a:pt x="279" y="309"/>
                    <a:pt x="279" y="309"/>
                    <a:pt x="279" y="309"/>
                  </a:cubicBezTo>
                  <a:cubicBezTo>
                    <a:pt x="279" y="309"/>
                    <a:pt x="279" y="309"/>
                    <a:pt x="279" y="309"/>
                  </a:cubicBezTo>
                  <a:cubicBezTo>
                    <a:pt x="279" y="309"/>
                    <a:pt x="279" y="309"/>
                    <a:pt x="279" y="309"/>
                  </a:cubicBezTo>
                  <a:cubicBezTo>
                    <a:pt x="279" y="308"/>
                    <a:pt x="280" y="308"/>
                    <a:pt x="282" y="308"/>
                  </a:cubicBezTo>
                  <a:cubicBezTo>
                    <a:pt x="282" y="308"/>
                    <a:pt x="282" y="308"/>
                    <a:pt x="282" y="308"/>
                  </a:cubicBezTo>
                  <a:cubicBezTo>
                    <a:pt x="282" y="308"/>
                    <a:pt x="282" y="308"/>
                    <a:pt x="282" y="308"/>
                  </a:cubicBezTo>
                  <a:cubicBezTo>
                    <a:pt x="282" y="308"/>
                    <a:pt x="282" y="308"/>
                    <a:pt x="282" y="308"/>
                  </a:cubicBezTo>
                  <a:cubicBezTo>
                    <a:pt x="282" y="308"/>
                    <a:pt x="283" y="308"/>
                    <a:pt x="283" y="308"/>
                  </a:cubicBezTo>
                  <a:cubicBezTo>
                    <a:pt x="283" y="308"/>
                    <a:pt x="283" y="308"/>
                    <a:pt x="283" y="308"/>
                  </a:cubicBezTo>
                  <a:cubicBezTo>
                    <a:pt x="283" y="308"/>
                    <a:pt x="283" y="308"/>
                    <a:pt x="283" y="308"/>
                  </a:cubicBezTo>
                  <a:cubicBezTo>
                    <a:pt x="283" y="308"/>
                    <a:pt x="283" y="308"/>
                    <a:pt x="283" y="307"/>
                  </a:cubicBezTo>
                  <a:cubicBezTo>
                    <a:pt x="283" y="307"/>
                    <a:pt x="284" y="308"/>
                    <a:pt x="285" y="308"/>
                  </a:cubicBezTo>
                  <a:cubicBezTo>
                    <a:pt x="285" y="309"/>
                    <a:pt x="286" y="309"/>
                    <a:pt x="287" y="309"/>
                  </a:cubicBezTo>
                  <a:cubicBezTo>
                    <a:pt x="288" y="309"/>
                    <a:pt x="290" y="312"/>
                    <a:pt x="291" y="314"/>
                  </a:cubicBezTo>
                  <a:cubicBezTo>
                    <a:pt x="292" y="316"/>
                    <a:pt x="293" y="317"/>
                    <a:pt x="295" y="317"/>
                  </a:cubicBezTo>
                  <a:cubicBezTo>
                    <a:pt x="297" y="317"/>
                    <a:pt x="297" y="319"/>
                    <a:pt x="298" y="320"/>
                  </a:cubicBezTo>
                  <a:cubicBezTo>
                    <a:pt x="299" y="321"/>
                    <a:pt x="302" y="322"/>
                    <a:pt x="304" y="322"/>
                  </a:cubicBezTo>
                  <a:cubicBezTo>
                    <a:pt x="305" y="322"/>
                    <a:pt x="307" y="323"/>
                    <a:pt x="308" y="323"/>
                  </a:cubicBezTo>
                  <a:cubicBezTo>
                    <a:pt x="309" y="323"/>
                    <a:pt x="312" y="320"/>
                    <a:pt x="313" y="320"/>
                  </a:cubicBezTo>
                  <a:cubicBezTo>
                    <a:pt x="313" y="319"/>
                    <a:pt x="315" y="322"/>
                    <a:pt x="315" y="323"/>
                  </a:cubicBezTo>
                  <a:cubicBezTo>
                    <a:pt x="316" y="325"/>
                    <a:pt x="316" y="326"/>
                    <a:pt x="319" y="327"/>
                  </a:cubicBezTo>
                  <a:cubicBezTo>
                    <a:pt x="322" y="328"/>
                    <a:pt x="330" y="328"/>
                    <a:pt x="332" y="328"/>
                  </a:cubicBezTo>
                  <a:cubicBezTo>
                    <a:pt x="332" y="328"/>
                    <a:pt x="332" y="328"/>
                    <a:pt x="332" y="329"/>
                  </a:cubicBezTo>
                  <a:cubicBezTo>
                    <a:pt x="332" y="329"/>
                    <a:pt x="332" y="329"/>
                    <a:pt x="332" y="329"/>
                  </a:cubicBezTo>
                  <a:cubicBezTo>
                    <a:pt x="334" y="329"/>
                    <a:pt x="336" y="329"/>
                    <a:pt x="338" y="329"/>
                  </a:cubicBezTo>
                  <a:cubicBezTo>
                    <a:pt x="338" y="329"/>
                    <a:pt x="338" y="329"/>
                    <a:pt x="338" y="329"/>
                  </a:cubicBezTo>
                  <a:cubicBezTo>
                    <a:pt x="338" y="329"/>
                    <a:pt x="339" y="329"/>
                    <a:pt x="340" y="329"/>
                  </a:cubicBezTo>
                  <a:cubicBezTo>
                    <a:pt x="342" y="329"/>
                    <a:pt x="343" y="329"/>
                    <a:pt x="344" y="328"/>
                  </a:cubicBezTo>
                  <a:cubicBezTo>
                    <a:pt x="345" y="328"/>
                    <a:pt x="345" y="329"/>
                    <a:pt x="347" y="329"/>
                  </a:cubicBezTo>
                  <a:cubicBezTo>
                    <a:pt x="349" y="329"/>
                    <a:pt x="355" y="328"/>
                    <a:pt x="356" y="328"/>
                  </a:cubicBezTo>
                  <a:cubicBezTo>
                    <a:pt x="357" y="328"/>
                    <a:pt x="358" y="331"/>
                    <a:pt x="359" y="332"/>
                  </a:cubicBezTo>
                  <a:cubicBezTo>
                    <a:pt x="360" y="332"/>
                    <a:pt x="359" y="334"/>
                    <a:pt x="361" y="335"/>
                  </a:cubicBezTo>
                  <a:cubicBezTo>
                    <a:pt x="361" y="335"/>
                    <a:pt x="362" y="335"/>
                    <a:pt x="362" y="335"/>
                  </a:cubicBezTo>
                  <a:cubicBezTo>
                    <a:pt x="362" y="335"/>
                    <a:pt x="362" y="335"/>
                    <a:pt x="363" y="335"/>
                  </a:cubicBezTo>
                  <a:cubicBezTo>
                    <a:pt x="363" y="335"/>
                    <a:pt x="363" y="335"/>
                    <a:pt x="363" y="335"/>
                  </a:cubicBezTo>
                  <a:cubicBezTo>
                    <a:pt x="363" y="335"/>
                    <a:pt x="363" y="335"/>
                    <a:pt x="363" y="335"/>
                  </a:cubicBezTo>
                  <a:cubicBezTo>
                    <a:pt x="364" y="335"/>
                    <a:pt x="364" y="335"/>
                    <a:pt x="364" y="335"/>
                  </a:cubicBezTo>
                  <a:cubicBezTo>
                    <a:pt x="364" y="335"/>
                    <a:pt x="365" y="335"/>
                    <a:pt x="365" y="335"/>
                  </a:cubicBezTo>
                  <a:cubicBezTo>
                    <a:pt x="366" y="335"/>
                    <a:pt x="365" y="335"/>
                    <a:pt x="366" y="337"/>
                  </a:cubicBezTo>
                  <a:cubicBezTo>
                    <a:pt x="366" y="339"/>
                    <a:pt x="371" y="339"/>
                    <a:pt x="373" y="340"/>
                  </a:cubicBezTo>
                  <a:cubicBezTo>
                    <a:pt x="374" y="340"/>
                    <a:pt x="372" y="341"/>
                    <a:pt x="371" y="341"/>
                  </a:cubicBezTo>
                  <a:cubicBezTo>
                    <a:pt x="369" y="342"/>
                    <a:pt x="367" y="340"/>
                    <a:pt x="367" y="341"/>
                  </a:cubicBezTo>
                  <a:cubicBezTo>
                    <a:pt x="367" y="341"/>
                    <a:pt x="374" y="349"/>
                    <a:pt x="375" y="350"/>
                  </a:cubicBezTo>
                  <a:cubicBezTo>
                    <a:pt x="377" y="350"/>
                    <a:pt x="379" y="349"/>
                    <a:pt x="380" y="348"/>
                  </a:cubicBezTo>
                  <a:cubicBezTo>
                    <a:pt x="381" y="347"/>
                    <a:pt x="381" y="342"/>
                    <a:pt x="381" y="343"/>
                  </a:cubicBezTo>
                  <a:cubicBezTo>
                    <a:pt x="382" y="343"/>
                    <a:pt x="383" y="346"/>
                    <a:pt x="383" y="347"/>
                  </a:cubicBezTo>
                  <a:cubicBezTo>
                    <a:pt x="383" y="347"/>
                    <a:pt x="384" y="353"/>
                    <a:pt x="384" y="354"/>
                  </a:cubicBezTo>
                  <a:cubicBezTo>
                    <a:pt x="384" y="355"/>
                    <a:pt x="386" y="358"/>
                    <a:pt x="387" y="361"/>
                  </a:cubicBezTo>
                  <a:cubicBezTo>
                    <a:pt x="388" y="364"/>
                    <a:pt x="391" y="372"/>
                    <a:pt x="393" y="374"/>
                  </a:cubicBezTo>
                  <a:cubicBezTo>
                    <a:pt x="394" y="377"/>
                    <a:pt x="396" y="378"/>
                    <a:pt x="396" y="380"/>
                  </a:cubicBezTo>
                  <a:cubicBezTo>
                    <a:pt x="395" y="382"/>
                    <a:pt x="399" y="387"/>
                    <a:pt x="400" y="388"/>
                  </a:cubicBezTo>
                  <a:cubicBezTo>
                    <a:pt x="400" y="389"/>
                    <a:pt x="405" y="398"/>
                    <a:pt x="406" y="400"/>
                  </a:cubicBezTo>
                  <a:cubicBezTo>
                    <a:pt x="408" y="401"/>
                    <a:pt x="410" y="402"/>
                    <a:pt x="410" y="403"/>
                  </a:cubicBezTo>
                  <a:cubicBezTo>
                    <a:pt x="411" y="403"/>
                    <a:pt x="413" y="401"/>
                    <a:pt x="413" y="400"/>
                  </a:cubicBezTo>
                  <a:cubicBezTo>
                    <a:pt x="413" y="399"/>
                    <a:pt x="415" y="399"/>
                    <a:pt x="415" y="399"/>
                  </a:cubicBezTo>
                  <a:cubicBezTo>
                    <a:pt x="416" y="398"/>
                    <a:pt x="417" y="396"/>
                    <a:pt x="417" y="396"/>
                  </a:cubicBezTo>
                  <a:cubicBezTo>
                    <a:pt x="418" y="395"/>
                    <a:pt x="419" y="394"/>
                    <a:pt x="420" y="392"/>
                  </a:cubicBezTo>
                  <a:cubicBezTo>
                    <a:pt x="420" y="391"/>
                    <a:pt x="419" y="389"/>
                    <a:pt x="418" y="388"/>
                  </a:cubicBezTo>
                  <a:cubicBezTo>
                    <a:pt x="418" y="387"/>
                    <a:pt x="419" y="385"/>
                    <a:pt x="420" y="384"/>
                  </a:cubicBezTo>
                  <a:cubicBezTo>
                    <a:pt x="420" y="383"/>
                    <a:pt x="421" y="379"/>
                    <a:pt x="420" y="377"/>
                  </a:cubicBezTo>
                  <a:cubicBezTo>
                    <a:pt x="420" y="375"/>
                    <a:pt x="420" y="372"/>
                    <a:pt x="420" y="370"/>
                  </a:cubicBezTo>
                  <a:cubicBezTo>
                    <a:pt x="421" y="369"/>
                    <a:pt x="422" y="370"/>
                    <a:pt x="423" y="369"/>
                  </a:cubicBezTo>
                  <a:cubicBezTo>
                    <a:pt x="423" y="368"/>
                    <a:pt x="424" y="367"/>
                    <a:pt x="425" y="367"/>
                  </a:cubicBezTo>
                  <a:cubicBezTo>
                    <a:pt x="425" y="367"/>
                    <a:pt x="425" y="364"/>
                    <a:pt x="428" y="363"/>
                  </a:cubicBezTo>
                  <a:cubicBezTo>
                    <a:pt x="430" y="362"/>
                    <a:pt x="436" y="356"/>
                    <a:pt x="438" y="354"/>
                  </a:cubicBezTo>
                  <a:cubicBezTo>
                    <a:pt x="441" y="352"/>
                    <a:pt x="442" y="352"/>
                    <a:pt x="443" y="352"/>
                  </a:cubicBezTo>
                  <a:cubicBezTo>
                    <a:pt x="445" y="352"/>
                    <a:pt x="444" y="350"/>
                    <a:pt x="444" y="349"/>
                  </a:cubicBezTo>
                  <a:cubicBezTo>
                    <a:pt x="444" y="348"/>
                    <a:pt x="444" y="346"/>
                    <a:pt x="444" y="346"/>
                  </a:cubicBezTo>
                  <a:cubicBezTo>
                    <a:pt x="445" y="345"/>
                    <a:pt x="448" y="345"/>
                    <a:pt x="448" y="344"/>
                  </a:cubicBezTo>
                  <a:cubicBezTo>
                    <a:pt x="449" y="344"/>
                    <a:pt x="451" y="345"/>
                    <a:pt x="452" y="345"/>
                  </a:cubicBezTo>
                  <a:cubicBezTo>
                    <a:pt x="452" y="345"/>
                    <a:pt x="452" y="345"/>
                    <a:pt x="452" y="345"/>
                  </a:cubicBezTo>
                  <a:cubicBezTo>
                    <a:pt x="452" y="345"/>
                    <a:pt x="452" y="345"/>
                    <a:pt x="452" y="345"/>
                  </a:cubicBezTo>
                  <a:cubicBezTo>
                    <a:pt x="452" y="345"/>
                    <a:pt x="452" y="345"/>
                    <a:pt x="452" y="345"/>
                  </a:cubicBezTo>
                  <a:cubicBezTo>
                    <a:pt x="453" y="345"/>
                    <a:pt x="453" y="345"/>
                    <a:pt x="453" y="344"/>
                  </a:cubicBezTo>
                  <a:cubicBezTo>
                    <a:pt x="453" y="344"/>
                    <a:pt x="453" y="344"/>
                    <a:pt x="453" y="344"/>
                  </a:cubicBezTo>
                  <a:cubicBezTo>
                    <a:pt x="453" y="344"/>
                    <a:pt x="453" y="344"/>
                    <a:pt x="454" y="344"/>
                  </a:cubicBezTo>
                  <a:cubicBezTo>
                    <a:pt x="454" y="344"/>
                    <a:pt x="454" y="344"/>
                    <a:pt x="454" y="344"/>
                  </a:cubicBezTo>
                  <a:cubicBezTo>
                    <a:pt x="454" y="344"/>
                    <a:pt x="454" y="344"/>
                    <a:pt x="454" y="344"/>
                  </a:cubicBezTo>
                  <a:cubicBezTo>
                    <a:pt x="454" y="344"/>
                    <a:pt x="455" y="344"/>
                    <a:pt x="455" y="344"/>
                  </a:cubicBezTo>
                  <a:cubicBezTo>
                    <a:pt x="455" y="344"/>
                    <a:pt x="455" y="344"/>
                    <a:pt x="455" y="344"/>
                  </a:cubicBezTo>
                  <a:cubicBezTo>
                    <a:pt x="455" y="344"/>
                    <a:pt x="455" y="344"/>
                    <a:pt x="455" y="343"/>
                  </a:cubicBezTo>
                  <a:cubicBezTo>
                    <a:pt x="455" y="343"/>
                    <a:pt x="455" y="343"/>
                    <a:pt x="455" y="343"/>
                  </a:cubicBezTo>
                  <a:cubicBezTo>
                    <a:pt x="456" y="343"/>
                    <a:pt x="456" y="343"/>
                    <a:pt x="456" y="343"/>
                  </a:cubicBezTo>
                  <a:cubicBezTo>
                    <a:pt x="456" y="343"/>
                    <a:pt x="457" y="343"/>
                    <a:pt x="458" y="344"/>
                  </a:cubicBezTo>
                  <a:cubicBezTo>
                    <a:pt x="460" y="344"/>
                    <a:pt x="459" y="342"/>
                    <a:pt x="459" y="342"/>
                  </a:cubicBezTo>
                  <a:cubicBezTo>
                    <a:pt x="459" y="341"/>
                    <a:pt x="460" y="341"/>
                    <a:pt x="461" y="341"/>
                  </a:cubicBezTo>
                  <a:cubicBezTo>
                    <a:pt x="461" y="342"/>
                    <a:pt x="462" y="341"/>
                    <a:pt x="462" y="340"/>
                  </a:cubicBezTo>
                  <a:cubicBezTo>
                    <a:pt x="462" y="339"/>
                    <a:pt x="463" y="342"/>
                    <a:pt x="464" y="343"/>
                  </a:cubicBezTo>
                  <a:cubicBezTo>
                    <a:pt x="464" y="344"/>
                    <a:pt x="465" y="346"/>
                    <a:pt x="466" y="347"/>
                  </a:cubicBezTo>
                  <a:cubicBezTo>
                    <a:pt x="466" y="347"/>
                    <a:pt x="466" y="347"/>
                    <a:pt x="466" y="347"/>
                  </a:cubicBezTo>
                  <a:cubicBezTo>
                    <a:pt x="466" y="347"/>
                    <a:pt x="466" y="347"/>
                    <a:pt x="466" y="347"/>
                  </a:cubicBezTo>
                  <a:cubicBezTo>
                    <a:pt x="466" y="347"/>
                    <a:pt x="466" y="348"/>
                    <a:pt x="467" y="348"/>
                  </a:cubicBezTo>
                  <a:cubicBezTo>
                    <a:pt x="467" y="348"/>
                    <a:pt x="467" y="348"/>
                    <a:pt x="467" y="348"/>
                  </a:cubicBezTo>
                  <a:cubicBezTo>
                    <a:pt x="467" y="349"/>
                    <a:pt x="467" y="349"/>
                    <a:pt x="467" y="349"/>
                  </a:cubicBezTo>
                  <a:cubicBezTo>
                    <a:pt x="467" y="349"/>
                    <a:pt x="467" y="349"/>
                    <a:pt x="467" y="349"/>
                  </a:cubicBezTo>
                  <a:cubicBezTo>
                    <a:pt x="468" y="350"/>
                    <a:pt x="468" y="350"/>
                    <a:pt x="468" y="350"/>
                  </a:cubicBezTo>
                  <a:cubicBezTo>
                    <a:pt x="468" y="350"/>
                    <a:pt x="468" y="351"/>
                    <a:pt x="469" y="351"/>
                  </a:cubicBezTo>
                  <a:cubicBezTo>
                    <a:pt x="471" y="353"/>
                    <a:pt x="473" y="354"/>
                    <a:pt x="475" y="356"/>
                  </a:cubicBezTo>
                  <a:cubicBezTo>
                    <a:pt x="477" y="358"/>
                    <a:pt x="478" y="360"/>
                    <a:pt x="478" y="362"/>
                  </a:cubicBezTo>
                  <a:cubicBezTo>
                    <a:pt x="479" y="363"/>
                    <a:pt x="478" y="366"/>
                    <a:pt x="477" y="367"/>
                  </a:cubicBezTo>
                  <a:cubicBezTo>
                    <a:pt x="477" y="368"/>
                    <a:pt x="479" y="369"/>
                    <a:pt x="481" y="370"/>
                  </a:cubicBezTo>
                  <a:cubicBezTo>
                    <a:pt x="482" y="371"/>
                    <a:pt x="483" y="369"/>
                    <a:pt x="485" y="368"/>
                  </a:cubicBezTo>
                  <a:cubicBezTo>
                    <a:pt x="487" y="368"/>
                    <a:pt x="489" y="364"/>
                    <a:pt x="489" y="365"/>
                  </a:cubicBezTo>
                  <a:cubicBezTo>
                    <a:pt x="490" y="366"/>
                    <a:pt x="490" y="366"/>
                    <a:pt x="491" y="36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rgbClr val="FFC000"/>
                </a:solidFill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5507534" y="3930651"/>
              <a:ext cx="169333" cy="353484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5"/>
                </a:cxn>
                <a:cxn ang="0">
                  <a:pos x="23" y="7"/>
                </a:cxn>
                <a:cxn ang="0">
                  <a:pos x="21" y="10"/>
                </a:cxn>
                <a:cxn ang="0">
                  <a:pos x="19" y="11"/>
                </a:cxn>
                <a:cxn ang="0">
                  <a:pos x="19" y="14"/>
                </a:cxn>
                <a:cxn ang="0">
                  <a:pos x="17" y="16"/>
                </a:cxn>
                <a:cxn ang="0">
                  <a:pos x="14" y="18"/>
                </a:cxn>
                <a:cxn ang="0">
                  <a:pos x="11" y="18"/>
                </a:cxn>
                <a:cxn ang="0">
                  <a:pos x="8" y="19"/>
                </a:cxn>
                <a:cxn ang="0">
                  <a:pos x="6" y="21"/>
                </a:cxn>
                <a:cxn ang="0">
                  <a:pos x="3" y="26"/>
                </a:cxn>
                <a:cxn ang="0">
                  <a:pos x="6" y="39"/>
                </a:cxn>
                <a:cxn ang="0">
                  <a:pos x="3" y="45"/>
                </a:cxn>
                <a:cxn ang="0">
                  <a:pos x="0" y="51"/>
                </a:cxn>
                <a:cxn ang="0">
                  <a:pos x="2" y="54"/>
                </a:cxn>
                <a:cxn ang="0">
                  <a:pos x="2" y="56"/>
                </a:cxn>
                <a:cxn ang="0">
                  <a:pos x="3" y="64"/>
                </a:cxn>
                <a:cxn ang="0">
                  <a:pos x="6" y="67"/>
                </a:cxn>
                <a:cxn ang="0">
                  <a:pos x="10" y="70"/>
                </a:cxn>
                <a:cxn ang="0">
                  <a:pos x="17" y="67"/>
                </a:cxn>
                <a:cxn ang="0">
                  <a:pos x="20" y="64"/>
                </a:cxn>
                <a:cxn ang="0">
                  <a:pos x="23" y="53"/>
                </a:cxn>
                <a:cxn ang="0">
                  <a:pos x="27" y="34"/>
                </a:cxn>
                <a:cxn ang="0">
                  <a:pos x="30" y="23"/>
                </a:cxn>
                <a:cxn ang="0">
                  <a:pos x="30" y="17"/>
                </a:cxn>
                <a:cxn ang="0">
                  <a:pos x="32" y="18"/>
                </a:cxn>
                <a:cxn ang="0">
                  <a:pos x="31" y="6"/>
                </a:cxn>
                <a:cxn ang="0">
                  <a:pos x="25" y="0"/>
                </a:cxn>
              </a:cxnLst>
              <a:rect l="0" t="0" r="r" b="b"/>
              <a:pathLst>
                <a:path w="34" h="71">
                  <a:moveTo>
                    <a:pt x="25" y="0"/>
                  </a:moveTo>
                  <a:cubicBezTo>
                    <a:pt x="24" y="0"/>
                    <a:pt x="24" y="4"/>
                    <a:pt x="25" y="5"/>
                  </a:cubicBezTo>
                  <a:cubicBezTo>
                    <a:pt x="25" y="5"/>
                    <a:pt x="24" y="7"/>
                    <a:pt x="23" y="7"/>
                  </a:cubicBezTo>
                  <a:cubicBezTo>
                    <a:pt x="23" y="8"/>
                    <a:pt x="21" y="9"/>
                    <a:pt x="21" y="10"/>
                  </a:cubicBezTo>
                  <a:cubicBezTo>
                    <a:pt x="22" y="10"/>
                    <a:pt x="21" y="10"/>
                    <a:pt x="19" y="11"/>
                  </a:cubicBezTo>
                  <a:cubicBezTo>
                    <a:pt x="17" y="12"/>
                    <a:pt x="19" y="13"/>
                    <a:pt x="19" y="14"/>
                  </a:cubicBezTo>
                  <a:cubicBezTo>
                    <a:pt x="20" y="14"/>
                    <a:pt x="19" y="15"/>
                    <a:pt x="17" y="16"/>
                  </a:cubicBezTo>
                  <a:cubicBezTo>
                    <a:pt x="15" y="17"/>
                    <a:pt x="15" y="17"/>
                    <a:pt x="14" y="18"/>
                  </a:cubicBezTo>
                  <a:cubicBezTo>
                    <a:pt x="13" y="19"/>
                    <a:pt x="13" y="19"/>
                    <a:pt x="11" y="18"/>
                  </a:cubicBezTo>
                  <a:cubicBezTo>
                    <a:pt x="10" y="17"/>
                    <a:pt x="10" y="18"/>
                    <a:pt x="8" y="19"/>
                  </a:cubicBezTo>
                  <a:cubicBezTo>
                    <a:pt x="7" y="20"/>
                    <a:pt x="6" y="20"/>
                    <a:pt x="6" y="21"/>
                  </a:cubicBezTo>
                  <a:cubicBezTo>
                    <a:pt x="6" y="22"/>
                    <a:pt x="3" y="24"/>
                    <a:pt x="3" y="26"/>
                  </a:cubicBezTo>
                  <a:cubicBezTo>
                    <a:pt x="3" y="28"/>
                    <a:pt x="6" y="37"/>
                    <a:pt x="6" y="39"/>
                  </a:cubicBezTo>
                  <a:cubicBezTo>
                    <a:pt x="7" y="41"/>
                    <a:pt x="5" y="42"/>
                    <a:pt x="3" y="45"/>
                  </a:cubicBezTo>
                  <a:cubicBezTo>
                    <a:pt x="1" y="47"/>
                    <a:pt x="0" y="49"/>
                    <a:pt x="0" y="51"/>
                  </a:cubicBezTo>
                  <a:cubicBezTo>
                    <a:pt x="0" y="53"/>
                    <a:pt x="0" y="53"/>
                    <a:pt x="2" y="54"/>
                  </a:cubicBezTo>
                  <a:cubicBezTo>
                    <a:pt x="3" y="55"/>
                    <a:pt x="1" y="55"/>
                    <a:pt x="2" y="56"/>
                  </a:cubicBezTo>
                  <a:cubicBezTo>
                    <a:pt x="3" y="56"/>
                    <a:pt x="3" y="62"/>
                    <a:pt x="3" y="64"/>
                  </a:cubicBezTo>
                  <a:cubicBezTo>
                    <a:pt x="4" y="67"/>
                    <a:pt x="5" y="67"/>
                    <a:pt x="6" y="67"/>
                  </a:cubicBezTo>
                  <a:cubicBezTo>
                    <a:pt x="8" y="67"/>
                    <a:pt x="8" y="70"/>
                    <a:pt x="10" y="70"/>
                  </a:cubicBezTo>
                  <a:cubicBezTo>
                    <a:pt x="11" y="71"/>
                    <a:pt x="16" y="67"/>
                    <a:pt x="17" y="67"/>
                  </a:cubicBezTo>
                  <a:cubicBezTo>
                    <a:pt x="18" y="66"/>
                    <a:pt x="19" y="65"/>
                    <a:pt x="20" y="64"/>
                  </a:cubicBezTo>
                  <a:cubicBezTo>
                    <a:pt x="20" y="63"/>
                    <a:pt x="22" y="56"/>
                    <a:pt x="23" y="53"/>
                  </a:cubicBezTo>
                  <a:cubicBezTo>
                    <a:pt x="24" y="49"/>
                    <a:pt x="26" y="38"/>
                    <a:pt x="27" y="34"/>
                  </a:cubicBezTo>
                  <a:cubicBezTo>
                    <a:pt x="27" y="31"/>
                    <a:pt x="29" y="24"/>
                    <a:pt x="30" y="23"/>
                  </a:cubicBezTo>
                  <a:cubicBezTo>
                    <a:pt x="30" y="22"/>
                    <a:pt x="29" y="18"/>
                    <a:pt x="30" y="17"/>
                  </a:cubicBezTo>
                  <a:cubicBezTo>
                    <a:pt x="30" y="16"/>
                    <a:pt x="31" y="19"/>
                    <a:pt x="32" y="18"/>
                  </a:cubicBezTo>
                  <a:cubicBezTo>
                    <a:pt x="34" y="18"/>
                    <a:pt x="31" y="8"/>
                    <a:pt x="31" y="6"/>
                  </a:cubicBezTo>
                  <a:cubicBezTo>
                    <a:pt x="31" y="4"/>
                    <a:pt x="26" y="0"/>
                    <a:pt x="25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6273767" y="3445934"/>
              <a:ext cx="48684" cy="8890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2" y="3"/>
                </a:cxn>
                <a:cxn ang="0">
                  <a:pos x="1" y="5"/>
                </a:cxn>
                <a:cxn ang="0">
                  <a:pos x="1" y="7"/>
                </a:cxn>
                <a:cxn ang="0">
                  <a:pos x="5" y="17"/>
                </a:cxn>
                <a:cxn ang="0">
                  <a:pos x="9" y="15"/>
                </a:cxn>
                <a:cxn ang="0">
                  <a:pos x="10" y="10"/>
                </a:cxn>
                <a:cxn ang="0">
                  <a:pos x="4" y="2"/>
                </a:cxn>
              </a:cxnLst>
              <a:rect l="0" t="0" r="r" b="b"/>
              <a:pathLst>
                <a:path w="10" h="18">
                  <a:moveTo>
                    <a:pt x="4" y="2"/>
                  </a:moveTo>
                  <a:cubicBezTo>
                    <a:pt x="2" y="0"/>
                    <a:pt x="3" y="2"/>
                    <a:pt x="2" y="3"/>
                  </a:cubicBezTo>
                  <a:cubicBezTo>
                    <a:pt x="1" y="4"/>
                    <a:pt x="0" y="3"/>
                    <a:pt x="1" y="5"/>
                  </a:cubicBezTo>
                  <a:cubicBezTo>
                    <a:pt x="2" y="6"/>
                    <a:pt x="2" y="5"/>
                    <a:pt x="1" y="7"/>
                  </a:cubicBezTo>
                  <a:cubicBezTo>
                    <a:pt x="0" y="10"/>
                    <a:pt x="2" y="18"/>
                    <a:pt x="5" y="17"/>
                  </a:cubicBezTo>
                  <a:cubicBezTo>
                    <a:pt x="7" y="16"/>
                    <a:pt x="8" y="15"/>
                    <a:pt x="9" y="15"/>
                  </a:cubicBezTo>
                  <a:cubicBezTo>
                    <a:pt x="10" y="15"/>
                    <a:pt x="10" y="12"/>
                    <a:pt x="10" y="10"/>
                  </a:cubicBezTo>
                  <a:cubicBezTo>
                    <a:pt x="10" y="8"/>
                    <a:pt x="7" y="4"/>
                    <a:pt x="4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7" name="Freeform 19"/>
            <p:cNvSpPr/>
            <p:nvPr/>
          </p:nvSpPr>
          <p:spPr bwMode="auto">
            <a:xfrm>
              <a:off x="6618785" y="3524251"/>
              <a:ext cx="268817" cy="281517"/>
            </a:xfrm>
            <a:custGeom>
              <a:avLst/>
              <a:gdLst/>
              <a:ahLst/>
              <a:cxnLst>
                <a:cxn ang="0">
                  <a:pos x="52" y="53"/>
                </a:cxn>
                <a:cxn ang="0">
                  <a:pos x="54" y="51"/>
                </a:cxn>
                <a:cxn ang="0">
                  <a:pos x="53" y="45"/>
                </a:cxn>
                <a:cxn ang="0">
                  <a:pos x="52" y="44"/>
                </a:cxn>
                <a:cxn ang="0">
                  <a:pos x="53" y="41"/>
                </a:cxn>
                <a:cxn ang="0">
                  <a:pos x="52" y="38"/>
                </a:cxn>
                <a:cxn ang="0">
                  <a:pos x="47" y="37"/>
                </a:cxn>
                <a:cxn ang="0">
                  <a:pos x="44" y="32"/>
                </a:cxn>
                <a:cxn ang="0">
                  <a:pos x="41" y="29"/>
                </a:cxn>
                <a:cxn ang="0">
                  <a:pos x="42" y="27"/>
                </a:cxn>
                <a:cxn ang="0">
                  <a:pos x="38" y="24"/>
                </a:cxn>
                <a:cxn ang="0">
                  <a:pos x="38" y="22"/>
                </a:cxn>
                <a:cxn ang="0">
                  <a:pos x="35" y="21"/>
                </a:cxn>
                <a:cxn ang="0">
                  <a:pos x="34" y="20"/>
                </a:cxn>
                <a:cxn ang="0">
                  <a:pos x="32" y="19"/>
                </a:cxn>
                <a:cxn ang="0">
                  <a:pos x="30" y="18"/>
                </a:cxn>
                <a:cxn ang="0">
                  <a:pos x="25" y="17"/>
                </a:cxn>
                <a:cxn ang="0">
                  <a:pos x="22" y="14"/>
                </a:cxn>
                <a:cxn ang="0">
                  <a:pos x="20" y="12"/>
                </a:cxn>
                <a:cxn ang="0">
                  <a:pos x="14" y="7"/>
                </a:cxn>
                <a:cxn ang="0">
                  <a:pos x="10" y="4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3" y="7"/>
                </a:cxn>
                <a:cxn ang="0">
                  <a:pos x="6" y="10"/>
                </a:cxn>
                <a:cxn ang="0">
                  <a:pos x="8" y="12"/>
                </a:cxn>
                <a:cxn ang="0">
                  <a:pos x="12" y="15"/>
                </a:cxn>
                <a:cxn ang="0">
                  <a:pos x="14" y="17"/>
                </a:cxn>
                <a:cxn ang="0">
                  <a:pos x="18" y="19"/>
                </a:cxn>
                <a:cxn ang="0">
                  <a:pos x="21" y="25"/>
                </a:cxn>
                <a:cxn ang="0">
                  <a:pos x="24" y="28"/>
                </a:cxn>
                <a:cxn ang="0">
                  <a:pos x="27" y="31"/>
                </a:cxn>
                <a:cxn ang="0">
                  <a:pos x="31" y="38"/>
                </a:cxn>
                <a:cxn ang="0">
                  <a:pos x="39" y="45"/>
                </a:cxn>
                <a:cxn ang="0">
                  <a:pos x="45" y="50"/>
                </a:cxn>
                <a:cxn ang="0">
                  <a:pos x="50" y="54"/>
                </a:cxn>
                <a:cxn ang="0">
                  <a:pos x="49" y="52"/>
                </a:cxn>
                <a:cxn ang="0">
                  <a:pos x="52" y="53"/>
                </a:cxn>
              </a:cxnLst>
              <a:rect l="0" t="0" r="r" b="b"/>
              <a:pathLst>
                <a:path w="54" h="56">
                  <a:moveTo>
                    <a:pt x="52" y="53"/>
                  </a:moveTo>
                  <a:cubicBezTo>
                    <a:pt x="53" y="53"/>
                    <a:pt x="54" y="53"/>
                    <a:pt x="54" y="51"/>
                  </a:cubicBezTo>
                  <a:cubicBezTo>
                    <a:pt x="54" y="49"/>
                    <a:pt x="54" y="46"/>
                    <a:pt x="53" y="45"/>
                  </a:cubicBezTo>
                  <a:cubicBezTo>
                    <a:pt x="52" y="44"/>
                    <a:pt x="51" y="44"/>
                    <a:pt x="52" y="44"/>
                  </a:cubicBezTo>
                  <a:cubicBezTo>
                    <a:pt x="53" y="43"/>
                    <a:pt x="53" y="42"/>
                    <a:pt x="53" y="41"/>
                  </a:cubicBezTo>
                  <a:cubicBezTo>
                    <a:pt x="53" y="40"/>
                    <a:pt x="54" y="39"/>
                    <a:pt x="52" y="38"/>
                  </a:cubicBezTo>
                  <a:cubicBezTo>
                    <a:pt x="50" y="37"/>
                    <a:pt x="48" y="37"/>
                    <a:pt x="47" y="37"/>
                  </a:cubicBezTo>
                  <a:cubicBezTo>
                    <a:pt x="47" y="36"/>
                    <a:pt x="46" y="34"/>
                    <a:pt x="44" y="32"/>
                  </a:cubicBezTo>
                  <a:cubicBezTo>
                    <a:pt x="43" y="31"/>
                    <a:pt x="41" y="30"/>
                    <a:pt x="41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42" y="27"/>
                    <a:pt x="38" y="25"/>
                    <a:pt x="38" y="24"/>
                  </a:cubicBezTo>
                  <a:cubicBezTo>
                    <a:pt x="38" y="23"/>
                    <a:pt x="39" y="22"/>
                    <a:pt x="38" y="22"/>
                  </a:cubicBezTo>
                  <a:cubicBezTo>
                    <a:pt x="37" y="22"/>
                    <a:pt x="37" y="22"/>
                    <a:pt x="35" y="21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3" y="20"/>
                    <a:pt x="33" y="20"/>
                    <a:pt x="32" y="19"/>
                  </a:cubicBezTo>
                  <a:cubicBezTo>
                    <a:pt x="31" y="18"/>
                    <a:pt x="31" y="18"/>
                    <a:pt x="30" y="18"/>
                  </a:cubicBezTo>
                  <a:cubicBezTo>
                    <a:pt x="30" y="18"/>
                    <a:pt x="26" y="18"/>
                    <a:pt x="25" y="17"/>
                  </a:cubicBezTo>
                  <a:cubicBezTo>
                    <a:pt x="24" y="16"/>
                    <a:pt x="23" y="14"/>
                    <a:pt x="22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5" y="9"/>
                    <a:pt x="14" y="7"/>
                  </a:cubicBezTo>
                  <a:cubicBezTo>
                    <a:pt x="12" y="5"/>
                    <a:pt x="11" y="4"/>
                    <a:pt x="10" y="4"/>
                  </a:cubicBezTo>
                  <a:cubicBezTo>
                    <a:pt x="9" y="4"/>
                    <a:pt x="5" y="4"/>
                    <a:pt x="4" y="3"/>
                  </a:cubicBezTo>
                  <a:cubicBezTo>
                    <a:pt x="3" y="2"/>
                    <a:pt x="1" y="0"/>
                    <a:pt x="0" y="0"/>
                  </a:cubicBezTo>
                  <a:cubicBezTo>
                    <a:pt x="0" y="1"/>
                    <a:pt x="2" y="6"/>
                    <a:pt x="3" y="7"/>
                  </a:cubicBezTo>
                  <a:cubicBezTo>
                    <a:pt x="4" y="8"/>
                    <a:pt x="6" y="9"/>
                    <a:pt x="6" y="10"/>
                  </a:cubicBezTo>
                  <a:cubicBezTo>
                    <a:pt x="6" y="10"/>
                    <a:pt x="6" y="11"/>
                    <a:pt x="8" y="12"/>
                  </a:cubicBezTo>
                  <a:cubicBezTo>
                    <a:pt x="10" y="13"/>
                    <a:pt x="11" y="14"/>
                    <a:pt x="12" y="15"/>
                  </a:cubicBezTo>
                  <a:cubicBezTo>
                    <a:pt x="13" y="16"/>
                    <a:pt x="12" y="17"/>
                    <a:pt x="14" y="17"/>
                  </a:cubicBezTo>
                  <a:cubicBezTo>
                    <a:pt x="16" y="18"/>
                    <a:pt x="18" y="18"/>
                    <a:pt x="18" y="19"/>
                  </a:cubicBezTo>
                  <a:cubicBezTo>
                    <a:pt x="18" y="20"/>
                    <a:pt x="18" y="24"/>
                    <a:pt x="21" y="25"/>
                  </a:cubicBezTo>
                  <a:cubicBezTo>
                    <a:pt x="23" y="27"/>
                    <a:pt x="23" y="27"/>
                    <a:pt x="24" y="28"/>
                  </a:cubicBezTo>
                  <a:cubicBezTo>
                    <a:pt x="25" y="30"/>
                    <a:pt x="25" y="30"/>
                    <a:pt x="27" y="31"/>
                  </a:cubicBezTo>
                  <a:cubicBezTo>
                    <a:pt x="29" y="32"/>
                    <a:pt x="29" y="36"/>
                    <a:pt x="31" y="38"/>
                  </a:cubicBezTo>
                  <a:cubicBezTo>
                    <a:pt x="33" y="40"/>
                    <a:pt x="38" y="44"/>
                    <a:pt x="39" y="45"/>
                  </a:cubicBezTo>
                  <a:cubicBezTo>
                    <a:pt x="40" y="46"/>
                    <a:pt x="45" y="49"/>
                    <a:pt x="45" y="50"/>
                  </a:cubicBezTo>
                  <a:cubicBezTo>
                    <a:pt x="46" y="51"/>
                    <a:pt x="51" y="56"/>
                    <a:pt x="50" y="54"/>
                  </a:cubicBezTo>
                  <a:cubicBezTo>
                    <a:pt x="50" y="53"/>
                    <a:pt x="48" y="52"/>
                    <a:pt x="49" y="52"/>
                  </a:cubicBezTo>
                  <a:cubicBezTo>
                    <a:pt x="50" y="52"/>
                    <a:pt x="52" y="53"/>
                    <a:pt x="52" y="5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6877018" y="3790951"/>
              <a:ext cx="220133" cy="63500"/>
            </a:xfrm>
            <a:custGeom>
              <a:avLst/>
              <a:gdLst/>
              <a:ahLst/>
              <a:cxnLst>
                <a:cxn ang="0">
                  <a:pos x="40" y="8"/>
                </a:cxn>
                <a:cxn ang="0">
                  <a:pos x="38" y="6"/>
                </a:cxn>
                <a:cxn ang="0">
                  <a:pos x="38" y="5"/>
                </a:cxn>
                <a:cxn ang="0">
                  <a:pos x="38" y="4"/>
                </a:cxn>
                <a:cxn ang="0">
                  <a:pos x="30" y="3"/>
                </a:cxn>
                <a:cxn ang="0">
                  <a:pos x="25" y="2"/>
                </a:cxn>
                <a:cxn ang="0">
                  <a:pos x="21" y="4"/>
                </a:cxn>
                <a:cxn ang="0">
                  <a:pos x="16" y="4"/>
                </a:cxn>
                <a:cxn ang="0">
                  <a:pos x="11" y="0"/>
                </a:cxn>
                <a:cxn ang="0">
                  <a:pos x="8" y="1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12" y="8"/>
                </a:cxn>
                <a:cxn ang="0">
                  <a:pos x="20" y="8"/>
                </a:cxn>
                <a:cxn ang="0">
                  <a:pos x="26" y="11"/>
                </a:cxn>
                <a:cxn ang="0">
                  <a:pos x="37" y="11"/>
                </a:cxn>
                <a:cxn ang="0">
                  <a:pos x="42" y="13"/>
                </a:cxn>
                <a:cxn ang="0">
                  <a:pos x="42" y="8"/>
                </a:cxn>
                <a:cxn ang="0">
                  <a:pos x="40" y="8"/>
                </a:cxn>
              </a:cxnLst>
              <a:rect l="0" t="0" r="r" b="b"/>
              <a:pathLst>
                <a:path w="44" h="13">
                  <a:moveTo>
                    <a:pt x="40" y="8"/>
                  </a:moveTo>
                  <a:cubicBezTo>
                    <a:pt x="39" y="8"/>
                    <a:pt x="39" y="6"/>
                    <a:pt x="38" y="6"/>
                  </a:cubicBezTo>
                  <a:cubicBezTo>
                    <a:pt x="37" y="6"/>
                    <a:pt x="38" y="5"/>
                    <a:pt x="38" y="5"/>
                  </a:cubicBezTo>
                  <a:cubicBezTo>
                    <a:pt x="39" y="5"/>
                    <a:pt x="39" y="5"/>
                    <a:pt x="38" y="4"/>
                  </a:cubicBezTo>
                  <a:cubicBezTo>
                    <a:pt x="37" y="4"/>
                    <a:pt x="32" y="4"/>
                    <a:pt x="30" y="3"/>
                  </a:cubicBezTo>
                  <a:cubicBezTo>
                    <a:pt x="27" y="3"/>
                    <a:pt x="27" y="2"/>
                    <a:pt x="25" y="2"/>
                  </a:cubicBezTo>
                  <a:cubicBezTo>
                    <a:pt x="23" y="2"/>
                    <a:pt x="23" y="4"/>
                    <a:pt x="21" y="4"/>
                  </a:cubicBezTo>
                  <a:cubicBezTo>
                    <a:pt x="19" y="3"/>
                    <a:pt x="17" y="4"/>
                    <a:pt x="16" y="4"/>
                  </a:cubicBezTo>
                  <a:cubicBezTo>
                    <a:pt x="15" y="3"/>
                    <a:pt x="12" y="1"/>
                    <a:pt x="11" y="0"/>
                  </a:cubicBezTo>
                  <a:cubicBezTo>
                    <a:pt x="9" y="0"/>
                    <a:pt x="9" y="1"/>
                    <a:pt x="8" y="1"/>
                  </a:cubicBezTo>
                  <a:cubicBezTo>
                    <a:pt x="7" y="1"/>
                    <a:pt x="4" y="1"/>
                    <a:pt x="4" y="1"/>
                  </a:cubicBezTo>
                  <a:cubicBezTo>
                    <a:pt x="3" y="2"/>
                    <a:pt x="3" y="3"/>
                    <a:pt x="1" y="4"/>
                  </a:cubicBezTo>
                  <a:cubicBezTo>
                    <a:pt x="0" y="4"/>
                    <a:pt x="4" y="4"/>
                    <a:pt x="6" y="5"/>
                  </a:cubicBezTo>
                  <a:cubicBezTo>
                    <a:pt x="8" y="5"/>
                    <a:pt x="6" y="6"/>
                    <a:pt x="5" y="6"/>
                  </a:cubicBezTo>
                  <a:cubicBezTo>
                    <a:pt x="4" y="7"/>
                    <a:pt x="10" y="7"/>
                    <a:pt x="12" y="8"/>
                  </a:cubicBezTo>
                  <a:cubicBezTo>
                    <a:pt x="13" y="8"/>
                    <a:pt x="18" y="8"/>
                    <a:pt x="20" y="8"/>
                  </a:cubicBezTo>
                  <a:cubicBezTo>
                    <a:pt x="23" y="9"/>
                    <a:pt x="23" y="9"/>
                    <a:pt x="26" y="11"/>
                  </a:cubicBezTo>
                  <a:cubicBezTo>
                    <a:pt x="29" y="12"/>
                    <a:pt x="34" y="11"/>
                    <a:pt x="37" y="11"/>
                  </a:cubicBezTo>
                  <a:cubicBezTo>
                    <a:pt x="40" y="11"/>
                    <a:pt x="39" y="12"/>
                    <a:pt x="42" y="13"/>
                  </a:cubicBezTo>
                  <a:cubicBezTo>
                    <a:pt x="44" y="13"/>
                    <a:pt x="42" y="9"/>
                    <a:pt x="42" y="8"/>
                  </a:cubicBezTo>
                  <a:cubicBezTo>
                    <a:pt x="42" y="8"/>
                    <a:pt x="40" y="8"/>
                    <a:pt x="40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9" name="Freeform 21"/>
            <p:cNvSpPr/>
            <p:nvPr/>
          </p:nvSpPr>
          <p:spPr bwMode="auto">
            <a:xfrm>
              <a:off x="7097151" y="3835400"/>
              <a:ext cx="21167" cy="1058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3" y="2"/>
                </a:cxn>
                <a:cxn ang="0">
                  <a:pos x="4" y="1"/>
                </a:cxn>
                <a:cxn ang="0">
                  <a:pos x="1" y="1"/>
                </a:cxn>
              </a:cxnLst>
              <a:rect l="0" t="0" r="r" b="b"/>
              <a:pathLst>
                <a:path w="4" h="2">
                  <a:moveTo>
                    <a:pt x="1" y="1"/>
                  </a:moveTo>
                  <a:cubicBezTo>
                    <a:pt x="0" y="1"/>
                    <a:pt x="1" y="2"/>
                    <a:pt x="3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2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20" name="Freeform 22"/>
            <p:cNvSpPr/>
            <p:nvPr/>
          </p:nvSpPr>
          <p:spPr bwMode="auto">
            <a:xfrm>
              <a:off x="7128901" y="3845985"/>
              <a:ext cx="14817" cy="1481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2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0" y="2"/>
                    <a:pt x="1" y="2"/>
                  </a:cubicBezTo>
                  <a:cubicBezTo>
                    <a:pt x="3" y="3"/>
                    <a:pt x="3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7147951" y="3845984"/>
              <a:ext cx="25400" cy="8467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4" y="2"/>
                </a:cxn>
              </a:cxnLst>
              <a:rect l="0" t="0" r="r" b="b"/>
              <a:pathLst>
                <a:path w="5" h="2">
                  <a:moveTo>
                    <a:pt x="4" y="2"/>
                  </a:moveTo>
                  <a:cubicBezTo>
                    <a:pt x="5" y="2"/>
                    <a:pt x="5" y="1"/>
                    <a:pt x="3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0" y="2"/>
                    <a:pt x="3" y="2"/>
                    <a:pt x="4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22" name="Freeform 24"/>
            <p:cNvSpPr/>
            <p:nvPr/>
          </p:nvSpPr>
          <p:spPr bwMode="auto">
            <a:xfrm>
              <a:off x="7158534" y="3839634"/>
              <a:ext cx="40217" cy="14817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3" y="0"/>
                </a:cxn>
                <a:cxn ang="0">
                  <a:pos x="6" y="3"/>
                </a:cxn>
                <a:cxn ang="0">
                  <a:pos x="8" y="2"/>
                </a:cxn>
              </a:cxnLst>
              <a:rect l="0" t="0" r="r" b="b"/>
              <a:pathLst>
                <a:path w="8" h="3">
                  <a:moveTo>
                    <a:pt x="8" y="2"/>
                  </a:moveTo>
                  <a:cubicBezTo>
                    <a:pt x="8" y="1"/>
                    <a:pt x="7" y="1"/>
                    <a:pt x="3" y="0"/>
                  </a:cubicBezTo>
                  <a:cubicBezTo>
                    <a:pt x="0" y="0"/>
                    <a:pt x="6" y="3"/>
                    <a:pt x="6" y="3"/>
                  </a:cubicBezTo>
                  <a:cubicBezTo>
                    <a:pt x="7" y="3"/>
                    <a:pt x="8" y="2"/>
                    <a:pt x="8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23" name="Freeform 25"/>
            <p:cNvSpPr/>
            <p:nvPr/>
          </p:nvSpPr>
          <p:spPr bwMode="auto">
            <a:xfrm>
              <a:off x="7202984" y="3865034"/>
              <a:ext cx="50800" cy="2963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1"/>
                </a:cxn>
                <a:cxn ang="0">
                  <a:pos x="8" y="5"/>
                </a:cxn>
                <a:cxn ang="0">
                  <a:pos x="9" y="4"/>
                </a:cxn>
                <a:cxn ang="0">
                  <a:pos x="3" y="0"/>
                </a:cxn>
              </a:cxnLst>
              <a:rect l="0" t="0" r="r" b="b"/>
              <a:pathLst>
                <a:path w="10" h="6">
                  <a:moveTo>
                    <a:pt x="3" y="0"/>
                  </a:moveTo>
                  <a:cubicBezTo>
                    <a:pt x="1" y="0"/>
                    <a:pt x="0" y="1"/>
                    <a:pt x="2" y="1"/>
                  </a:cubicBezTo>
                  <a:cubicBezTo>
                    <a:pt x="4" y="2"/>
                    <a:pt x="5" y="4"/>
                    <a:pt x="8" y="5"/>
                  </a:cubicBezTo>
                  <a:cubicBezTo>
                    <a:pt x="10" y="6"/>
                    <a:pt x="9" y="4"/>
                    <a:pt x="9" y="4"/>
                  </a:cubicBezTo>
                  <a:cubicBezTo>
                    <a:pt x="9" y="3"/>
                    <a:pt x="5" y="1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24" name="Freeform 26"/>
            <p:cNvSpPr/>
            <p:nvPr/>
          </p:nvSpPr>
          <p:spPr bwMode="auto">
            <a:xfrm>
              <a:off x="7213567" y="3839634"/>
              <a:ext cx="78317" cy="21167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5" y="1"/>
                </a:cxn>
                <a:cxn ang="0">
                  <a:pos x="11" y="2"/>
                </a:cxn>
                <a:cxn ang="0">
                  <a:pos x="4" y="1"/>
                </a:cxn>
                <a:cxn ang="0">
                  <a:pos x="1" y="2"/>
                </a:cxn>
                <a:cxn ang="0">
                  <a:pos x="7" y="3"/>
                </a:cxn>
                <a:cxn ang="0">
                  <a:pos x="12" y="3"/>
                </a:cxn>
              </a:cxnLst>
              <a:rect l="0" t="0" r="r" b="b"/>
              <a:pathLst>
                <a:path w="16" h="4">
                  <a:moveTo>
                    <a:pt x="12" y="3"/>
                  </a:moveTo>
                  <a:cubicBezTo>
                    <a:pt x="13" y="3"/>
                    <a:pt x="14" y="2"/>
                    <a:pt x="15" y="1"/>
                  </a:cubicBezTo>
                  <a:cubicBezTo>
                    <a:pt x="16" y="1"/>
                    <a:pt x="13" y="1"/>
                    <a:pt x="11" y="2"/>
                  </a:cubicBezTo>
                  <a:cubicBezTo>
                    <a:pt x="9" y="2"/>
                    <a:pt x="7" y="2"/>
                    <a:pt x="4" y="1"/>
                  </a:cubicBezTo>
                  <a:cubicBezTo>
                    <a:pt x="2" y="0"/>
                    <a:pt x="2" y="1"/>
                    <a:pt x="1" y="2"/>
                  </a:cubicBezTo>
                  <a:cubicBezTo>
                    <a:pt x="0" y="3"/>
                    <a:pt x="5" y="3"/>
                    <a:pt x="7" y="3"/>
                  </a:cubicBezTo>
                  <a:cubicBezTo>
                    <a:pt x="8" y="4"/>
                    <a:pt x="11" y="3"/>
                    <a:pt x="12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25" name="Freeform 27"/>
            <p:cNvSpPr/>
            <p:nvPr/>
          </p:nvSpPr>
          <p:spPr bwMode="auto">
            <a:xfrm>
              <a:off x="7302467" y="3850217"/>
              <a:ext cx="76200" cy="35984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9" y="4"/>
                </a:cxn>
                <a:cxn ang="0">
                  <a:pos x="9" y="3"/>
                </a:cxn>
                <a:cxn ang="0">
                  <a:pos x="10" y="3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2"/>
                </a:cxn>
                <a:cxn ang="0">
                  <a:pos x="13" y="0"/>
                </a:cxn>
                <a:cxn ang="0">
                  <a:pos x="7" y="1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</a:cxnLst>
              <a:rect l="0" t="0" r="r" b="b"/>
              <a:pathLst>
                <a:path w="15" h="7">
                  <a:moveTo>
                    <a:pt x="4" y="6"/>
                  </a:moveTo>
                  <a:cubicBezTo>
                    <a:pt x="4" y="7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0" y="3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1" y="2"/>
                    <a:pt x="11" y="2"/>
                  </a:cubicBezTo>
                  <a:cubicBezTo>
                    <a:pt x="11" y="2"/>
                    <a:pt x="15" y="1"/>
                    <a:pt x="13" y="0"/>
                  </a:cubicBezTo>
                  <a:cubicBezTo>
                    <a:pt x="12" y="0"/>
                    <a:pt x="7" y="0"/>
                    <a:pt x="7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0" y="6"/>
                    <a:pt x="2" y="6"/>
                    <a:pt x="4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26" name="Freeform 28"/>
            <p:cNvSpPr/>
            <p:nvPr/>
          </p:nvSpPr>
          <p:spPr bwMode="auto">
            <a:xfrm>
              <a:off x="7167001" y="3625851"/>
              <a:ext cx="124884" cy="15028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1" y="3"/>
                </a:cxn>
                <a:cxn ang="0">
                  <a:pos x="16" y="3"/>
                </a:cxn>
                <a:cxn ang="0">
                  <a:pos x="9" y="2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2" y="9"/>
                </a:cxn>
                <a:cxn ang="0">
                  <a:pos x="1" y="12"/>
                </a:cxn>
                <a:cxn ang="0">
                  <a:pos x="1" y="17"/>
                </a:cxn>
                <a:cxn ang="0">
                  <a:pos x="1" y="20"/>
                </a:cxn>
                <a:cxn ang="0">
                  <a:pos x="4" y="22"/>
                </a:cxn>
                <a:cxn ang="0">
                  <a:pos x="5" y="27"/>
                </a:cxn>
                <a:cxn ang="0">
                  <a:pos x="5" y="30"/>
                </a:cxn>
                <a:cxn ang="0">
                  <a:pos x="9" y="30"/>
                </a:cxn>
                <a:cxn ang="0">
                  <a:pos x="8" y="23"/>
                </a:cxn>
                <a:cxn ang="0">
                  <a:pos x="8" y="19"/>
                </a:cxn>
                <a:cxn ang="0">
                  <a:pos x="11" y="19"/>
                </a:cxn>
                <a:cxn ang="0">
                  <a:pos x="11" y="22"/>
                </a:cxn>
                <a:cxn ang="0">
                  <a:pos x="13" y="25"/>
                </a:cxn>
                <a:cxn ang="0">
                  <a:pos x="15" y="27"/>
                </a:cxn>
                <a:cxn ang="0">
                  <a:pos x="16" y="26"/>
                </a:cxn>
                <a:cxn ang="0">
                  <a:pos x="18" y="25"/>
                </a:cxn>
                <a:cxn ang="0">
                  <a:pos x="16" y="22"/>
                </a:cxn>
                <a:cxn ang="0">
                  <a:pos x="16" y="20"/>
                </a:cxn>
                <a:cxn ang="0">
                  <a:pos x="15" y="17"/>
                </a:cxn>
                <a:cxn ang="0">
                  <a:pos x="12" y="15"/>
                </a:cxn>
                <a:cxn ang="0">
                  <a:pos x="14" y="12"/>
                </a:cxn>
                <a:cxn ang="0">
                  <a:pos x="17" y="10"/>
                </a:cxn>
                <a:cxn ang="0">
                  <a:pos x="16" y="9"/>
                </a:cxn>
                <a:cxn ang="0">
                  <a:pos x="10" y="11"/>
                </a:cxn>
                <a:cxn ang="0">
                  <a:pos x="7" y="12"/>
                </a:cxn>
                <a:cxn ang="0">
                  <a:pos x="5" y="9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13" y="5"/>
                </a:cxn>
                <a:cxn ang="0">
                  <a:pos x="17" y="6"/>
                </a:cxn>
                <a:cxn ang="0">
                  <a:pos x="21" y="5"/>
                </a:cxn>
                <a:cxn ang="0">
                  <a:pos x="24" y="3"/>
                </a:cxn>
                <a:cxn ang="0">
                  <a:pos x="24" y="0"/>
                </a:cxn>
              </a:cxnLst>
              <a:rect l="0" t="0" r="r" b="b"/>
              <a:pathLst>
                <a:path w="25" h="30">
                  <a:moveTo>
                    <a:pt x="24" y="0"/>
                  </a:moveTo>
                  <a:cubicBezTo>
                    <a:pt x="23" y="0"/>
                    <a:pt x="22" y="2"/>
                    <a:pt x="21" y="3"/>
                  </a:cubicBezTo>
                  <a:cubicBezTo>
                    <a:pt x="20" y="4"/>
                    <a:pt x="17" y="3"/>
                    <a:pt x="16" y="3"/>
                  </a:cubicBezTo>
                  <a:cubicBezTo>
                    <a:pt x="14" y="3"/>
                    <a:pt x="12" y="3"/>
                    <a:pt x="9" y="2"/>
                  </a:cubicBezTo>
                  <a:cubicBezTo>
                    <a:pt x="7" y="1"/>
                    <a:pt x="7" y="1"/>
                    <a:pt x="6" y="2"/>
                  </a:cubicBezTo>
                  <a:cubicBezTo>
                    <a:pt x="6" y="3"/>
                    <a:pt x="6" y="3"/>
                    <a:pt x="4" y="4"/>
                  </a:cubicBezTo>
                  <a:cubicBezTo>
                    <a:pt x="3" y="5"/>
                    <a:pt x="3" y="8"/>
                    <a:pt x="2" y="9"/>
                  </a:cubicBezTo>
                  <a:cubicBezTo>
                    <a:pt x="1" y="10"/>
                    <a:pt x="2" y="11"/>
                    <a:pt x="1" y="12"/>
                  </a:cubicBezTo>
                  <a:cubicBezTo>
                    <a:pt x="0" y="13"/>
                    <a:pt x="1" y="14"/>
                    <a:pt x="1" y="17"/>
                  </a:cubicBezTo>
                  <a:cubicBezTo>
                    <a:pt x="0" y="19"/>
                    <a:pt x="0" y="18"/>
                    <a:pt x="1" y="20"/>
                  </a:cubicBezTo>
                  <a:cubicBezTo>
                    <a:pt x="1" y="23"/>
                    <a:pt x="3" y="22"/>
                    <a:pt x="4" y="22"/>
                  </a:cubicBezTo>
                  <a:cubicBezTo>
                    <a:pt x="5" y="23"/>
                    <a:pt x="6" y="26"/>
                    <a:pt x="5" y="27"/>
                  </a:cubicBezTo>
                  <a:cubicBezTo>
                    <a:pt x="4" y="29"/>
                    <a:pt x="4" y="29"/>
                    <a:pt x="5" y="30"/>
                  </a:cubicBezTo>
                  <a:cubicBezTo>
                    <a:pt x="6" y="30"/>
                    <a:pt x="9" y="30"/>
                    <a:pt x="9" y="30"/>
                  </a:cubicBezTo>
                  <a:cubicBezTo>
                    <a:pt x="9" y="29"/>
                    <a:pt x="8" y="23"/>
                    <a:pt x="8" y="23"/>
                  </a:cubicBezTo>
                  <a:cubicBezTo>
                    <a:pt x="7" y="22"/>
                    <a:pt x="8" y="19"/>
                    <a:pt x="8" y="19"/>
                  </a:cubicBezTo>
                  <a:cubicBezTo>
                    <a:pt x="8" y="18"/>
                    <a:pt x="12" y="18"/>
                    <a:pt x="11" y="19"/>
                  </a:cubicBezTo>
                  <a:cubicBezTo>
                    <a:pt x="11" y="19"/>
                    <a:pt x="10" y="21"/>
                    <a:pt x="11" y="22"/>
                  </a:cubicBezTo>
                  <a:cubicBezTo>
                    <a:pt x="13" y="23"/>
                    <a:pt x="12" y="25"/>
                    <a:pt x="13" y="25"/>
                  </a:cubicBezTo>
                  <a:cubicBezTo>
                    <a:pt x="14" y="26"/>
                    <a:pt x="14" y="27"/>
                    <a:pt x="15" y="27"/>
                  </a:cubicBezTo>
                  <a:cubicBezTo>
                    <a:pt x="16" y="28"/>
                    <a:pt x="16" y="27"/>
                    <a:pt x="16" y="26"/>
                  </a:cubicBezTo>
                  <a:cubicBezTo>
                    <a:pt x="16" y="26"/>
                    <a:pt x="17" y="26"/>
                    <a:pt x="18" y="25"/>
                  </a:cubicBezTo>
                  <a:cubicBezTo>
                    <a:pt x="19" y="25"/>
                    <a:pt x="17" y="23"/>
                    <a:pt x="16" y="22"/>
                  </a:cubicBezTo>
                  <a:cubicBezTo>
                    <a:pt x="15" y="21"/>
                    <a:pt x="16" y="20"/>
                    <a:pt x="16" y="20"/>
                  </a:cubicBezTo>
                  <a:cubicBezTo>
                    <a:pt x="17" y="19"/>
                    <a:pt x="17" y="17"/>
                    <a:pt x="15" y="17"/>
                  </a:cubicBezTo>
                  <a:cubicBezTo>
                    <a:pt x="12" y="17"/>
                    <a:pt x="13" y="16"/>
                    <a:pt x="12" y="15"/>
                  </a:cubicBezTo>
                  <a:cubicBezTo>
                    <a:pt x="12" y="15"/>
                    <a:pt x="14" y="12"/>
                    <a:pt x="14" y="12"/>
                  </a:cubicBezTo>
                  <a:cubicBezTo>
                    <a:pt x="14" y="11"/>
                    <a:pt x="16" y="11"/>
                    <a:pt x="17" y="10"/>
                  </a:cubicBezTo>
                  <a:cubicBezTo>
                    <a:pt x="18" y="9"/>
                    <a:pt x="18" y="9"/>
                    <a:pt x="16" y="9"/>
                  </a:cubicBezTo>
                  <a:cubicBezTo>
                    <a:pt x="14" y="9"/>
                    <a:pt x="11" y="10"/>
                    <a:pt x="10" y="11"/>
                  </a:cubicBezTo>
                  <a:cubicBezTo>
                    <a:pt x="10" y="12"/>
                    <a:pt x="8" y="12"/>
                    <a:pt x="7" y="12"/>
                  </a:cubicBezTo>
                  <a:cubicBezTo>
                    <a:pt x="5" y="12"/>
                    <a:pt x="4" y="10"/>
                    <a:pt x="5" y="9"/>
                  </a:cubicBezTo>
                  <a:cubicBezTo>
                    <a:pt x="5" y="8"/>
                    <a:pt x="6" y="7"/>
                    <a:pt x="6" y="6"/>
                  </a:cubicBezTo>
                  <a:cubicBezTo>
                    <a:pt x="5" y="5"/>
                    <a:pt x="7" y="5"/>
                    <a:pt x="8" y="6"/>
                  </a:cubicBezTo>
                  <a:cubicBezTo>
                    <a:pt x="9" y="6"/>
                    <a:pt x="12" y="6"/>
                    <a:pt x="13" y="5"/>
                  </a:cubicBezTo>
                  <a:cubicBezTo>
                    <a:pt x="13" y="5"/>
                    <a:pt x="15" y="5"/>
                    <a:pt x="17" y="6"/>
                  </a:cubicBezTo>
                  <a:cubicBezTo>
                    <a:pt x="19" y="6"/>
                    <a:pt x="20" y="6"/>
                    <a:pt x="21" y="5"/>
                  </a:cubicBezTo>
                  <a:cubicBezTo>
                    <a:pt x="22" y="5"/>
                    <a:pt x="24" y="3"/>
                    <a:pt x="24" y="3"/>
                  </a:cubicBezTo>
                  <a:cubicBezTo>
                    <a:pt x="24" y="2"/>
                    <a:pt x="25" y="0"/>
                    <a:pt x="24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27" name="Freeform 29"/>
            <p:cNvSpPr/>
            <p:nvPr/>
          </p:nvSpPr>
          <p:spPr bwMode="auto">
            <a:xfrm>
              <a:off x="6942634" y="3505200"/>
              <a:ext cx="220133" cy="239184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38" y="22"/>
                </a:cxn>
                <a:cxn ang="0">
                  <a:pos x="33" y="15"/>
                </a:cxn>
                <a:cxn ang="0">
                  <a:pos x="35" y="14"/>
                </a:cxn>
                <a:cxn ang="0">
                  <a:pos x="35" y="14"/>
                </a:cxn>
                <a:cxn ang="0">
                  <a:pos x="34" y="13"/>
                </a:cxn>
                <a:cxn ang="0">
                  <a:pos x="38" y="12"/>
                </a:cxn>
                <a:cxn ang="0">
                  <a:pos x="35" y="5"/>
                </a:cxn>
                <a:cxn ang="0">
                  <a:pos x="31" y="1"/>
                </a:cxn>
                <a:cxn ang="0">
                  <a:pos x="25" y="6"/>
                </a:cxn>
                <a:cxn ang="0">
                  <a:pos x="23" y="9"/>
                </a:cxn>
                <a:cxn ang="0">
                  <a:pos x="22" y="9"/>
                </a:cxn>
                <a:cxn ang="0">
                  <a:pos x="22" y="9"/>
                </a:cxn>
                <a:cxn ang="0">
                  <a:pos x="21" y="9"/>
                </a:cxn>
                <a:cxn ang="0">
                  <a:pos x="19" y="13"/>
                </a:cxn>
                <a:cxn ang="0">
                  <a:pos x="18" y="13"/>
                </a:cxn>
                <a:cxn ang="0">
                  <a:pos x="17" y="15"/>
                </a:cxn>
                <a:cxn ang="0">
                  <a:pos x="16" y="15"/>
                </a:cxn>
                <a:cxn ang="0">
                  <a:pos x="16" y="16"/>
                </a:cxn>
                <a:cxn ang="0">
                  <a:pos x="15" y="16"/>
                </a:cxn>
                <a:cxn ang="0">
                  <a:pos x="15" y="18"/>
                </a:cxn>
                <a:cxn ang="0">
                  <a:pos x="7" y="24"/>
                </a:cxn>
                <a:cxn ang="0">
                  <a:pos x="4" y="24"/>
                </a:cxn>
                <a:cxn ang="0">
                  <a:pos x="2" y="23"/>
                </a:cxn>
                <a:cxn ang="0">
                  <a:pos x="2" y="23"/>
                </a:cxn>
                <a:cxn ang="0">
                  <a:pos x="0" y="28"/>
                </a:cxn>
                <a:cxn ang="0">
                  <a:pos x="4" y="35"/>
                </a:cxn>
                <a:cxn ang="0">
                  <a:pos x="13" y="44"/>
                </a:cxn>
                <a:cxn ang="0">
                  <a:pos x="19" y="44"/>
                </a:cxn>
                <a:cxn ang="0">
                  <a:pos x="27" y="47"/>
                </a:cxn>
                <a:cxn ang="0">
                  <a:pos x="34" y="43"/>
                </a:cxn>
                <a:cxn ang="0">
                  <a:pos x="38" y="31"/>
                </a:cxn>
              </a:cxnLst>
              <a:rect l="0" t="0" r="r" b="b"/>
              <a:pathLst>
                <a:path w="44" h="48">
                  <a:moveTo>
                    <a:pt x="38" y="31"/>
                  </a:moveTo>
                  <a:cubicBezTo>
                    <a:pt x="39" y="28"/>
                    <a:pt x="38" y="27"/>
                    <a:pt x="41" y="27"/>
                  </a:cubicBezTo>
                  <a:cubicBezTo>
                    <a:pt x="43" y="27"/>
                    <a:pt x="44" y="26"/>
                    <a:pt x="42" y="25"/>
                  </a:cubicBezTo>
                  <a:cubicBezTo>
                    <a:pt x="41" y="24"/>
                    <a:pt x="37" y="23"/>
                    <a:pt x="38" y="22"/>
                  </a:cubicBezTo>
                  <a:cubicBezTo>
                    <a:pt x="38" y="21"/>
                    <a:pt x="38" y="21"/>
                    <a:pt x="38" y="20"/>
                  </a:cubicBezTo>
                  <a:cubicBezTo>
                    <a:pt x="37" y="19"/>
                    <a:pt x="33" y="15"/>
                    <a:pt x="33" y="15"/>
                  </a:cubicBezTo>
                  <a:cubicBezTo>
                    <a:pt x="34" y="15"/>
                    <a:pt x="36" y="15"/>
                    <a:pt x="35" y="15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5" y="13"/>
                  </a:cubicBezTo>
                  <a:cubicBezTo>
                    <a:pt x="36" y="13"/>
                    <a:pt x="39" y="12"/>
                    <a:pt x="38" y="12"/>
                  </a:cubicBezTo>
                  <a:cubicBezTo>
                    <a:pt x="37" y="10"/>
                    <a:pt x="42" y="8"/>
                    <a:pt x="40" y="8"/>
                  </a:cubicBezTo>
                  <a:cubicBezTo>
                    <a:pt x="39" y="7"/>
                    <a:pt x="37" y="6"/>
                    <a:pt x="35" y="5"/>
                  </a:cubicBezTo>
                  <a:cubicBezTo>
                    <a:pt x="33" y="5"/>
                    <a:pt x="32" y="4"/>
                    <a:pt x="32" y="4"/>
                  </a:cubicBezTo>
                  <a:cubicBezTo>
                    <a:pt x="32" y="3"/>
                    <a:pt x="32" y="2"/>
                    <a:pt x="31" y="1"/>
                  </a:cubicBezTo>
                  <a:cubicBezTo>
                    <a:pt x="30" y="0"/>
                    <a:pt x="28" y="0"/>
                    <a:pt x="28" y="0"/>
                  </a:cubicBezTo>
                  <a:cubicBezTo>
                    <a:pt x="27" y="1"/>
                    <a:pt x="25" y="6"/>
                    <a:pt x="25" y="6"/>
                  </a:cubicBezTo>
                  <a:cubicBezTo>
                    <a:pt x="24" y="6"/>
                    <a:pt x="24" y="7"/>
                    <a:pt x="24" y="8"/>
                  </a:cubicBezTo>
                  <a:cubicBezTo>
                    <a:pt x="24" y="8"/>
                    <a:pt x="23" y="9"/>
                    <a:pt x="23" y="9"/>
                  </a:cubicBezTo>
                  <a:cubicBezTo>
                    <a:pt x="23" y="9"/>
                    <a:pt x="23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19" y="11"/>
                    <a:pt x="19" y="11"/>
                  </a:cubicBezTo>
                  <a:cubicBezTo>
                    <a:pt x="18" y="11"/>
                    <a:pt x="19" y="13"/>
                    <a:pt x="19" y="13"/>
                  </a:cubicBezTo>
                  <a:cubicBezTo>
                    <a:pt x="19" y="13"/>
                    <a:pt x="19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5" y="18"/>
                    <a:pt x="15" y="18"/>
                  </a:cubicBezTo>
                  <a:cubicBezTo>
                    <a:pt x="14" y="18"/>
                    <a:pt x="10" y="18"/>
                    <a:pt x="9" y="18"/>
                  </a:cubicBezTo>
                  <a:cubicBezTo>
                    <a:pt x="8" y="18"/>
                    <a:pt x="8" y="24"/>
                    <a:pt x="7" y="24"/>
                  </a:cubicBezTo>
                  <a:cubicBezTo>
                    <a:pt x="7" y="24"/>
                    <a:pt x="5" y="25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4"/>
                    <a:pt x="3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7"/>
                    <a:pt x="0" y="28"/>
                  </a:cubicBezTo>
                  <a:cubicBezTo>
                    <a:pt x="1" y="29"/>
                    <a:pt x="2" y="35"/>
                    <a:pt x="3" y="35"/>
                  </a:cubicBezTo>
                  <a:cubicBezTo>
                    <a:pt x="4" y="35"/>
                    <a:pt x="4" y="34"/>
                    <a:pt x="4" y="35"/>
                  </a:cubicBezTo>
                  <a:cubicBezTo>
                    <a:pt x="5" y="37"/>
                    <a:pt x="7" y="42"/>
                    <a:pt x="7" y="42"/>
                  </a:cubicBezTo>
                  <a:cubicBezTo>
                    <a:pt x="8" y="43"/>
                    <a:pt x="13" y="43"/>
                    <a:pt x="13" y="44"/>
                  </a:cubicBezTo>
                  <a:cubicBezTo>
                    <a:pt x="14" y="44"/>
                    <a:pt x="13" y="45"/>
                    <a:pt x="14" y="45"/>
                  </a:cubicBezTo>
                  <a:cubicBezTo>
                    <a:pt x="16" y="45"/>
                    <a:pt x="19" y="45"/>
                    <a:pt x="19" y="44"/>
                  </a:cubicBezTo>
                  <a:cubicBezTo>
                    <a:pt x="19" y="43"/>
                    <a:pt x="19" y="44"/>
                    <a:pt x="21" y="45"/>
                  </a:cubicBezTo>
                  <a:cubicBezTo>
                    <a:pt x="23" y="45"/>
                    <a:pt x="27" y="46"/>
                    <a:pt x="27" y="47"/>
                  </a:cubicBezTo>
                  <a:cubicBezTo>
                    <a:pt x="27" y="48"/>
                    <a:pt x="28" y="48"/>
                    <a:pt x="30" y="47"/>
                  </a:cubicBezTo>
                  <a:cubicBezTo>
                    <a:pt x="32" y="46"/>
                    <a:pt x="34" y="45"/>
                    <a:pt x="34" y="43"/>
                  </a:cubicBezTo>
                  <a:cubicBezTo>
                    <a:pt x="34" y="41"/>
                    <a:pt x="33" y="39"/>
                    <a:pt x="34" y="37"/>
                  </a:cubicBezTo>
                  <a:cubicBezTo>
                    <a:pt x="36" y="36"/>
                    <a:pt x="38" y="33"/>
                    <a:pt x="38" y="3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28" name="Freeform 30"/>
            <p:cNvSpPr/>
            <p:nvPr/>
          </p:nvSpPr>
          <p:spPr bwMode="auto">
            <a:xfrm>
              <a:off x="6857967" y="3219451"/>
              <a:ext cx="50800" cy="4656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3"/>
                </a:cxn>
                <a:cxn ang="0">
                  <a:pos x="2" y="8"/>
                </a:cxn>
                <a:cxn ang="0">
                  <a:pos x="8" y="6"/>
                </a:cxn>
                <a:cxn ang="0">
                  <a:pos x="9" y="4"/>
                </a:cxn>
                <a:cxn ang="0">
                  <a:pos x="9" y="1"/>
                </a:cxn>
                <a:cxn ang="0">
                  <a:pos x="5" y="0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cubicBezTo>
                    <a:pt x="4" y="1"/>
                    <a:pt x="3" y="2"/>
                    <a:pt x="1" y="3"/>
                  </a:cubicBezTo>
                  <a:cubicBezTo>
                    <a:pt x="0" y="4"/>
                    <a:pt x="1" y="7"/>
                    <a:pt x="2" y="8"/>
                  </a:cubicBezTo>
                  <a:cubicBezTo>
                    <a:pt x="5" y="9"/>
                    <a:pt x="8" y="6"/>
                    <a:pt x="8" y="6"/>
                  </a:cubicBezTo>
                  <a:cubicBezTo>
                    <a:pt x="9" y="6"/>
                    <a:pt x="9" y="4"/>
                    <a:pt x="9" y="4"/>
                  </a:cubicBezTo>
                  <a:cubicBezTo>
                    <a:pt x="9" y="3"/>
                    <a:pt x="10" y="2"/>
                    <a:pt x="9" y="1"/>
                  </a:cubicBezTo>
                  <a:cubicBezTo>
                    <a:pt x="8" y="0"/>
                    <a:pt x="7" y="0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29" name="Freeform 31"/>
            <p:cNvSpPr/>
            <p:nvPr/>
          </p:nvSpPr>
          <p:spPr bwMode="auto">
            <a:xfrm>
              <a:off x="7082333" y="3105152"/>
              <a:ext cx="35984" cy="80433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1" y="4"/>
                </a:cxn>
                <a:cxn ang="0">
                  <a:pos x="0" y="9"/>
                </a:cxn>
                <a:cxn ang="0">
                  <a:pos x="3" y="15"/>
                </a:cxn>
                <a:cxn ang="0">
                  <a:pos x="5" y="14"/>
                </a:cxn>
                <a:cxn ang="0">
                  <a:pos x="6" y="8"/>
                </a:cxn>
                <a:cxn ang="0">
                  <a:pos x="7" y="3"/>
                </a:cxn>
                <a:cxn ang="0">
                  <a:pos x="5" y="1"/>
                </a:cxn>
              </a:cxnLst>
              <a:rect l="0" t="0" r="r" b="b"/>
              <a:pathLst>
                <a:path w="7" h="16">
                  <a:moveTo>
                    <a:pt x="5" y="1"/>
                  </a:moveTo>
                  <a:cubicBezTo>
                    <a:pt x="4" y="0"/>
                    <a:pt x="1" y="3"/>
                    <a:pt x="1" y="4"/>
                  </a:cubicBezTo>
                  <a:cubicBezTo>
                    <a:pt x="0" y="4"/>
                    <a:pt x="0" y="8"/>
                    <a:pt x="0" y="9"/>
                  </a:cubicBezTo>
                  <a:cubicBezTo>
                    <a:pt x="0" y="11"/>
                    <a:pt x="2" y="14"/>
                    <a:pt x="3" y="15"/>
                  </a:cubicBezTo>
                  <a:cubicBezTo>
                    <a:pt x="4" y="16"/>
                    <a:pt x="4" y="16"/>
                    <a:pt x="5" y="14"/>
                  </a:cubicBezTo>
                  <a:cubicBezTo>
                    <a:pt x="5" y="12"/>
                    <a:pt x="5" y="9"/>
                    <a:pt x="6" y="8"/>
                  </a:cubicBezTo>
                  <a:cubicBezTo>
                    <a:pt x="7" y="8"/>
                    <a:pt x="7" y="4"/>
                    <a:pt x="7" y="3"/>
                  </a:cubicBezTo>
                  <a:cubicBezTo>
                    <a:pt x="6" y="2"/>
                    <a:pt x="5" y="1"/>
                    <a:pt x="5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7232618" y="2914651"/>
              <a:ext cx="55033" cy="69851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7" y="1"/>
                </a:cxn>
                <a:cxn ang="0">
                  <a:pos x="5" y="1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3" y="7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6" y="13"/>
                </a:cxn>
                <a:cxn ang="0">
                  <a:pos x="6" y="12"/>
                </a:cxn>
                <a:cxn ang="0">
                  <a:pos x="8" y="14"/>
                </a:cxn>
                <a:cxn ang="0">
                  <a:pos x="9" y="12"/>
                </a:cxn>
                <a:cxn ang="0">
                  <a:pos x="9" y="9"/>
                </a:cxn>
                <a:cxn ang="0">
                  <a:pos x="10" y="5"/>
                </a:cxn>
                <a:cxn ang="0">
                  <a:pos x="8" y="3"/>
                </a:cxn>
              </a:cxnLst>
              <a:rect l="0" t="0" r="r" b="b"/>
              <a:pathLst>
                <a:path w="11" h="14">
                  <a:moveTo>
                    <a:pt x="8" y="3"/>
                  </a:moveTo>
                  <a:cubicBezTo>
                    <a:pt x="8" y="2"/>
                    <a:pt x="8" y="1"/>
                    <a:pt x="7" y="1"/>
                  </a:cubicBezTo>
                  <a:cubicBezTo>
                    <a:pt x="6" y="2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2"/>
                    <a:pt x="1" y="3"/>
                    <a:pt x="0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0" y="5"/>
                    <a:pt x="2" y="7"/>
                    <a:pt x="3" y="7"/>
                  </a:cubicBezTo>
                  <a:cubicBezTo>
                    <a:pt x="3" y="7"/>
                    <a:pt x="2" y="5"/>
                    <a:pt x="2" y="4"/>
                  </a:cubicBezTo>
                  <a:cubicBezTo>
                    <a:pt x="3" y="4"/>
                    <a:pt x="4" y="5"/>
                    <a:pt x="4" y="6"/>
                  </a:cubicBezTo>
                  <a:cubicBezTo>
                    <a:pt x="5" y="6"/>
                    <a:pt x="4" y="8"/>
                    <a:pt x="4" y="9"/>
                  </a:cubicBezTo>
                  <a:cubicBezTo>
                    <a:pt x="3" y="9"/>
                    <a:pt x="4" y="10"/>
                    <a:pt x="4" y="11"/>
                  </a:cubicBezTo>
                  <a:cubicBezTo>
                    <a:pt x="4" y="12"/>
                    <a:pt x="5" y="13"/>
                    <a:pt x="6" y="13"/>
                  </a:cubicBezTo>
                  <a:cubicBezTo>
                    <a:pt x="6" y="14"/>
                    <a:pt x="6" y="12"/>
                    <a:pt x="6" y="12"/>
                  </a:cubicBezTo>
                  <a:cubicBezTo>
                    <a:pt x="6" y="12"/>
                    <a:pt x="7" y="14"/>
                    <a:pt x="8" y="14"/>
                  </a:cubicBezTo>
                  <a:cubicBezTo>
                    <a:pt x="8" y="14"/>
                    <a:pt x="9" y="13"/>
                    <a:pt x="9" y="12"/>
                  </a:cubicBezTo>
                  <a:cubicBezTo>
                    <a:pt x="10" y="12"/>
                    <a:pt x="9" y="10"/>
                    <a:pt x="9" y="9"/>
                  </a:cubicBezTo>
                  <a:cubicBezTo>
                    <a:pt x="9" y="8"/>
                    <a:pt x="10" y="6"/>
                    <a:pt x="10" y="5"/>
                  </a:cubicBezTo>
                  <a:cubicBezTo>
                    <a:pt x="11" y="5"/>
                    <a:pt x="9" y="4"/>
                    <a:pt x="8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31" name="Freeform 33"/>
            <p:cNvSpPr/>
            <p:nvPr/>
          </p:nvSpPr>
          <p:spPr bwMode="auto">
            <a:xfrm>
              <a:off x="7283418" y="2906184"/>
              <a:ext cx="55033" cy="44451"/>
            </a:xfrm>
            <a:custGeom>
              <a:avLst/>
              <a:gdLst/>
              <a:ahLst/>
              <a:cxnLst>
                <a:cxn ang="0">
                  <a:pos x="4" y="9"/>
                </a:cxn>
                <a:cxn ang="0">
                  <a:pos x="6" y="5"/>
                </a:cxn>
                <a:cxn ang="0">
                  <a:pos x="9" y="5"/>
                </a:cxn>
                <a:cxn ang="0">
                  <a:pos x="10" y="2"/>
                </a:cxn>
                <a:cxn ang="0">
                  <a:pos x="7" y="1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4" y="9"/>
                </a:cxn>
              </a:cxnLst>
              <a:rect l="0" t="0" r="r" b="b"/>
              <a:pathLst>
                <a:path w="11" h="9">
                  <a:moveTo>
                    <a:pt x="4" y="9"/>
                  </a:moveTo>
                  <a:cubicBezTo>
                    <a:pt x="5" y="9"/>
                    <a:pt x="5" y="5"/>
                    <a:pt x="6" y="5"/>
                  </a:cubicBezTo>
                  <a:cubicBezTo>
                    <a:pt x="6" y="4"/>
                    <a:pt x="8" y="5"/>
                    <a:pt x="9" y="5"/>
                  </a:cubicBezTo>
                  <a:cubicBezTo>
                    <a:pt x="10" y="5"/>
                    <a:pt x="11" y="2"/>
                    <a:pt x="10" y="2"/>
                  </a:cubicBezTo>
                  <a:cubicBezTo>
                    <a:pt x="9" y="1"/>
                    <a:pt x="8" y="0"/>
                    <a:pt x="7" y="1"/>
                  </a:cubicBezTo>
                  <a:cubicBezTo>
                    <a:pt x="6" y="1"/>
                    <a:pt x="6" y="3"/>
                    <a:pt x="5" y="3"/>
                  </a:cubicBezTo>
                  <a:cubicBezTo>
                    <a:pt x="4" y="3"/>
                    <a:pt x="3" y="2"/>
                    <a:pt x="3" y="3"/>
                  </a:cubicBezTo>
                  <a:cubicBezTo>
                    <a:pt x="2" y="3"/>
                    <a:pt x="1" y="5"/>
                    <a:pt x="1" y="5"/>
                  </a:cubicBezTo>
                  <a:cubicBezTo>
                    <a:pt x="0" y="5"/>
                    <a:pt x="1" y="5"/>
                    <a:pt x="2" y="6"/>
                  </a:cubicBezTo>
                  <a:cubicBezTo>
                    <a:pt x="2" y="6"/>
                    <a:pt x="2" y="8"/>
                    <a:pt x="4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32" name="Freeform 34"/>
            <p:cNvSpPr/>
            <p:nvPr/>
          </p:nvSpPr>
          <p:spPr bwMode="auto">
            <a:xfrm>
              <a:off x="7247434" y="2741084"/>
              <a:ext cx="205317" cy="188384"/>
            </a:xfrm>
            <a:custGeom>
              <a:avLst/>
              <a:gdLst/>
              <a:ahLst/>
              <a:cxnLst>
                <a:cxn ang="0">
                  <a:pos x="37" y="27"/>
                </a:cxn>
                <a:cxn ang="0">
                  <a:pos x="37" y="30"/>
                </a:cxn>
                <a:cxn ang="0">
                  <a:pos x="39" y="29"/>
                </a:cxn>
                <a:cxn ang="0">
                  <a:pos x="39" y="24"/>
                </a:cxn>
                <a:cxn ang="0">
                  <a:pos x="38" y="16"/>
                </a:cxn>
                <a:cxn ang="0">
                  <a:pos x="40" y="15"/>
                </a:cxn>
                <a:cxn ang="0">
                  <a:pos x="40" y="10"/>
                </a:cxn>
                <a:cxn ang="0">
                  <a:pos x="36" y="1"/>
                </a:cxn>
                <a:cxn ang="0">
                  <a:pos x="33" y="1"/>
                </a:cxn>
                <a:cxn ang="0">
                  <a:pos x="35" y="3"/>
                </a:cxn>
                <a:cxn ang="0">
                  <a:pos x="33" y="2"/>
                </a:cxn>
                <a:cxn ang="0">
                  <a:pos x="31" y="2"/>
                </a:cxn>
                <a:cxn ang="0">
                  <a:pos x="32" y="6"/>
                </a:cxn>
                <a:cxn ang="0">
                  <a:pos x="33" y="8"/>
                </a:cxn>
                <a:cxn ang="0">
                  <a:pos x="31" y="16"/>
                </a:cxn>
                <a:cxn ang="0">
                  <a:pos x="26" y="21"/>
                </a:cxn>
                <a:cxn ang="0">
                  <a:pos x="23" y="21"/>
                </a:cxn>
                <a:cxn ang="0">
                  <a:pos x="21" y="20"/>
                </a:cxn>
                <a:cxn ang="0">
                  <a:pos x="20" y="25"/>
                </a:cxn>
                <a:cxn ang="0">
                  <a:pos x="19" y="28"/>
                </a:cxn>
                <a:cxn ang="0">
                  <a:pos x="15" y="27"/>
                </a:cxn>
                <a:cxn ang="0">
                  <a:pos x="8" y="28"/>
                </a:cxn>
                <a:cxn ang="0">
                  <a:pos x="3" y="33"/>
                </a:cxn>
                <a:cxn ang="0">
                  <a:pos x="4" y="35"/>
                </a:cxn>
                <a:cxn ang="0">
                  <a:pos x="8" y="34"/>
                </a:cxn>
                <a:cxn ang="0">
                  <a:pos x="11" y="33"/>
                </a:cxn>
                <a:cxn ang="0">
                  <a:pos x="16" y="32"/>
                </a:cxn>
                <a:cxn ang="0">
                  <a:pos x="18" y="34"/>
                </a:cxn>
                <a:cxn ang="0">
                  <a:pos x="22" y="38"/>
                </a:cxn>
                <a:cxn ang="0">
                  <a:pos x="25" y="34"/>
                </a:cxn>
                <a:cxn ang="0">
                  <a:pos x="27" y="33"/>
                </a:cxn>
                <a:cxn ang="0">
                  <a:pos x="32" y="32"/>
                </a:cxn>
                <a:cxn ang="0">
                  <a:pos x="34" y="32"/>
                </a:cxn>
                <a:cxn ang="0">
                  <a:pos x="36" y="28"/>
                </a:cxn>
              </a:cxnLst>
              <a:rect l="0" t="0" r="r" b="b"/>
              <a:pathLst>
                <a:path w="41" h="38">
                  <a:moveTo>
                    <a:pt x="36" y="28"/>
                  </a:moveTo>
                  <a:cubicBezTo>
                    <a:pt x="36" y="28"/>
                    <a:pt x="37" y="27"/>
                    <a:pt x="37" y="27"/>
                  </a:cubicBezTo>
                  <a:cubicBezTo>
                    <a:pt x="37" y="27"/>
                    <a:pt x="38" y="28"/>
                    <a:pt x="37" y="28"/>
                  </a:cubicBezTo>
                  <a:cubicBezTo>
                    <a:pt x="37" y="28"/>
                    <a:pt x="37" y="29"/>
                    <a:pt x="37" y="30"/>
                  </a:cubicBezTo>
                  <a:cubicBezTo>
                    <a:pt x="37" y="31"/>
                    <a:pt x="38" y="31"/>
                    <a:pt x="39" y="31"/>
                  </a:cubicBezTo>
                  <a:cubicBezTo>
                    <a:pt x="40" y="31"/>
                    <a:pt x="39" y="30"/>
                    <a:pt x="39" y="29"/>
                  </a:cubicBezTo>
                  <a:cubicBezTo>
                    <a:pt x="40" y="27"/>
                    <a:pt x="41" y="28"/>
                    <a:pt x="40" y="27"/>
                  </a:cubicBezTo>
                  <a:cubicBezTo>
                    <a:pt x="39" y="26"/>
                    <a:pt x="39" y="24"/>
                    <a:pt x="39" y="24"/>
                  </a:cubicBezTo>
                  <a:cubicBezTo>
                    <a:pt x="39" y="24"/>
                    <a:pt x="39" y="21"/>
                    <a:pt x="39" y="20"/>
                  </a:cubicBezTo>
                  <a:cubicBezTo>
                    <a:pt x="39" y="20"/>
                    <a:pt x="38" y="17"/>
                    <a:pt x="38" y="16"/>
                  </a:cubicBezTo>
                  <a:cubicBezTo>
                    <a:pt x="38" y="15"/>
                    <a:pt x="38" y="15"/>
                    <a:pt x="38" y="14"/>
                  </a:cubicBezTo>
                  <a:cubicBezTo>
                    <a:pt x="39" y="14"/>
                    <a:pt x="39" y="15"/>
                    <a:pt x="40" y="15"/>
                  </a:cubicBezTo>
                  <a:cubicBezTo>
                    <a:pt x="40" y="14"/>
                    <a:pt x="39" y="13"/>
                    <a:pt x="39" y="12"/>
                  </a:cubicBezTo>
                  <a:cubicBezTo>
                    <a:pt x="40" y="12"/>
                    <a:pt x="40" y="10"/>
                    <a:pt x="40" y="10"/>
                  </a:cubicBezTo>
                  <a:cubicBezTo>
                    <a:pt x="40" y="9"/>
                    <a:pt x="38" y="5"/>
                    <a:pt x="38" y="5"/>
                  </a:cubicBezTo>
                  <a:cubicBezTo>
                    <a:pt x="37" y="4"/>
                    <a:pt x="36" y="2"/>
                    <a:pt x="36" y="1"/>
                  </a:cubicBezTo>
                  <a:cubicBezTo>
                    <a:pt x="35" y="1"/>
                    <a:pt x="35" y="0"/>
                    <a:pt x="34" y="0"/>
                  </a:cubicBezTo>
                  <a:cubicBezTo>
                    <a:pt x="33" y="0"/>
                    <a:pt x="33" y="1"/>
                    <a:pt x="33" y="1"/>
                  </a:cubicBezTo>
                  <a:cubicBezTo>
                    <a:pt x="33" y="2"/>
                    <a:pt x="34" y="2"/>
                    <a:pt x="35" y="2"/>
                  </a:cubicBezTo>
                  <a:cubicBezTo>
                    <a:pt x="35" y="2"/>
                    <a:pt x="35" y="2"/>
                    <a:pt x="35" y="3"/>
                  </a:cubicBezTo>
                  <a:cubicBezTo>
                    <a:pt x="35" y="3"/>
                    <a:pt x="34" y="3"/>
                    <a:pt x="34" y="3"/>
                  </a:cubicBezTo>
                  <a:cubicBezTo>
                    <a:pt x="33" y="3"/>
                    <a:pt x="33" y="3"/>
                    <a:pt x="33" y="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1" y="1"/>
                    <a:pt x="31" y="2"/>
                    <a:pt x="31" y="2"/>
                  </a:cubicBezTo>
                  <a:cubicBezTo>
                    <a:pt x="31" y="3"/>
                    <a:pt x="31" y="3"/>
                    <a:pt x="31" y="4"/>
                  </a:cubicBezTo>
                  <a:cubicBezTo>
                    <a:pt x="30" y="4"/>
                    <a:pt x="31" y="5"/>
                    <a:pt x="32" y="6"/>
                  </a:cubicBezTo>
                  <a:cubicBezTo>
                    <a:pt x="32" y="7"/>
                    <a:pt x="32" y="6"/>
                    <a:pt x="31" y="7"/>
                  </a:cubicBezTo>
                  <a:cubicBezTo>
                    <a:pt x="31" y="8"/>
                    <a:pt x="32" y="8"/>
                    <a:pt x="33" y="8"/>
                  </a:cubicBezTo>
                  <a:cubicBezTo>
                    <a:pt x="33" y="9"/>
                    <a:pt x="33" y="11"/>
                    <a:pt x="33" y="12"/>
                  </a:cubicBezTo>
                  <a:cubicBezTo>
                    <a:pt x="32" y="13"/>
                    <a:pt x="32" y="15"/>
                    <a:pt x="31" y="16"/>
                  </a:cubicBezTo>
                  <a:cubicBezTo>
                    <a:pt x="31" y="17"/>
                    <a:pt x="29" y="19"/>
                    <a:pt x="28" y="19"/>
                  </a:cubicBezTo>
                  <a:cubicBezTo>
                    <a:pt x="27" y="20"/>
                    <a:pt x="26" y="21"/>
                    <a:pt x="26" y="21"/>
                  </a:cubicBezTo>
                  <a:cubicBezTo>
                    <a:pt x="25" y="22"/>
                    <a:pt x="25" y="22"/>
                    <a:pt x="24" y="22"/>
                  </a:cubicBezTo>
                  <a:cubicBezTo>
                    <a:pt x="23" y="23"/>
                    <a:pt x="23" y="21"/>
                    <a:pt x="23" y="21"/>
                  </a:cubicBezTo>
                  <a:cubicBezTo>
                    <a:pt x="23" y="20"/>
                    <a:pt x="24" y="19"/>
                    <a:pt x="23" y="19"/>
                  </a:cubicBezTo>
                  <a:cubicBezTo>
                    <a:pt x="23" y="19"/>
                    <a:pt x="22" y="20"/>
                    <a:pt x="21" y="20"/>
                  </a:cubicBezTo>
                  <a:cubicBezTo>
                    <a:pt x="21" y="21"/>
                    <a:pt x="22" y="22"/>
                    <a:pt x="22" y="23"/>
                  </a:cubicBezTo>
                  <a:cubicBezTo>
                    <a:pt x="22" y="23"/>
                    <a:pt x="21" y="24"/>
                    <a:pt x="20" y="25"/>
                  </a:cubicBezTo>
                  <a:cubicBezTo>
                    <a:pt x="20" y="26"/>
                    <a:pt x="21" y="27"/>
                    <a:pt x="21" y="27"/>
                  </a:cubicBezTo>
                  <a:cubicBezTo>
                    <a:pt x="21" y="28"/>
                    <a:pt x="20" y="28"/>
                    <a:pt x="19" y="28"/>
                  </a:cubicBezTo>
                  <a:cubicBezTo>
                    <a:pt x="19" y="28"/>
                    <a:pt x="19" y="27"/>
                    <a:pt x="18" y="27"/>
                  </a:cubicBezTo>
                  <a:cubicBezTo>
                    <a:pt x="17" y="27"/>
                    <a:pt x="17" y="27"/>
                    <a:pt x="15" y="27"/>
                  </a:cubicBezTo>
                  <a:cubicBezTo>
                    <a:pt x="14" y="27"/>
                    <a:pt x="14" y="27"/>
                    <a:pt x="13" y="28"/>
                  </a:cubicBezTo>
                  <a:cubicBezTo>
                    <a:pt x="12" y="28"/>
                    <a:pt x="9" y="28"/>
                    <a:pt x="8" y="28"/>
                  </a:cubicBezTo>
                  <a:cubicBezTo>
                    <a:pt x="7" y="28"/>
                    <a:pt x="6" y="30"/>
                    <a:pt x="5" y="31"/>
                  </a:cubicBezTo>
                  <a:cubicBezTo>
                    <a:pt x="4" y="31"/>
                    <a:pt x="4" y="32"/>
                    <a:pt x="3" y="33"/>
                  </a:cubicBezTo>
                  <a:cubicBezTo>
                    <a:pt x="3" y="33"/>
                    <a:pt x="1" y="33"/>
                    <a:pt x="1" y="34"/>
                  </a:cubicBezTo>
                  <a:cubicBezTo>
                    <a:pt x="0" y="35"/>
                    <a:pt x="3" y="35"/>
                    <a:pt x="4" y="35"/>
                  </a:cubicBezTo>
                  <a:cubicBezTo>
                    <a:pt x="5" y="35"/>
                    <a:pt x="6" y="35"/>
                    <a:pt x="6" y="34"/>
                  </a:cubicBezTo>
                  <a:cubicBezTo>
                    <a:pt x="6" y="34"/>
                    <a:pt x="7" y="34"/>
                    <a:pt x="8" y="34"/>
                  </a:cubicBezTo>
                  <a:cubicBezTo>
                    <a:pt x="8" y="35"/>
                    <a:pt x="10" y="34"/>
                    <a:pt x="10" y="34"/>
                  </a:cubicBezTo>
                  <a:cubicBezTo>
                    <a:pt x="10" y="34"/>
                    <a:pt x="11" y="33"/>
                    <a:pt x="11" y="33"/>
                  </a:cubicBezTo>
                  <a:cubicBezTo>
                    <a:pt x="12" y="33"/>
                    <a:pt x="13" y="33"/>
                    <a:pt x="13" y="32"/>
                  </a:cubicBezTo>
                  <a:cubicBezTo>
                    <a:pt x="14" y="32"/>
                    <a:pt x="15" y="32"/>
                    <a:pt x="16" y="32"/>
                  </a:cubicBezTo>
                  <a:cubicBezTo>
                    <a:pt x="17" y="32"/>
                    <a:pt x="18" y="32"/>
                    <a:pt x="19" y="32"/>
                  </a:cubicBezTo>
                  <a:cubicBezTo>
                    <a:pt x="20" y="33"/>
                    <a:pt x="19" y="34"/>
                    <a:pt x="18" y="34"/>
                  </a:cubicBezTo>
                  <a:cubicBezTo>
                    <a:pt x="18" y="34"/>
                    <a:pt x="19" y="36"/>
                    <a:pt x="19" y="36"/>
                  </a:cubicBezTo>
                  <a:cubicBezTo>
                    <a:pt x="20" y="37"/>
                    <a:pt x="20" y="37"/>
                    <a:pt x="22" y="38"/>
                  </a:cubicBezTo>
                  <a:cubicBezTo>
                    <a:pt x="23" y="38"/>
                    <a:pt x="24" y="35"/>
                    <a:pt x="24" y="35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6" y="34"/>
                    <a:pt x="26" y="32"/>
                    <a:pt x="26" y="32"/>
                  </a:cubicBezTo>
                  <a:cubicBezTo>
                    <a:pt x="26" y="32"/>
                    <a:pt x="27" y="33"/>
                    <a:pt x="27" y="33"/>
                  </a:cubicBezTo>
                  <a:cubicBezTo>
                    <a:pt x="28" y="33"/>
                    <a:pt x="29" y="33"/>
                    <a:pt x="29" y="33"/>
                  </a:cubicBezTo>
                  <a:cubicBezTo>
                    <a:pt x="30" y="33"/>
                    <a:pt x="32" y="32"/>
                    <a:pt x="32" y="32"/>
                  </a:cubicBezTo>
                  <a:cubicBezTo>
                    <a:pt x="32" y="31"/>
                    <a:pt x="32" y="30"/>
                    <a:pt x="33" y="30"/>
                  </a:cubicBezTo>
                  <a:cubicBezTo>
                    <a:pt x="33" y="30"/>
                    <a:pt x="34" y="32"/>
                    <a:pt x="34" y="32"/>
                  </a:cubicBezTo>
                  <a:cubicBezTo>
                    <a:pt x="35" y="32"/>
                    <a:pt x="35" y="29"/>
                    <a:pt x="35" y="29"/>
                  </a:cubicBezTo>
                  <a:cubicBezTo>
                    <a:pt x="34" y="28"/>
                    <a:pt x="35" y="28"/>
                    <a:pt x="36" y="2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33" name="Freeform 35"/>
            <p:cNvSpPr/>
            <p:nvPr/>
          </p:nvSpPr>
          <p:spPr bwMode="auto">
            <a:xfrm>
              <a:off x="7387133" y="2639485"/>
              <a:ext cx="110067" cy="10583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9" y="7"/>
                </a:cxn>
                <a:cxn ang="0">
                  <a:pos x="16" y="7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9" y="4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4" y="3"/>
                </a:cxn>
                <a:cxn ang="0">
                  <a:pos x="5" y="8"/>
                </a:cxn>
                <a:cxn ang="0">
                  <a:pos x="5" y="10"/>
                </a:cxn>
                <a:cxn ang="0">
                  <a:pos x="5" y="13"/>
                </a:cxn>
                <a:cxn ang="0">
                  <a:pos x="2" y="12"/>
                </a:cxn>
                <a:cxn ang="0">
                  <a:pos x="1" y="13"/>
                </a:cxn>
                <a:cxn ang="0">
                  <a:pos x="0" y="15"/>
                </a:cxn>
                <a:cxn ang="0">
                  <a:pos x="1" y="18"/>
                </a:cxn>
                <a:cxn ang="0">
                  <a:pos x="1" y="19"/>
                </a:cxn>
                <a:cxn ang="0">
                  <a:pos x="2" y="20"/>
                </a:cxn>
                <a:cxn ang="0">
                  <a:pos x="4" y="19"/>
                </a:cxn>
                <a:cxn ang="0">
                  <a:pos x="5" y="18"/>
                </a:cxn>
                <a:cxn ang="0">
                  <a:pos x="4" y="17"/>
                </a:cxn>
                <a:cxn ang="0">
                  <a:pos x="2" y="16"/>
                </a:cxn>
                <a:cxn ang="0">
                  <a:pos x="2" y="15"/>
                </a:cxn>
                <a:cxn ang="0">
                  <a:pos x="4" y="16"/>
                </a:cxn>
                <a:cxn ang="0">
                  <a:pos x="6" y="15"/>
                </a:cxn>
                <a:cxn ang="0">
                  <a:pos x="9" y="15"/>
                </a:cxn>
                <a:cxn ang="0">
                  <a:pos x="14" y="18"/>
                </a:cxn>
                <a:cxn ang="0">
                  <a:pos x="14" y="15"/>
                </a:cxn>
                <a:cxn ang="0">
                  <a:pos x="17" y="12"/>
                </a:cxn>
                <a:cxn ang="0">
                  <a:pos x="22" y="11"/>
                </a:cxn>
                <a:cxn ang="0">
                  <a:pos x="20" y="11"/>
                </a:cxn>
                <a:cxn ang="0">
                  <a:pos x="19" y="9"/>
                </a:cxn>
              </a:cxnLst>
              <a:rect l="0" t="0" r="r" b="b"/>
              <a:pathLst>
                <a:path w="22" h="21">
                  <a:moveTo>
                    <a:pt x="19" y="9"/>
                  </a:moveTo>
                  <a:cubicBezTo>
                    <a:pt x="19" y="8"/>
                    <a:pt x="19" y="7"/>
                    <a:pt x="19" y="7"/>
                  </a:cubicBezTo>
                  <a:cubicBezTo>
                    <a:pt x="19" y="6"/>
                    <a:pt x="17" y="7"/>
                    <a:pt x="16" y="7"/>
                  </a:cubicBezTo>
                  <a:cubicBezTo>
                    <a:pt x="15" y="7"/>
                    <a:pt x="16" y="7"/>
                    <a:pt x="15" y="6"/>
                  </a:cubicBezTo>
                  <a:cubicBezTo>
                    <a:pt x="15" y="6"/>
                    <a:pt x="14" y="6"/>
                    <a:pt x="13" y="6"/>
                  </a:cubicBezTo>
                  <a:cubicBezTo>
                    <a:pt x="12" y="7"/>
                    <a:pt x="10" y="5"/>
                    <a:pt x="9" y="4"/>
                  </a:cubicBezTo>
                  <a:cubicBezTo>
                    <a:pt x="8" y="3"/>
                    <a:pt x="6" y="1"/>
                    <a:pt x="5" y="1"/>
                  </a:cubicBezTo>
                  <a:cubicBezTo>
                    <a:pt x="5" y="0"/>
                    <a:pt x="5" y="1"/>
                    <a:pt x="4" y="1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5" y="3"/>
                    <a:pt x="6" y="7"/>
                    <a:pt x="5" y="8"/>
                  </a:cubicBezTo>
                  <a:cubicBezTo>
                    <a:pt x="5" y="8"/>
                    <a:pt x="5" y="10"/>
                    <a:pt x="5" y="10"/>
                  </a:cubicBezTo>
                  <a:cubicBezTo>
                    <a:pt x="6" y="11"/>
                    <a:pt x="5" y="12"/>
                    <a:pt x="5" y="13"/>
                  </a:cubicBezTo>
                  <a:cubicBezTo>
                    <a:pt x="4" y="13"/>
                    <a:pt x="3" y="12"/>
                    <a:pt x="2" y="12"/>
                  </a:cubicBezTo>
                  <a:cubicBezTo>
                    <a:pt x="1" y="12"/>
                    <a:pt x="2" y="13"/>
                    <a:pt x="1" y="13"/>
                  </a:cubicBezTo>
                  <a:cubicBezTo>
                    <a:pt x="1" y="14"/>
                    <a:pt x="0" y="14"/>
                    <a:pt x="0" y="15"/>
                  </a:cubicBezTo>
                  <a:cubicBezTo>
                    <a:pt x="0" y="16"/>
                    <a:pt x="1" y="17"/>
                    <a:pt x="1" y="18"/>
                  </a:cubicBezTo>
                  <a:cubicBezTo>
                    <a:pt x="2" y="18"/>
                    <a:pt x="1" y="18"/>
                    <a:pt x="1" y="19"/>
                  </a:cubicBezTo>
                  <a:cubicBezTo>
                    <a:pt x="1" y="19"/>
                    <a:pt x="2" y="20"/>
                    <a:pt x="2" y="20"/>
                  </a:cubicBezTo>
                  <a:cubicBezTo>
                    <a:pt x="3" y="21"/>
                    <a:pt x="3" y="19"/>
                    <a:pt x="4" y="19"/>
                  </a:cubicBezTo>
                  <a:cubicBezTo>
                    <a:pt x="4" y="19"/>
                    <a:pt x="5" y="18"/>
                    <a:pt x="5" y="18"/>
                  </a:cubicBezTo>
                  <a:cubicBezTo>
                    <a:pt x="6" y="18"/>
                    <a:pt x="5" y="17"/>
                    <a:pt x="4" y="17"/>
                  </a:cubicBezTo>
                  <a:cubicBezTo>
                    <a:pt x="4" y="17"/>
                    <a:pt x="3" y="17"/>
                    <a:pt x="2" y="16"/>
                  </a:cubicBezTo>
                  <a:cubicBezTo>
                    <a:pt x="2" y="16"/>
                    <a:pt x="2" y="15"/>
                    <a:pt x="2" y="15"/>
                  </a:cubicBezTo>
                  <a:cubicBezTo>
                    <a:pt x="3" y="14"/>
                    <a:pt x="4" y="16"/>
                    <a:pt x="4" y="16"/>
                  </a:cubicBezTo>
                  <a:cubicBezTo>
                    <a:pt x="5" y="17"/>
                    <a:pt x="6" y="15"/>
                    <a:pt x="6" y="15"/>
                  </a:cubicBezTo>
                  <a:cubicBezTo>
                    <a:pt x="7" y="14"/>
                    <a:pt x="8" y="15"/>
                    <a:pt x="9" y="15"/>
                  </a:cubicBezTo>
                  <a:cubicBezTo>
                    <a:pt x="10" y="15"/>
                    <a:pt x="13" y="17"/>
                    <a:pt x="14" y="18"/>
                  </a:cubicBezTo>
                  <a:cubicBezTo>
                    <a:pt x="14" y="18"/>
                    <a:pt x="14" y="17"/>
                    <a:pt x="14" y="15"/>
                  </a:cubicBezTo>
                  <a:cubicBezTo>
                    <a:pt x="15" y="14"/>
                    <a:pt x="16" y="13"/>
                    <a:pt x="17" y="12"/>
                  </a:cubicBezTo>
                  <a:cubicBezTo>
                    <a:pt x="18" y="12"/>
                    <a:pt x="22" y="11"/>
                    <a:pt x="22" y="11"/>
                  </a:cubicBezTo>
                  <a:cubicBezTo>
                    <a:pt x="22" y="10"/>
                    <a:pt x="21" y="11"/>
                    <a:pt x="20" y="11"/>
                  </a:cubicBezTo>
                  <a:cubicBezTo>
                    <a:pt x="20" y="11"/>
                    <a:pt x="19" y="9"/>
                    <a:pt x="19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34" name="Freeform 36"/>
            <p:cNvSpPr/>
            <p:nvPr/>
          </p:nvSpPr>
          <p:spPr bwMode="auto">
            <a:xfrm>
              <a:off x="7338451" y="2396067"/>
              <a:ext cx="103717" cy="228600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4" y="12"/>
                </a:cxn>
                <a:cxn ang="0">
                  <a:pos x="7" y="18"/>
                </a:cxn>
                <a:cxn ang="0">
                  <a:pos x="8" y="22"/>
                </a:cxn>
                <a:cxn ang="0">
                  <a:pos x="8" y="25"/>
                </a:cxn>
                <a:cxn ang="0">
                  <a:pos x="8" y="25"/>
                </a:cxn>
                <a:cxn ang="0">
                  <a:pos x="9" y="29"/>
                </a:cxn>
                <a:cxn ang="0">
                  <a:pos x="11" y="36"/>
                </a:cxn>
                <a:cxn ang="0">
                  <a:pos x="14" y="46"/>
                </a:cxn>
                <a:cxn ang="0">
                  <a:pos x="15" y="43"/>
                </a:cxn>
                <a:cxn ang="0">
                  <a:pos x="19" y="45"/>
                </a:cxn>
                <a:cxn ang="0">
                  <a:pos x="17" y="41"/>
                </a:cxn>
                <a:cxn ang="0">
                  <a:pos x="14" y="37"/>
                </a:cxn>
                <a:cxn ang="0">
                  <a:pos x="14" y="33"/>
                </a:cxn>
                <a:cxn ang="0">
                  <a:pos x="15" y="30"/>
                </a:cxn>
                <a:cxn ang="0">
                  <a:pos x="20" y="32"/>
                </a:cxn>
                <a:cxn ang="0">
                  <a:pos x="19" y="30"/>
                </a:cxn>
                <a:cxn ang="0">
                  <a:pos x="18" y="29"/>
                </a:cxn>
                <a:cxn ang="0">
                  <a:pos x="18" y="29"/>
                </a:cxn>
                <a:cxn ang="0">
                  <a:pos x="18" y="28"/>
                </a:cxn>
                <a:cxn ang="0">
                  <a:pos x="18" y="28"/>
                </a:cxn>
                <a:cxn ang="0">
                  <a:pos x="17" y="26"/>
                </a:cxn>
                <a:cxn ang="0">
                  <a:pos x="17" y="26"/>
                </a:cxn>
                <a:cxn ang="0">
                  <a:pos x="17" y="25"/>
                </a:cxn>
                <a:cxn ang="0">
                  <a:pos x="16" y="24"/>
                </a:cxn>
                <a:cxn ang="0">
                  <a:pos x="13" y="20"/>
                </a:cxn>
                <a:cxn ang="0">
                  <a:pos x="10" y="13"/>
                </a:cxn>
                <a:cxn ang="0">
                  <a:pos x="8" y="10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1" y="1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2" y="9"/>
                </a:cxn>
              </a:cxnLst>
              <a:rect l="0" t="0" r="r" b="b"/>
              <a:pathLst>
                <a:path w="21" h="46">
                  <a:moveTo>
                    <a:pt x="2" y="9"/>
                  </a:moveTo>
                  <a:cubicBezTo>
                    <a:pt x="2" y="10"/>
                    <a:pt x="4" y="11"/>
                    <a:pt x="4" y="12"/>
                  </a:cubicBezTo>
                  <a:cubicBezTo>
                    <a:pt x="5" y="14"/>
                    <a:pt x="6" y="17"/>
                    <a:pt x="7" y="18"/>
                  </a:cubicBezTo>
                  <a:cubicBezTo>
                    <a:pt x="7" y="18"/>
                    <a:pt x="8" y="21"/>
                    <a:pt x="8" y="22"/>
                  </a:cubicBezTo>
                  <a:cubicBezTo>
                    <a:pt x="8" y="22"/>
                    <a:pt x="8" y="23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9" y="27"/>
                    <a:pt x="9" y="28"/>
                    <a:pt x="9" y="29"/>
                  </a:cubicBezTo>
                  <a:cubicBezTo>
                    <a:pt x="9" y="30"/>
                    <a:pt x="11" y="35"/>
                    <a:pt x="11" y="36"/>
                  </a:cubicBezTo>
                  <a:cubicBezTo>
                    <a:pt x="12" y="37"/>
                    <a:pt x="12" y="45"/>
                    <a:pt x="14" y="46"/>
                  </a:cubicBezTo>
                  <a:cubicBezTo>
                    <a:pt x="15" y="46"/>
                    <a:pt x="15" y="44"/>
                    <a:pt x="15" y="43"/>
                  </a:cubicBezTo>
                  <a:cubicBezTo>
                    <a:pt x="15" y="43"/>
                    <a:pt x="18" y="45"/>
                    <a:pt x="19" y="45"/>
                  </a:cubicBezTo>
                  <a:cubicBezTo>
                    <a:pt x="21" y="46"/>
                    <a:pt x="17" y="42"/>
                    <a:pt x="17" y="41"/>
                  </a:cubicBezTo>
                  <a:cubicBezTo>
                    <a:pt x="17" y="40"/>
                    <a:pt x="15" y="38"/>
                    <a:pt x="14" y="37"/>
                  </a:cubicBezTo>
                  <a:cubicBezTo>
                    <a:pt x="13" y="36"/>
                    <a:pt x="14" y="34"/>
                    <a:pt x="14" y="33"/>
                  </a:cubicBezTo>
                  <a:cubicBezTo>
                    <a:pt x="14" y="32"/>
                    <a:pt x="14" y="30"/>
                    <a:pt x="15" y="30"/>
                  </a:cubicBezTo>
                  <a:cubicBezTo>
                    <a:pt x="15" y="29"/>
                    <a:pt x="20" y="32"/>
                    <a:pt x="20" y="32"/>
                  </a:cubicBezTo>
                  <a:cubicBezTo>
                    <a:pt x="21" y="32"/>
                    <a:pt x="19" y="31"/>
                    <a:pt x="19" y="30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5"/>
                    <a:pt x="17" y="25"/>
                  </a:cubicBezTo>
                  <a:cubicBezTo>
                    <a:pt x="17" y="25"/>
                    <a:pt x="16" y="24"/>
                    <a:pt x="16" y="24"/>
                  </a:cubicBezTo>
                  <a:cubicBezTo>
                    <a:pt x="16" y="22"/>
                    <a:pt x="15" y="21"/>
                    <a:pt x="13" y="20"/>
                  </a:cubicBezTo>
                  <a:cubicBezTo>
                    <a:pt x="12" y="19"/>
                    <a:pt x="11" y="14"/>
                    <a:pt x="10" y="13"/>
                  </a:cubicBezTo>
                  <a:cubicBezTo>
                    <a:pt x="9" y="12"/>
                    <a:pt x="8" y="12"/>
                    <a:pt x="8" y="10"/>
                  </a:cubicBezTo>
                  <a:cubicBezTo>
                    <a:pt x="8" y="8"/>
                    <a:pt x="6" y="5"/>
                    <a:pt x="5" y="4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0" y="1"/>
                    <a:pt x="3" y="3"/>
                    <a:pt x="3" y="4"/>
                  </a:cubicBezTo>
                  <a:cubicBezTo>
                    <a:pt x="4" y="5"/>
                    <a:pt x="2" y="4"/>
                    <a:pt x="1" y="5"/>
                  </a:cubicBezTo>
                  <a:cubicBezTo>
                    <a:pt x="0" y="6"/>
                    <a:pt x="2" y="7"/>
                    <a:pt x="2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35" name="Freeform 37"/>
            <p:cNvSpPr/>
            <p:nvPr/>
          </p:nvSpPr>
          <p:spPr bwMode="auto">
            <a:xfrm>
              <a:off x="7103501" y="3251200"/>
              <a:ext cx="114300" cy="12911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3"/>
                </a:cxn>
                <a:cxn ang="0">
                  <a:pos x="3" y="11"/>
                </a:cxn>
                <a:cxn ang="0">
                  <a:pos x="1" y="11"/>
                </a:cxn>
                <a:cxn ang="0">
                  <a:pos x="1" y="14"/>
                </a:cxn>
                <a:cxn ang="0">
                  <a:pos x="2" y="16"/>
                </a:cxn>
                <a:cxn ang="0">
                  <a:pos x="5" y="18"/>
                </a:cxn>
                <a:cxn ang="0">
                  <a:pos x="6" y="20"/>
                </a:cxn>
                <a:cxn ang="0">
                  <a:pos x="9" y="21"/>
                </a:cxn>
                <a:cxn ang="0">
                  <a:pos x="11" y="20"/>
                </a:cxn>
                <a:cxn ang="0">
                  <a:pos x="11" y="22"/>
                </a:cxn>
                <a:cxn ang="0">
                  <a:pos x="14" y="22"/>
                </a:cxn>
                <a:cxn ang="0">
                  <a:pos x="16" y="23"/>
                </a:cxn>
                <a:cxn ang="0">
                  <a:pos x="16" y="21"/>
                </a:cxn>
                <a:cxn ang="0">
                  <a:pos x="18" y="23"/>
                </a:cxn>
                <a:cxn ang="0">
                  <a:pos x="18" y="25"/>
                </a:cxn>
                <a:cxn ang="0">
                  <a:pos x="22" y="26"/>
                </a:cxn>
                <a:cxn ang="0">
                  <a:pos x="22" y="25"/>
                </a:cxn>
                <a:cxn ang="0">
                  <a:pos x="20" y="23"/>
                </a:cxn>
                <a:cxn ang="0">
                  <a:pos x="20" y="21"/>
                </a:cxn>
                <a:cxn ang="0">
                  <a:pos x="18" y="20"/>
                </a:cxn>
                <a:cxn ang="0">
                  <a:pos x="16" y="19"/>
                </a:cxn>
                <a:cxn ang="0">
                  <a:pos x="12" y="19"/>
                </a:cxn>
                <a:cxn ang="0">
                  <a:pos x="11" y="16"/>
                </a:cxn>
                <a:cxn ang="0">
                  <a:pos x="13" y="18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11" y="11"/>
                </a:cxn>
                <a:cxn ang="0">
                  <a:pos x="10" y="6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4" y="0"/>
                </a:cxn>
              </a:cxnLst>
              <a:rect l="0" t="0" r="r" b="b"/>
              <a:pathLst>
                <a:path w="23" h="26">
                  <a:moveTo>
                    <a:pt x="4" y="0"/>
                  </a:moveTo>
                  <a:cubicBezTo>
                    <a:pt x="3" y="1"/>
                    <a:pt x="1" y="2"/>
                    <a:pt x="2" y="3"/>
                  </a:cubicBezTo>
                  <a:cubicBezTo>
                    <a:pt x="3" y="5"/>
                    <a:pt x="4" y="11"/>
                    <a:pt x="3" y="11"/>
                  </a:cubicBezTo>
                  <a:cubicBezTo>
                    <a:pt x="2" y="12"/>
                    <a:pt x="2" y="11"/>
                    <a:pt x="1" y="11"/>
                  </a:cubicBezTo>
                  <a:cubicBezTo>
                    <a:pt x="0" y="11"/>
                    <a:pt x="1" y="13"/>
                    <a:pt x="1" y="14"/>
                  </a:cubicBezTo>
                  <a:cubicBezTo>
                    <a:pt x="0" y="14"/>
                    <a:pt x="1" y="16"/>
                    <a:pt x="2" y="16"/>
                  </a:cubicBezTo>
                  <a:cubicBezTo>
                    <a:pt x="4" y="17"/>
                    <a:pt x="7" y="18"/>
                    <a:pt x="5" y="18"/>
                  </a:cubicBezTo>
                  <a:cubicBezTo>
                    <a:pt x="4" y="19"/>
                    <a:pt x="5" y="19"/>
                    <a:pt x="6" y="20"/>
                  </a:cubicBezTo>
                  <a:cubicBezTo>
                    <a:pt x="7" y="20"/>
                    <a:pt x="7" y="21"/>
                    <a:pt x="9" y="21"/>
                  </a:cubicBezTo>
                  <a:cubicBezTo>
                    <a:pt x="10" y="22"/>
                    <a:pt x="11" y="21"/>
                    <a:pt x="11" y="20"/>
                  </a:cubicBezTo>
                  <a:cubicBezTo>
                    <a:pt x="12" y="20"/>
                    <a:pt x="12" y="21"/>
                    <a:pt x="11" y="22"/>
                  </a:cubicBezTo>
                  <a:cubicBezTo>
                    <a:pt x="11" y="22"/>
                    <a:pt x="13" y="22"/>
                    <a:pt x="14" y="22"/>
                  </a:cubicBezTo>
                  <a:cubicBezTo>
                    <a:pt x="15" y="22"/>
                    <a:pt x="15" y="23"/>
                    <a:pt x="16" y="23"/>
                  </a:cubicBezTo>
                  <a:cubicBezTo>
                    <a:pt x="17" y="24"/>
                    <a:pt x="16" y="22"/>
                    <a:pt x="16" y="21"/>
                  </a:cubicBezTo>
                  <a:cubicBezTo>
                    <a:pt x="17" y="21"/>
                    <a:pt x="17" y="22"/>
                    <a:pt x="18" y="23"/>
                  </a:cubicBezTo>
                  <a:cubicBezTo>
                    <a:pt x="18" y="24"/>
                    <a:pt x="17" y="24"/>
                    <a:pt x="18" y="25"/>
                  </a:cubicBezTo>
                  <a:cubicBezTo>
                    <a:pt x="18" y="26"/>
                    <a:pt x="21" y="26"/>
                    <a:pt x="22" y="26"/>
                  </a:cubicBezTo>
                  <a:cubicBezTo>
                    <a:pt x="23" y="26"/>
                    <a:pt x="22" y="25"/>
                    <a:pt x="22" y="25"/>
                  </a:cubicBezTo>
                  <a:cubicBezTo>
                    <a:pt x="22" y="24"/>
                    <a:pt x="21" y="23"/>
                    <a:pt x="20" y="23"/>
                  </a:cubicBezTo>
                  <a:cubicBezTo>
                    <a:pt x="20" y="22"/>
                    <a:pt x="21" y="22"/>
                    <a:pt x="20" y="21"/>
                  </a:cubicBezTo>
                  <a:cubicBezTo>
                    <a:pt x="20" y="20"/>
                    <a:pt x="19" y="20"/>
                    <a:pt x="18" y="20"/>
                  </a:cubicBezTo>
                  <a:cubicBezTo>
                    <a:pt x="18" y="20"/>
                    <a:pt x="17" y="20"/>
                    <a:pt x="16" y="19"/>
                  </a:cubicBezTo>
                  <a:cubicBezTo>
                    <a:pt x="15" y="19"/>
                    <a:pt x="13" y="19"/>
                    <a:pt x="12" y="19"/>
                  </a:cubicBezTo>
                  <a:cubicBezTo>
                    <a:pt x="11" y="19"/>
                    <a:pt x="11" y="17"/>
                    <a:pt x="11" y="16"/>
                  </a:cubicBezTo>
                  <a:cubicBezTo>
                    <a:pt x="10" y="16"/>
                    <a:pt x="12" y="17"/>
                    <a:pt x="13" y="18"/>
                  </a:cubicBezTo>
                  <a:cubicBezTo>
                    <a:pt x="14" y="18"/>
                    <a:pt x="12" y="16"/>
                    <a:pt x="11" y="15"/>
                  </a:cubicBezTo>
                  <a:cubicBezTo>
                    <a:pt x="10" y="15"/>
                    <a:pt x="9" y="14"/>
                    <a:pt x="9" y="13"/>
                  </a:cubicBezTo>
                  <a:cubicBezTo>
                    <a:pt x="9" y="12"/>
                    <a:pt x="11" y="12"/>
                    <a:pt x="11" y="11"/>
                  </a:cubicBezTo>
                  <a:cubicBezTo>
                    <a:pt x="11" y="10"/>
                    <a:pt x="12" y="8"/>
                    <a:pt x="10" y="6"/>
                  </a:cubicBezTo>
                  <a:cubicBezTo>
                    <a:pt x="8" y="5"/>
                    <a:pt x="9" y="4"/>
                    <a:pt x="9" y="3"/>
                  </a:cubicBezTo>
                  <a:cubicBezTo>
                    <a:pt x="10" y="2"/>
                    <a:pt x="10" y="2"/>
                    <a:pt x="8" y="2"/>
                  </a:cubicBezTo>
                  <a:cubicBezTo>
                    <a:pt x="6" y="2"/>
                    <a:pt x="6" y="0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36" name="Freeform 38"/>
            <p:cNvSpPr/>
            <p:nvPr/>
          </p:nvSpPr>
          <p:spPr bwMode="auto">
            <a:xfrm>
              <a:off x="7222033" y="3380318"/>
              <a:ext cx="35984" cy="5503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2"/>
                </a:cxn>
                <a:cxn ang="0">
                  <a:pos x="3" y="5"/>
                </a:cxn>
                <a:cxn ang="0">
                  <a:pos x="3" y="7"/>
                </a:cxn>
                <a:cxn ang="0">
                  <a:pos x="2" y="8"/>
                </a:cxn>
                <a:cxn ang="0">
                  <a:pos x="4" y="10"/>
                </a:cxn>
                <a:cxn ang="0">
                  <a:pos x="5" y="8"/>
                </a:cxn>
                <a:cxn ang="0">
                  <a:pos x="6" y="6"/>
                </a:cxn>
                <a:cxn ang="0">
                  <a:pos x="5" y="3"/>
                </a:cxn>
                <a:cxn ang="0">
                  <a:pos x="3" y="1"/>
                </a:cxn>
                <a:cxn ang="0">
                  <a:pos x="0" y="1"/>
                </a:cxn>
              </a:cxnLst>
              <a:rect l="0" t="0" r="r" b="b"/>
              <a:pathLst>
                <a:path w="7" h="11">
                  <a:moveTo>
                    <a:pt x="0" y="1"/>
                  </a:moveTo>
                  <a:cubicBezTo>
                    <a:pt x="0" y="2"/>
                    <a:pt x="0" y="1"/>
                    <a:pt x="1" y="2"/>
                  </a:cubicBezTo>
                  <a:cubicBezTo>
                    <a:pt x="2" y="3"/>
                    <a:pt x="3" y="4"/>
                    <a:pt x="3" y="5"/>
                  </a:cubicBezTo>
                  <a:cubicBezTo>
                    <a:pt x="3" y="6"/>
                    <a:pt x="4" y="7"/>
                    <a:pt x="3" y="7"/>
                  </a:cubicBezTo>
                  <a:cubicBezTo>
                    <a:pt x="3" y="7"/>
                    <a:pt x="2" y="7"/>
                    <a:pt x="2" y="8"/>
                  </a:cubicBezTo>
                  <a:cubicBezTo>
                    <a:pt x="3" y="9"/>
                    <a:pt x="4" y="11"/>
                    <a:pt x="4" y="10"/>
                  </a:cubicBezTo>
                  <a:cubicBezTo>
                    <a:pt x="5" y="10"/>
                    <a:pt x="4" y="8"/>
                    <a:pt x="5" y="8"/>
                  </a:cubicBezTo>
                  <a:cubicBezTo>
                    <a:pt x="6" y="7"/>
                    <a:pt x="7" y="7"/>
                    <a:pt x="6" y="6"/>
                  </a:cubicBezTo>
                  <a:cubicBezTo>
                    <a:pt x="6" y="5"/>
                    <a:pt x="6" y="3"/>
                    <a:pt x="5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37" name="Freeform 39"/>
            <p:cNvSpPr/>
            <p:nvPr/>
          </p:nvSpPr>
          <p:spPr bwMode="auto">
            <a:xfrm>
              <a:off x="7192401" y="3439584"/>
              <a:ext cx="105833" cy="84667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4" y="1"/>
                </a:cxn>
                <a:cxn ang="0">
                  <a:pos x="13" y="5"/>
                </a:cxn>
                <a:cxn ang="0">
                  <a:pos x="11" y="6"/>
                </a:cxn>
                <a:cxn ang="0">
                  <a:pos x="8" y="8"/>
                </a:cxn>
                <a:cxn ang="0">
                  <a:pos x="6" y="6"/>
                </a:cxn>
                <a:cxn ang="0">
                  <a:pos x="5" y="7"/>
                </a:cxn>
                <a:cxn ang="0">
                  <a:pos x="3" y="8"/>
                </a:cxn>
                <a:cxn ang="0">
                  <a:pos x="1" y="10"/>
                </a:cxn>
                <a:cxn ang="0">
                  <a:pos x="1" y="12"/>
                </a:cxn>
                <a:cxn ang="0">
                  <a:pos x="3" y="10"/>
                </a:cxn>
                <a:cxn ang="0">
                  <a:pos x="5" y="11"/>
                </a:cxn>
                <a:cxn ang="0">
                  <a:pos x="8" y="10"/>
                </a:cxn>
                <a:cxn ang="0">
                  <a:pos x="10" y="12"/>
                </a:cxn>
                <a:cxn ang="0">
                  <a:pos x="11" y="16"/>
                </a:cxn>
                <a:cxn ang="0">
                  <a:pos x="15" y="17"/>
                </a:cxn>
                <a:cxn ang="0">
                  <a:pos x="17" y="15"/>
                </a:cxn>
                <a:cxn ang="0">
                  <a:pos x="16" y="13"/>
                </a:cxn>
                <a:cxn ang="0">
                  <a:pos x="18" y="13"/>
                </a:cxn>
                <a:cxn ang="0">
                  <a:pos x="21" y="13"/>
                </a:cxn>
                <a:cxn ang="0">
                  <a:pos x="19" y="9"/>
                </a:cxn>
              </a:cxnLst>
              <a:rect l="0" t="0" r="r" b="b"/>
              <a:pathLst>
                <a:path w="21" h="17">
                  <a:moveTo>
                    <a:pt x="19" y="9"/>
                  </a:moveTo>
                  <a:cubicBezTo>
                    <a:pt x="19" y="6"/>
                    <a:pt x="16" y="1"/>
                    <a:pt x="14" y="1"/>
                  </a:cubicBezTo>
                  <a:cubicBezTo>
                    <a:pt x="14" y="0"/>
                    <a:pt x="14" y="5"/>
                    <a:pt x="13" y="5"/>
                  </a:cubicBezTo>
                  <a:cubicBezTo>
                    <a:pt x="13" y="5"/>
                    <a:pt x="11" y="5"/>
                    <a:pt x="11" y="6"/>
                  </a:cubicBezTo>
                  <a:cubicBezTo>
                    <a:pt x="11" y="6"/>
                    <a:pt x="9" y="8"/>
                    <a:pt x="8" y="8"/>
                  </a:cubicBezTo>
                  <a:cubicBezTo>
                    <a:pt x="8" y="8"/>
                    <a:pt x="7" y="6"/>
                    <a:pt x="6" y="6"/>
                  </a:cubicBezTo>
                  <a:cubicBezTo>
                    <a:pt x="6" y="6"/>
                    <a:pt x="4" y="7"/>
                    <a:pt x="5" y="7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2" y="8"/>
                    <a:pt x="0" y="9"/>
                    <a:pt x="1" y="10"/>
                  </a:cubicBezTo>
                  <a:cubicBezTo>
                    <a:pt x="1" y="11"/>
                    <a:pt x="0" y="13"/>
                    <a:pt x="1" y="12"/>
                  </a:cubicBezTo>
                  <a:cubicBezTo>
                    <a:pt x="2" y="11"/>
                    <a:pt x="2" y="9"/>
                    <a:pt x="3" y="10"/>
                  </a:cubicBezTo>
                  <a:cubicBezTo>
                    <a:pt x="3" y="11"/>
                    <a:pt x="3" y="12"/>
                    <a:pt x="5" y="11"/>
                  </a:cubicBezTo>
                  <a:cubicBezTo>
                    <a:pt x="6" y="11"/>
                    <a:pt x="8" y="9"/>
                    <a:pt x="8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3"/>
                    <a:pt x="9" y="14"/>
                    <a:pt x="11" y="16"/>
                  </a:cubicBezTo>
                  <a:cubicBezTo>
                    <a:pt x="13" y="17"/>
                    <a:pt x="14" y="17"/>
                    <a:pt x="15" y="17"/>
                  </a:cubicBezTo>
                  <a:cubicBezTo>
                    <a:pt x="16" y="17"/>
                    <a:pt x="18" y="16"/>
                    <a:pt x="17" y="15"/>
                  </a:cubicBezTo>
                  <a:cubicBezTo>
                    <a:pt x="16" y="15"/>
                    <a:pt x="16" y="13"/>
                    <a:pt x="16" y="13"/>
                  </a:cubicBezTo>
                  <a:cubicBezTo>
                    <a:pt x="16" y="13"/>
                    <a:pt x="17" y="12"/>
                    <a:pt x="18" y="13"/>
                  </a:cubicBezTo>
                  <a:cubicBezTo>
                    <a:pt x="19" y="14"/>
                    <a:pt x="20" y="14"/>
                    <a:pt x="21" y="13"/>
                  </a:cubicBezTo>
                  <a:cubicBezTo>
                    <a:pt x="21" y="12"/>
                    <a:pt x="20" y="11"/>
                    <a:pt x="19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38" name="Freeform 40"/>
            <p:cNvSpPr/>
            <p:nvPr/>
          </p:nvSpPr>
          <p:spPr bwMode="auto">
            <a:xfrm>
              <a:off x="7173351" y="3399367"/>
              <a:ext cx="33867" cy="35984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6" y="3"/>
                </a:cxn>
                <a:cxn ang="0">
                  <a:pos x="4" y="1"/>
                </a:cxn>
                <a:cxn ang="0">
                  <a:pos x="1" y="0"/>
                </a:cxn>
                <a:cxn ang="0">
                  <a:pos x="2" y="3"/>
                </a:cxn>
                <a:cxn ang="0">
                  <a:pos x="2" y="6"/>
                </a:cxn>
                <a:cxn ang="0">
                  <a:pos x="4" y="5"/>
                </a:cxn>
              </a:cxnLst>
              <a:rect l="0" t="0" r="r" b="b"/>
              <a:pathLst>
                <a:path w="7" h="7">
                  <a:moveTo>
                    <a:pt x="4" y="5"/>
                  </a:moveTo>
                  <a:cubicBezTo>
                    <a:pt x="5" y="4"/>
                    <a:pt x="5" y="3"/>
                    <a:pt x="6" y="3"/>
                  </a:cubicBezTo>
                  <a:cubicBezTo>
                    <a:pt x="7" y="2"/>
                    <a:pt x="6" y="1"/>
                    <a:pt x="4" y="1"/>
                  </a:cubicBezTo>
                  <a:cubicBezTo>
                    <a:pt x="3" y="1"/>
                    <a:pt x="3" y="0"/>
                    <a:pt x="1" y="0"/>
                  </a:cubicBezTo>
                  <a:cubicBezTo>
                    <a:pt x="0" y="0"/>
                    <a:pt x="1" y="2"/>
                    <a:pt x="2" y="3"/>
                  </a:cubicBezTo>
                  <a:cubicBezTo>
                    <a:pt x="3" y="4"/>
                    <a:pt x="1" y="4"/>
                    <a:pt x="2" y="6"/>
                  </a:cubicBezTo>
                  <a:cubicBezTo>
                    <a:pt x="2" y="7"/>
                    <a:pt x="3" y="5"/>
                    <a:pt x="4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39" name="Freeform 41"/>
            <p:cNvSpPr/>
            <p:nvPr/>
          </p:nvSpPr>
          <p:spPr bwMode="auto">
            <a:xfrm>
              <a:off x="7192400" y="3420534"/>
              <a:ext cx="25400" cy="4868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4" y="9"/>
                </a:cxn>
                <a:cxn ang="0">
                  <a:pos x="4" y="4"/>
                </a:cxn>
                <a:cxn ang="0">
                  <a:pos x="4" y="0"/>
                </a:cxn>
              </a:cxnLst>
              <a:rect l="0" t="0" r="r" b="b"/>
              <a:pathLst>
                <a:path w="5" h="10">
                  <a:moveTo>
                    <a:pt x="4" y="0"/>
                  </a:moveTo>
                  <a:cubicBezTo>
                    <a:pt x="3" y="0"/>
                    <a:pt x="2" y="1"/>
                    <a:pt x="2" y="3"/>
                  </a:cubicBezTo>
                  <a:cubicBezTo>
                    <a:pt x="1" y="4"/>
                    <a:pt x="0" y="4"/>
                    <a:pt x="1" y="6"/>
                  </a:cubicBezTo>
                  <a:cubicBezTo>
                    <a:pt x="2" y="7"/>
                    <a:pt x="4" y="10"/>
                    <a:pt x="4" y="9"/>
                  </a:cubicBezTo>
                  <a:cubicBezTo>
                    <a:pt x="4" y="7"/>
                    <a:pt x="4" y="6"/>
                    <a:pt x="4" y="4"/>
                  </a:cubicBezTo>
                  <a:cubicBezTo>
                    <a:pt x="4" y="3"/>
                    <a:pt x="5" y="0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40" name="Freeform 42"/>
            <p:cNvSpPr/>
            <p:nvPr/>
          </p:nvSpPr>
          <p:spPr bwMode="auto">
            <a:xfrm>
              <a:off x="7217800" y="3435352"/>
              <a:ext cx="35984" cy="14817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0"/>
                </a:cxn>
                <a:cxn ang="0">
                  <a:pos x="1" y="3"/>
                </a:cxn>
              </a:cxnLst>
              <a:rect l="0" t="0" r="r" b="b"/>
              <a:pathLst>
                <a:path w="7" h="3">
                  <a:moveTo>
                    <a:pt x="1" y="3"/>
                  </a:moveTo>
                  <a:cubicBezTo>
                    <a:pt x="2" y="3"/>
                    <a:pt x="7" y="2"/>
                    <a:pt x="3" y="0"/>
                  </a:cubicBezTo>
                  <a:cubicBezTo>
                    <a:pt x="1" y="0"/>
                    <a:pt x="0" y="3"/>
                    <a:pt x="1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41" name="Freeform 43"/>
            <p:cNvSpPr/>
            <p:nvPr/>
          </p:nvSpPr>
          <p:spPr bwMode="auto">
            <a:xfrm>
              <a:off x="7128900" y="3365500"/>
              <a:ext cx="33867" cy="254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0"/>
                </a:cxn>
                <a:cxn ang="0">
                  <a:pos x="2" y="2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5" y="0"/>
                </a:cxn>
              </a:cxnLst>
              <a:rect l="0" t="0" r="r" b="b"/>
              <a:pathLst>
                <a:path w="7" h="5">
                  <a:moveTo>
                    <a:pt x="5" y="0"/>
                  </a:moveTo>
                  <a:cubicBezTo>
                    <a:pt x="4" y="0"/>
                    <a:pt x="0" y="0"/>
                    <a:pt x="1" y="0"/>
                  </a:cubicBezTo>
                  <a:cubicBezTo>
                    <a:pt x="2" y="1"/>
                    <a:pt x="1" y="2"/>
                    <a:pt x="2" y="2"/>
                  </a:cubicBezTo>
                  <a:cubicBezTo>
                    <a:pt x="4" y="2"/>
                    <a:pt x="3" y="5"/>
                    <a:pt x="5" y="5"/>
                  </a:cubicBezTo>
                  <a:cubicBezTo>
                    <a:pt x="7" y="5"/>
                    <a:pt x="7" y="4"/>
                    <a:pt x="7" y="3"/>
                  </a:cubicBezTo>
                  <a:cubicBezTo>
                    <a:pt x="7" y="2"/>
                    <a:pt x="6" y="1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42" name="Freeform 44"/>
            <p:cNvSpPr/>
            <p:nvPr/>
          </p:nvSpPr>
          <p:spPr bwMode="auto">
            <a:xfrm>
              <a:off x="7082333" y="3414185"/>
              <a:ext cx="50800" cy="55033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1" y="11"/>
                </a:cxn>
                <a:cxn ang="0">
                  <a:pos x="5" y="7"/>
                </a:cxn>
                <a:cxn ang="0">
                  <a:pos x="9" y="4"/>
                </a:cxn>
                <a:cxn ang="0">
                  <a:pos x="8" y="1"/>
                </a:cxn>
                <a:cxn ang="0">
                  <a:pos x="7" y="3"/>
                </a:cxn>
                <a:cxn ang="0">
                  <a:pos x="4" y="7"/>
                </a:cxn>
              </a:cxnLst>
              <a:rect l="0" t="0" r="r" b="b"/>
              <a:pathLst>
                <a:path w="10" h="11">
                  <a:moveTo>
                    <a:pt x="4" y="7"/>
                  </a:moveTo>
                  <a:cubicBezTo>
                    <a:pt x="3" y="7"/>
                    <a:pt x="0" y="11"/>
                    <a:pt x="1" y="11"/>
                  </a:cubicBezTo>
                  <a:cubicBezTo>
                    <a:pt x="2" y="11"/>
                    <a:pt x="4" y="8"/>
                    <a:pt x="5" y="7"/>
                  </a:cubicBezTo>
                  <a:cubicBezTo>
                    <a:pt x="6" y="7"/>
                    <a:pt x="9" y="5"/>
                    <a:pt x="9" y="4"/>
                  </a:cubicBezTo>
                  <a:cubicBezTo>
                    <a:pt x="10" y="3"/>
                    <a:pt x="9" y="0"/>
                    <a:pt x="8" y="1"/>
                  </a:cubicBezTo>
                  <a:cubicBezTo>
                    <a:pt x="7" y="1"/>
                    <a:pt x="8" y="3"/>
                    <a:pt x="7" y="3"/>
                  </a:cubicBezTo>
                  <a:cubicBezTo>
                    <a:pt x="6" y="4"/>
                    <a:pt x="4" y="6"/>
                    <a:pt x="4" y="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43" name="Freeform 45"/>
            <p:cNvSpPr/>
            <p:nvPr/>
          </p:nvSpPr>
          <p:spPr bwMode="auto">
            <a:xfrm>
              <a:off x="7423118" y="3659718"/>
              <a:ext cx="520700" cy="241300"/>
            </a:xfrm>
            <a:custGeom>
              <a:avLst/>
              <a:gdLst/>
              <a:ahLst/>
              <a:cxnLst>
                <a:cxn ang="0">
                  <a:pos x="77" y="35"/>
                </a:cxn>
                <a:cxn ang="0">
                  <a:pos x="85" y="43"/>
                </a:cxn>
                <a:cxn ang="0">
                  <a:pos x="97" y="46"/>
                </a:cxn>
                <a:cxn ang="0">
                  <a:pos x="102" y="47"/>
                </a:cxn>
                <a:cxn ang="0">
                  <a:pos x="91" y="39"/>
                </a:cxn>
                <a:cxn ang="0">
                  <a:pos x="80" y="29"/>
                </a:cxn>
                <a:cxn ang="0">
                  <a:pos x="79" y="25"/>
                </a:cxn>
                <a:cxn ang="0">
                  <a:pos x="71" y="20"/>
                </a:cxn>
                <a:cxn ang="0">
                  <a:pos x="63" y="15"/>
                </a:cxn>
                <a:cxn ang="0">
                  <a:pos x="49" y="11"/>
                </a:cxn>
                <a:cxn ang="0">
                  <a:pos x="48" y="10"/>
                </a:cxn>
                <a:cxn ang="0">
                  <a:pos x="46" y="9"/>
                </a:cxn>
                <a:cxn ang="0">
                  <a:pos x="46" y="9"/>
                </a:cxn>
                <a:cxn ang="0">
                  <a:pos x="46" y="9"/>
                </a:cxn>
                <a:cxn ang="0">
                  <a:pos x="43" y="9"/>
                </a:cxn>
                <a:cxn ang="0">
                  <a:pos x="32" y="5"/>
                </a:cxn>
                <a:cxn ang="0">
                  <a:pos x="27" y="7"/>
                </a:cxn>
                <a:cxn ang="0">
                  <a:pos x="27" y="9"/>
                </a:cxn>
                <a:cxn ang="0">
                  <a:pos x="23" y="13"/>
                </a:cxn>
                <a:cxn ang="0">
                  <a:pos x="18" y="9"/>
                </a:cxn>
                <a:cxn ang="0">
                  <a:pos x="13" y="2"/>
                </a:cxn>
                <a:cxn ang="0">
                  <a:pos x="4" y="2"/>
                </a:cxn>
                <a:cxn ang="0">
                  <a:pos x="1" y="3"/>
                </a:cxn>
                <a:cxn ang="0">
                  <a:pos x="8" y="7"/>
                </a:cxn>
                <a:cxn ang="0">
                  <a:pos x="12" y="11"/>
                </a:cxn>
                <a:cxn ang="0">
                  <a:pos x="14" y="15"/>
                </a:cxn>
                <a:cxn ang="0">
                  <a:pos x="17" y="15"/>
                </a:cxn>
                <a:cxn ang="0">
                  <a:pos x="20" y="16"/>
                </a:cxn>
                <a:cxn ang="0">
                  <a:pos x="35" y="22"/>
                </a:cxn>
                <a:cxn ang="0">
                  <a:pos x="46" y="33"/>
                </a:cxn>
                <a:cxn ang="0">
                  <a:pos x="41" y="37"/>
                </a:cxn>
                <a:cxn ang="0">
                  <a:pos x="47" y="36"/>
                </a:cxn>
                <a:cxn ang="0">
                  <a:pos x="52" y="37"/>
                </a:cxn>
                <a:cxn ang="0">
                  <a:pos x="53" y="37"/>
                </a:cxn>
                <a:cxn ang="0">
                  <a:pos x="53" y="38"/>
                </a:cxn>
                <a:cxn ang="0">
                  <a:pos x="54" y="39"/>
                </a:cxn>
                <a:cxn ang="0">
                  <a:pos x="55" y="40"/>
                </a:cxn>
                <a:cxn ang="0">
                  <a:pos x="56" y="40"/>
                </a:cxn>
                <a:cxn ang="0">
                  <a:pos x="57" y="41"/>
                </a:cxn>
                <a:cxn ang="0">
                  <a:pos x="57" y="41"/>
                </a:cxn>
                <a:cxn ang="0">
                  <a:pos x="64" y="41"/>
                </a:cxn>
                <a:cxn ang="0">
                  <a:pos x="64" y="36"/>
                </a:cxn>
                <a:cxn ang="0">
                  <a:pos x="68" y="34"/>
                </a:cxn>
                <a:cxn ang="0">
                  <a:pos x="74" y="34"/>
                </a:cxn>
              </a:cxnLst>
              <a:rect l="0" t="0" r="r" b="b"/>
              <a:pathLst>
                <a:path w="104" h="48">
                  <a:moveTo>
                    <a:pt x="74" y="34"/>
                  </a:moveTo>
                  <a:cubicBezTo>
                    <a:pt x="76" y="35"/>
                    <a:pt x="77" y="35"/>
                    <a:pt x="77" y="35"/>
                  </a:cubicBezTo>
                  <a:cubicBezTo>
                    <a:pt x="78" y="35"/>
                    <a:pt x="80" y="38"/>
                    <a:pt x="80" y="38"/>
                  </a:cubicBezTo>
                  <a:cubicBezTo>
                    <a:pt x="80" y="38"/>
                    <a:pt x="84" y="42"/>
                    <a:pt x="85" y="43"/>
                  </a:cubicBezTo>
                  <a:cubicBezTo>
                    <a:pt x="86" y="44"/>
                    <a:pt x="88" y="44"/>
                    <a:pt x="90" y="44"/>
                  </a:cubicBezTo>
                  <a:cubicBezTo>
                    <a:pt x="91" y="44"/>
                    <a:pt x="96" y="46"/>
                    <a:pt x="97" y="46"/>
                  </a:cubicBezTo>
                  <a:cubicBezTo>
                    <a:pt x="98" y="47"/>
                    <a:pt x="98" y="48"/>
                    <a:pt x="100" y="48"/>
                  </a:cubicBezTo>
                  <a:cubicBezTo>
                    <a:pt x="102" y="48"/>
                    <a:pt x="104" y="48"/>
                    <a:pt x="102" y="47"/>
                  </a:cubicBezTo>
                  <a:cubicBezTo>
                    <a:pt x="100" y="46"/>
                    <a:pt x="100" y="45"/>
                    <a:pt x="98" y="44"/>
                  </a:cubicBezTo>
                  <a:cubicBezTo>
                    <a:pt x="95" y="42"/>
                    <a:pt x="92" y="40"/>
                    <a:pt x="91" y="39"/>
                  </a:cubicBezTo>
                  <a:cubicBezTo>
                    <a:pt x="89" y="39"/>
                    <a:pt x="89" y="38"/>
                    <a:pt x="87" y="35"/>
                  </a:cubicBezTo>
                  <a:cubicBezTo>
                    <a:pt x="85" y="33"/>
                    <a:pt x="79" y="29"/>
                    <a:pt x="80" y="29"/>
                  </a:cubicBezTo>
                  <a:cubicBezTo>
                    <a:pt x="82" y="29"/>
                    <a:pt x="85" y="29"/>
                    <a:pt x="85" y="28"/>
                  </a:cubicBezTo>
                  <a:cubicBezTo>
                    <a:pt x="84" y="28"/>
                    <a:pt x="81" y="25"/>
                    <a:pt x="79" y="25"/>
                  </a:cubicBezTo>
                  <a:cubicBezTo>
                    <a:pt x="77" y="24"/>
                    <a:pt x="74" y="24"/>
                    <a:pt x="73" y="23"/>
                  </a:cubicBezTo>
                  <a:cubicBezTo>
                    <a:pt x="73" y="21"/>
                    <a:pt x="73" y="21"/>
                    <a:pt x="71" y="20"/>
                  </a:cubicBezTo>
                  <a:cubicBezTo>
                    <a:pt x="68" y="19"/>
                    <a:pt x="67" y="17"/>
                    <a:pt x="66" y="16"/>
                  </a:cubicBezTo>
                  <a:cubicBezTo>
                    <a:pt x="65" y="15"/>
                    <a:pt x="66" y="16"/>
                    <a:pt x="63" y="15"/>
                  </a:cubicBezTo>
                  <a:cubicBezTo>
                    <a:pt x="61" y="14"/>
                    <a:pt x="60" y="13"/>
                    <a:pt x="57" y="13"/>
                  </a:cubicBezTo>
                  <a:cubicBezTo>
                    <a:pt x="55" y="12"/>
                    <a:pt x="51" y="12"/>
                    <a:pt x="49" y="11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7" y="10"/>
                    <a:pt x="47" y="9"/>
                  </a:cubicBezTo>
                  <a:cubicBezTo>
                    <a:pt x="47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8"/>
                    <a:pt x="45" y="7"/>
                    <a:pt x="44" y="7"/>
                  </a:cubicBezTo>
                  <a:cubicBezTo>
                    <a:pt x="44" y="7"/>
                    <a:pt x="44" y="9"/>
                    <a:pt x="43" y="9"/>
                  </a:cubicBezTo>
                  <a:cubicBezTo>
                    <a:pt x="42" y="9"/>
                    <a:pt x="40" y="8"/>
                    <a:pt x="38" y="7"/>
                  </a:cubicBezTo>
                  <a:cubicBezTo>
                    <a:pt x="37" y="7"/>
                    <a:pt x="32" y="5"/>
                    <a:pt x="32" y="5"/>
                  </a:cubicBezTo>
                  <a:cubicBezTo>
                    <a:pt x="31" y="5"/>
                    <a:pt x="30" y="8"/>
                    <a:pt x="30" y="8"/>
                  </a:cubicBezTo>
                  <a:cubicBezTo>
                    <a:pt x="29" y="8"/>
                    <a:pt x="28" y="7"/>
                    <a:pt x="27" y="7"/>
                  </a:cubicBezTo>
                  <a:cubicBezTo>
                    <a:pt x="25" y="7"/>
                    <a:pt x="24" y="7"/>
                    <a:pt x="24" y="8"/>
                  </a:cubicBezTo>
                  <a:cubicBezTo>
                    <a:pt x="25" y="8"/>
                    <a:pt x="27" y="9"/>
                    <a:pt x="27" y="9"/>
                  </a:cubicBezTo>
                  <a:cubicBezTo>
                    <a:pt x="26" y="10"/>
                    <a:pt x="27" y="11"/>
                    <a:pt x="26" y="12"/>
                  </a:cubicBezTo>
                  <a:cubicBezTo>
                    <a:pt x="26" y="12"/>
                    <a:pt x="25" y="14"/>
                    <a:pt x="23" y="13"/>
                  </a:cubicBezTo>
                  <a:cubicBezTo>
                    <a:pt x="22" y="13"/>
                    <a:pt x="23" y="11"/>
                    <a:pt x="23" y="11"/>
                  </a:cubicBezTo>
                  <a:cubicBezTo>
                    <a:pt x="22" y="11"/>
                    <a:pt x="19" y="9"/>
                    <a:pt x="18" y="9"/>
                  </a:cubicBezTo>
                  <a:cubicBezTo>
                    <a:pt x="16" y="9"/>
                    <a:pt x="18" y="7"/>
                    <a:pt x="17" y="6"/>
                  </a:cubicBezTo>
                  <a:cubicBezTo>
                    <a:pt x="16" y="4"/>
                    <a:pt x="14" y="2"/>
                    <a:pt x="13" y="2"/>
                  </a:cubicBezTo>
                  <a:cubicBezTo>
                    <a:pt x="13" y="2"/>
                    <a:pt x="8" y="2"/>
                    <a:pt x="7" y="1"/>
                  </a:cubicBezTo>
                  <a:cubicBezTo>
                    <a:pt x="6" y="1"/>
                    <a:pt x="4" y="2"/>
                    <a:pt x="4" y="2"/>
                  </a:cubicBezTo>
                  <a:cubicBezTo>
                    <a:pt x="3" y="1"/>
                    <a:pt x="0" y="0"/>
                    <a:pt x="0" y="1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3" y="3"/>
                    <a:pt x="2" y="2"/>
                    <a:pt x="3" y="3"/>
                  </a:cubicBezTo>
                  <a:cubicBezTo>
                    <a:pt x="4" y="5"/>
                    <a:pt x="4" y="5"/>
                    <a:pt x="8" y="7"/>
                  </a:cubicBezTo>
                  <a:cubicBezTo>
                    <a:pt x="11" y="9"/>
                    <a:pt x="15" y="8"/>
                    <a:pt x="14" y="8"/>
                  </a:cubicBezTo>
                  <a:cubicBezTo>
                    <a:pt x="14" y="9"/>
                    <a:pt x="13" y="11"/>
                    <a:pt x="12" y="11"/>
                  </a:cubicBezTo>
                  <a:cubicBezTo>
                    <a:pt x="11" y="11"/>
                    <a:pt x="8" y="11"/>
                    <a:pt x="10" y="12"/>
                  </a:cubicBezTo>
                  <a:cubicBezTo>
                    <a:pt x="12" y="13"/>
                    <a:pt x="15" y="14"/>
                    <a:pt x="14" y="15"/>
                  </a:cubicBezTo>
                  <a:cubicBezTo>
                    <a:pt x="13" y="15"/>
                    <a:pt x="12" y="16"/>
                    <a:pt x="14" y="17"/>
                  </a:cubicBezTo>
                  <a:cubicBezTo>
                    <a:pt x="16" y="18"/>
                    <a:pt x="17" y="16"/>
                    <a:pt x="17" y="15"/>
                  </a:cubicBezTo>
                  <a:cubicBezTo>
                    <a:pt x="16" y="14"/>
                    <a:pt x="15" y="12"/>
                    <a:pt x="17" y="14"/>
                  </a:cubicBezTo>
                  <a:cubicBezTo>
                    <a:pt x="18" y="15"/>
                    <a:pt x="17" y="15"/>
                    <a:pt x="20" y="16"/>
                  </a:cubicBezTo>
                  <a:cubicBezTo>
                    <a:pt x="22" y="17"/>
                    <a:pt x="27" y="18"/>
                    <a:pt x="29" y="20"/>
                  </a:cubicBezTo>
                  <a:cubicBezTo>
                    <a:pt x="31" y="21"/>
                    <a:pt x="34" y="22"/>
                    <a:pt x="35" y="22"/>
                  </a:cubicBezTo>
                  <a:cubicBezTo>
                    <a:pt x="36" y="22"/>
                    <a:pt x="39" y="24"/>
                    <a:pt x="41" y="26"/>
                  </a:cubicBezTo>
                  <a:cubicBezTo>
                    <a:pt x="42" y="28"/>
                    <a:pt x="47" y="33"/>
                    <a:pt x="46" y="33"/>
                  </a:cubicBezTo>
                  <a:cubicBezTo>
                    <a:pt x="45" y="33"/>
                    <a:pt x="43" y="32"/>
                    <a:pt x="42" y="33"/>
                  </a:cubicBezTo>
                  <a:cubicBezTo>
                    <a:pt x="42" y="34"/>
                    <a:pt x="40" y="37"/>
                    <a:pt x="41" y="37"/>
                  </a:cubicBezTo>
                  <a:cubicBezTo>
                    <a:pt x="42" y="37"/>
                    <a:pt x="45" y="35"/>
                    <a:pt x="45" y="35"/>
                  </a:cubicBezTo>
                  <a:cubicBezTo>
                    <a:pt x="45" y="36"/>
                    <a:pt x="47" y="37"/>
                    <a:pt x="47" y="36"/>
                  </a:cubicBezTo>
                  <a:cubicBezTo>
                    <a:pt x="48" y="36"/>
                    <a:pt x="49" y="34"/>
                    <a:pt x="50" y="35"/>
                  </a:cubicBezTo>
                  <a:cubicBezTo>
                    <a:pt x="50" y="35"/>
                    <a:pt x="51" y="35"/>
                    <a:pt x="52" y="3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2" y="37"/>
                    <a:pt x="53" y="37"/>
                    <a:pt x="53" y="37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5" y="39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6" y="40"/>
                    <a:pt x="56" y="40"/>
                    <a:pt x="56" y="41"/>
                  </a:cubicBezTo>
                  <a:cubicBezTo>
                    <a:pt x="56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60" y="41"/>
                    <a:pt x="62" y="41"/>
                    <a:pt x="64" y="41"/>
                  </a:cubicBezTo>
                  <a:cubicBezTo>
                    <a:pt x="65" y="41"/>
                    <a:pt x="67" y="40"/>
                    <a:pt x="66" y="39"/>
                  </a:cubicBezTo>
                  <a:cubicBezTo>
                    <a:pt x="65" y="38"/>
                    <a:pt x="63" y="36"/>
                    <a:pt x="64" y="36"/>
                  </a:cubicBezTo>
                  <a:cubicBezTo>
                    <a:pt x="65" y="36"/>
                    <a:pt x="67" y="36"/>
                    <a:pt x="67" y="35"/>
                  </a:cubicBezTo>
                  <a:cubicBezTo>
                    <a:pt x="67" y="35"/>
                    <a:pt x="67" y="34"/>
                    <a:pt x="68" y="34"/>
                  </a:cubicBezTo>
                  <a:cubicBezTo>
                    <a:pt x="69" y="34"/>
                    <a:pt x="72" y="35"/>
                    <a:pt x="72" y="34"/>
                  </a:cubicBezTo>
                  <a:cubicBezTo>
                    <a:pt x="72" y="34"/>
                    <a:pt x="71" y="33"/>
                    <a:pt x="74" y="3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44" name="Freeform 46"/>
            <p:cNvSpPr/>
            <p:nvPr/>
          </p:nvSpPr>
          <p:spPr bwMode="auto">
            <a:xfrm>
              <a:off x="7857033" y="3765552"/>
              <a:ext cx="76200" cy="2963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0" y="4"/>
                </a:cxn>
                <a:cxn ang="0">
                  <a:pos x="10" y="5"/>
                </a:cxn>
                <a:cxn ang="0">
                  <a:pos x="15" y="1"/>
                </a:cxn>
                <a:cxn ang="0">
                  <a:pos x="11" y="0"/>
                </a:cxn>
              </a:cxnLst>
              <a:rect l="0" t="0" r="r" b="b"/>
              <a:pathLst>
                <a:path w="15" h="6">
                  <a:moveTo>
                    <a:pt x="11" y="0"/>
                  </a:moveTo>
                  <a:cubicBezTo>
                    <a:pt x="11" y="1"/>
                    <a:pt x="8" y="3"/>
                    <a:pt x="7" y="3"/>
                  </a:cubicBezTo>
                  <a:cubicBezTo>
                    <a:pt x="7" y="3"/>
                    <a:pt x="6" y="2"/>
                    <a:pt x="6" y="2"/>
                  </a:cubicBezTo>
                  <a:cubicBezTo>
                    <a:pt x="5" y="2"/>
                    <a:pt x="0" y="3"/>
                    <a:pt x="0" y="4"/>
                  </a:cubicBezTo>
                  <a:cubicBezTo>
                    <a:pt x="1" y="5"/>
                    <a:pt x="9" y="6"/>
                    <a:pt x="10" y="5"/>
                  </a:cubicBezTo>
                  <a:cubicBezTo>
                    <a:pt x="11" y="5"/>
                    <a:pt x="15" y="2"/>
                    <a:pt x="15" y="1"/>
                  </a:cubicBezTo>
                  <a:cubicBezTo>
                    <a:pt x="14" y="0"/>
                    <a:pt x="11" y="0"/>
                    <a:pt x="1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45" name="Freeform 47"/>
            <p:cNvSpPr/>
            <p:nvPr/>
          </p:nvSpPr>
          <p:spPr bwMode="auto">
            <a:xfrm>
              <a:off x="7992500" y="3780368"/>
              <a:ext cx="50800" cy="29633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2" y="1"/>
                </a:cxn>
                <a:cxn ang="0">
                  <a:pos x="5" y="6"/>
                </a:cxn>
              </a:cxnLst>
              <a:rect l="0" t="0" r="r" b="b"/>
              <a:pathLst>
                <a:path w="10" h="6">
                  <a:moveTo>
                    <a:pt x="5" y="6"/>
                  </a:moveTo>
                  <a:cubicBezTo>
                    <a:pt x="10" y="6"/>
                    <a:pt x="4" y="1"/>
                    <a:pt x="2" y="1"/>
                  </a:cubicBezTo>
                  <a:cubicBezTo>
                    <a:pt x="0" y="0"/>
                    <a:pt x="4" y="5"/>
                    <a:pt x="5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46" name="Freeform 48"/>
            <p:cNvSpPr/>
            <p:nvPr/>
          </p:nvSpPr>
          <p:spPr bwMode="auto">
            <a:xfrm>
              <a:off x="8307885" y="4129618"/>
              <a:ext cx="91017" cy="55033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1" y="1"/>
                </a:cxn>
                <a:cxn ang="0">
                  <a:pos x="8" y="7"/>
                </a:cxn>
                <a:cxn ang="0">
                  <a:pos x="16" y="11"/>
                </a:cxn>
                <a:cxn ang="0">
                  <a:pos x="11" y="7"/>
                </a:cxn>
              </a:cxnLst>
              <a:rect l="0" t="0" r="r" b="b"/>
              <a:pathLst>
                <a:path w="18" h="11">
                  <a:moveTo>
                    <a:pt x="11" y="7"/>
                  </a:moveTo>
                  <a:cubicBezTo>
                    <a:pt x="9" y="6"/>
                    <a:pt x="2" y="1"/>
                    <a:pt x="1" y="1"/>
                  </a:cubicBezTo>
                  <a:cubicBezTo>
                    <a:pt x="0" y="0"/>
                    <a:pt x="6" y="6"/>
                    <a:pt x="8" y="7"/>
                  </a:cubicBezTo>
                  <a:cubicBezTo>
                    <a:pt x="10" y="9"/>
                    <a:pt x="15" y="11"/>
                    <a:pt x="16" y="11"/>
                  </a:cubicBezTo>
                  <a:cubicBezTo>
                    <a:pt x="18" y="11"/>
                    <a:pt x="12" y="8"/>
                    <a:pt x="11" y="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47" name="Freeform 49"/>
            <p:cNvSpPr/>
            <p:nvPr/>
          </p:nvSpPr>
          <p:spPr bwMode="auto">
            <a:xfrm>
              <a:off x="8572467" y="4055533"/>
              <a:ext cx="35984" cy="25400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5" y="5"/>
                </a:cxn>
                <a:cxn ang="0">
                  <a:pos x="5" y="2"/>
                </a:cxn>
              </a:cxnLst>
              <a:rect l="0" t="0" r="r" b="b"/>
              <a:pathLst>
                <a:path w="7" h="5">
                  <a:moveTo>
                    <a:pt x="5" y="2"/>
                  </a:moveTo>
                  <a:cubicBezTo>
                    <a:pt x="3" y="1"/>
                    <a:pt x="2" y="0"/>
                    <a:pt x="2" y="1"/>
                  </a:cubicBezTo>
                  <a:cubicBezTo>
                    <a:pt x="2" y="2"/>
                    <a:pt x="0" y="1"/>
                    <a:pt x="0" y="3"/>
                  </a:cubicBezTo>
                  <a:cubicBezTo>
                    <a:pt x="0" y="5"/>
                    <a:pt x="3" y="5"/>
                    <a:pt x="5" y="5"/>
                  </a:cubicBezTo>
                  <a:cubicBezTo>
                    <a:pt x="7" y="5"/>
                    <a:pt x="6" y="3"/>
                    <a:pt x="5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48" name="Freeform 50"/>
            <p:cNvSpPr/>
            <p:nvPr/>
          </p:nvSpPr>
          <p:spPr bwMode="auto">
            <a:xfrm>
              <a:off x="8583051" y="4025900"/>
              <a:ext cx="25400" cy="25400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5" y="1"/>
                </a:cxn>
                <a:cxn ang="0">
                  <a:pos x="2" y="2"/>
                </a:cxn>
                <a:cxn ang="0">
                  <a:pos x="1" y="4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4" y="5"/>
                    <a:pt x="5" y="2"/>
                    <a:pt x="5" y="1"/>
                  </a:cubicBezTo>
                  <a:cubicBezTo>
                    <a:pt x="4" y="0"/>
                    <a:pt x="3" y="2"/>
                    <a:pt x="2" y="2"/>
                  </a:cubicBezTo>
                  <a:cubicBezTo>
                    <a:pt x="0" y="2"/>
                    <a:pt x="0" y="3"/>
                    <a:pt x="1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49" name="Freeform 51"/>
            <p:cNvSpPr/>
            <p:nvPr/>
          </p:nvSpPr>
          <p:spPr bwMode="auto">
            <a:xfrm>
              <a:off x="8318468" y="3989918"/>
              <a:ext cx="29633" cy="29633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2" y="1"/>
                </a:cxn>
                <a:cxn ang="0">
                  <a:pos x="5" y="6"/>
                </a:cxn>
                <a:cxn ang="0">
                  <a:pos x="6" y="4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5" y="3"/>
                    <a:pt x="4" y="1"/>
                    <a:pt x="2" y="1"/>
                  </a:cubicBezTo>
                  <a:cubicBezTo>
                    <a:pt x="0" y="0"/>
                    <a:pt x="4" y="5"/>
                    <a:pt x="5" y="6"/>
                  </a:cubicBezTo>
                  <a:cubicBezTo>
                    <a:pt x="6" y="6"/>
                    <a:pt x="6" y="4"/>
                    <a:pt x="6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50" name="Freeform 52"/>
            <p:cNvSpPr/>
            <p:nvPr/>
          </p:nvSpPr>
          <p:spPr bwMode="auto">
            <a:xfrm>
              <a:off x="7918417" y="3744384"/>
              <a:ext cx="19051" cy="2540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1"/>
                </a:cxn>
                <a:cxn ang="0">
                  <a:pos x="3" y="3"/>
                </a:cxn>
                <a:cxn ang="0">
                  <a:pos x="3" y="1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3" y="1"/>
                    <a:pt x="1" y="0"/>
                    <a:pt x="0" y="1"/>
                  </a:cubicBezTo>
                  <a:cubicBezTo>
                    <a:pt x="0" y="1"/>
                    <a:pt x="1" y="3"/>
                    <a:pt x="3" y="3"/>
                  </a:cubicBezTo>
                  <a:cubicBezTo>
                    <a:pt x="4" y="5"/>
                    <a:pt x="4" y="2"/>
                    <a:pt x="3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51" name="Freeform 53"/>
            <p:cNvSpPr/>
            <p:nvPr/>
          </p:nvSpPr>
          <p:spPr bwMode="auto">
            <a:xfrm>
              <a:off x="7143718" y="3901018"/>
              <a:ext cx="994833" cy="778933"/>
            </a:xfrm>
            <a:custGeom>
              <a:avLst/>
              <a:gdLst/>
              <a:ahLst/>
              <a:cxnLst>
                <a:cxn ang="0">
                  <a:pos x="190" y="77"/>
                </a:cxn>
                <a:cxn ang="0">
                  <a:pos x="176" y="61"/>
                </a:cxn>
                <a:cxn ang="0">
                  <a:pos x="169" y="56"/>
                </a:cxn>
                <a:cxn ang="0">
                  <a:pos x="155" y="44"/>
                </a:cxn>
                <a:cxn ang="0">
                  <a:pos x="145" y="31"/>
                </a:cxn>
                <a:cxn ang="0">
                  <a:pos x="134" y="17"/>
                </a:cxn>
                <a:cxn ang="0">
                  <a:pos x="125" y="5"/>
                </a:cxn>
                <a:cxn ang="0">
                  <a:pos x="120" y="6"/>
                </a:cxn>
                <a:cxn ang="0">
                  <a:pos x="123" y="23"/>
                </a:cxn>
                <a:cxn ang="0">
                  <a:pos x="117" y="33"/>
                </a:cxn>
                <a:cxn ang="0">
                  <a:pos x="105" y="26"/>
                </a:cxn>
                <a:cxn ang="0">
                  <a:pos x="94" y="19"/>
                </a:cxn>
                <a:cxn ang="0">
                  <a:pos x="95" y="11"/>
                </a:cxn>
                <a:cxn ang="0">
                  <a:pos x="94" y="6"/>
                </a:cxn>
                <a:cxn ang="0">
                  <a:pos x="89" y="7"/>
                </a:cxn>
                <a:cxn ang="0">
                  <a:pos x="77" y="3"/>
                </a:cxn>
                <a:cxn ang="0">
                  <a:pos x="69" y="7"/>
                </a:cxn>
                <a:cxn ang="0">
                  <a:pos x="65" y="14"/>
                </a:cxn>
                <a:cxn ang="0">
                  <a:pos x="67" y="21"/>
                </a:cxn>
                <a:cxn ang="0">
                  <a:pos x="59" y="20"/>
                </a:cxn>
                <a:cxn ang="0">
                  <a:pos x="50" y="16"/>
                </a:cxn>
                <a:cxn ang="0">
                  <a:pos x="47" y="20"/>
                </a:cxn>
                <a:cxn ang="0">
                  <a:pos x="43" y="25"/>
                </a:cxn>
                <a:cxn ang="0">
                  <a:pos x="41" y="29"/>
                </a:cxn>
                <a:cxn ang="0">
                  <a:pos x="34" y="33"/>
                </a:cxn>
                <a:cxn ang="0">
                  <a:pos x="30" y="44"/>
                </a:cxn>
                <a:cxn ang="0">
                  <a:pos x="8" y="51"/>
                </a:cxn>
                <a:cxn ang="0">
                  <a:pos x="2" y="57"/>
                </a:cxn>
                <a:cxn ang="0">
                  <a:pos x="1" y="69"/>
                </a:cxn>
                <a:cxn ang="0">
                  <a:pos x="4" y="74"/>
                </a:cxn>
                <a:cxn ang="0">
                  <a:pos x="3" y="79"/>
                </a:cxn>
                <a:cxn ang="0">
                  <a:pos x="8" y="89"/>
                </a:cxn>
                <a:cxn ang="0">
                  <a:pos x="19" y="110"/>
                </a:cxn>
                <a:cxn ang="0">
                  <a:pos x="18" y="120"/>
                </a:cxn>
                <a:cxn ang="0">
                  <a:pos x="24" y="129"/>
                </a:cxn>
                <a:cxn ang="0">
                  <a:pos x="41" y="123"/>
                </a:cxn>
                <a:cxn ang="0">
                  <a:pos x="55" y="123"/>
                </a:cxn>
                <a:cxn ang="0">
                  <a:pos x="72" y="117"/>
                </a:cxn>
                <a:cxn ang="0">
                  <a:pos x="96" y="112"/>
                </a:cxn>
                <a:cxn ang="0">
                  <a:pos x="109" y="118"/>
                </a:cxn>
                <a:cxn ang="0">
                  <a:pos x="117" y="129"/>
                </a:cxn>
                <a:cxn ang="0">
                  <a:pos x="122" y="122"/>
                </a:cxn>
                <a:cxn ang="0">
                  <a:pos x="126" y="122"/>
                </a:cxn>
                <a:cxn ang="0">
                  <a:pos x="126" y="132"/>
                </a:cxn>
                <a:cxn ang="0">
                  <a:pos x="132" y="132"/>
                </a:cxn>
                <a:cxn ang="0">
                  <a:pos x="136" y="135"/>
                </a:cxn>
                <a:cxn ang="0">
                  <a:pos x="149" y="151"/>
                </a:cxn>
                <a:cxn ang="0">
                  <a:pos x="162" y="155"/>
                </a:cxn>
                <a:cxn ang="0">
                  <a:pos x="171" y="153"/>
                </a:cxn>
                <a:cxn ang="0">
                  <a:pos x="183" y="151"/>
                </a:cxn>
                <a:cxn ang="0">
                  <a:pos x="191" y="139"/>
                </a:cxn>
                <a:cxn ang="0">
                  <a:pos x="194" y="120"/>
                </a:cxn>
                <a:cxn ang="0">
                  <a:pos x="197" y="90"/>
                </a:cxn>
              </a:cxnLst>
              <a:rect l="0" t="0" r="r" b="b"/>
              <a:pathLst>
                <a:path w="199" h="156">
                  <a:moveTo>
                    <a:pt x="197" y="90"/>
                  </a:moveTo>
                  <a:cubicBezTo>
                    <a:pt x="195" y="88"/>
                    <a:pt x="195" y="87"/>
                    <a:pt x="194" y="85"/>
                  </a:cubicBezTo>
                  <a:cubicBezTo>
                    <a:pt x="194" y="83"/>
                    <a:pt x="191" y="78"/>
                    <a:pt x="190" y="77"/>
                  </a:cubicBezTo>
                  <a:cubicBezTo>
                    <a:pt x="190" y="76"/>
                    <a:pt x="186" y="71"/>
                    <a:pt x="185" y="69"/>
                  </a:cubicBezTo>
                  <a:cubicBezTo>
                    <a:pt x="183" y="68"/>
                    <a:pt x="181" y="66"/>
                    <a:pt x="179" y="65"/>
                  </a:cubicBezTo>
                  <a:cubicBezTo>
                    <a:pt x="178" y="64"/>
                    <a:pt x="177" y="64"/>
                    <a:pt x="176" y="61"/>
                  </a:cubicBezTo>
                  <a:cubicBezTo>
                    <a:pt x="174" y="58"/>
                    <a:pt x="173" y="58"/>
                    <a:pt x="173" y="58"/>
                  </a:cubicBezTo>
                  <a:cubicBezTo>
                    <a:pt x="172" y="58"/>
                    <a:pt x="171" y="57"/>
                    <a:pt x="171" y="57"/>
                  </a:cubicBezTo>
                  <a:cubicBezTo>
                    <a:pt x="171" y="58"/>
                    <a:pt x="170" y="58"/>
                    <a:pt x="169" y="56"/>
                  </a:cubicBezTo>
                  <a:cubicBezTo>
                    <a:pt x="167" y="54"/>
                    <a:pt x="166" y="52"/>
                    <a:pt x="165" y="51"/>
                  </a:cubicBezTo>
                  <a:cubicBezTo>
                    <a:pt x="165" y="50"/>
                    <a:pt x="162" y="47"/>
                    <a:pt x="161" y="46"/>
                  </a:cubicBezTo>
                  <a:cubicBezTo>
                    <a:pt x="160" y="46"/>
                    <a:pt x="156" y="45"/>
                    <a:pt x="155" y="44"/>
                  </a:cubicBezTo>
                  <a:cubicBezTo>
                    <a:pt x="154" y="42"/>
                    <a:pt x="153" y="42"/>
                    <a:pt x="151" y="40"/>
                  </a:cubicBezTo>
                  <a:cubicBezTo>
                    <a:pt x="150" y="39"/>
                    <a:pt x="148" y="38"/>
                    <a:pt x="148" y="36"/>
                  </a:cubicBezTo>
                  <a:cubicBezTo>
                    <a:pt x="148" y="35"/>
                    <a:pt x="146" y="33"/>
                    <a:pt x="145" y="31"/>
                  </a:cubicBezTo>
                  <a:cubicBezTo>
                    <a:pt x="143" y="28"/>
                    <a:pt x="140" y="24"/>
                    <a:pt x="140" y="23"/>
                  </a:cubicBezTo>
                  <a:cubicBezTo>
                    <a:pt x="139" y="22"/>
                    <a:pt x="137" y="19"/>
                    <a:pt x="136" y="18"/>
                  </a:cubicBezTo>
                  <a:cubicBezTo>
                    <a:pt x="135" y="17"/>
                    <a:pt x="134" y="17"/>
                    <a:pt x="134" y="17"/>
                  </a:cubicBezTo>
                  <a:cubicBezTo>
                    <a:pt x="133" y="17"/>
                    <a:pt x="132" y="18"/>
                    <a:pt x="132" y="17"/>
                  </a:cubicBezTo>
                  <a:cubicBezTo>
                    <a:pt x="131" y="16"/>
                    <a:pt x="129" y="11"/>
                    <a:pt x="128" y="9"/>
                  </a:cubicBezTo>
                  <a:cubicBezTo>
                    <a:pt x="126" y="6"/>
                    <a:pt x="125" y="6"/>
                    <a:pt x="125" y="5"/>
                  </a:cubicBezTo>
                  <a:cubicBezTo>
                    <a:pt x="126" y="5"/>
                    <a:pt x="124" y="4"/>
                    <a:pt x="124" y="4"/>
                  </a:cubicBezTo>
                  <a:cubicBezTo>
                    <a:pt x="123" y="3"/>
                    <a:pt x="122" y="0"/>
                    <a:pt x="121" y="0"/>
                  </a:cubicBezTo>
                  <a:cubicBezTo>
                    <a:pt x="120" y="0"/>
                    <a:pt x="120" y="5"/>
                    <a:pt x="120" y="6"/>
                  </a:cubicBezTo>
                  <a:cubicBezTo>
                    <a:pt x="119" y="6"/>
                    <a:pt x="120" y="9"/>
                    <a:pt x="120" y="10"/>
                  </a:cubicBezTo>
                  <a:cubicBezTo>
                    <a:pt x="120" y="11"/>
                    <a:pt x="120" y="12"/>
                    <a:pt x="121" y="13"/>
                  </a:cubicBezTo>
                  <a:cubicBezTo>
                    <a:pt x="121" y="15"/>
                    <a:pt x="123" y="22"/>
                    <a:pt x="123" y="23"/>
                  </a:cubicBezTo>
                  <a:cubicBezTo>
                    <a:pt x="122" y="24"/>
                    <a:pt x="122" y="33"/>
                    <a:pt x="121" y="33"/>
                  </a:cubicBezTo>
                  <a:cubicBezTo>
                    <a:pt x="120" y="33"/>
                    <a:pt x="119" y="32"/>
                    <a:pt x="118" y="32"/>
                  </a:cubicBezTo>
                  <a:cubicBezTo>
                    <a:pt x="117" y="32"/>
                    <a:pt x="118" y="33"/>
                    <a:pt x="117" y="33"/>
                  </a:cubicBezTo>
                  <a:cubicBezTo>
                    <a:pt x="115" y="32"/>
                    <a:pt x="115" y="31"/>
                    <a:pt x="113" y="30"/>
                  </a:cubicBezTo>
                  <a:cubicBezTo>
                    <a:pt x="112" y="29"/>
                    <a:pt x="109" y="29"/>
                    <a:pt x="108" y="29"/>
                  </a:cubicBezTo>
                  <a:cubicBezTo>
                    <a:pt x="107" y="28"/>
                    <a:pt x="108" y="27"/>
                    <a:pt x="105" y="26"/>
                  </a:cubicBezTo>
                  <a:cubicBezTo>
                    <a:pt x="103" y="25"/>
                    <a:pt x="103" y="23"/>
                    <a:pt x="101" y="23"/>
                  </a:cubicBezTo>
                  <a:cubicBezTo>
                    <a:pt x="99" y="23"/>
                    <a:pt x="100" y="24"/>
                    <a:pt x="98" y="23"/>
                  </a:cubicBezTo>
                  <a:cubicBezTo>
                    <a:pt x="97" y="22"/>
                    <a:pt x="94" y="20"/>
                    <a:pt x="94" y="19"/>
                  </a:cubicBezTo>
                  <a:cubicBezTo>
                    <a:pt x="94" y="18"/>
                    <a:pt x="95" y="16"/>
                    <a:pt x="95" y="16"/>
                  </a:cubicBezTo>
                  <a:cubicBezTo>
                    <a:pt x="95" y="15"/>
                    <a:pt x="95" y="14"/>
                    <a:pt x="95" y="13"/>
                  </a:cubicBezTo>
                  <a:cubicBezTo>
                    <a:pt x="95" y="13"/>
                    <a:pt x="94" y="12"/>
                    <a:pt x="95" y="11"/>
                  </a:cubicBezTo>
                  <a:cubicBezTo>
                    <a:pt x="96" y="11"/>
                    <a:pt x="98" y="12"/>
                    <a:pt x="97" y="11"/>
                  </a:cubicBezTo>
                  <a:cubicBezTo>
                    <a:pt x="96" y="9"/>
                    <a:pt x="98" y="7"/>
                    <a:pt x="96" y="6"/>
                  </a:cubicBezTo>
                  <a:cubicBezTo>
                    <a:pt x="94" y="5"/>
                    <a:pt x="94" y="5"/>
                    <a:pt x="94" y="6"/>
                  </a:cubicBezTo>
                  <a:cubicBezTo>
                    <a:pt x="94" y="6"/>
                    <a:pt x="94" y="7"/>
                    <a:pt x="93" y="7"/>
                  </a:cubicBezTo>
                  <a:cubicBezTo>
                    <a:pt x="92" y="6"/>
                    <a:pt x="92" y="5"/>
                    <a:pt x="91" y="5"/>
                  </a:cubicBezTo>
                  <a:cubicBezTo>
                    <a:pt x="90" y="6"/>
                    <a:pt x="91" y="7"/>
                    <a:pt x="89" y="7"/>
                  </a:cubicBezTo>
                  <a:cubicBezTo>
                    <a:pt x="87" y="6"/>
                    <a:pt x="85" y="5"/>
                    <a:pt x="84" y="5"/>
                  </a:cubicBezTo>
                  <a:cubicBezTo>
                    <a:pt x="82" y="5"/>
                    <a:pt x="81" y="4"/>
                    <a:pt x="80" y="4"/>
                  </a:cubicBezTo>
                  <a:cubicBezTo>
                    <a:pt x="78" y="3"/>
                    <a:pt x="77" y="3"/>
                    <a:pt x="77" y="3"/>
                  </a:cubicBezTo>
                  <a:cubicBezTo>
                    <a:pt x="77" y="3"/>
                    <a:pt x="77" y="5"/>
                    <a:pt x="77" y="6"/>
                  </a:cubicBezTo>
                  <a:cubicBezTo>
                    <a:pt x="76" y="7"/>
                    <a:pt x="72" y="8"/>
                    <a:pt x="72" y="7"/>
                  </a:cubicBezTo>
                  <a:cubicBezTo>
                    <a:pt x="71" y="6"/>
                    <a:pt x="70" y="6"/>
                    <a:pt x="69" y="7"/>
                  </a:cubicBezTo>
                  <a:cubicBezTo>
                    <a:pt x="68" y="7"/>
                    <a:pt x="67" y="9"/>
                    <a:pt x="67" y="10"/>
                  </a:cubicBezTo>
                  <a:cubicBezTo>
                    <a:pt x="66" y="10"/>
                    <a:pt x="68" y="11"/>
                    <a:pt x="67" y="12"/>
                  </a:cubicBezTo>
                  <a:cubicBezTo>
                    <a:pt x="66" y="12"/>
                    <a:pt x="66" y="13"/>
                    <a:pt x="65" y="14"/>
                  </a:cubicBezTo>
                  <a:cubicBezTo>
                    <a:pt x="65" y="14"/>
                    <a:pt x="64" y="18"/>
                    <a:pt x="65" y="18"/>
                  </a:cubicBezTo>
                  <a:cubicBezTo>
                    <a:pt x="66" y="18"/>
                    <a:pt x="68" y="18"/>
                    <a:pt x="67" y="19"/>
                  </a:cubicBezTo>
                  <a:cubicBezTo>
                    <a:pt x="67" y="20"/>
                    <a:pt x="69" y="22"/>
                    <a:pt x="67" y="21"/>
                  </a:cubicBezTo>
                  <a:cubicBezTo>
                    <a:pt x="66" y="21"/>
                    <a:pt x="65" y="20"/>
                    <a:pt x="65" y="20"/>
                  </a:cubicBezTo>
                  <a:cubicBezTo>
                    <a:pt x="64" y="20"/>
                    <a:pt x="61" y="19"/>
                    <a:pt x="61" y="19"/>
                  </a:cubicBezTo>
                  <a:cubicBezTo>
                    <a:pt x="60" y="20"/>
                    <a:pt x="60" y="22"/>
                    <a:pt x="59" y="20"/>
                  </a:cubicBezTo>
                  <a:cubicBezTo>
                    <a:pt x="58" y="19"/>
                    <a:pt x="59" y="19"/>
                    <a:pt x="58" y="18"/>
                  </a:cubicBezTo>
                  <a:cubicBezTo>
                    <a:pt x="57" y="17"/>
                    <a:pt x="55" y="15"/>
                    <a:pt x="54" y="15"/>
                  </a:cubicBezTo>
                  <a:cubicBezTo>
                    <a:pt x="54" y="15"/>
                    <a:pt x="51" y="16"/>
                    <a:pt x="50" y="16"/>
                  </a:cubicBezTo>
                  <a:cubicBezTo>
                    <a:pt x="49" y="16"/>
                    <a:pt x="49" y="15"/>
                    <a:pt x="49" y="16"/>
                  </a:cubicBezTo>
                  <a:cubicBezTo>
                    <a:pt x="48" y="17"/>
                    <a:pt x="48" y="18"/>
                    <a:pt x="47" y="18"/>
                  </a:cubicBezTo>
                  <a:cubicBezTo>
                    <a:pt x="47" y="18"/>
                    <a:pt x="47" y="20"/>
                    <a:pt x="47" y="20"/>
                  </a:cubicBezTo>
                  <a:cubicBezTo>
                    <a:pt x="46" y="21"/>
                    <a:pt x="47" y="23"/>
                    <a:pt x="46" y="23"/>
                  </a:cubicBezTo>
                  <a:cubicBezTo>
                    <a:pt x="45" y="22"/>
                    <a:pt x="44" y="21"/>
                    <a:pt x="44" y="22"/>
                  </a:cubicBezTo>
                  <a:cubicBezTo>
                    <a:pt x="43" y="22"/>
                    <a:pt x="43" y="24"/>
                    <a:pt x="43" y="25"/>
                  </a:cubicBezTo>
                  <a:cubicBezTo>
                    <a:pt x="43" y="26"/>
                    <a:pt x="43" y="27"/>
                    <a:pt x="43" y="27"/>
                  </a:cubicBezTo>
                  <a:cubicBezTo>
                    <a:pt x="42" y="27"/>
                    <a:pt x="41" y="26"/>
                    <a:pt x="40" y="27"/>
                  </a:cubicBezTo>
                  <a:cubicBezTo>
                    <a:pt x="40" y="27"/>
                    <a:pt x="40" y="28"/>
                    <a:pt x="41" y="29"/>
                  </a:cubicBezTo>
                  <a:cubicBezTo>
                    <a:pt x="41" y="30"/>
                    <a:pt x="41" y="33"/>
                    <a:pt x="40" y="32"/>
                  </a:cubicBezTo>
                  <a:cubicBezTo>
                    <a:pt x="39" y="31"/>
                    <a:pt x="38" y="28"/>
                    <a:pt x="37" y="29"/>
                  </a:cubicBezTo>
                  <a:cubicBezTo>
                    <a:pt x="36" y="29"/>
                    <a:pt x="34" y="31"/>
                    <a:pt x="34" y="33"/>
                  </a:cubicBezTo>
                  <a:cubicBezTo>
                    <a:pt x="34" y="34"/>
                    <a:pt x="35" y="36"/>
                    <a:pt x="35" y="37"/>
                  </a:cubicBezTo>
                  <a:cubicBezTo>
                    <a:pt x="34" y="38"/>
                    <a:pt x="34" y="40"/>
                    <a:pt x="33" y="41"/>
                  </a:cubicBezTo>
                  <a:cubicBezTo>
                    <a:pt x="33" y="42"/>
                    <a:pt x="32" y="43"/>
                    <a:pt x="30" y="44"/>
                  </a:cubicBezTo>
                  <a:cubicBezTo>
                    <a:pt x="29" y="44"/>
                    <a:pt x="23" y="46"/>
                    <a:pt x="22" y="47"/>
                  </a:cubicBezTo>
                  <a:cubicBezTo>
                    <a:pt x="20" y="48"/>
                    <a:pt x="18" y="49"/>
                    <a:pt x="16" y="49"/>
                  </a:cubicBezTo>
                  <a:cubicBezTo>
                    <a:pt x="14" y="49"/>
                    <a:pt x="9" y="50"/>
                    <a:pt x="8" y="51"/>
                  </a:cubicBezTo>
                  <a:cubicBezTo>
                    <a:pt x="7" y="52"/>
                    <a:pt x="6" y="54"/>
                    <a:pt x="5" y="54"/>
                  </a:cubicBezTo>
                  <a:cubicBezTo>
                    <a:pt x="5" y="54"/>
                    <a:pt x="3" y="59"/>
                    <a:pt x="3" y="58"/>
                  </a:cubicBezTo>
                  <a:cubicBezTo>
                    <a:pt x="2" y="57"/>
                    <a:pt x="3" y="56"/>
                    <a:pt x="2" y="57"/>
                  </a:cubicBezTo>
                  <a:cubicBezTo>
                    <a:pt x="1" y="58"/>
                    <a:pt x="0" y="59"/>
                    <a:pt x="0" y="61"/>
                  </a:cubicBezTo>
                  <a:cubicBezTo>
                    <a:pt x="1" y="63"/>
                    <a:pt x="1" y="64"/>
                    <a:pt x="1" y="65"/>
                  </a:cubicBezTo>
                  <a:cubicBezTo>
                    <a:pt x="1" y="66"/>
                    <a:pt x="0" y="69"/>
                    <a:pt x="1" y="69"/>
                  </a:cubicBezTo>
                  <a:cubicBezTo>
                    <a:pt x="2" y="68"/>
                    <a:pt x="3" y="67"/>
                    <a:pt x="3" y="67"/>
                  </a:cubicBezTo>
                  <a:cubicBezTo>
                    <a:pt x="3" y="68"/>
                    <a:pt x="1" y="69"/>
                    <a:pt x="2" y="71"/>
                  </a:cubicBezTo>
                  <a:cubicBezTo>
                    <a:pt x="3" y="72"/>
                    <a:pt x="3" y="73"/>
                    <a:pt x="4" y="74"/>
                  </a:cubicBezTo>
                  <a:cubicBezTo>
                    <a:pt x="5" y="76"/>
                    <a:pt x="7" y="79"/>
                    <a:pt x="6" y="78"/>
                  </a:cubicBezTo>
                  <a:cubicBezTo>
                    <a:pt x="4" y="78"/>
                    <a:pt x="3" y="76"/>
                    <a:pt x="3" y="77"/>
                  </a:cubicBezTo>
                  <a:cubicBezTo>
                    <a:pt x="3" y="78"/>
                    <a:pt x="4" y="80"/>
                    <a:pt x="3" y="79"/>
                  </a:cubicBezTo>
                  <a:cubicBezTo>
                    <a:pt x="2" y="78"/>
                    <a:pt x="1" y="77"/>
                    <a:pt x="2" y="78"/>
                  </a:cubicBezTo>
                  <a:cubicBezTo>
                    <a:pt x="2" y="80"/>
                    <a:pt x="3" y="82"/>
                    <a:pt x="4" y="83"/>
                  </a:cubicBezTo>
                  <a:cubicBezTo>
                    <a:pt x="5" y="84"/>
                    <a:pt x="7" y="87"/>
                    <a:pt x="8" y="89"/>
                  </a:cubicBezTo>
                  <a:cubicBezTo>
                    <a:pt x="9" y="91"/>
                    <a:pt x="11" y="94"/>
                    <a:pt x="12" y="95"/>
                  </a:cubicBezTo>
                  <a:cubicBezTo>
                    <a:pt x="12" y="95"/>
                    <a:pt x="14" y="99"/>
                    <a:pt x="14" y="101"/>
                  </a:cubicBezTo>
                  <a:cubicBezTo>
                    <a:pt x="15" y="102"/>
                    <a:pt x="17" y="107"/>
                    <a:pt x="19" y="110"/>
                  </a:cubicBezTo>
                  <a:cubicBezTo>
                    <a:pt x="20" y="113"/>
                    <a:pt x="22" y="117"/>
                    <a:pt x="21" y="116"/>
                  </a:cubicBezTo>
                  <a:cubicBezTo>
                    <a:pt x="20" y="116"/>
                    <a:pt x="19" y="114"/>
                    <a:pt x="19" y="115"/>
                  </a:cubicBezTo>
                  <a:cubicBezTo>
                    <a:pt x="19" y="117"/>
                    <a:pt x="19" y="120"/>
                    <a:pt x="18" y="120"/>
                  </a:cubicBezTo>
                  <a:cubicBezTo>
                    <a:pt x="17" y="121"/>
                    <a:pt x="17" y="122"/>
                    <a:pt x="17" y="123"/>
                  </a:cubicBezTo>
                  <a:cubicBezTo>
                    <a:pt x="17" y="124"/>
                    <a:pt x="18" y="125"/>
                    <a:pt x="19" y="126"/>
                  </a:cubicBezTo>
                  <a:cubicBezTo>
                    <a:pt x="21" y="126"/>
                    <a:pt x="22" y="128"/>
                    <a:pt x="24" y="129"/>
                  </a:cubicBezTo>
                  <a:cubicBezTo>
                    <a:pt x="26" y="131"/>
                    <a:pt x="30" y="131"/>
                    <a:pt x="31" y="131"/>
                  </a:cubicBezTo>
                  <a:cubicBezTo>
                    <a:pt x="32" y="130"/>
                    <a:pt x="35" y="128"/>
                    <a:pt x="37" y="127"/>
                  </a:cubicBezTo>
                  <a:cubicBezTo>
                    <a:pt x="38" y="126"/>
                    <a:pt x="40" y="124"/>
                    <a:pt x="41" y="123"/>
                  </a:cubicBezTo>
                  <a:cubicBezTo>
                    <a:pt x="43" y="123"/>
                    <a:pt x="47" y="122"/>
                    <a:pt x="49" y="123"/>
                  </a:cubicBezTo>
                  <a:cubicBezTo>
                    <a:pt x="51" y="124"/>
                    <a:pt x="52" y="124"/>
                    <a:pt x="53" y="124"/>
                  </a:cubicBezTo>
                  <a:cubicBezTo>
                    <a:pt x="54" y="123"/>
                    <a:pt x="54" y="122"/>
                    <a:pt x="55" y="123"/>
                  </a:cubicBezTo>
                  <a:cubicBezTo>
                    <a:pt x="56" y="124"/>
                    <a:pt x="57" y="124"/>
                    <a:pt x="58" y="123"/>
                  </a:cubicBezTo>
                  <a:cubicBezTo>
                    <a:pt x="59" y="122"/>
                    <a:pt x="59" y="118"/>
                    <a:pt x="61" y="117"/>
                  </a:cubicBezTo>
                  <a:cubicBezTo>
                    <a:pt x="63" y="117"/>
                    <a:pt x="68" y="117"/>
                    <a:pt x="72" y="117"/>
                  </a:cubicBezTo>
                  <a:cubicBezTo>
                    <a:pt x="76" y="117"/>
                    <a:pt x="77" y="117"/>
                    <a:pt x="80" y="116"/>
                  </a:cubicBezTo>
                  <a:cubicBezTo>
                    <a:pt x="82" y="114"/>
                    <a:pt x="87" y="112"/>
                    <a:pt x="90" y="112"/>
                  </a:cubicBezTo>
                  <a:cubicBezTo>
                    <a:pt x="92" y="112"/>
                    <a:pt x="94" y="111"/>
                    <a:pt x="96" y="112"/>
                  </a:cubicBezTo>
                  <a:cubicBezTo>
                    <a:pt x="97" y="113"/>
                    <a:pt x="99" y="114"/>
                    <a:pt x="102" y="115"/>
                  </a:cubicBezTo>
                  <a:cubicBezTo>
                    <a:pt x="105" y="115"/>
                    <a:pt x="108" y="115"/>
                    <a:pt x="109" y="116"/>
                  </a:cubicBezTo>
                  <a:cubicBezTo>
                    <a:pt x="109" y="117"/>
                    <a:pt x="108" y="117"/>
                    <a:pt x="109" y="118"/>
                  </a:cubicBezTo>
                  <a:cubicBezTo>
                    <a:pt x="110" y="119"/>
                    <a:pt x="111" y="118"/>
                    <a:pt x="111" y="120"/>
                  </a:cubicBezTo>
                  <a:cubicBezTo>
                    <a:pt x="112" y="122"/>
                    <a:pt x="115" y="124"/>
                    <a:pt x="115" y="125"/>
                  </a:cubicBezTo>
                  <a:cubicBezTo>
                    <a:pt x="115" y="126"/>
                    <a:pt x="116" y="128"/>
                    <a:pt x="117" y="129"/>
                  </a:cubicBezTo>
                  <a:cubicBezTo>
                    <a:pt x="118" y="130"/>
                    <a:pt x="120" y="131"/>
                    <a:pt x="120" y="130"/>
                  </a:cubicBezTo>
                  <a:cubicBezTo>
                    <a:pt x="120" y="129"/>
                    <a:pt x="119" y="129"/>
                    <a:pt x="120" y="127"/>
                  </a:cubicBezTo>
                  <a:cubicBezTo>
                    <a:pt x="121" y="126"/>
                    <a:pt x="120" y="122"/>
                    <a:pt x="122" y="122"/>
                  </a:cubicBezTo>
                  <a:cubicBezTo>
                    <a:pt x="124" y="122"/>
                    <a:pt x="124" y="121"/>
                    <a:pt x="124" y="120"/>
                  </a:cubicBezTo>
                  <a:cubicBezTo>
                    <a:pt x="124" y="119"/>
                    <a:pt x="125" y="118"/>
                    <a:pt x="126" y="118"/>
                  </a:cubicBezTo>
                  <a:cubicBezTo>
                    <a:pt x="126" y="119"/>
                    <a:pt x="127" y="121"/>
                    <a:pt x="126" y="122"/>
                  </a:cubicBezTo>
                  <a:cubicBezTo>
                    <a:pt x="126" y="123"/>
                    <a:pt x="127" y="129"/>
                    <a:pt x="126" y="129"/>
                  </a:cubicBezTo>
                  <a:cubicBezTo>
                    <a:pt x="126" y="130"/>
                    <a:pt x="125" y="130"/>
                    <a:pt x="125" y="131"/>
                  </a:cubicBezTo>
                  <a:cubicBezTo>
                    <a:pt x="125" y="132"/>
                    <a:pt x="126" y="132"/>
                    <a:pt x="126" y="132"/>
                  </a:cubicBezTo>
                  <a:cubicBezTo>
                    <a:pt x="127" y="131"/>
                    <a:pt x="128" y="130"/>
                    <a:pt x="128" y="129"/>
                  </a:cubicBezTo>
                  <a:cubicBezTo>
                    <a:pt x="129" y="128"/>
                    <a:pt x="129" y="126"/>
                    <a:pt x="130" y="127"/>
                  </a:cubicBezTo>
                  <a:cubicBezTo>
                    <a:pt x="130" y="128"/>
                    <a:pt x="131" y="130"/>
                    <a:pt x="132" y="132"/>
                  </a:cubicBezTo>
                  <a:cubicBezTo>
                    <a:pt x="133" y="133"/>
                    <a:pt x="131" y="135"/>
                    <a:pt x="131" y="135"/>
                  </a:cubicBezTo>
                  <a:cubicBezTo>
                    <a:pt x="132" y="135"/>
                    <a:pt x="133" y="135"/>
                    <a:pt x="134" y="135"/>
                  </a:cubicBezTo>
                  <a:cubicBezTo>
                    <a:pt x="135" y="134"/>
                    <a:pt x="134" y="133"/>
                    <a:pt x="136" y="135"/>
                  </a:cubicBezTo>
                  <a:cubicBezTo>
                    <a:pt x="138" y="137"/>
                    <a:pt x="141" y="140"/>
                    <a:pt x="141" y="142"/>
                  </a:cubicBezTo>
                  <a:cubicBezTo>
                    <a:pt x="141" y="144"/>
                    <a:pt x="143" y="146"/>
                    <a:pt x="145" y="148"/>
                  </a:cubicBezTo>
                  <a:cubicBezTo>
                    <a:pt x="146" y="150"/>
                    <a:pt x="146" y="150"/>
                    <a:pt x="149" y="151"/>
                  </a:cubicBezTo>
                  <a:cubicBezTo>
                    <a:pt x="152" y="152"/>
                    <a:pt x="152" y="155"/>
                    <a:pt x="153" y="154"/>
                  </a:cubicBezTo>
                  <a:cubicBezTo>
                    <a:pt x="155" y="153"/>
                    <a:pt x="153" y="151"/>
                    <a:pt x="155" y="152"/>
                  </a:cubicBezTo>
                  <a:cubicBezTo>
                    <a:pt x="157" y="153"/>
                    <a:pt x="161" y="156"/>
                    <a:pt x="162" y="155"/>
                  </a:cubicBezTo>
                  <a:cubicBezTo>
                    <a:pt x="163" y="155"/>
                    <a:pt x="166" y="153"/>
                    <a:pt x="167" y="153"/>
                  </a:cubicBezTo>
                  <a:cubicBezTo>
                    <a:pt x="168" y="153"/>
                    <a:pt x="168" y="150"/>
                    <a:pt x="168" y="150"/>
                  </a:cubicBezTo>
                  <a:cubicBezTo>
                    <a:pt x="168" y="150"/>
                    <a:pt x="169" y="150"/>
                    <a:pt x="171" y="153"/>
                  </a:cubicBezTo>
                  <a:cubicBezTo>
                    <a:pt x="174" y="155"/>
                    <a:pt x="174" y="156"/>
                    <a:pt x="176" y="155"/>
                  </a:cubicBezTo>
                  <a:cubicBezTo>
                    <a:pt x="178" y="155"/>
                    <a:pt x="180" y="156"/>
                    <a:pt x="181" y="155"/>
                  </a:cubicBezTo>
                  <a:cubicBezTo>
                    <a:pt x="182" y="153"/>
                    <a:pt x="181" y="151"/>
                    <a:pt x="183" y="151"/>
                  </a:cubicBezTo>
                  <a:cubicBezTo>
                    <a:pt x="185" y="150"/>
                    <a:pt x="187" y="150"/>
                    <a:pt x="188" y="149"/>
                  </a:cubicBezTo>
                  <a:cubicBezTo>
                    <a:pt x="190" y="148"/>
                    <a:pt x="193" y="149"/>
                    <a:pt x="193" y="147"/>
                  </a:cubicBezTo>
                  <a:cubicBezTo>
                    <a:pt x="192" y="145"/>
                    <a:pt x="191" y="139"/>
                    <a:pt x="191" y="139"/>
                  </a:cubicBezTo>
                  <a:cubicBezTo>
                    <a:pt x="192" y="138"/>
                    <a:pt x="191" y="134"/>
                    <a:pt x="191" y="132"/>
                  </a:cubicBezTo>
                  <a:cubicBezTo>
                    <a:pt x="192" y="130"/>
                    <a:pt x="190" y="128"/>
                    <a:pt x="191" y="126"/>
                  </a:cubicBezTo>
                  <a:cubicBezTo>
                    <a:pt x="192" y="125"/>
                    <a:pt x="193" y="121"/>
                    <a:pt x="194" y="120"/>
                  </a:cubicBezTo>
                  <a:cubicBezTo>
                    <a:pt x="196" y="119"/>
                    <a:pt x="197" y="119"/>
                    <a:pt x="198" y="117"/>
                  </a:cubicBezTo>
                  <a:cubicBezTo>
                    <a:pt x="199" y="115"/>
                    <a:pt x="199" y="103"/>
                    <a:pt x="199" y="100"/>
                  </a:cubicBezTo>
                  <a:cubicBezTo>
                    <a:pt x="198" y="97"/>
                    <a:pt x="198" y="92"/>
                    <a:pt x="197" y="9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52" name="Freeform 54"/>
            <p:cNvSpPr/>
            <p:nvPr/>
          </p:nvSpPr>
          <p:spPr bwMode="auto">
            <a:xfrm>
              <a:off x="8007317" y="4745567"/>
              <a:ext cx="110067" cy="110067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11" y="3"/>
                </a:cxn>
                <a:cxn ang="0">
                  <a:pos x="4" y="1"/>
                </a:cxn>
                <a:cxn ang="0">
                  <a:pos x="0" y="1"/>
                </a:cxn>
                <a:cxn ang="0">
                  <a:pos x="6" y="10"/>
                </a:cxn>
                <a:cxn ang="0">
                  <a:pos x="8" y="15"/>
                </a:cxn>
                <a:cxn ang="0">
                  <a:pos x="16" y="22"/>
                </a:cxn>
                <a:cxn ang="0">
                  <a:pos x="18" y="17"/>
                </a:cxn>
                <a:cxn ang="0">
                  <a:pos x="20" y="19"/>
                </a:cxn>
                <a:cxn ang="0">
                  <a:pos x="20" y="17"/>
                </a:cxn>
                <a:cxn ang="0">
                  <a:pos x="21" y="12"/>
                </a:cxn>
                <a:cxn ang="0">
                  <a:pos x="19" y="5"/>
                </a:cxn>
                <a:cxn ang="0">
                  <a:pos x="18" y="2"/>
                </a:cxn>
              </a:cxnLst>
              <a:rect l="0" t="0" r="r" b="b"/>
              <a:pathLst>
                <a:path w="22" h="22">
                  <a:moveTo>
                    <a:pt x="18" y="2"/>
                  </a:moveTo>
                  <a:cubicBezTo>
                    <a:pt x="17" y="1"/>
                    <a:pt x="13" y="2"/>
                    <a:pt x="11" y="3"/>
                  </a:cubicBezTo>
                  <a:cubicBezTo>
                    <a:pt x="10" y="3"/>
                    <a:pt x="7" y="2"/>
                    <a:pt x="4" y="1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1" y="2"/>
                    <a:pt x="4" y="9"/>
                    <a:pt x="6" y="10"/>
                  </a:cubicBezTo>
                  <a:cubicBezTo>
                    <a:pt x="7" y="12"/>
                    <a:pt x="7" y="12"/>
                    <a:pt x="8" y="15"/>
                  </a:cubicBezTo>
                  <a:cubicBezTo>
                    <a:pt x="8" y="18"/>
                    <a:pt x="14" y="22"/>
                    <a:pt x="16" y="22"/>
                  </a:cubicBezTo>
                  <a:cubicBezTo>
                    <a:pt x="18" y="22"/>
                    <a:pt x="18" y="18"/>
                    <a:pt x="18" y="17"/>
                  </a:cubicBezTo>
                  <a:cubicBezTo>
                    <a:pt x="18" y="17"/>
                    <a:pt x="19" y="18"/>
                    <a:pt x="20" y="19"/>
                  </a:cubicBezTo>
                  <a:cubicBezTo>
                    <a:pt x="22" y="20"/>
                    <a:pt x="20" y="17"/>
                    <a:pt x="20" y="17"/>
                  </a:cubicBezTo>
                  <a:cubicBezTo>
                    <a:pt x="20" y="16"/>
                    <a:pt x="21" y="13"/>
                    <a:pt x="21" y="12"/>
                  </a:cubicBezTo>
                  <a:cubicBezTo>
                    <a:pt x="22" y="11"/>
                    <a:pt x="20" y="6"/>
                    <a:pt x="19" y="5"/>
                  </a:cubicBezTo>
                  <a:cubicBezTo>
                    <a:pt x="18" y="3"/>
                    <a:pt x="19" y="3"/>
                    <a:pt x="18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53" name="Freeform 55"/>
            <p:cNvSpPr/>
            <p:nvPr/>
          </p:nvSpPr>
          <p:spPr bwMode="auto">
            <a:xfrm>
              <a:off x="8587284" y="4734984"/>
              <a:ext cx="135467" cy="245533"/>
            </a:xfrm>
            <a:custGeom>
              <a:avLst/>
              <a:gdLst/>
              <a:ahLst/>
              <a:cxnLst>
                <a:cxn ang="0">
                  <a:pos x="26" y="14"/>
                </a:cxn>
                <a:cxn ang="0">
                  <a:pos x="24" y="7"/>
                </a:cxn>
                <a:cxn ang="0">
                  <a:pos x="22" y="4"/>
                </a:cxn>
                <a:cxn ang="0">
                  <a:pos x="20" y="6"/>
                </a:cxn>
                <a:cxn ang="0">
                  <a:pos x="18" y="3"/>
                </a:cxn>
                <a:cxn ang="0">
                  <a:pos x="16" y="2"/>
                </a:cxn>
                <a:cxn ang="0">
                  <a:pos x="13" y="3"/>
                </a:cxn>
                <a:cxn ang="0">
                  <a:pos x="13" y="10"/>
                </a:cxn>
                <a:cxn ang="0">
                  <a:pos x="12" y="15"/>
                </a:cxn>
                <a:cxn ang="0">
                  <a:pos x="8" y="23"/>
                </a:cxn>
                <a:cxn ang="0">
                  <a:pos x="4" y="28"/>
                </a:cxn>
                <a:cxn ang="0">
                  <a:pos x="3" y="34"/>
                </a:cxn>
                <a:cxn ang="0">
                  <a:pos x="1" y="37"/>
                </a:cxn>
                <a:cxn ang="0">
                  <a:pos x="0" y="42"/>
                </a:cxn>
                <a:cxn ang="0">
                  <a:pos x="7" y="45"/>
                </a:cxn>
                <a:cxn ang="0">
                  <a:pos x="9" y="47"/>
                </a:cxn>
                <a:cxn ang="0">
                  <a:pos x="15" y="48"/>
                </a:cxn>
                <a:cxn ang="0">
                  <a:pos x="18" y="43"/>
                </a:cxn>
                <a:cxn ang="0">
                  <a:pos x="19" y="38"/>
                </a:cxn>
                <a:cxn ang="0">
                  <a:pos x="18" y="31"/>
                </a:cxn>
                <a:cxn ang="0">
                  <a:pos x="23" y="26"/>
                </a:cxn>
                <a:cxn ang="0">
                  <a:pos x="26" y="26"/>
                </a:cxn>
                <a:cxn ang="0">
                  <a:pos x="25" y="21"/>
                </a:cxn>
                <a:cxn ang="0">
                  <a:pos x="26" y="14"/>
                </a:cxn>
              </a:cxnLst>
              <a:rect l="0" t="0" r="r" b="b"/>
              <a:pathLst>
                <a:path w="27" h="49">
                  <a:moveTo>
                    <a:pt x="26" y="14"/>
                  </a:moveTo>
                  <a:cubicBezTo>
                    <a:pt x="26" y="12"/>
                    <a:pt x="25" y="9"/>
                    <a:pt x="24" y="7"/>
                  </a:cubicBezTo>
                  <a:cubicBezTo>
                    <a:pt x="23" y="4"/>
                    <a:pt x="23" y="4"/>
                    <a:pt x="22" y="4"/>
                  </a:cubicBezTo>
                  <a:cubicBezTo>
                    <a:pt x="21" y="3"/>
                    <a:pt x="20" y="5"/>
                    <a:pt x="20" y="6"/>
                  </a:cubicBezTo>
                  <a:cubicBezTo>
                    <a:pt x="20" y="6"/>
                    <a:pt x="19" y="5"/>
                    <a:pt x="18" y="3"/>
                  </a:cubicBezTo>
                  <a:cubicBezTo>
                    <a:pt x="18" y="2"/>
                    <a:pt x="17" y="3"/>
                    <a:pt x="16" y="2"/>
                  </a:cubicBezTo>
                  <a:cubicBezTo>
                    <a:pt x="16" y="0"/>
                    <a:pt x="14" y="1"/>
                    <a:pt x="13" y="3"/>
                  </a:cubicBezTo>
                  <a:cubicBezTo>
                    <a:pt x="13" y="5"/>
                    <a:pt x="13" y="9"/>
                    <a:pt x="13" y="10"/>
                  </a:cubicBezTo>
                  <a:cubicBezTo>
                    <a:pt x="12" y="10"/>
                    <a:pt x="12" y="12"/>
                    <a:pt x="12" y="15"/>
                  </a:cubicBezTo>
                  <a:cubicBezTo>
                    <a:pt x="13" y="17"/>
                    <a:pt x="9" y="21"/>
                    <a:pt x="8" y="23"/>
                  </a:cubicBezTo>
                  <a:cubicBezTo>
                    <a:pt x="8" y="25"/>
                    <a:pt x="6" y="27"/>
                    <a:pt x="4" y="28"/>
                  </a:cubicBezTo>
                  <a:cubicBezTo>
                    <a:pt x="2" y="28"/>
                    <a:pt x="4" y="33"/>
                    <a:pt x="3" y="34"/>
                  </a:cubicBezTo>
                  <a:cubicBezTo>
                    <a:pt x="2" y="35"/>
                    <a:pt x="2" y="36"/>
                    <a:pt x="1" y="37"/>
                  </a:cubicBezTo>
                  <a:cubicBezTo>
                    <a:pt x="1" y="38"/>
                    <a:pt x="0" y="40"/>
                    <a:pt x="0" y="42"/>
                  </a:cubicBezTo>
                  <a:cubicBezTo>
                    <a:pt x="0" y="43"/>
                    <a:pt x="6" y="45"/>
                    <a:pt x="7" y="45"/>
                  </a:cubicBezTo>
                  <a:cubicBezTo>
                    <a:pt x="8" y="44"/>
                    <a:pt x="8" y="46"/>
                    <a:pt x="9" y="47"/>
                  </a:cubicBezTo>
                  <a:cubicBezTo>
                    <a:pt x="10" y="49"/>
                    <a:pt x="14" y="48"/>
                    <a:pt x="15" y="48"/>
                  </a:cubicBezTo>
                  <a:cubicBezTo>
                    <a:pt x="15" y="47"/>
                    <a:pt x="17" y="45"/>
                    <a:pt x="18" y="43"/>
                  </a:cubicBezTo>
                  <a:cubicBezTo>
                    <a:pt x="19" y="42"/>
                    <a:pt x="19" y="39"/>
                    <a:pt x="19" y="38"/>
                  </a:cubicBezTo>
                  <a:cubicBezTo>
                    <a:pt x="19" y="37"/>
                    <a:pt x="18" y="32"/>
                    <a:pt x="18" y="31"/>
                  </a:cubicBezTo>
                  <a:cubicBezTo>
                    <a:pt x="18" y="30"/>
                    <a:pt x="22" y="27"/>
                    <a:pt x="23" y="26"/>
                  </a:cubicBezTo>
                  <a:cubicBezTo>
                    <a:pt x="24" y="25"/>
                    <a:pt x="25" y="26"/>
                    <a:pt x="26" y="26"/>
                  </a:cubicBezTo>
                  <a:cubicBezTo>
                    <a:pt x="27" y="26"/>
                    <a:pt x="25" y="23"/>
                    <a:pt x="25" y="21"/>
                  </a:cubicBezTo>
                  <a:cubicBezTo>
                    <a:pt x="24" y="19"/>
                    <a:pt x="25" y="16"/>
                    <a:pt x="26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54" name="Freeform 56"/>
            <p:cNvSpPr/>
            <p:nvPr/>
          </p:nvSpPr>
          <p:spPr bwMode="auto">
            <a:xfrm>
              <a:off x="8587285" y="4525434"/>
              <a:ext cx="190500" cy="249767"/>
            </a:xfrm>
            <a:custGeom>
              <a:avLst/>
              <a:gdLst/>
              <a:ahLst/>
              <a:cxnLst>
                <a:cxn ang="0">
                  <a:pos x="37" y="31"/>
                </a:cxn>
                <a:cxn ang="0">
                  <a:pos x="37" y="24"/>
                </a:cxn>
                <a:cxn ang="0">
                  <a:pos x="34" y="23"/>
                </a:cxn>
                <a:cxn ang="0">
                  <a:pos x="30" y="24"/>
                </a:cxn>
                <a:cxn ang="0">
                  <a:pos x="24" y="19"/>
                </a:cxn>
                <a:cxn ang="0">
                  <a:pos x="19" y="12"/>
                </a:cxn>
                <a:cxn ang="0">
                  <a:pos x="20" y="16"/>
                </a:cxn>
                <a:cxn ang="0">
                  <a:pos x="21" y="19"/>
                </a:cxn>
                <a:cxn ang="0">
                  <a:pos x="16" y="16"/>
                </a:cxn>
                <a:cxn ang="0">
                  <a:pos x="14" y="10"/>
                </a:cxn>
                <a:cxn ang="0">
                  <a:pos x="9" y="5"/>
                </a:cxn>
                <a:cxn ang="0">
                  <a:pos x="2" y="0"/>
                </a:cxn>
                <a:cxn ang="0">
                  <a:pos x="7" y="8"/>
                </a:cxn>
                <a:cxn ang="0">
                  <a:pos x="15" y="17"/>
                </a:cxn>
                <a:cxn ang="0">
                  <a:pos x="17" y="19"/>
                </a:cxn>
                <a:cxn ang="0">
                  <a:pos x="19" y="22"/>
                </a:cxn>
                <a:cxn ang="0">
                  <a:pos x="20" y="28"/>
                </a:cxn>
                <a:cxn ang="0">
                  <a:pos x="18" y="34"/>
                </a:cxn>
                <a:cxn ang="0">
                  <a:pos x="27" y="40"/>
                </a:cxn>
                <a:cxn ang="0">
                  <a:pos x="27" y="48"/>
                </a:cxn>
                <a:cxn ang="0">
                  <a:pos x="32" y="49"/>
                </a:cxn>
                <a:cxn ang="0">
                  <a:pos x="33" y="45"/>
                </a:cxn>
                <a:cxn ang="0">
                  <a:pos x="36" y="38"/>
                </a:cxn>
                <a:cxn ang="0">
                  <a:pos x="35" y="34"/>
                </a:cxn>
                <a:cxn ang="0">
                  <a:pos x="37" y="31"/>
                </a:cxn>
              </a:cxnLst>
              <a:rect l="0" t="0" r="r" b="b"/>
              <a:pathLst>
                <a:path w="38" h="50">
                  <a:moveTo>
                    <a:pt x="37" y="31"/>
                  </a:moveTo>
                  <a:cubicBezTo>
                    <a:pt x="37" y="29"/>
                    <a:pt x="38" y="26"/>
                    <a:pt x="37" y="24"/>
                  </a:cubicBezTo>
                  <a:cubicBezTo>
                    <a:pt x="37" y="23"/>
                    <a:pt x="35" y="22"/>
                    <a:pt x="34" y="23"/>
                  </a:cubicBezTo>
                  <a:cubicBezTo>
                    <a:pt x="32" y="24"/>
                    <a:pt x="33" y="25"/>
                    <a:pt x="30" y="24"/>
                  </a:cubicBezTo>
                  <a:cubicBezTo>
                    <a:pt x="27" y="23"/>
                    <a:pt x="25" y="20"/>
                    <a:pt x="24" y="19"/>
                  </a:cubicBezTo>
                  <a:cubicBezTo>
                    <a:pt x="23" y="18"/>
                    <a:pt x="20" y="13"/>
                    <a:pt x="19" y="12"/>
                  </a:cubicBezTo>
                  <a:cubicBezTo>
                    <a:pt x="18" y="11"/>
                    <a:pt x="19" y="14"/>
                    <a:pt x="20" y="16"/>
                  </a:cubicBezTo>
                  <a:cubicBezTo>
                    <a:pt x="22" y="18"/>
                    <a:pt x="21" y="19"/>
                    <a:pt x="21" y="19"/>
                  </a:cubicBezTo>
                  <a:cubicBezTo>
                    <a:pt x="20" y="20"/>
                    <a:pt x="18" y="18"/>
                    <a:pt x="16" y="16"/>
                  </a:cubicBezTo>
                  <a:cubicBezTo>
                    <a:pt x="15" y="14"/>
                    <a:pt x="15" y="12"/>
                    <a:pt x="14" y="10"/>
                  </a:cubicBezTo>
                  <a:cubicBezTo>
                    <a:pt x="14" y="9"/>
                    <a:pt x="11" y="6"/>
                    <a:pt x="9" y="5"/>
                  </a:cubicBezTo>
                  <a:cubicBezTo>
                    <a:pt x="7" y="5"/>
                    <a:pt x="3" y="1"/>
                    <a:pt x="2" y="0"/>
                  </a:cubicBezTo>
                  <a:cubicBezTo>
                    <a:pt x="0" y="0"/>
                    <a:pt x="5" y="6"/>
                    <a:pt x="7" y="8"/>
                  </a:cubicBezTo>
                  <a:cubicBezTo>
                    <a:pt x="9" y="10"/>
                    <a:pt x="13" y="16"/>
                    <a:pt x="15" y="17"/>
                  </a:cubicBezTo>
                  <a:cubicBezTo>
                    <a:pt x="16" y="17"/>
                    <a:pt x="17" y="18"/>
                    <a:pt x="17" y="19"/>
                  </a:cubicBezTo>
                  <a:cubicBezTo>
                    <a:pt x="16" y="20"/>
                    <a:pt x="16" y="20"/>
                    <a:pt x="19" y="22"/>
                  </a:cubicBezTo>
                  <a:cubicBezTo>
                    <a:pt x="21" y="24"/>
                    <a:pt x="19" y="25"/>
                    <a:pt x="20" y="28"/>
                  </a:cubicBezTo>
                  <a:cubicBezTo>
                    <a:pt x="20" y="30"/>
                    <a:pt x="18" y="33"/>
                    <a:pt x="18" y="34"/>
                  </a:cubicBezTo>
                  <a:cubicBezTo>
                    <a:pt x="17" y="35"/>
                    <a:pt x="24" y="38"/>
                    <a:pt x="27" y="40"/>
                  </a:cubicBezTo>
                  <a:cubicBezTo>
                    <a:pt x="29" y="42"/>
                    <a:pt x="26" y="47"/>
                    <a:pt x="27" y="48"/>
                  </a:cubicBezTo>
                  <a:cubicBezTo>
                    <a:pt x="28" y="49"/>
                    <a:pt x="31" y="50"/>
                    <a:pt x="32" y="49"/>
                  </a:cubicBezTo>
                  <a:cubicBezTo>
                    <a:pt x="33" y="49"/>
                    <a:pt x="33" y="47"/>
                    <a:pt x="33" y="45"/>
                  </a:cubicBezTo>
                  <a:cubicBezTo>
                    <a:pt x="33" y="43"/>
                    <a:pt x="35" y="39"/>
                    <a:pt x="36" y="38"/>
                  </a:cubicBezTo>
                  <a:cubicBezTo>
                    <a:pt x="36" y="36"/>
                    <a:pt x="34" y="34"/>
                    <a:pt x="35" y="34"/>
                  </a:cubicBezTo>
                  <a:cubicBezTo>
                    <a:pt x="36" y="33"/>
                    <a:pt x="37" y="32"/>
                    <a:pt x="37" y="3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55" name="Freeform 57"/>
            <p:cNvSpPr/>
            <p:nvPr/>
          </p:nvSpPr>
          <p:spPr bwMode="auto">
            <a:xfrm>
              <a:off x="1473167" y="1769533"/>
              <a:ext cx="2254251" cy="3505200"/>
            </a:xfrm>
            <a:custGeom>
              <a:avLst/>
              <a:gdLst/>
              <a:ahLst/>
              <a:cxnLst>
                <a:cxn ang="0">
                  <a:pos x="385" y="359"/>
                </a:cxn>
                <a:cxn ang="0">
                  <a:pos x="371" y="350"/>
                </a:cxn>
                <a:cxn ang="0">
                  <a:pos x="348" y="332"/>
                </a:cxn>
                <a:cxn ang="0">
                  <a:pos x="288" y="329"/>
                </a:cxn>
                <a:cxn ang="0">
                  <a:pos x="251" y="331"/>
                </a:cxn>
                <a:cxn ang="0">
                  <a:pos x="256" y="310"/>
                </a:cxn>
                <a:cxn ang="0">
                  <a:pos x="234" y="307"/>
                </a:cxn>
                <a:cxn ang="0">
                  <a:pos x="245" y="284"/>
                </a:cxn>
                <a:cxn ang="0">
                  <a:pos x="205" y="273"/>
                </a:cxn>
                <a:cxn ang="0">
                  <a:pos x="224" y="250"/>
                </a:cxn>
                <a:cxn ang="0">
                  <a:pos x="276" y="265"/>
                </a:cxn>
                <a:cxn ang="0">
                  <a:pos x="313" y="213"/>
                </a:cxn>
                <a:cxn ang="0">
                  <a:pos x="356" y="176"/>
                </a:cxn>
                <a:cxn ang="0">
                  <a:pos x="365" y="180"/>
                </a:cxn>
                <a:cxn ang="0">
                  <a:pos x="357" y="156"/>
                </a:cxn>
                <a:cxn ang="0">
                  <a:pos x="404" y="129"/>
                </a:cxn>
                <a:cxn ang="0">
                  <a:pos x="385" y="101"/>
                </a:cxn>
                <a:cxn ang="0">
                  <a:pos x="364" y="92"/>
                </a:cxn>
                <a:cxn ang="0">
                  <a:pos x="332" y="86"/>
                </a:cxn>
                <a:cxn ang="0">
                  <a:pos x="319" y="139"/>
                </a:cxn>
                <a:cxn ang="0">
                  <a:pos x="272" y="111"/>
                </a:cxn>
                <a:cxn ang="0">
                  <a:pos x="290" y="70"/>
                </a:cxn>
                <a:cxn ang="0">
                  <a:pos x="311" y="45"/>
                </a:cxn>
                <a:cxn ang="0">
                  <a:pos x="333" y="29"/>
                </a:cxn>
                <a:cxn ang="0">
                  <a:pos x="322" y="27"/>
                </a:cxn>
                <a:cxn ang="0">
                  <a:pos x="303" y="23"/>
                </a:cxn>
                <a:cxn ang="0">
                  <a:pos x="286" y="17"/>
                </a:cxn>
                <a:cxn ang="0">
                  <a:pos x="279" y="32"/>
                </a:cxn>
                <a:cxn ang="0">
                  <a:pos x="237" y="31"/>
                </a:cxn>
                <a:cxn ang="0">
                  <a:pos x="222" y="35"/>
                </a:cxn>
                <a:cxn ang="0">
                  <a:pos x="186" y="19"/>
                </a:cxn>
                <a:cxn ang="0">
                  <a:pos x="160" y="18"/>
                </a:cxn>
                <a:cxn ang="0">
                  <a:pos x="126" y="20"/>
                </a:cxn>
                <a:cxn ang="0">
                  <a:pos x="76" y="8"/>
                </a:cxn>
                <a:cxn ang="0">
                  <a:pos x="31" y="41"/>
                </a:cxn>
                <a:cxn ang="0">
                  <a:pos x="22" y="47"/>
                </a:cxn>
                <a:cxn ang="0">
                  <a:pos x="26" y="68"/>
                </a:cxn>
                <a:cxn ang="0">
                  <a:pos x="14" y="92"/>
                </a:cxn>
                <a:cxn ang="0">
                  <a:pos x="15" y="113"/>
                </a:cxn>
                <a:cxn ang="0">
                  <a:pos x="49" y="93"/>
                </a:cxn>
                <a:cxn ang="0">
                  <a:pos x="71" y="89"/>
                </a:cxn>
                <a:cxn ang="0">
                  <a:pos x="109" y="100"/>
                </a:cxn>
                <a:cxn ang="0">
                  <a:pos x="126" y="121"/>
                </a:cxn>
                <a:cxn ang="0">
                  <a:pos x="135" y="146"/>
                </a:cxn>
                <a:cxn ang="0">
                  <a:pos x="133" y="160"/>
                </a:cxn>
                <a:cxn ang="0">
                  <a:pos x="137" y="232"/>
                </a:cxn>
                <a:cxn ang="0">
                  <a:pos x="152" y="275"/>
                </a:cxn>
                <a:cxn ang="0">
                  <a:pos x="157" y="256"/>
                </a:cxn>
                <a:cxn ang="0">
                  <a:pos x="218" y="314"/>
                </a:cxn>
                <a:cxn ang="0">
                  <a:pos x="235" y="319"/>
                </a:cxn>
                <a:cxn ang="0">
                  <a:pos x="241" y="333"/>
                </a:cxn>
                <a:cxn ang="0">
                  <a:pos x="273" y="346"/>
                </a:cxn>
                <a:cxn ang="0">
                  <a:pos x="248" y="388"/>
                </a:cxn>
                <a:cxn ang="0">
                  <a:pos x="260" y="448"/>
                </a:cxn>
                <a:cxn ang="0">
                  <a:pos x="254" y="535"/>
                </a:cxn>
                <a:cxn ang="0">
                  <a:pos x="228" y="622"/>
                </a:cxn>
                <a:cxn ang="0">
                  <a:pos x="209" y="673"/>
                </a:cxn>
                <a:cxn ang="0">
                  <a:pos x="231" y="690"/>
                </a:cxn>
                <a:cxn ang="0">
                  <a:pos x="245" y="664"/>
                </a:cxn>
                <a:cxn ang="0">
                  <a:pos x="295" y="581"/>
                </a:cxn>
                <a:cxn ang="0">
                  <a:pos x="342" y="545"/>
                </a:cxn>
                <a:cxn ang="0">
                  <a:pos x="387" y="488"/>
                </a:cxn>
              </a:cxnLst>
              <a:rect l="0" t="0" r="r" b="b"/>
              <a:pathLst>
                <a:path w="451" h="701">
                  <a:moveTo>
                    <a:pt x="449" y="398"/>
                  </a:moveTo>
                  <a:cubicBezTo>
                    <a:pt x="448" y="398"/>
                    <a:pt x="446" y="396"/>
                    <a:pt x="443" y="396"/>
                  </a:cubicBezTo>
                  <a:cubicBezTo>
                    <a:pt x="441" y="395"/>
                    <a:pt x="438" y="395"/>
                    <a:pt x="436" y="394"/>
                  </a:cubicBezTo>
                  <a:cubicBezTo>
                    <a:pt x="435" y="393"/>
                    <a:pt x="433" y="390"/>
                    <a:pt x="430" y="389"/>
                  </a:cubicBezTo>
                  <a:cubicBezTo>
                    <a:pt x="426" y="389"/>
                    <a:pt x="422" y="389"/>
                    <a:pt x="420" y="389"/>
                  </a:cubicBezTo>
                  <a:cubicBezTo>
                    <a:pt x="418" y="388"/>
                    <a:pt x="417" y="387"/>
                    <a:pt x="415" y="387"/>
                  </a:cubicBezTo>
                  <a:cubicBezTo>
                    <a:pt x="413" y="387"/>
                    <a:pt x="411" y="387"/>
                    <a:pt x="410" y="386"/>
                  </a:cubicBezTo>
                  <a:cubicBezTo>
                    <a:pt x="410" y="386"/>
                    <a:pt x="409" y="384"/>
                    <a:pt x="408" y="384"/>
                  </a:cubicBezTo>
                  <a:cubicBezTo>
                    <a:pt x="406" y="383"/>
                    <a:pt x="402" y="381"/>
                    <a:pt x="401" y="380"/>
                  </a:cubicBezTo>
                  <a:cubicBezTo>
                    <a:pt x="400" y="379"/>
                    <a:pt x="399" y="378"/>
                    <a:pt x="397" y="379"/>
                  </a:cubicBezTo>
                  <a:cubicBezTo>
                    <a:pt x="395" y="380"/>
                    <a:pt x="393" y="385"/>
                    <a:pt x="391" y="385"/>
                  </a:cubicBezTo>
                  <a:cubicBezTo>
                    <a:pt x="390" y="385"/>
                    <a:pt x="395" y="380"/>
                    <a:pt x="395" y="380"/>
                  </a:cubicBezTo>
                  <a:cubicBezTo>
                    <a:pt x="395" y="379"/>
                    <a:pt x="395" y="377"/>
                    <a:pt x="393" y="377"/>
                  </a:cubicBezTo>
                  <a:cubicBezTo>
                    <a:pt x="391" y="377"/>
                    <a:pt x="389" y="378"/>
                    <a:pt x="389" y="377"/>
                  </a:cubicBezTo>
                  <a:cubicBezTo>
                    <a:pt x="388" y="377"/>
                    <a:pt x="388" y="374"/>
                    <a:pt x="387" y="375"/>
                  </a:cubicBezTo>
                  <a:cubicBezTo>
                    <a:pt x="385" y="376"/>
                    <a:pt x="384" y="379"/>
                    <a:pt x="384" y="378"/>
                  </a:cubicBezTo>
                  <a:cubicBezTo>
                    <a:pt x="383" y="376"/>
                    <a:pt x="386" y="375"/>
                    <a:pt x="387" y="374"/>
                  </a:cubicBezTo>
                  <a:cubicBezTo>
                    <a:pt x="388" y="374"/>
                    <a:pt x="389" y="371"/>
                    <a:pt x="389" y="370"/>
                  </a:cubicBezTo>
                  <a:cubicBezTo>
                    <a:pt x="389" y="369"/>
                    <a:pt x="389" y="369"/>
                    <a:pt x="388" y="367"/>
                  </a:cubicBezTo>
                  <a:cubicBezTo>
                    <a:pt x="387" y="366"/>
                    <a:pt x="386" y="361"/>
                    <a:pt x="385" y="359"/>
                  </a:cubicBezTo>
                  <a:cubicBezTo>
                    <a:pt x="385" y="359"/>
                    <a:pt x="385" y="359"/>
                    <a:pt x="385" y="358"/>
                  </a:cubicBezTo>
                  <a:cubicBezTo>
                    <a:pt x="385" y="358"/>
                    <a:pt x="385" y="358"/>
                    <a:pt x="385" y="358"/>
                  </a:cubicBezTo>
                  <a:cubicBezTo>
                    <a:pt x="385" y="358"/>
                    <a:pt x="385" y="358"/>
                    <a:pt x="385" y="358"/>
                  </a:cubicBezTo>
                  <a:cubicBezTo>
                    <a:pt x="384" y="358"/>
                    <a:pt x="384" y="357"/>
                    <a:pt x="384" y="357"/>
                  </a:cubicBezTo>
                  <a:cubicBezTo>
                    <a:pt x="384" y="357"/>
                    <a:pt x="383" y="357"/>
                    <a:pt x="383" y="357"/>
                  </a:cubicBezTo>
                  <a:cubicBezTo>
                    <a:pt x="383" y="357"/>
                    <a:pt x="383" y="356"/>
                    <a:pt x="383" y="356"/>
                  </a:cubicBezTo>
                  <a:cubicBezTo>
                    <a:pt x="382" y="356"/>
                    <a:pt x="382" y="356"/>
                    <a:pt x="382" y="355"/>
                  </a:cubicBezTo>
                  <a:cubicBezTo>
                    <a:pt x="382" y="355"/>
                    <a:pt x="381" y="355"/>
                    <a:pt x="381" y="355"/>
                  </a:cubicBezTo>
                  <a:cubicBezTo>
                    <a:pt x="381" y="355"/>
                    <a:pt x="381" y="355"/>
                    <a:pt x="381" y="355"/>
                  </a:cubicBezTo>
                  <a:cubicBezTo>
                    <a:pt x="381" y="355"/>
                    <a:pt x="380" y="355"/>
                    <a:pt x="380" y="354"/>
                  </a:cubicBezTo>
                  <a:cubicBezTo>
                    <a:pt x="380" y="354"/>
                    <a:pt x="380" y="354"/>
                    <a:pt x="380" y="354"/>
                  </a:cubicBezTo>
                  <a:cubicBezTo>
                    <a:pt x="380" y="354"/>
                    <a:pt x="379" y="354"/>
                    <a:pt x="379" y="354"/>
                  </a:cubicBezTo>
                  <a:cubicBezTo>
                    <a:pt x="379" y="354"/>
                    <a:pt x="379" y="353"/>
                    <a:pt x="379" y="353"/>
                  </a:cubicBezTo>
                  <a:cubicBezTo>
                    <a:pt x="378" y="353"/>
                    <a:pt x="378" y="353"/>
                    <a:pt x="377" y="353"/>
                  </a:cubicBezTo>
                  <a:cubicBezTo>
                    <a:pt x="377" y="353"/>
                    <a:pt x="377" y="352"/>
                    <a:pt x="377" y="352"/>
                  </a:cubicBezTo>
                  <a:cubicBezTo>
                    <a:pt x="376" y="352"/>
                    <a:pt x="376" y="352"/>
                    <a:pt x="376" y="352"/>
                  </a:cubicBezTo>
                  <a:cubicBezTo>
                    <a:pt x="376" y="352"/>
                    <a:pt x="375" y="352"/>
                    <a:pt x="375" y="352"/>
                  </a:cubicBezTo>
                  <a:cubicBezTo>
                    <a:pt x="375" y="351"/>
                    <a:pt x="375" y="351"/>
                    <a:pt x="374" y="351"/>
                  </a:cubicBezTo>
                  <a:cubicBezTo>
                    <a:pt x="374" y="351"/>
                    <a:pt x="373" y="351"/>
                    <a:pt x="372" y="350"/>
                  </a:cubicBezTo>
                  <a:cubicBezTo>
                    <a:pt x="372" y="350"/>
                    <a:pt x="372" y="350"/>
                    <a:pt x="371" y="350"/>
                  </a:cubicBezTo>
                  <a:cubicBezTo>
                    <a:pt x="369" y="350"/>
                    <a:pt x="366" y="351"/>
                    <a:pt x="364" y="350"/>
                  </a:cubicBezTo>
                  <a:cubicBezTo>
                    <a:pt x="363" y="350"/>
                    <a:pt x="363" y="350"/>
                    <a:pt x="363" y="350"/>
                  </a:cubicBezTo>
                  <a:cubicBezTo>
                    <a:pt x="363" y="350"/>
                    <a:pt x="363" y="350"/>
                    <a:pt x="362" y="350"/>
                  </a:cubicBezTo>
                  <a:cubicBezTo>
                    <a:pt x="362" y="350"/>
                    <a:pt x="362" y="350"/>
                    <a:pt x="362" y="350"/>
                  </a:cubicBezTo>
                  <a:cubicBezTo>
                    <a:pt x="362" y="349"/>
                    <a:pt x="361" y="349"/>
                    <a:pt x="361" y="349"/>
                  </a:cubicBezTo>
                  <a:cubicBezTo>
                    <a:pt x="361" y="348"/>
                    <a:pt x="360" y="348"/>
                    <a:pt x="360" y="348"/>
                  </a:cubicBezTo>
                  <a:cubicBezTo>
                    <a:pt x="360" y="348"/>
                    <a:pt x="360" y="348"/>
                    <a:pt x="359" y="347"/>
                  </a:cubicBezTo>
                  <a:cubicBezTo>
                    <a:pt x="359" y="347"/>
                    <a:pt x="359" y="347"/>
                    <a:pt x="358" y="347"/>
                  </a:cubicBezTo>
                  <a:cubicBezTo>
                    <a:pt x="358" y="347"/>
                    <a:pt x="358" y="347"/>
                    <a:pt x="358" y="346"/>
                  </a:cubicBezTo>
                  <a:cubicBezTo>
                    <a:pt x="358" y="346"/>
                    <a:pt x="357" y="346"/>
                    <a:pt x="357" y="346"/>
                  </a:cubicBezTo>
                  <a:cubicBezTo>
                    <a:pt x="356" y="346"/>
                    <a:pt x="357" y="346"/>
                    <a:pt x="355" y="344"/>
                  </a:cubicBezTo>
                  <a:cubicBezTo>
                    <a:pt x="354" y="342"/>
                    <a:pt x="354" y="341"/>
                    <a:pt x="352" y="340"/>
                  </a:cubicBezTo>
                  <a:cubicBezTo>
                    <a:pt x="351" y="340"/>
                    <a:pt x="351" y="340"/>
                    <a:pt x="351" y="340"/>
                  </a:cubicBezTo>
                  <a:cubicBezTo>
                    <a:pt x="351" y="340"/>
                    <a:pt x="350" y="340"/>
                    <a:pt x="350" y="340"/>
                  </a:cubicBezTo>
                  <a:cubicBezTo>
                    <a:pt x="350" y="340"/>
                    <a:pt x="350" y="340"/>
                    <a:pt x="350" y="340"/>
                  </a:cubicBezTo>
                  <a:cubicBezTo>
                    <a:pt x="350" y="339"/>
                    <a:pt x="349" y="339"/>
                    <a:pt x="349" y="339"/>
                  </a:cubicBezTo>
                  <a:cubicBezTo>
                    <a:pt x="349" y="339"/>
                    <a:pt x="349" y="339"/>
                    <a:pt x="349" y="339"/>
                  </a:cubicBezTo>
                  <a:cubicBezTo>
                    <a:pt x="349" y="339"/>
                    <a:pt x="348" y="339"/>
                    <a:pt x="348" y="339"/>
                  </a:cubicBezTo>
                  <a:cubicBezTo>
                    <a:pt x="347" y="339"/>
                    <a:pt x="348" y="338"/>
                    <a:pt x="347" y="337"/>
                  </a:cubicBezTo>
                  <a:cubicBezTo>
                    <a:pt x="347" y="335"/>
                    <a:pt x="347" y="333"/>
                    <a:pt x="348" y="332"/>
                  </a:cubicBezTo>
                  <a:cubicBezTo>
                    <a:pt x="349" y="331"/>
                    <a:pt x="349" y="330"/>
                    <a:pt x="348" y="331"/>
                  </a:cubicBezTo>
                  <a:cubicBezTo>
                    <a:pt x="346" y="332"/>
                    <a:pt x="345" y="333"/>
                    <a:pt x="343" y="333"/>
                  </a:cubicBezTo>
                  <a:cubicBezTo>
                    <a:pt x="341" y="332"/>
                    <a:pt x="341" y="331"/>
                    <a:pt x="339" y="331"/>
                  </a:cubicBezTo>
                  <a:cubicBezTo>
                    <a:pt x="336" y="331"/>
                    <a:pt x="334" y="332"/>
                    <a:pt x="331" y="332"/>
                  </a:cubicBezTo>
                  <a:cubicBezTo>
                    <a:pt x="327" y="332"/>
                    <a:pt x="325" y="330"/>
                    <a:pt x="324" y="330"/>
                  </a:cubicBezTo>
                  <a:cubicBezTo>
                    <a:pt x="322" y="330"/>
                    <a:pt x="319" y="332"/>
                    <a:pt x="318" y="331"/>
                  </a:cubicBezTo>
                  <a:cubicBezTo>
                    <a:pt x="317" y="330"/>
                    <a:pt x="319" y="329"/>
                    <a:pt x="318" y="328"/>
                  </a:cubicBezTo>
                  <a:cubicBezTo>
                    <a:pt x="317" y="327"/>
                    <a:pt x="313" y="326"/>
                    <a:pt x="312" y="327"/>
                  </a:cubicBezTo>
                  <a:cubicBezTo>
                    <a:pt x="310" y="328"/>
                    <a:pt x="307" y="329"/>
                    <a:pt x="305" y="329"/>
                  </a:cubicBezTo>
                  <a:cubicBezTo>
                    <a:pt x="304" y="329"/>
                    <a:pt x="301" y="330"/>
                    <a:pt x="302" y="329"/>
                  </a:cubicBezTo>
                  <a:cubicBezTo>
                    <a:pt x="302" y="329"/>
                    <a:pt x="302" y="329"/>
                    <a:pt x="302" y="328"/>
                  </a:cubicBezTo>
                  <a:cubicBezTo>
                    <a:pt x="302" y="328"/>
                    <a:pt x="302" y="328"/>
                    <a:pt x="302" y="328"/>
                  </a:cubicBezTo>
                  <a:cubicBezTo>
                    <a:pt x="302" y="328"/>
                    <a:pt x="303" y="328"/>
                    <a:pt x="303" y="327"/>
                  </a:cubicBezTo>
                  <a:cubicBezTo>
                    <a:pt x="303" y="327"/>
                    <a:pt x="303" y="327"/>
                    <a:pt x="303" y="327"/>
                  </a:cubicBezTo>
                  <a:cubicBezTo>
                    <a:pt x="303" y="327"/>
                    <a:pt x="304" y="327"/>
                    <a:pt x="304" y="326"/>
                  </a:cubicBezTo>
                  <a:cubicBezTo>
                    <a:pt x="306" y="326"/>
                    <a:pt x="307" y="325"/>
                    <a:pt x="306" y="323"/>
                  </a:cubicBezTo>
                  <a:cubicBezTo>
                    <a:pt x="305" y="322"/>
                    <a:pt x="303" y="322"/>
                    <a:pt x="302" y="324"/>
                  </a:cubicBezTo>
                  <a:cubicBezTo>
                    <a:pt x="300" y="325"/>
                    <a:pt x="296" y="328"/>
                    <a:pt x="295" y="327"/>
                  </a:cubicBezTo>
                  <a:cubicBezTo>
                    <a:pt x="295" y="327"/>
                    <a:pt x="294" y="326"/>
                    <a:pt x="293" y="327"/>
                  </a:cubicBezTo>
                  <a:cubicBezTo>
                    <a:pt x="291" y="328"/>
                    <a:pt x="290" y="329"/>
                    <a:pt x="288" y="329"/>
                  </a:cubicBezTo>
                  <a:cubicBezTo>
                    <a:pt x="287" y="330"/>
                    <a:pt x="286" y="330"/>
                    <a:pt x="286" y="331"/>
                  </a:cubicBezTo>
                  <a:cubicBezTo>
                    <a:pt x="286" y="332"/>
                    <a:pt x="284" y="332"/>
                    <a:pt x="284" y="333"/>
                  </a:cubicBezTo>
                  <a:cubicBezTo>
                    <a:pt x="284" y="334"/>
                    <a:pt x="284" y="335"/>
                    <a:pt x="284" y="335"/>
                  </a:cubicBezTo>
                  <a:cubicBezTo>
                    <a:pt x="283" y="335"/>
                    <a:pt x="280" y="338"/>
                    <a:pt x="280" y="338"/>
                  </a:cubicBezTo>
                  <a:cubicBezTo>
                    <a:pt x="279" y="339"/>
                    <a:pt x="277" y="339"/>
                    <a:pt x="277" y="339"/>
                  </a:cubicBezTo>
                  <a:cubicBezTo>
                    <a:pt x="277" y="339"/>
                    <a:pt x="277" y="338"/>
                    <a:pt x="277" y="338"/>
                  </a:cubicBezTo>
                  <a:cubicBezTo>
                    <a:pt x="276" y="338"/>
                    <a:pt x="276" y="338"/>
                    <a:pt x="276" y="338"/>
                  </a:cubicBezTo>
                  <a:cubicBezTo>
                    <a:pt x="276" y="338"/>
                    <a:pt x="276" y="338"/>
                    <a:pt x="276" y="337"/>
                  </a:cubicBezTo>
                  <a:cubicBezTo>
                    <a:pt x="276" y="337"/>
                    <a:pt x="275" y="337"/>
                    <a:pt x="275" y="337"/>
                  </a:cubicBezTo>
                  <a:cubicBezTo>
                    <a:pt x="275" y="337"/>
                    <a:pt x="275" y="337"/>
                    <a:pt x="275" y="337"/>
                  </a:cubicBezTo>
                  <a:cubicBezTo>
                    <a:pt x="275" y="337"/>
                    <a:pt x="274" y="336"/>
                    <a:pt x="274" y="336"/>
                  </a:cubicBezTo>
                  <a:cubicBezTo>
                    <a:pt x="272" y="335"/>
                    <a:pt x="269" y="335"/>
                    <a:pt x="267" y="335"/>
                  </a:cubicBezTo>
                  <a:cubicBezTo>
                    <a:pt x="266" y="335"/>
                    <a:pt x="265" y="337"/>
                    <a:pt x="264" y="337"/>
                  </a:cubicBezTo>
                  <a:cubicBezTo>
                    <a:pt x="262" y="337"/>
                    <a:pt x="259" y="338"/>
                    <a:pt x="258" y="337"/>
                  </a:cubicBezTo>
                  <a:cubicBezTo>
                    <a:pt x="257" y="336"/>
                    <a:pt x="256" y="338"/>
                    <a:pt x="255" y="337"/>
                  </a:cubicBezTo>
                  <a:cubicBezTo>
                    <a:pt x="254" y="335"/>
                    <a:pt x="255" y="335"/>
                    <a:pt x="254" y="333"/>
                  </a:cubicBezTo>
                  <a:cubicBezTo>
                    <a:pt x="254" y="333"/>
                    <a:pt x="254" y="333"/>
                    <a:pt x="253" y="333"/>
                  </a:cubicBezTo>
                  <a:cubicBezTo>
                    <a:pt x="253" y="333"/>
                    <a:pt x="253" y="333"/>
                    <a:pt x="253" y="333"/>
                  </a:cubicBezTo>
                  <a:cubicBezTo>
                    <a:pt x="253" y="332"/>
                    <a:pt x="252" y="332"/>
                    <a:pt x="251" y="331"/>
                  </a:cubicBezTo>
                  <a:cubicBezTo>
                    <a:pt x="251" y="331"/>
                    <a:pt x="251" y="331"/>
                    <a:pt x="251" y="331"/>
                  </a:cubicBezTo>
                  <a:cubicBezTo>
                    <a:pt x="251" y="331"/>
                    <a:pt x="251" y="331"/>
                    <a:pt x="251" y="331"/>
                  </a:cubicBezTo>
                  <a:cubicBezTo>
                    <a:pt x="251" y="331"/>
                    <a:pt x="251" y="331"/>
                    <a:pt x="251" y="331"/>
                  </a:cubicBezTo>
                  <a:cubicBezTo>
                    <a:pt x="251" y="331"/>
                    <a:pt x="251" y="331"/>
                    <a:pt x="251" y="331"/>
                  </a:cubicBezTo>
                  <a:cubicBezTo>
                    <a:pt x="251" y="330"/>
                    <a:pt x="251" y="330"/>
                    <a:pt x="251" y="330"/>
                  </a:cubicBezTo>
                  <a:cubicBezTo>
                    <a:pt x="251" y="330"/>
                    <a:pt x="251" y="330"/>
                    <a:pt x="251" y="330"/>
                  </a:cubicBezTo>
                  <a:cubicBezTo>
                    <a:pt x="251" y="329"/>
                    <a:pt x="250" y="329"/>
                    <a:pt x="250" y="329"/>
                  </a:cubicBezTo>
                  <a:cubicBezTo>
                    <a:pt x="250" y="328"/>
                    <a:pt x="250" y="328"/>
                    <a:pt x="250" y="328"/>
                  </a:cubicBezTo>
                  <a:cubicBezTo>
                    <a:pt x="250" y="328"/>
                    <a:pt x="250" y="328"/>
                    <a:pt x="250" y="327"/>
                  </a:cubicBezTo>
                  <a:cubicBezTo>
                    <a:pt x="250" y="327"/>
                    <a:pt x="250" y="327"/>
                    <a:pt x="250" y="327"/>
                  </a:cubicBezTo>
                  <a:cubicBezTo>
                    <a:pt x="250" y="327"/>
                    <a:pt x="250" y="326"/>
                    <a:pt x="250" y="326"/>
                  </a:cubicBezTo>
                  <a:cubicBezTo>
                    <a:pt x="250" y="326"/>
                    <a:pt x="250" y="326"/>
                    <a:pt x="250" y="326"/>
                  </a:cubicBezTo>
                  <a:cubicBezTo>
                    <a:pt x="250" y="326"/>
                    <a:pt x="251" y="326"/>
                    <a:pt x="251" y="325"/>
                  </a:cubicBezTo>
                  <a:cubicBezTo>
                    <a:pt x="252" y="325"/>
                    <a:pt x="251" y="324"/>
                    <a:pt x="252" y="323"/>
                  </a:cubicBezTo>
                  <a:cubicBezTo>
                    <a:pt x="253" y="322"/>
                    <a:pt x="253" y="318"/>
                    <a:pt x="255" y="317"/>
                  </a:cubicBezTo>
                  <a:cubicBezTo>
                    <a:pt x="256" y="316"/>
                    <a:pt x="256" y="315"/>
                    <a:pt x="256" y="313"/>
                  </a:cubicBezTo>
                  <a:cubicBezTo>
                    <a:pt x="256" y="313"/>
                    <a:pt x="256" y="313"/>
                    <a:pt x="256" y="313"/>
                  </a:cubicBezTo>
                  <a:cubicBezTo>
                    <a:pt x="256" y="312"/>
                    <a:pt x="256" y="312"/>
                    <a:pt x="256" y="312"/>
                  </a:cubicBezTo>
                  <a:cubicBezTo>
                    <a:pt x="256" y="312"/>
                    <a:pt x="256" y="312"/>
                    <a:pt x="256" y="311"/>
                  </a:cubicBezTo>
                  <a:cubicBezTo>
                    <a:pt x="256" y="311"/>
                    <a:pt x="256" y="311"/>
                    <a:pt x="256" y="310"/>
                  </a:cubicBezTo>
                  <a:cubicBezTo>
                    <a:pt x="256" y="310"/>
                    <a:pt x="256" y="310"/>
                    <a:pt x="256" y="310"/>
                  </a:cubicBezTo>
                  <a:cubicBezTo>
                    <a:pt x="256" y="310"/>
                    <a:pt x="256" y="310"/>
                    <a:pt x="256" y="309"/>
                  </a:cubicBezTo>
                  <a:cubicBezTo>
                    <a:pt x="256" y="309"/>
                    <a:pt x="256" y="309"/>
                    <a:pt x="256" y="309"/>
                  </a:cubicBezTo>
                  <a:cubicBezTo>
                    <a:pt x="256" y="309"/>
                    <a:pt x="256" y="309"/>
                    <a:pt x="256" y="309"/>
                  </a:cubicBezTo>
                  <a:cubicBezTo>
                    <a:pt x="256" y="309"/>
                    <a:pt x="256" y="309"/>
                    <a:pt x="256" y="309"/>
                  </a:cubicBezTo>
                  <a:cubicBezTo>
                    <a:pt x="255" y="309"/>
                    <a:pt x="255" y="308"/>
                    <a:pt x="255" y="309"/>
                  </a:cubicBezTo>
                  <a:cubicBezTo>
                    <a:pt x="254" y="309"/>
                    <a:pt x="252" y="308"/>
                    <a:pt x="251" y="308"/>
                  </a:cubicBezTo>
                  <a:cubicBezTo>
                    <a:pt x="251" y="308"/>
                    <a:pt x="249" y="307"/>
                    <a:pt x="248" y="308"/>
                  </a:cubicBezTo>
                  <a:cubicBezTo>
                    <a:pt x="247" y="308"/>
                    <a:pt x="246" y="308"/>
                    <a:pt x="244" y="308"/>
                  </a:cubicBezTo>
                  <a:cubicBezTo>
                    <a:pt x="243" y="308"/>
                    <a:pt x="239" y="308"/>
                    <a:pt x="238" y="308"/>
                  </a:cubicBezTo>
                  <a:cubicBezTo>
                    <a:pt x="238" y="308"/>
                    <a:pt x="238" y="308"/>
                    <a:pt x="237" y="308"/>
                  </a:cubicBezTo>
                  <a:cubicBezTo>
                    <a:pt x="237" y="308"/>
                    <a:pt x="237" y="308"/>
                    <a:pt x="237" y="308"/>
                  </a:cubicBezTo>
                  <a:cubicBezTo>
                    <a:pt x="237" y="308"/>
                    <a:pt x="237" y="308"/>
                    <a:pt x="236" y="308"/>
                  </a:cubicBezTo>
                  <a:cubicBezTo>
                    <a:pt x="236" y="308"/>
                    <a:pt x="236" y="308"/>
                    <a:pt x="236" y="308"/>
                  </a:cubicBezTo>
                  <a:cubicBezTo>
                    <a:pt x="236" y="308"/>
                    <a:pt x="236" y="308"/>
                    <a:pt x="236" y="308"/>
                  </a:cubicBezTo>
                  <a:cubicBezTo>
                    <a:pt x="235" y="308"/>
                    <a:pt x="235" y="308"/>
                    <a:pt x="235" y="308"/>
                  </a:cubicBezTo>
                  <a:cubicBezTo>
                    <a:pt x="235" y="308"/>
                    <a:pt x="235" y="308"/>
                    <a:pt x="235" y="308"/>
                  </a:cubicBezTo>
                  <a:cubicBezTo>
                    <a:pt x="235" y="308"/>
                    <a:pt x="235" y="308"/>
                    <a:pt x="235" y="308"/>
                  </a:cubicBezTo>
                  <a:cubicBezTo>
                    <a:pt x="234" y="308"/>
                    <a:pt x="234" y="307"/>
                    <a:pt x="234" y="307"/>
                  </a:cubicBezTo>
                  <a:cubicBezTo>
                    <a:pt x="234" y="307"/>
                    <a:pt x="234" y="307"/>
                    <a:pt x="234" y="307"/>
                  </a:cubicBezTo>
                  <a:cubicBezTo>
                    <a:pt x="234" y="307"/>
                    <a:pt x="234" y="307"/>
                    <a:pt x="234" y="307"/>
                  </a:cubicBezTo>
                  <a:cubicBezTo>
                    <a:pt x="234" y="307"/>
                    <a:pt x="234" y="307"/>
                    <a:pt x="234" y="307"/>
                  </a:cubicBezTo>
                  <a:cubicBezTo>
                    <a:pt x="234" y="307"/>
                    <a:pt x="234" y="307"/>
                    <a:pt x="234" y="307"/>
                  </a:cubicBezTo>
                  <a:cubicBezTo>
                    <a:pt x="234" y="307"/>
                    <a:pt x="234" y="307"/>
                    <a:pt x="234" y="307"/>
                  </a:cubicBezTo>
                  <a:cubicBezTo>
                    <a:pt x="234" y="307"/>
                    <a:pt x="234" y="307"/>
                    <a:pt x="234" y="307"/>
                  </a:cubicBezTo>
                  <a:cubicBezTo>
                    <a:pt x="234" y="307"/>
                    <a:pt x="234" y="306"/>
                    <a:pt x="235" y="306"/>
                  </a:cubicBezTo>
                  <a:cubicBezTo>
                    <a:pt x="237" y="305"/>
                    <a:pt x="237" y="305"/>
                    <a:pt x="238" y="303"/>
                  </a:cubicBezTo>
                  <a:cubicBezTo>
                    <a:pt x="238" y="301"/>
                    <a:pt x="239" y="298"/>
                    <a:pt x="239" y="297"/>
                  </a:cubicBezTo>
                  <a:cubicBezTo>
                    <a:pt x="239" y="297"/>
                    <a:pt x="239" y="297"/>
                    <a:pt x="239" y="297"/>
                  </a:cubicBezTo>
                  <a:cubicBezTo>
                    <a:pt x="239" y="297"/>
                    <a:pt x="239" y="296"/>
                    <a:pt x="239" y="296"/>
                  </a:cubicBezTo>
                  <a:cubicBezTo>
                    <a:pt x="239" y="296"/>
                    <a:pt x="239" y="296"/>
                    <a:pt x="239" y="296"/>
                  </a:cubicBezTo>
                  <a:cubicBezTo>
                    <a:pt x="239" y="296"/>
                    <a:pt x="239" y="296"/>
                    <a:pt x="239" y="296"/>
                  </a:cubicBezTo>
                  <a:cubicBezTo>
                    <a:pt x="239" y="296"/>
                    <a:pt x="239" y="296"/>
                    <a:pt x="239" y="295"/>
                  </a:cubicBezTo>
                  <a:cubicBezTo>
                    <a:pt x="239" y="295"/>
                    <a:pt x="239" y="295"/>
                    <a:pt x="240" y="295"/>
                  </a:cubicBezTo>
                  <a:cubicBezTo>
                    <a:pt x="240" y="295"/>
                    <a:pt x="240" y="295"/>
                    <a:pt x="240" y="295"/>
                  </a:cubicBezTo>
                  <a:cubicBezTo>
                    <a:pt x="240" y="295"/>
                    <a:pt x="240" y="295"/>
                    <a:pt x="240" y="296"/>
                  </a:cubicBezTo>
                  <a:cubicBezTo>
                    <a:pt x="241" y="296"/>
                    <a:pt x="241" y="296"/>
                    <a:pt x="242" y="296"/>
                  </a:cubicBezTo>
                  <a:cubicBezTo>
                    <a:pt x="243" y="295"/>
                    <a:pt x="244" y="290"/>
                    <a:pt x="245" y="289"/>
                  </a:cubicBezTo>
                  <a:cubicBezTo>
                    <a:pt x="246" y="288"/>
                    <a:pt x="248" y="286"/>
                    <a:pt x="248" y="286"/>
                  </a:cubicBezTo>
                  <a:cubicBezTo>
                    <a:pt x="248" y="285"/>
                    <a:pt x="249" y="284"/>
                    <a:pt x="248" y="284"/>
                  </a:cubicBezTo>
                  <a:cubicBezTo>
                    <a:pt x="247" y="284"/>
                    <a:pt x="246" y="284"/>
                    <a:pt x="245" y="284"/>
                  </a:cubicBezTo>
                  <a:cubicBezTo>
                    <a:pt x="245" y="284"/>
                    <a:pt x="245" y="283"/>
                    <a:pt x="244" y="283"/>
                  </a:cubicBezTo>
                  <a:cubicBezTo>
                    <a:pt x="243" y="283"/>
                    <a:pt x="242" y="284"/>
                    <a:pt x="241" y="283"/>
                  </a:cubicBezTo>
                  <a:cubicBezTo>
                    <a:pt x="240" y="283"/>
                    <a:pt x="239" y="283"/>
                    <a:pt x="238" y="283"/>
                  </a:cubicBezTo>
                  <a:cubicBezTo>
                    <a:pt x="237" y="284"/>
                    <a:pt x="234" y="286"/>
                    <a:pt x="234" y="286"/>
                  </a:cubicBezTo>
                  <a:cubicBezTo>
                    <a:pt x="233" y="286"/>
                    <a:pt x="231" y="289"/>
                    <a:pt x="231" y="289"/>
                  </a:cubicBezTo>
                  <a:cubicBezTo>
                    <a:pt x="231" y="290"/>
                    <a:pt x="231" y="291"/>
                    <a:pt x="230" y="291"/>
                  </a:cubicBezTo>
                  <a:cubicBezTo>
                    <a:pt x="229" y="291"/>
                    <a:pt x="231" y="292"/>
                    <a:pt x="230" y="292"/>
                  </a:cubicBezTo>
                  <a:cubicBezTo>
                    <a:pt x="229" y="293"/>
                    <a:pt x="228" y="296"/>
                    <a:pt x="225" y="295"/>
                  </a:cubicBezTo>
                  <a:cubicBezTo>
                    <a:pt x="223" y="295"/>
                    <a:pt x="222" y="295"/>
                    <a:pt x="221" y="295"/>
                  </a:cubicBezTo>
                  <a:cubicBezTo>
                    <a:pt x="220" y="296"/>
                    <a:pt x="220" y="297"/>
                    <a:pt x="219" y="296"/>
                  </a:cubicBezTo>
                  <a:cubicBezTo>
                    <a:pt x="217" y="296"/>
                    <a:pt x="217" y="296"/>
                    <a:pt x="216" y="296"/>
                  </a:cubicBezTo>
                  <a:cubicBezTo>
                    <a:pt x="216" y="296"/>
                    <a:pt x="214" y="298"/>
                    <a:pt x="214" y="297"/>
                  </a:cubicBezTo>
                  <a:cubicBezTo>
                    <a:pt x="213" y="296"/>
                    <a:pt x="213" y="296"/>
                    <a:pt x="212" y="296"/>
                  </a:cubicBezTo>
                  <a:cubicBezTo>
                    <a:pt x="211" y="295"/>
                    <a:pt x="207" y="295"/>
                    <a:pt x="207" y="294"/>
                  </a:cubicBezTo>
                  <a:cubicBezTo>
                    <a:pt x="207" y="293"/>
                    <a:pt x="208" y="293"/>
                    <a:pt x="207" y="293"/>
                  </a:cubicBezTo>
                  <a:cubicBezTo>
                    <a:pt x="206" y="292"/>
                    <a:pt x="207" y="291"/>
                    <a:pt x="207" y="290"/>
                  </a:cubicBezTo>
                  <a:cubicBezTo>
                    <a:pt x="207" y="289"/>
                    <a:pt x="204" y="288"/>
                    <a:pt x="204" y="286"/>
                  </a:cubicBezTo>
                  <a:cubicBezTo>
                    <a:pt x="204" y="284"/>
                    <a:pt x="205" y="284"/>
                    <a:pt x="205" y="282"/>
                  </a:cubicBezTo>
                  <a:cubicBezTo>
                    <a:pt x="204" y="280"/>
                    <a:pt x="203" y="279"/>
                    <a:pt x="204" y="278"/>
                  </a:cubicBezTo>
                  <a:cubicBezTo>
                    <a:pt x="205" y="277"/>
                    <a:pt x="204" y="274"/>
                    <a:pt x="205" y="273"/>
                  </a:cubicBezTo>
                  <a:cubicBezTo>
                    <a:pt x="207" y="271"/>
                    <a:pt x="208" y="269"/>
                    <a:pt x="209" y="268"/>
                  </a:cubicBezTo>
                  <a:cubicBezTo>
                    <a:pt x="209" y="267"/>
                    <a:pt x="209" y="267"/>
                    <a:pt x="210" y="267"/>
                  </a:cubicBezTo>
                  <a:cubicBezTo>
                    <a:pt x="210" y="267"/>
                    <a:pt x="210" y="267"/>
                    <a:pt x="210" y="267"/>
                  </a:cubicBezTo>
                  <a:cubicBezTo>
                    <a:pt x="210" y="267"/>
                    <a:pt x="210" y="266"/>
                    <a:pt x="210" y="266"/>
                  </a:cubicBezTo>
                  <a:cubicBezTo>
                    <a:pt x="210" y="266"/>
                    <a:pt x="210" y="266"/>
                    <a:pt x="210" y="266"/>
                  </a:cubicBezTo>
                  <a:cubicBezTo>
                    <a:pt x="210" y="266"/>
                    <a:pt x="210" y="266"/>
                    <a:pt x="211" y="265"/>
                  </a:cubicBezTo>
                  <a:cubicBezTo>
                    <a:pt x="211" y="265"/>
                    <a:pt x="211" y="265"/>
                    <a:pt x="211" y="265"/>
                  </a:cubicBezTo>
                  <a:cubicBezTo>
                    <a:pt x="211" y="265"/>
                    <a:pt x="211" y="264"/>
                    <a:pt x="211" y="264"/>
                  </a:cubicBezTo>
                  <a:cubicBezTo>
                    <a:pt x="211" y="264"/>
                    <a:pt x="211" y="264"/>
                    <a:pt x="211" y="264"/>
                  </a:cubicBezTo>
                  <a:cubicBezTo>
                    <a:pt x="211" y="264"/>
                    <a:pt x="211" y="264"/>
                    <a:pt x="211" y="264"/>
                  </a:cubicBezTo>
                  <a:cubicBezTo>
                    <a:pt x="211" y="264"/>
                    <a:pt x="211" y="263"/>
                    <a:pt x="211" y="263"/>
                  </a:cubicBezTo>
                  <a:cubicBezTo>
                    <a:pt x="211" y="263"/>
                    <a:pt x="211" y="263"/>
                    <a:pt x="211" y="263"/>
                  </a:cubicBezTo>
                  <a:cubicBezTo>
                    <a:pt x="211" y="263"/>
                    <a:pt x="211" y="262"/>
                    <a:pt x="212" y="262"/>
                  </a:cubicBezTo>
                  <a:cubicBezTo>
                    <a:pt x="212" y="262"/>
                    <a:pt x="212" y="262"/>
                    <a:pt x="212" y="262"/>
                  </a:cubicBezTo>
                  <a:cubicBezTo>
                    <a:pt x="212" y="262"/>
                    <a:pt x="212" y="261"/>
                    <a:pt x="212" y="261"/>
                  </a:cubicBezTo>
                  <a:cubicBezTo>
                    <a:pt x="212" y="261"/>
                    <a:pt x="212" y="261"/>
                    <a:pt x="212" y="261"/>
                  </a:cubicBezTo>
                  <a:cubicBezTo>
                    <a:pt x="212" y="259"/>
                    <a:pt x="213" y="257"/>
                    <a:pt x="213" y="257"/>
                  </a:cubicBezTo>
                  <a:cubicBezTo>
                    <a:pt x="213" y="256"/>
                    <a:pt x="212" y="256"/>
                    <a:pt x="214" y="255"/>
                  </a:cubicBezTo>
                  <a:cubicBezTo>
                    <a:pt x="216" y="255"/>
                    <a:pt x="217" y="253"/>
                    <a:pt x="218" y="253"/>
                  </a:cubicBezTo>
                  <a:cubicBezTo>
                    <a:pt x="220" y="252"/>
                    <a:pt x="223" y="251"/>
                    <a:pt x="224" y="250"/>
                  </a:cubicBezTo>
                  <a:cubicBezTo>
                    <a:pt x="225" y="249"/>
                    <a:pt x="224" y="248"/>
                    <a:pt x="226" y="248"/>
                  </a:cubicBezTo>
                  <a:cubicBezTo>
                    <a:pt x="228" y="249"/>
                    <a:pt x="228" y="249"/>
                    <a:pt x="230" y="249"/>
                  </a:cubicBezTo>
                  <a:cubicBezTo>
                    <a:pt x="231" y="248"/>
                    <a:pt x="234" y="248"/>
                    <a:pt x="235" y="248"/>
                  </a:cubicBezTo>
                  <a:cubicBezTo>
                    <a:pt x="236" y="248"/>
                    <a:pt x="238" y="248"/>
                    <a:pt x="238" y="248"/>
                  </a:cubicBezTo>
                  <a:cubicBezTo>
                    <a:pt x="238" y="248"/>
                    <a:pt x="240" y="249"/>
                    <a:pt x="240" y="249"/>
                  </a:cubicBezTo>
                  <a:cubicBezTo>
                    <a:pt x="240" y="250"/>
                    <a:pt x="241" y="251"/>
                    <a:pt x="242" y="250"/>
                  </a:cubicBezTo>
                  <a:cubicBezTo>
                    <a:pt x="244" y="249"/>
                    <a:pt x="244" y="249"/>
                    <a:pt x="247" y="248"/>
                  </a:cubicBezTo>
                  <a:cubicBezTo>
                    <a:pt x="249" y="247"/>
                    <a:pt x="250" y="245"/>
                    <a:pt x="252" y="245"/>
                  </a:cubicBezTo>
                  <a:cubicBezTo>
                    <a:pt x="254" y="245"/>
                    <a:pt x="254" y="245"/>
                    <a:pt x="255" y="245"/>
                  </a:cubicBezTo>
                  <a:cubicBezTo>
                    <a:pt x="256" y="245"/>
                    <a:pt x="254" y="246"/>
                    <a:pt x="256" y="245"/>
                  </a:cubicBezTo>
                  <a:cubicBezTo>
                    <a:pt x="258" y="245"/>
                    <a:pt x="258" y="244"/>
                    <a:pt x="260" y="245"/>
                  </a:cubicBezTo>
                  <a:cubicBezTo>
                    <a:pt x="261" y="246"/>
                    <a:pt x="262" y="245"/>
                    <a:pt x="262" y="245"/>
                  </a:cubicBezTo>
                  <a:cubicBezTo>
                    <a:pt x="263" y="246"/>
                    <a:pt x="265" y="248"/>
                    <a:pt x="266" y="248"/>
                  </a:cubicBezTo>
                  <a:cubicBezTo>
                    <a:pt x="267" y="248"/>
                    <a:pt x="268" y="247"/>
                    <a:pt x="269" y="247"/>
                  </a:cubicBezTo>
                  <a:cubicBezTo>
                    <a:pt x="270" y="246"/>
                    <a:pt x="270" y="245"/>
                    <a:pt x="271" y="246"/>
                  </a:cubicBezTo>
                  <a:cubicBezTo>
                    <a:pt x="272" y="248"/>
                    <a:pt x="273" y="249"/>
                    <a:pt x="274" y="250"/>
                  </a:cubicBezTo>
                  <a:cubicBezTo>
                    <a:pt x="275" y="251"/>
                    <a:pt x="274" y="256"/>
                    <a:pt x="274" y="257"/>
                  </a:cubicBezTo>
                  <a:cubicBezTo>
                    <a:pt x="273" y="257"/>
                    <a:pt x="274" y="261"/>
                    <a:pt x="274" y="261"/>
                  </a:cubicBezTo>
                  <a:cubicBezTo>
                    <a:pt x="275" y="261"/>
                    <a:pt x="275" y="260"/>
                    <a:pt x="275" y="260"/>
                  </a:cubicBezTo>
                  <a:cubicBezTo>
                    <a:pt x="276" y="261"/>
                    <a:pt x="276" y="263"/>
                    <a:pt x="276" y="265"/>
                  </a:cubicBezTo>
                  <a:cubicBezTo>
                    <a:pt x="277" y="266"/>
                    <a:pt x="278" y="266"/>
                    <a:pt x="278" y="267"/>
                  </a:cubicBezTo>
                  <a:cubicBezTo>
                    <a:pt x="278" y="268"/>
                    <a:pt x="279" y="270"/>
                    <a:pt x="280" y="269"/>
                  </a:cubicBezTo>
                  <a:cubicBezTo>
                    <a:pt x="281" y="268"/>
                    <a:pt x="282" y="263"/>
                    <a:pt x="283" y="261"/>
                  </a:cubicBezTo>
                  <a:cubicBezTo>
                    <a:pt x="283" y="260"/>
                    <a:pt x="283" y="254"/>
                    <a:pt x="282" y="252"/>
                  </a:cubicBezTo>
                  <a:cubicBezTo>
                    <a:pt x="281" y="250"/>
                    <a:pt x="280" y="247"/>
                    <a:pt x="281" y="244"/>
                  </a:cubicBezTo>
                  <a:cubicBezTo>
                    <a:pt x="283" y="240"/>
                    <a:pt x="284" y="238"/>
                    <a:pt x="285" y="237"/>
                  </a:cubicBezTo>
                  <a:cubicBezTo>
                    <a:pt x="286" y="236"/>
                    <a:pt x="289" y="236"/>
                    <a:pt x="289" y="235"/>
                  </a:cubicBezTo>
                  <a:cubicBezTo>
                    <a:pt x="290" y="235"/>
                    <a:pt x="291" y="235"/>
                    <a:pt x="293" y="234"/>
                  </a:cubicBezTo>
                  <a:cubicBezTo>
                    <a:pt x="294" y="233"/>
                    <a:pt x="296" y="230"/>
                    <a:pt x="296" y="230"/>
                  </a:cubicBezTo>
                  <a:cubicBezTo>
                    <a:pt x="297" y="229"/>
                    <a:pt x="298" y="230"/>
                    <a:pt x="300" y="229"/>
                  </a:cubicBezTo>
                  <a:cubicBezTo>
                    <a:pt x="301" y="229"/>
                    <a:pt x="303" y="226"/>
                    <a:pt x="304" y="225"/>
                  </a:cubicBezTo>
                  <a:cubicBezTo>
                    <a:pt x="305" y="225"/>
                    <a:pt x="307" y="225"/>
                    <a:pt x="307" y="224"/>
                  </a:cubicBezTo>
                  <a:cubicBezTo>
                    <a:pt x="307" y="224"/>
                    <a:pt x="308" y="222"/>
                    <a:pt x="308" y="222"/>
                  </a:cubicBezTo>
                  <a:cubicBezTo>
                    <a:pt x="309" y="222"/>
                    <a:pt x="310" y="221"/>
                    <a:pt x="311" y="221"/>
                  </a:cubicBezTo>
                  <a:cubicBezTo>
                    <a:pt x="311" y="220"/>
                    <a:pt x="312" y="217"/>
                    <a:pt x="311" y="216"/>
                  </a:cubicBezTo>
                  <a:cubicBezTo>
                    <a:pt x="311" y="216"/>
                    <a:pt x="310" y="214"/>
                    <a:pt x="310" y="213"/>
                  </a:cubicBezTo>
                  <a:cubicBezTo>
                    <a:pt x="310" y="213"/>
                    <a:pt x="311" y="212"/>
                    <a:pt x="311" y="211"/>
                  </a:cubicBezTo>
                  <a:cubicBezTo>
                    <a:pt x="311" y="210"/>
                    <a:pt x="312" y="209"/>
                    <a:pt x="312" y="209"/>
                  </a:cubicBezTo>
                  <a:cubicBezTo>
                    <a:pt x="312" y="209"/>
                    <a:pt x="313" y="211"/>
                    <a:pt x="313" y="211"/>
                  </a:cubicBezTo>
                  <a:cubicBezTo>
                    <a:pt x="312" y="212"/>
                    <a:pt x="312" y="214"/>
                    <a:pt x="313" y="213"/>
                  </a:cubicBezTo>
                  <a:cubicBezTo>
                    <a:pt x="314" y="212"/>
                    <a:pt x="315" y="212"/>
                    <a:pt x="315" y="211"/>
                  </a:cubicBezTo>
                  <a:cubicBezTo>
                    <a:pt x="315" y="210"/>
                    <a:pt x="316" y="207"/>
                    <a:pt x="317" y="207"/>
                  </a:cubicBezTo>
                  <a:cubicBezTo>
                    <a:pt x="319" y="206"/>
                    <a:pt x="317" y="205"/>
                    <a:pt x="317" y="204"/>
                  </a:cubicBezTo>
                  <a:cubicBezTo>
                    <a:pt x="318" y="204"/>
                    <a:pt x="319" y="204"/>
                    <a:pt x="320" y="203"/>
                  </a:cubicBezTo>
                  <a:cubicBezTo>
                    <a:pt x="321" y="202"/>
                    <a:pt x="324" y="200"/>
                    <a:pt x="324" y="199"/>
                  </a:cubicBezTo>
                  <a:cubicBezTo>
                    <a:pt x="324" y="198"/>
                    <a:pt x="323" y="198"/>
                    <a:pt x="324" y="197"/>
                  </a:cubicBezTo>
                  <a:cubicBezTo>
                    <a:pt x="326" y="196"/>
                    <a:pt x="328" y="197"/>
                    <a:pt x="328" y="196"/>
                  </a:cubicBezTo>
                  <a:cubicBezTo>
                    <a:pt x="328" y="196"/>
                    <a:pt x="329" y="195"/>
                    <a:pt x="329" y="195"/>
                  </a:cubicBezTo>
                  <a:cubicBezTo>
                    <a:pt x="330" y="195"/>
                    <a:pt x="331" y="196"/>
                    <a:pt x="332" y="195"/>
                  </a:cubicBezTo>
                  <a:cubicBezTo>
                    <a:pt x="333" y="195"/>
                    <a:pt x="336" y="193"/>
                    <a:pt x="338" y="193"/>
                  </a:cubicBezTo>
                  <a:cubicBezTo>
                    <a:pt x="340" y="192"/>
                    <a:pt x="341" y="192"/>
                    <a:pt x="341" y="192"/>
                  </a:cubicBezTo>
                  <a:cubicBezTo>
                    <a:pt x="340" y="191"/>
                    <a:pt x="339" y="191"/>
                    <a:pt x="339" y="190"/>
                  </a:cubicBezTo>
                  <a:cubicBezTo>
                    <a:pt x="338" y="190"/>
                    <a:pt x="339" y="188"/>
                    <a:pt x="339" y="187"/>
                  </a:cubicBezTo>
                  <a:cubicBezTo>
                    <a:pt x="339" y="186"/>
                    <a:pt x="341" y="183"/>
                    <a:pt x="342" y="183"/>
                  </a:cubicBezTo>
                  <a:cubicBezTo>
                    <a:pt x="344" y="182"/>
                    <a:pt x="347" y="181"/>
                    <a:pt x="348" y="180"/>
                  </a:cubicBezTo>
                  <a:cubicBezTo>
                    <a:pt x="349" y="179"/>
                    <a:pt x="349" y="179"/>
                    <a:pt x="351" y="179"/>
                  </a:cubicBezTo>
                  <a:cubicBezTo>
                    <a:pt x="352" y="179"/>
                    <a:pt x="356" y="176"/>
                    <a:pt x="357" y="176"/>
                  </a:cubicBezTo>
                  <a:cubicBezTo>
                    <a:pt x="357" y="176"/>
                    <a:pt x="357" y="176"/>
                    <a:pt x="357" y="176"/>
                  </a:cubicBezTo>
                  <a:cubicBezTo>
                    <a:pt x="357" y="176"/>
                    <a:pt x="357" y="176"/>
                    <a:pt x="357" y="176"/>
                  </a:cubicBezTo>
                  <a:cubicBezTo>
                    <a:pt x="356" y="176"/>
                    <a:pt x="356" y="176"/>
                    <a:pt x="356" y="176"/>
                  </a:cubicBezTo>
                  <a:cubicBezTo>
                    <a:pt x="356" y="176"/>
                    <a:pt x="356" y="176"/>
                    <a:pt x="356" y="175"/>
                  </a:cubicBezTo>
                  <a:cubicBezTo>
                    <a:pt x="356" y="175"/>
                    <a:pt x="356" y="175"/>
                    <a:pt x="356" y="175"/>
                  </a:cubicBezTo>
                  <a:cubicBezTo>
                    <a:pt x="356" y="175"/>
                    <a:pt x="356" y="175"/>
                    <a:pt x="356" y="175"/>
                  </a:cubicBezTo>
                  <a:cubicBezTo>
                    <a:pt x="356" y="175"/>
                    <a:pt x="356" y="175"/>
                    <a:pt x="356" y="175"/>
                  </a:cubicBezTo>
                  <a:cubicBezTo>
                    <a:pt x="356" y="175"/>
                    <a:pt x="356" y="175"/>
                    <a:pt x="356" y="175"/>
                  </a:cubicBezTo>
                  <a:cubicBezTo>
                    <a:pt x="356" y="175"/>
                    <a:pt x="356" y="175"/>
                    <a:pt x="356" y="175"/>
                  </a:cubicBezTo>
                  <a:cubicBezTo>
                    <a:pt x="356" y="175"/>
                    <a:pt x="356" y="175"/>
                    <a:pt x="356" y="175"/>
                  </a:cubicBezTo>
                  <a:cubicBezTo>
                    <a:pt x="356" y="175"/>
                    <a:pt x="356" y="175"/>
                    <a:pt x="356" y="175"/>
                  </a:cubicBezTo>
                  <a:cubicBezTo>
                    <a:pt x="356" y="175"/>
                    <a:pt x="356" y="175"/>
                    <a:pt x="356" y="175"/>
                  </a:cubicBezTo>
                  <a:cubicBezTo>
                    <a:pt x="356" y="175"/>
                    <a:pt x="356" y="175"/>
                    <a:pt x="357" y="175"/>
                  </a:cubicBezTo>
                  <a:cubicBezTo>
                    <a:pt x="357" y="175"/>
                    <a:pt x="357" y="175"/>
                    <a:pt x="357" y="175"/>
                  </a:cubicBezTo>
                  <a:cubicBezTo>
                    <a:pt x="360" y="175"/>
                    <a:pt x="361" y="174"/>
                    <a:pt x="362" y="173"/>
                  </a:cubicBezTo>
                  <a:cubicBezTo>
                    <a:pt x="364" y="173"/>
                    <a:pt x="365" y="172"/>
                    <a:pt x="365" y="173"/>
                  </a:cubicBezTo>
                  <a:cubicBezTo>
                    <a:pt x="365" y="173"/>
                    <a:pt x="364" y="174"/>
                    <a:pt x="365" y="173"/>
                  </a:cubicBezTo>
                  <a:cubicBezTo>
                    <a:pt x="367" y="173"/>
                    <a:pt x="370" y="173"/>
                    <a:pt x="369" y="173"/>
                  </a:cubicBezTo>
                  <a:cubicBezTo>
                    <a:pt x="369" y="173"/>
                    <a:pt x="368" y="175"/>
                    <a:pt x="367" y="175"/>
                  </a:cubicBezTo>
                  <a:cubicBezTo>
                    <a:pt x="366" y="175"/>
                    <a:pt x="366" y="174"/>
                    <a:pt x="365" y="175"/>
                  </a:cubicBezTo>
                  <a:cubicBezTo>
                    <a:pt x="363" y="176"/>
                    <a:pt x="359" y="178"/>
                    <a:pt x="359" y="178"/>
                  </a:cubicBezTo>
                  <a:cubicBezTo>
                    <a:pt x="359" y="179"/>
                    <a:pt x="359" y="183"/>
                    <a:pt x="360" y="182"/>
                  </a:cubicBezTo>
                  <a:cubicBezTo>
                    <a:pt x="361" y="182"/>
                    <a:pt x="364" y="180"/>
                    <a:pt x="365" y="180"/>
                  </a:cubicBezTo>
                  <a:cubicBezTo>
                    <a:pt x="365" y="179"/>
                    <a:pt x="366" y="176"/>
                    <a:pt x="368" y="177"/>
                  </a:cubicBezTo>
                  <a:cubicBezTo>
                    <a:pt x="370" y="177"/>
                    <a:pt x="370" y="178"/>
                    <a:pt x="372" y="177"/>
                  </a:cubicBezTo>
                  <a:cubicBezTo>
                    <a:pt x="374" y="177"/>
                    <a:pt x="377" y="174"/>
                    <a:pt x="378" y="174"/>
                  </a:cubicBezTo>
                  <a:cubicBezTo>
                    <a:pt x="380" y="174"/>
                    <a:pt x="381" y="174"/>
                    <a:pt x="380" y="173"/>
                  </a:cubicBezTo>
                  <a:cubicBezTo>
                    <a:pt x="380" y="173"/>
                    <a:pt x="380" y="172"/>
                    <a:pt x="378" y="172"/>
                  </a:cubicBezTo>
                  <a:cubicBezTo>
                    <a:pt x="377" y="171"/>
                    <a:pt x="377" y="170"/>
                    <a:pt x="376" y="171"/>
                  </a:cubicBezTo>
                  <a:cubicBezTo>
                    <a:pt x="376" y="171"/>
                    <a:pt x="375" y="171"/>
                    <a:pt x="374" y="171"/>
                  </a:cubicBezTo>
                  <a:cubicBezTo>
                    <a:pt x="372" y="171"/>
                    <a:pt x="371" y="170"/>
                    <a:pt x="371" y="170"/>
                  </a:cubicBezTo>
                  <a:cubicBezTo>
                    <a:pt x="371" y="169"/>
                    <a:pt x="368" y="169"/>
                    <a:pt x="367" y="169"/>
                  </a:cubicBezTo>
                  <a:cubicBezTo>
                    <a:pt x="366" y="169"/>
                    <a:pt x="367" y="168"/>
                    <a:pt x="367" y="167"/>
                  </a:cubicBezTo>
                  <a:cubicBezTo>
                    <a:pt x="366" y="166"/>
                    <a:pt x="365" y="165"/>
                    <a:pt x="366" y="165"/>
                  </a:cubicBezTo>
                  <a:cubicBezTo>
                    <a:pt x="366" y="164"/>
                    <a:pt x="368" y="162"/>
                    <a:pt x="367" y="162"/>
                  </a:cubicBezTo>
                  <a:cubicBezTo>
                    <a:pt x="366" y="161"/>
                    <a:pt x="365" y="162"/>
                    <a:pt x="364" y="161"/>
                  </a:cubicBezTo>
                  <a:cubicBezTo>
                    <a:pt x="364" y="160"/>
                    <a:pt x="361" y="160"/>
                    <a:pt x="362" y="160"/>
                  </a:cubicBezTo>
                  <a:cubicBezTo>
                    <a:pt x="363" y="159"/>
                    <a:pt x="363" y="160"/>
                    <a:pt x="365" y="160"/>
                  </a:cubicBezTo>
                  <a:cubicBezTo>
                    <a:pt x="367" y="160"/>
                    <a:pt x="369" y="159"/>
                    <a:pt x="370" y="158"/>
                  </a:cubicBezTo>
                  <a:cubicBezTo>
                    <a:pt x="371" y="157"/>
                    <a:pt x="371" y="157"/>
                    <a:pt x="371" y="156"/>
                  </a:cubicBezTo>
                  <a:cubicBezTo>
                    <a:pt x="371" y="155"/>
                    <a:pt x="372" y="155"/>
                    <a:pt x="370" y="154"/>
                  </a:cubicBezTo>
                  <a:cubicBezTo>
                    <a:pt x="368" y="153"/>
                    <a:pt x="366" y="153"/>
                    <a:pt x="365" y="153"/>
                  </a:cubicBezTo>
                  <a:cubicBezTo>
                    <a:pt x="364" y="153"/>
                    <a:pt x="359" y="155"/>
                    <a:pt x="357" y="156"/>
                  </a:cubicBezTo>
                  <a:cubicBezTo>
                    <a:pt x="355" y="157"/>
                    <a:pt x="354" y="157"/>
                    <a:pt x="352" y="158"/>
                  </a:cubicBezTo>
                  <a:cubicBezTo>
                    <a:pt x="350" y="159"/>
                    <a:pt x="345" y="165"/>
                    <a:pt x="344" y="165"/>
                  </a:cubicBezTo>
                  <a:cubicBezTo>
                    <a:pt x="343" y="165"/>
                    <a:pt x="345" y="164"/>
                    <a:pt x="346" y="163"/>
                  </a:cubicBezTo>
                  <a:cubicBezTo>
                    <a:pt x="347" y="161"/>
                    <a:pt x="351" y="158"/>
                    <a:pt x="352" y="157"/>
                  </a:cubicBezTo>
                  <a:cubicBezTo>
                    <a:pt x="353" y="156"/>
                    <a:pt x="355" y="154"/>
                    <a:pt x="357" y="153"/>
                  </a:cubicBezTo>
                  <a:cubicBezTo>
                    <a:pt x="358" y="153"/>
                    <a:pt x="360" y="152"/>
                    <a:pt x="360" y="152"/>
                  </a:cubicBezTo>
                  <a:cubicBezTo>
                    <a:pt x="360" y="151"/>
                    <a:pt x="364" y="147"/>
                    <a:pt x="366" y="147"/>
                  </a:cubicBezTo>
                  <a:cubicBezTo>
                    <a:pt x="367" y="147"/>
                    <a:pt x="374" y="147"/>
                    <a:pt x="376" y="147"/>
                  </a:cubicBezTo>
                  <a:cubicBezTo>
                    <a:pt x="379" y="147"/>
                    <a:pt x="390" y="147"/>
                    <a:pt x="391" y="147"/>
                  </a:cubicBezTo>
                  <a:cubicBezTo>
                    <a:pt x="393" y="146"/>
                    <a:pt x="394" y="144"/>
                    <a:pt x="395" y="143"/>
                  </a:cubicBezTo>
                  <a:cubicBezTo>
                    <a:pt x="395" y="142"/>
                    <a:pt x="397" y="141"/>
                    <a:pt x="398" y="141"/>
                  </a:cubicBezTo>
                  <a:cubicBezTo>
                    <a:pt x="398" y="141"/>
                    <a:pt x="401" y="141"/>
                    <a:pt x="402" y="141"/>
                  </a:cubicBezTo>
                  <a:cubicBezTo>
                    <a:pt x="403" y="140"/>
                    <a:pt x="406" y="139"/>
                    <a:pt x="407" y="139"/>
                  </a:cubicBezTo>
                  <a:cubicBezTo>
                    <a:pt x="407" y="138"/>
                    <a:pt x="408" y="137"/>
                    <a:pt x="407" y="136"/>
                  </a:cubicBezTo>
                  <a:cubicBezTo>
                    <a:pt x="407" y="136"/>
                    <a:pt x="406" y="136"/>
                    <a:pt x="406" y="135"/>
                  </a:cubicBezTo>
                  <a:cubicBezTo>
                    <a:pt x="407" y="135"/>
                    <a:pt x="408" y="133"/>
                    <a:pt x="408" y="133"/>
                  </a:cubicBezTo>
                  <a:cubicBezTo>
                    <a:pt x="408" y="133"/>
                    <a:pt x="407" y="132"/>
                    <a:pt x="408" y="132"/>
                  </a:cubicBezTo>
                  <a:cubicBezTo>
                    <a:pt x="409" y="131"/>
                    <a:pt x="410" y="131"/>
                    <a:pt x="409" y="130"/>
                  </a:cubicBezTo>
                  <a:cubicBezTo>
                    <a:pt x="409" y="130"/>
                    <a:pt x="407" y="129"/>
                    <a:pt x="406" y="129"/>
                  </a:cubicBezTo>
                  <a:cubicBezTo>
                    <a:pt x="405" y="129"/>
                    <a:pt x="404" y="130"/>
                    <a:pt x="404" y="129"/>
                  </a:cubicBezTo>
                  <a:cubicBezTo>
                    <a:pt x="404" y="128"/>
                    <a:pt x="403" y="126"/>
                    <a:pt x="403" y="126"/>
                  </a:cubicBezTo>
                  <a:cubicBezTo>
                    <a:pt x="402" y="126"/>
                    <a:pt x="398" y="127"/>
                    <a:pt x="398" y="128"/>
                  </a:cubicBezTo>
                  <a:cubicBezTo>
                    <a:pt x="398" y="129"/>
                    <a:pt x="397" y="129"/>
                    <a:pt x="396" y="129"/>
                  </a:cubicBezTo>
                  <a:cubicBezTo>
                    <a:pt x="396" y="129"/>
                    <a:pt x="391" y="132"/>
                    <a:pt x="391" y="131"/>
                  </a:cubicBezTo>
                  <a:cubicBezTo>
                    <a:pt x="392" y="130"/>
                    <a:pt x="394" y="128"/>
                    <a:pt x="395" y="127"/>
                  </a:cubicBezTo>
                  <a:cubicBezTo>
                    <a:pt x="397" y="127"/>
                    <a:pt x="403" y="125"/>
                    <a:pt x="403" y="124"/>
                  </a:cubicBezTo>
                  <a:cubicBezTo>
                    <a:pt x="404" y="124"/>
                    <a:pt x="403" y="124"/>
                    <a:pt x="403" y="123"/>
                  </a:cubicBezTo>
                  <a:cubicBezTo>
                    <a:pt x="402" y="123"/>
                    <a:pt x="399" y="123"/>
                    <a:pt x="399" y="123"/>
                  </a:cubicBezTo>
                  <a:cubicBezTo>
                    <a:pt x="399" y="122"/>
                    <a:pt x="398" y="121"/>
                    <a:pt x="398" y="121"/>
                  </a:cubicBezTo>
                  <a:cubicBezTo>
                    <a:pt x="398" y="120"/>
                    <a:pt x="396" y="121"/>
                    <a:pt x="396" y="120"/>
                  </a:cubicBezTo>
                  <a:cubicBezTo>
                    <a:pt x="395" y="120"/>
                    <a:pt x="395" y="119"/>
                    <a:pt x="395" y="118"/>
                  </a:cubicBezTo>
                  <a:cubicBezTo>
                    <a:pt x="394" y="117"/>
                    <a:pt x="392" y="116"/>
                    <a:pt x="391" y="116"/>
                  </a:cubicBezTo>
                  <a:cubicBezTo>
                    <a:pt x="391" y="116"/>
                    <a:pt x="391" y="115"/>
                    <a:pt x="390" y="115"/>
                  </a:cubicBezTo>
                  <a:cubicBezTo>
                    <a:pt x="389" y="114"/>
                    <a:pt x="389" y="113"/>
                    <a:pt x="389" y="113"/>
                  </a:cubicBezTo>
                  <a:cubicBezTo>
                    <a:pt x="390" y="112"/>
                    <a:pt x="392" y="112"/>
                    <a:pt x="392" y="111"/>
                  </a:cubicBezTo>
                  <a:cubicBezTo>
                    <a:pt x="391" y="111"/>
                    <a:pt x="390" y="109"/>
                    <a:pt x="390" y="109"/>
                  </a:cubicBezTo>
                  <a:cubicBezTo>
                    <a:pt x="391" y="108"/>
                    <a:pt x="390" y="106"/>
                    <a:pt x="390" y="106"/>
                  </a:cubicBezTo>
                  <a:cubicBezTo>
                    <a:pt x="389" y="105"/>
                    <a:pt x="389" y="103"/>
                    <a:pt x="388" y="103"/>
                  </a:cubicBezTo>
                  <a:cubicBezTo>
                    <a:pt x="388" y="102"/>
                    <a:pt x="388" y="101"/>
                    <a:pt x="388" y="101"/>
                  </a:cubicBezTo>
                  <a:cubicBezTo>
                    <a:pt x="387" y="101"/>
                    <a:pt x="384" y="102"/>
                    <a:pt x="385" y="101"/>
                  </a:cubicBezTo>
                  <a:cubicBezTo>
                    <a:pt x="386" y="101"/>
                    <a:pt x="388" y="101"/>
                    <a:pt x="388" y="100"/>
                  </a:cubicBezTo>
                  <a:cubicBezTo>
                    <a:pt x="388" y="99"/>
                    <a:pt x="387" y="98"/>
                    <a:pt x="387" y="98"/>
                  </a:cubicBezTo>
                  <a:cubicBezTo>
                    <a:pt x="386" y="98"/>
                    <a:pt x="384" y="98"/>
                    <a:pt x="385" y="97"/>
                  </a:cubicBezTo>
                  <a:cubicBezTo>
                    <a:pt x="386" y="97"/>
                    <a:pt x="387" y="96"/>
                    <a:pt x="387" y="96"/>
                  </a:cubicBezTo>
                  <a:cubicBezTo>
                    <a:pt x="387" y="95"/>
                    <a:pt x="385" y="92"/>
                    <a:pt x="385" y="92"/>
                  </a:cubicBezTo>
                  <a:cubicBezTo>
                    <a:pt x="384" y="92"/>
                    <a:pt x="384" y="91"/>
                    <a:pt x="384" y="91"/>
                  </a:cubicBezTo>
                  <a:cubicBezTo>
                    <a:pt x="384" y="90"/>
                    <a:pt x="386" y="88"/>
                    <a:pt x="385" y="88"/>
                  </a:cubicBezTo>
                  <a:cubicBezTo>
                    <a:pt x="385" y="88"/>
                    <a:pt x="383" y="88"/>
                    <a:pt x="383" y="89"/>
                  </a:cubicBezTo>
                  <a:cubicBezTo>
                    <a:pt x="382" y="90"/>
                    <a:pt x="381" y="92"/>
                    <a:pt x="380" y="92"/>
                  </a:cubicBezTo>
                  <a:cubicBezTo>
                    <a:pt x="380" y="92"/>
                    <a:pt x="379" y="93"/>
                    <a:pt x="378" y="95"/>
                  </a:cubicBezTo>
                  <a:cubicBezTo>
                    <a:pt x="378" y="97"/>
                    <a:pt x="376" y="99"/>
                    <a:pt x="376" y="99"/>
                  </a:cubicBezTo>
                  <a:cubicBezTo>
                    <a:pt x="376" y="99"/>
                    <a:pt x="375" y="99"/>
                    <a:pt x="374" y="99"/>
                  </a:cubicBezTo>
                  <a:cubicBezTo>
                    <a:pt x="374" y="100"/>
                    <a:pt x="372" y="101"/>
                    <a:pt x="372" y="101"/>
                  </a:cubicBezTo>
                  <a:cubicBezTo>
                    <a:pt x="371" y="101"/>
                    <a:pt x="371" y="102"/>
                    <a:pt x="370" y="102"/>
                  </a:cubicBezTo>
                  <a:cubicBezTo>
                    <a:pt x="370" y="101"/>
                    <a:pt x="368" y="100"/>
                    <a:pt x="368" y="100"/>
                  </a:cubicBezTo>
                  <a:cubicBezTo>
                    <a:pt x="368" y="99"/>
                    <a:pt x="367" y="99"/>
                    <a:pt x="366" y="99"/>
                  </a:cubicBezTo>
                  <a:cubicBezTo>
                    <a:pt x="366" y="99"/>
                    <a:pt x="364" y="100"/>
                    <a:pt x="364" y="100"/>
                  </a:cubicBezTo>
                  <a:cubicBezTo>
                    <a:pt x="363" y="99"/>
                    <a:pt x="364" y="98"/>
                    <a:pt x="363" y="98"/>
                  </a:cubicBezTo>
                  <a:cubicBezTo>
                    <a:pt x="363" y="97"/>
                    <a:pt x="362" y="96"/>
                    <a:pt x="363" y="95"/>
                  </a:cubicBezTo>
                  <a:cubicBezTo>
                    <a:pt x="364" y="95"/>
                    <a:pt x="364" y="93"/>
                    <a:pt x="364" y="92"/>
                  </a:cubicBezTo>
                  <a:cubicBezTo>
                    <a:pt x="363" y="92"/>
                    <a:pt x="362" y="91"/>
                    <a:pt x="363" y="91"/>
                  </a:cubicBezTo>
                  <a:cubicBezTo>
                    <a:pt x="364" y="91"/>
                    <a:pt x="364" y="90"/>
                    <a:pt x="365" y="90"/>
                  </a:cubicBezTo>
                  <a:cubicBezTo>
                    <a:pt x="365" y="89"/>
                    <a:pt x="367" y="86"/>
                    <a:pt x="366" y="85"/>
                  </a:cubicBezTo>
                  <a:cubicBezTo>
                    <a:pt x="364" y="85"/>
                    <a:pt x="363" y="85"/>
                    <a:pt x="362" y="85"/>
                  </a:cubicBezTo>
                  <a:cubicBezTo>
                    <a:pt x="361" y="85"/>
                    <a:pt x="360" y="83"/>
                    <a:pt x="360" y="83"/>
                  </a:cubicBezTo>
                  <a:cubicBezTo>
                    <a:pt x="359" y="82"/>
                    <a:pt x="358" y="82"/>
                    <a:pt x="359" y="81"/>
                  </a:cubicBezTo>
                  <a:cubicBezTo>
                    <a:pt x="360" y="81"/>
                    <a:pt x="360" y="80"/>
                    <a:pt x="359" y="80"/>
                  </a:cubicBezTo>
                  <a:cubicBezTo>
                    <a:pt x="358" y="80"/>
                    <a:pt x="357" y="80"/>
                    <a:pt x="356" y="79"/>
                  </a:cubicBezTo>
                  <a:cubicBezTo>
                    <a:pt x="356" y="79"/>
                    <a:pt x="355" y="78"/>
                    <a:pt x="355" y="78"/>
                  </a:cubicBezTo>
                  <a:cubicBezTo>
                    <a:pt x="354" y="78"/>
                    <a:pt x="354" y="77"/>
                    <a:pt x="354" y="77"/>
                  </a:cubicBezTo>
                  <a:cubicBezTo>
                    <a:pt x="354" y="76"/>
                    <a:pt x="353" y="75"/>
                    <a:pt x="352" y="75"/>
                  </a:cubicBezTo>
                  <a:cubicBezTo>
                    <a:pt x="351" y="75"/>
                    <a:pt x="348" y="75"/>
                    <a:pt x="347" y="75"/>
                  </a:cubicBezTo>
                  <a:cubicBezTo>
                    <a:pt x="346" y="75"/>
                    <a:pt x="346" y="74"/>
                    <a:pt x="344" y="74"/>
                  </a:cubicBezTo>
                  <a:cubicBezTo>
                    <a:pt x="343" y="74"/>
                    <a:pt x="340" y="74"/>
                    <a:pt x="339" y="74"/>
                  </a:cubicBezTo>
                  <a:cubicBezTo>
                    <a:pt x="338" y="74"/>
                    <a:pt x="337" y="75"/>
                    <a:pt x="336" y="75"/>
                  </a:cubicBezTo>
                  <a:cubicBezTo>
                    <a:pt x="335" y="76"/>
                    <a:pt x="334" y="76"/>
                    <a:pt x="335" y="77"/>
                  </a:cubicBezTo>
                  <a:cubicBezTo>
                    <a:pt x="335" y="79"/>
                    <a:pt x="334" y="80"/>
                    <a:pt x="335" y="80"/>
                  </a:cubicBezTo>
                  <a:cubicBezTo>
                    <a:pt x="336" y="80"/>
                    <a:pt x="336" y="80"/>
                    <a:pt x="335" y="81"/>
                  </a:cubicBezTo>
                  <a:cubicBezTo>
                    <a:pt x="334" y="82"/>
                    <a:pt x="333" y="83"/>
                    <a:pt x="333" y="84"/>
                  </a:cubicBezTo>
                  <a:cubicBezTo>
                    <a:pt x="332" y="85"/>
                    <a:pt x="331" y="86"/>
                    <a:pt x="332" y="86"/>
                  </a:cubicBezTo>
                  <a:cubicBezTo>
                    <a:pt x="334" y="86"/>
                    <a:pt x="334" y="86"/>
                    <a:pt x="333" y="87"/>
                  </a:cubicBezTo>
                  <a:cubicBezTo>
                    <a:pt x="333" y="88"/>
                    <a:pt x="332" y="91"/>
                    <a:pt x="333" y="91"/>
                  </a:cubicBezTo>
                  <a:cubicBezTo>
                    <a:pt x="334" y="91"/>
                    <a:pt x="334" y="92"/>
                    <a:pt x="333" y="92"/>
                  </a:cubicBezTo>
                  <a:cubicBezTo>
                    <a:pt x="332" y="93"/>
                    <a:pt x="331" y="95"/>
                    <a:pt x="332" y="95"/>
                  </a:cubicBezTo>
                  <a:cubicBezTo>
                    <a:pt x="332" y="95"/>
                    <a:pt x="333" y="95"/>
                    <a:pt x="331" y="96"/>
                  </a:cubicBezTo>
                  <a:cubicBezTo>
                    <a:pt x="329" y="97"/>
                    <a:pt x="328" y="97"/>
                    <a:pt x="327" y="98"/>
                  </a:cubicBezTo>
                  <a:cubicBezTo>
                    <a:pt x="327" y="99"/>
                    <a:pt x="326" y="100"/>
                    <a:pt x="327" y="101"/>
                  </a:cubicBezTo>
                  <a:cubicBezTo>
                    <a:pt x="328" y="101"/>
                    <a:pt x="328" y="103"/>
                    <a:pt x="328" y="104"/>
                  </a:cubicBezTo>
                  <a:cubicBezTo>
                    <a:pt x="328" y="105"/>
                    <a:pt x="330" y="105"/>
                    <a:pt x="330" y="106"/>
                  </a:cubicBezTo>
                  <a:cubicBezTo>
                    <a:pt x="329" y="107"/>
                    <a:pt x="330" y="109"/>
                    <a:pt x="330" y="111"/>
                  </a:cubicBezTo>
                  <a:cubicBezTo>
                    <a:pt x="330" y="112"/>
                    <a:pt x="328" y="117"/>
                    <a:pt x="328" y="117"/>
                  </a:cubicBezTo>
                  <a:cubicBezTo>
                    <a:pt x="327" y="118"/>
                    <a:pt x="326" y="120"/>
                    <a:pt x="326" y="120"/>
                  </a:cubicBezTo>
                  <a:cubicBezTo>
                    <a:pt x="325" y="119"/>
                    <a:pt x="326" y="118"/>
                    <a:pt x="325" y="119"/>
                  </a:cubicBezTo>
                  <a:cubicBezTo>
                    <a:pt x="324" y="120"/>
                    <a:pt x="323" y="122"/>
                    <a:pt x="322" y="122"/>
                  </a:cubicBezTo>
                  <a:cubicBezTo>
                    <a:pt x="321" y="123"/>
                    <a:pt x="320" y="123"/>
                    <a:pt x="320" y="124"/>
                  </a:cubicBezTo>
                  <a:cubicBezTo>
                    <a:pt x="320" y="124"/>
                    <a:pt x="322" y="125"/>
                    <a:pt x="321" y="126"/>
                  </a:cubicBezTo>
                  <a:cubicBezTo>
                    <a:pt x="320" y="127"/>
                    <a:pt x="319" y="129"/>
                    <a:pt x="320" y="129"/>
                  </a:cubicBezTo>
                  <a:cubicBezTo>
                    <a:pt x="320" y="130"/>
                    <a:pt x="319" y="133"/>
                    <a:pt x="320" y="133"/>
                  </a:cubicBezTo>
                  <a:cubicBezTo>
                    <a:pt x="321" y="134"/>
                    <a:pt x="321" y="135"/>
                    <a:pt x="320" y="136"/>
                  </a:cubicBezTo>
                  <a:cubicBezTo>
                    <a:pt x="320" y="137"/>
                    <a:pt x="320" y="139"/>
                    <a:pt x="319" y="139"/>
                  </a:cubicBezTo>
                  <a:cubicBezTo>
                    <a:pt x="317" y="139"/>
                    <a:pt x="317" y="141"/>
                    <a:pt x="317" y="142"/>
                  </a:cubicBezTo>
                  <a:cubicBezTo>
                    <a:pt x="317" y="142"/>
                    <a:pt x="317" y="143"/>
                    <a:pt x="316" y="143"/>
                  </a:cubicBezTo>
                  <a:cubicBezTo>
                    <a:pt x="316" y="142"/>
                    <a:pt x="315" y="141"/>
                    <a:pt x="314" y="142"/>
                  </a:cubicBezTo>
                  <a:cubicBezTo>
                    <a:pt x="314" y="142"/>
                    <a:pt x="314" y="144"/>
                    <a:pt x="313" y="144"/>
                  </a:cubicBezTo>
                  <a:cubicBezTo>
                    <a:pt x="312" y="144"/>
                    <a:pt x="310" y="141"/>
                    <a:pt x="310" y="140"/>
                  </a:cubicBezTo>
                  <a:cubicBezTo>
                    <a:pt x="311" y="140"/>
                    <a:pt x="312" y="139"/>
                    <a:pt x="311" y="139"/>
                  </a:cubicBezTo>
                  <a:cubicBezTo>
                    <a:pt x="310" y="139"/>
                    <a:pt x="307" y="138"/>
                    <a:pt x="306" y="137"/>
                  </a:cubicBezTo>
                  <a:cubicBezTo>
                    <a:pt x="306" y="136"/>
                    <a:pt x="307" y="136"/>
                    <a:pt x="306" y="134"/>
                  </a:cubicBezTo>
                  <a:cubicBezTo>
                    <a:pt x="304" y="133"/>
                    <a:pt x="302" y="133"/>
                    <a:pt x="303" y="131"/>
                  </a:cubicBezTo>
                  <a:cubicBezTo>
                    <a:pt x="303" y="130"/>
                    <a:pt x="304" y="128"/>
                    <a:pt x="304" y="126"/>
                  </a:cubicBezTo>
                  <a:cubicBezTo>
                    <a:pt x="304" y="125"/>
                    <a:pt x="305" y="124"/>
                    <a:pt x="306" y="124"/>
                  </a:cubicBezTo>
                  <a:cubicBezTo>
                    <a:pt x="307" y="123"/>
                    <a:pt x="309" y="122"/>
                    <a:pt x="308" y="121"/>
                  </a:cubicBezTo>
                  <a:cubicBezTo>
                    <a:pt x="307" y="121"/>
                    <a:pt x="298" y="121"/>
                    <a:pt x="297" y="121"/>
                  </a:cubicBezTo>
                  <a:cubicBezTo>
                    <a:pt x="296" y="120"/>
                    <a:pt x="296" y="120"/>
                    <a:pt x="295" y="120"/>
                  </a:cubicBezTo>
                  <a:cubicBezTo>
                    <a:pt x="294" y="119"/>
                    <a:pt x="292" y="118"/>
                    <a:pt x="291" y="117"/>
                  </a:cubicBezTo>
                  <a:cubicBezTo>
                    <a:pt x="290" y="116"/>
                    <a:pt x="289" y="115"/>
                    <a:pt x="289" y="114"/>
                  </a:cubicBezTo>
                  <a:cubicBezTo>
                    <a:pt x="288" y="113"/>
                    <a:pt x="286" y="110"/>
                    <a:pt x="285" y="110"/>
                  </a:cubicBezTo>
                  <a:cubicBezTo>
                    <a:pt x="284" y="110"/>
                    <a:pt x="282" y="111"/>
                    <a:pt x="281" y="110"/>
                  </a:cubicBezTo>
                  <a:cubicBezTo>
                    <a:pt x="280" y="110"/>
                    <a:pt x="278" y="108"/>
                    <a:pt x="277" y="108"/>
                  </a:cubicBezTo>
                  <a:cubicBezTo>
                    <a:pt x="276" y="109"/>
                    <a:pt x="273" y="111"/>
                    <a:pt x="272" y="111"/>
                  </a:cubicBezTo>
                  <a:cubicBezTo>
                    <a:pt x="271" y="110"/>
                    <a:pt x="273" y="109"/>
                    <a:pt x="273" y="108"/>
                  </a:cubicBezTo>
                  <a:cubicBezTo>
                    <a:pt x="274" y="107"/>
                    <a:pt x="274" y="100"/>
                    <a:pt x="273" y="100"/>
                  </a:cubicBezTo>
                  <a:cubicBezTo>
                    <a:pt x="273" y="99"/>
                    <a:pt x="271" y="99"/>
                    <a:pt x="271" y="99"/>
                  </a:cubicBezTo>
                  <a:cubicBezTo>
                    <a:pt x="270" y="99"/>
                    <a:pt x="269" y="100"/>
                    <a:pt x="268" y="99"/>
                  </a:cubicBezTo>
                  <a:cubicBezTo>
                    <a:pt x="268" y="99"/>
                    <a:pt x="266" y="97"/>
                    <a:pt x="267" y="96"/>
                  </a:cubicBezTo>
                  <a:cubicBezTo>
                    <a:pt x="267" y="96"/>
                    <a:pt x="268" y="95"/>
                    <a:pt x="268" y="94"/>
                  </a:cubicBezTo>
                  <a:cubicBezTo>
                    <a:pt x="267" y="93"/>
                    <a:pt x="271" y="88"/>
                    <a:pt x="272" y="86"/>
                  </a:cubicBezTo>
                  <a:cubicBezTo>
                    <a:pt x="273" y="84"/>
                    <a:pt x="275" y="84"/>
                    <a:pt x="275" y="83"/>
                  </a:cubicBezTo>
                  <a:cubicBezTo>
                    <a:pt x="274" y="82"/>
                    <a:pt x="274" y="80"/>
                    <a:pt x="274" y="80"/>
                  </a:cubicBezTo>
                  <a:cubicBezTo>
                    <a:pt x="274" y="79"/>
                    <a:pt x="273" y="77"/>
                    <a:pt x="274" y="77"/>
                  </a:cubicBezTo>
                  <a:cubicBezTo>
                    <a:pt x="275" y="77"/>
                    <a:pt x="275" y="78"/>
                    <a:pt x="276" y="77"/>
                  </a:cubicBezTo>
                  <a:cubicBezTo>
                    <a:pt x="276" y="76"/>
                    <a:pt x="277" y="74"/>
                    <a:pt x="277" y="75"/>
                  </a:cubicBezTo>
                  <a:cubicBezTo>
                    <a:pt x="278" y="75"/>
                    <a:pt x="278" y="77"/>
                    <a:pt x="279" y="77"/>
                  </a:cubicBezTo>
                  <a:cubicBezTo>
                    <a:pt x="279" y="77"/>
                    <a:pt x="282" y="77"/>
                    <a:pt x="282" y="77"/>
                  </a:cubicBezTo>
                  <a:cubicBezTo>
                    <a:pt x="281" y="77"/>
                    <a:pt x="280" y="76"/>
                    <a:pt x="281" y="75"/>
                  </a:cubicBezTo>
                  <a:cubicBezTo>
                    <a:pt x="282" y="75"/>
                    <a:pt x="284" y="73"/>
                    <a:pt x="283" y="72"/>
                  </a:cubicBezTo>
                  <a:cubicBezTo>
                    <a:pt x="283" y="72"/>
                    <a:pt x="281" y="71"/>
                    <a:pt x="282" y="71"/>
                  </a:cubicBezTo>
                  <a:cubicBezTo>
                    <a:pt x="283" y="70"/>
                    <a:pt x="285" y="72"/>
                    <a:pt x="285" y="72"/>
                  </a:cubicBezTo>
                  <a:cubicBezTo>
                    <a:pt x="286" y="72"/>
                    <a:pt x="287" y="73"/>
                    <a:pt x="288" y="73"/>
                  </a:cubicBezTo>
                  <a:cubicBezTo>
                    <a:pt x="289" y="72"/>
                    <a:pt x="290" y="72"/>
                    <a:pt x="290" y="70"/>
                  </a:cubicBezTo>
                  <a:cubicBezTo>
                    <a:pt x="290" y="69"/>
                    <a:pt x="287" y="66"/>
                    <a:pt x="286" y="66"/>
                  </a:cubicBezTo>
                  <a:cubicBezTo>
                    <a:pt x="284" y="65"/>
                    <a:pt x="290" y="67"/>
                    <a:pt x="291" y="68"/>
                  </a:cubicBezTo>
                  <a:cubicBezTo>
                    <a:pt x="292" y="69"/>
                    <a:pt x="293" y="67"/>
                    <a:pt x="292" y="66"/>
                  </a:cubicBezTo>
                  <a:cubicBezTo>
                    <a:pt x="292" y="64"/>
                    <a:pt x="292" y="64"/>
                    <a:pt x="293" y="64"/>
                  </a:cubicBezTo>
                  <a:cubicBezTo>
                    <a:pt x="295" y="64"/>
                    <a:pt x="295" y="63"/>
                    <a:pt x="296" y="63"/>
                  </a:cubicBezTo>
                  <a:cubicBezTo>
                    <a:pt x="296" y="62"/>
                    <a:pt x="298" y="65"/>
                    <a:pt x="299" y="65"/>
                  </a:cubicBezTo>
                  <a:cubicBezTo>
                    <a:pt x="300" y="65"/>
                    <a:pt x="302" y="63"/>
                    <a:pt x="302" y="62"/>
                  </a:cubicBezTo>
                  <a:cubicBezTo>
                    <a:pt x="303" y="61"/>
                    <a:pt x="303" y="59"/>
                    <a:pt x="304" y="58"/>
                  </a:cubicBezTo>
                  <a:cubicBezTo>
                    <a:pt x="305" y="58"/>
                    <a:pt x="306" y="55"/>
                    <a:pt x="306" y="55"/>
                  </a:cubicBezTo>
                  <a:cubicBezTo>
                    <a:pt x="305" y="55"/>
                    <a:pt x="302" y="55"/>
                    <a:pt x="300" y="54"/>
                  </a:cubicBezTo>
                  <a:cubicBezTo>
                    <a:pt x="298" y="53"/>
                    <a:pt x="296" y="53"/>
                    <a:pt x="295" y="53"/>
                  </a:cubicBezTo>
                  <a:cubicBezTo>
                    <a:pt x="294" y="53"/>
                    <a:pt x="286" y="53"/>
                    <a:pt x="286" y="53"/>
                  </a:cubicBezTo>
                  <a:cubicBezTo>
                    <a:pt x="287" y="53"/>
                    <a:pt x="288" y="52"/>
                    <a:pt x="289" y="52"/>
                  </a:cubicBezTo>
                  <a:cubicBezTo>
                    <a:pt x="290" y="52"/>
                    <a:pt x="293" y="52"/>
                    <a:pt x="293" y="51"/>
                  </a:cubicBezTo>
                  <a:cubicBezTo>
                    <a:pt x="293" y="51"/>
                    <a:pt x="292" y="50"/>
                    <a:pt x="293" y="50"/>
                  </a:cubicBezTo>
                  <a:cubicBezTo>
                    <a:pt x="294" y="49"/>
                    <a:pt x="295" y="50"/>
                    <a:pt x="297" y="50"/>
                  </a:cubicBezTo>
                  <a:cubicBezTo>
                    <a:pt x="299" y="51"/>
                    <a:pt x="301" y="52"/>
                    <a:pt x="302" y="53"/>
                  </a:cubicBezTo>
                  <a:cubicBezTo>
                    <a:pt x="302" y="53"/>
                    <a:pt x="306" y="55"/>
                    <a:pt x="307" y="54"/>
                  </a:cubicBezTo>
                  <a:cubicBezTo>
                    <a:pt x="308" y="54"/>
                    <a:pt x="313" y="50"/>
                    <a:pt x="313" y="49"/>
                  </a:cubicBezTo>
                  <a:cubicBezTo>
                    <a:pt x="314" y="49"/>
                    <a:pt x="311" y="46"/>
                    <a:pt x="311" y="45"/>
                  </a:cubicBezTo>
                  <a:cubicBezTo>
                    <a:pt x="312" y="45"/>
                    <a:pt x="312" y="46"/>
                    <a:pt x="314" y="46"/>
                  </a:cubicBezTo>
                  <a:cubicBezTo>
                    <a:pt x="315" y="45"/>
                    <a:pt x="316" y="45"/>
                    <a:pt x="316" y="45"/>
                  </a:cubicBezTo>
                  <a:cubicBezTo>
                    <a:pt x="316" y="46"/>
                    <a:pt x="316" y="48"/>
                    <a:pt x="317" y="48"/>
                  </a:cubicBezTo>
                  <a:cubicBezTo>
                    <a:pt x="318" y="49"/>
                    <a:pt x="320" y="50"/>
                    <a:pt x="319" y="49"/>
                  </a:cubicBezTo>
                  <a:cubicBezTo>
                    <a:pt x="319" y="48"/>
                    <a:pt x="318" y="47"/>
                    <a:pt x="319" y="46"/>
                  </a:cubicBezTo>
                  <a:cubicBezTo>
                    <a:pt x="319" y="46"/>
                    <a:pt x="320" y="46"/>
                    <a:pt x="320" y="45"/>
                  </a:cubicBezTo>
                  <a:cubicBezTo>
                    <a:pt x="320" y="44"/>
                    <a:pt x="321" y="45"/>
                    <a:pt x="320" y="44"/>
                  </a:cubicBezTo>
                  <a:cubicBezTo>
                    <a:pt x="319" y="43"/>
                    <a:pt x="317" y="42"/>
                    <a:pt x="318" y="42"/>
                  </a:cubicBezTo>
                  <a:cubicBezTo>
                    <a:pt x="318" y="41"/>
                    <a:pt x="319" y="41"/>
                    <a:pt x="320" y="42"/>
                  </a:cubicBezTo>
                  <a:cubicBezTo>
                    <a:pt x="321" y="42"/>
                    <a:pt x="321" y="42"/>
                    <a:pt x="321" y="43"/>
                  </a:cubicBezTo>
                  <a:cubicBezTo>
                    <a:pt x="322" y="44"/>
                    <a:pt x="323" y="46"/>
                    <a:pt x="322" y="46"/>
                  </a:cubicBezTo>
                  <a:cubicBezTo>
                    <a:pt x="322" y="47"/>
                    <a:pt x="323" y="48"/>
                    <a:pt x="323" y="48"/>
                  </a:cubicBezTo>
                  <a:cubicBezTo>
                    <a:pt x="324" y="47"/>
                    <a:pt x="324" y="46"/>
                    <a:pt x="325" y="46"/>
                  </a:cubicBezTo>
                  <a:cubicBezTo>
                    <a:pt x="326" y="45"/>
                    <a:pt x="328" y="45"/>
                    <a:pt x="329" y="44"/>
                  </a:cubicBezTo>
                  <a:cubicBezTo>
                    <a:pt x="330" y="43"/>
                    <a:pt x="330" y="43"/>
                    <a:pt x="331" y="43"/>
                  </a:cubicBezTo>
                  <a:cubicBezTo>
                    <a:pt x="333" y="42"/>
                    <a:pt x="333" y="42"/>
                    <a:pt x="333" y="41"/>
                  </a:cubicBezTo>
                  <a:cubicBezTo>
                    <a:pt x="333" y="41"/>
                    <a:pt x="334" y="37"/>
                    <a:pt x="334" y="36"/>
                  </a:cubicBezTo>
                  <a:cubicBezTo>
                    <a:pt x="333" y="36"/>
                    <a:pt x="332" y="35"/>
                    <a:pt x="333" y="34"/>
                  </a:cubicBezTo>
                  <a:cubicBezTo>
                    <a:pt x="333" y="32"/>
                    <a:pt x="333" y="31"/>
                    <a:pt x="333" y="31"/>
                  </a:cubicBezTo>
                  <a:cubicBezTo>
                    <a:pt x="333" y="30"/>
                    <a:pt x="332" y="29"/>
                    <a:pt x="333" y="29"/>
                  </a:cubicBezTo>
                  <a:cubicBezTo>
                    <a:pt x="335" y="29"/>
                    <a:pt x="337" y="30"/>
                    <a:pt x="337" y="29"/>
                  </a:cubicBezTo>
                  <a:cubicBezTo>
                    <a:pt x="338" y="28"/>
                    <a:pt x="338" y="27"/>
                    <a:pt x="337" y="26"/>
                  </a:cubicBezTo>
                  <a:cubicBezTo>
                    <a:pt x="337" y="26"/>
                    <a:pt x="336" y="26"/>
                    <a:pt x="337" y="25"/>
                  </a:cubicBezTo>
                  <a:cubicBezTo>
                    <a:pt x="338" y="25"/>
                    <a:pt x="338" y="24"/>
                    <a:pt x="337" y="24"/>
                  </a:cubicBezTo>
                  <a:cubicBezTo>
                    <a:pt x="337" y="24"/>
                    <a:pt x="335" y="25"/>
                    <a:pt x="335" y="24"/>
                  </a:cubicBezTo>
                  <a:cubicBezTo>
                    <a:pt x="334" y="24"/>
                    <a:pt x="334" y="23"/>
                    <a:pt x="335" y="23"/>
                  </a:cubicBezTo>
                  <a:cubicBezTo>
                    <a:pt x="335" y="23"/>
                    <a:pt x="334" y="22"/>
                    <a:pt x="334" y="22"/>
                  </a:cubicBezTo>
                  <a:cubicBezTo>
                    <a:pt x="335" y="21"/>
                    <a:pt x="336" y="20"/>
                    <a:pt x="335" y="20"/>
                  </a:cubicBezTo>
                  <a:cubicBezTo>
                    <a:pt x="335" y="20"/>
                    <a:pt x="332" y="19"/>
                    <a:pt x="332" y="19"/>
                  </a:cubicBezTo>
                  <a:cubicBezTo>
                    <a:pt x="332" y="20"/>
                    <a:pt x="331" y="20"/>
                    <a:pt x="330" y="20"/>
                  </a:cubicBezTo>
                  <a:cubicBezTo>
                    <a:pt x="329" y="20"/>
                    <a:pt x="329" y="19"/>
                    <a:pt x="328" y="19"/>
                  </a:cubicBezTo>
                  <a:cubicBezTo>
                    <a:pt x="327" y="19"/>
                    <a:pt x="325" y="19"/>
                    <a:pt x="325" y="19"/>
                  </a:cubicBezTo>
                  <a:cubicBezTo>
                    <a:pt x="324" y="19"/>
                    <a:pt x="324" y="18"/>
                    <a:pt x="324" y="19"/>
                  </a:cubicBezTo>
                  <a:cubicBezTo>
                    <a:pt x="324" y="20"/>
                    <a:pt x="324" y="20"/>
                    <a:pt x="324" y="20"/>
                  </a:cubicBezTo>
                  <a:cubicBezTo>
                    <a:pt x="323" y="21"/>
                    <a:pt x="323" y="22"/>
                    <a:pt x="323" y="23"/>
                  </a:cubicBezTo>
                  <a:cubicBezTo>
                    <a:pt x="323" y="23"/>
                    <a:pt x="323" y="24"/>
                    <a:pt x="323" y="24"/>
                  </a:cubicBezTo>
                  <a:cubicBezTo>
                    <a:pt x="324" y="24"/>
                    <a:pt x="325" y="25"/>
                    <a:pt x="325" y="26"/>
                  </a:cubicBezTo>
                  <a:cubicBezTo>
                    <a:pt x="324" y="26"/>
                    <a:pt x="326" y="26"/>
                    <a:pt x="326" y="27"/>
                  </a:cubicBezTo>
                  <a:cubicBezTo>
                    <a:pt x="325" y="27"/>
                    <a:pt x="324" y="28"/>
                    <a:pt x="323" y="27"/>
                  </a:cubicBezTo>
                  <a:cubicBezTo>
                    <a:pt x="322" y="27"/>
                    <a:pt x="322" y="27"/>
                    <a:pt x="322" y="27"/>
                  </a:cubicBezTo>
                  <a:cubicBezTo>
                    <a:pt x="321" y="28"/>
                    <a:pt x="320" y="32"/>
                    <a:pt x="319" y="33"/>
                  </a:cubicBezTo>
                  <a:cubicBezTo>
                    <a:pt x="318" y="33"/>
                    <a:pt x="317" y="36"/>
                    <a:pt x="316" y="35"/>
                  </a:cubicBezTo>
                  <a:cubicBezTo>
                    <a:pt x="315" y="35"/>
                    <a:pt x="316" y="34"/>
                    <a:pt x="315" y="35"/>
                  </a:cubicBezTo>
                  <a:cubicBezTo>
                    <a:pt x="315" y="36"/>
                    <a:pt x="316" y="38"/>
                    <a:pt x="315" y="38"/>
                  </a:cubicBezTo>
                  <a:cubicBezTo>
                    <a:pt x="314" y="38"/>
                    <a:pt x="313" y="40"/>
                    <a:pt x="312" y="39"/>
                  </a:cubicBezTo>
                  <a:cubicBezTo>
                    <a:pt x="312" y="39"/>
                    <a:pt x="311" y="39"/>
                    <a:pt x="311" y="38"/>
                  </a:cubicBezTo>
                  <a:cubicBezTo>
                    <a:pt x="310" y="37"/>
                    <a:pt x="310" y="36"/>
                    <a:pt x="309" y="36"/>
                  </a:cubicBezTo>
                  <a:cubicBezTo>
                    <a:pt x="309" y="35"/>
                    <a:pt x="310" y="32"/>
                    <a:pt x="310" y="31"/>
                  </a:cubicBezTo>
                  <a:cubicBezTo>
                    <a:pt x="310" y="31"/>
                    <a:pt x="311" y="30"/>
                    <a:pt x="311" y="31"/>
                  </a:cubicBezTo>
                  <a:cubicBezTo>
                    <a:pt x="311" y="31"/>
                    <a:pt x="312" y="31"/>
                    <a:pt x="312" y="29"/>
                  </a:cubicBezTo>
                  <a:cubicBezTo>
                    <a:pt x="313" y="28"/>
                    <a:pt x="314" y="27"/>
                    <a:pt x="313" y="26"/>
                  </a:cubicBezTo>
                  <a:cubicBezTo>
                    <a:pt x="312" y="25"/>
                    <a:pt x="311" y="25"/>
                    <a:pt x="311" y="24"/>
                  </a:cubicBezTo>
                  <a:cubicBezTo>
                    <a:pt x="311" y="23"/>
                    <a:pt x="309" y="23"/>
                    <a:pt x="308" y="24"/>
                  </a:cubicBezTo>
                  <a:cubicBezTo>
                    <a:pt x="308" y="24"/>
                    <a:pt x="306" y="24"/>
                    <a:pt x="307" y="25"/>
                  </a:cubicBezTo>
                  <a:cubicBezTo>
                    <a:pt x="307" y="26"/>
                    <a:pt x="306" y="28"/>
                    <a:pt x="306" y="28"/>
                  </a:cubicBezTo>
                  <a:cubicBezTo>
                    <a:pt x="305" y="29"/>
                    <a:pt x="303" y="31"/>
                    <a:pt x="302" y="31"/>
                  </a:cubicBezTo>
                  <a:cubicBezTo>
                    <a:pt x="302" y="31"/>
                    <a:pt x="301" y="29"/>
                    <a:pt x="302" y="29"/>
                  </a:cubicBezTo>
                  <a:cubicBezTo>
                    <a:pt x="302" y="28"/>
                    <a:pt x="303" y="25"/>
                    <a:pt x="302" y="25"/>
                  </a:cubicBezTo>
                  <a:cubicBezTo>
                    <a:pt x="302" y="24"/>
                    <a:pt x="300" y="24"/>
                    <a:pt x="301" y="23"/>
                  </a:cubicBezTo>
                  <a:cubicBezTo>
                    <a:pt x="302" y="23"/>
                    <a:pt x="303" y="24"/>
                    <a:pt x="303" y="23"/>
                  </a:cubicBezTo>
                  <a:cubicBezTo>
                    <a:pt x="302" y="22"/>
                    <a:pt x="301" y="22"/>
                    <a:pt x="300" y="22"/>
                  </a:cubicBezTo>
                  <a:cubicBezTo>
                    <a:pt x="299" y="21"/>
                    <a:pt x="300" y="20"/>
                    <a:pt x="299" y="20"/>
                  </a:cubicBezTo>
                  <a:cubicBezTo>
                    <a:pt x="298" y="20"/>
                    <a:pt x="297" y="19"/>
                    <a:pt x="297" y="19"/>
                  </a:cubicBezTo>
                  <a:cubicBezTo>
                    <a:pt x="298" y="18"/>
                    <a:pt x="300" y="18"/>
                    <a:pt x="301" y="17"/>
                  </a:cubicBezTo>
                  <a:cubicBezTo>
                    <a:pt x="302" y="17"/>
                    <a:pt x="302" y="16"/>
                    <a:pt x="302" y="16"/>
                  </a:cubicBezTo>
                  <a:cubicBezTo>
                    <a:pt x="301" y="16"/>
                    <a:pt x="300" y="16"/>
                    <a:pt x="300" y="16"/>
                  </a:cubicBezTo>
                  <a:cubicBezTo>
                    <a:pt x="299" y="16"/>
                    <a:pt x="298" y="16"/>
                    <a:pt x="299" y="16"/>
                  </a:cubicBezTo>
                  <a:cubicBezTo>
                    <a:pt x="300" y="15"/>
                    <a:pt x="302" y="16"/>
                    <a:pt x="302" y="15"/>
                  </a:cubicBezTo>
                  <a:cubicBezTo>
                    <a:pt x="302" y="14"/>
                    <a:pt x="302" y="12"/>
                    <a:pt x="300" y="11"/>
                  </a:cubicBezTo>
                  <a:cubicBezTo>
                    <a:pt x="299" y="9"/>
                    <a:pt x="298" y="8"/>
                    <a:pt x="298" y="7"/>
                  </a:cubicBezTo>
                  <a:cubicBezTo>
                    <a:pt x="298" y="6"/>
                    <a:pt x="298" y="5"/>
                    <a:pt x="298" y="4"/>
                  </a:cubicBezTo>
                  <a:cubicBezTo>
                    <a:pt x="299" y="3"/>
                    <a:pt x="298" y="0"/>
                    <a:pt x="296" y="0"/>
                  </a:cubicBezTo>
                  <a:cubicBezTo>
                    <a:pt x="295" y="0"/>
                    <a:pt x="293" y="0"/>
                    <a:pt x="292" y="1"/>
                  </a:cubicBezTo>
                  <a:cubicBezTo>
                    <a:pt x="292" y="2"/>
                    <a:pt x="293" y="4"/>
                    <a:pt x="293" y="4"/>
                  </a:cubicBezTo>
                  <a:cubicBezTo>
                    <a:pt x="292" y="5"/>
                    <a:pt x="292" y="5"/>
                    <a:pt x="291" y="5"/>
                  </a:cubicBezTo>
                  <a:cubicBezTo>
                    <a:pt x="291" y="5"/>
                    <a:pt x="290" y="4"/>
                    <a:pt x="290" y="4"/>
                  </a:cubicBezTo>
                  <a:cubicBezTo>
                    <a:pt x="289" y="5"/>
                    <a:pt x="289" y="5"/>
                    <a:pt x="288" y="5"/>
                  </a:cubicBezTo>
                  <a:cubicBezTo>
                    <a:pt x="288" y="6"/>
                    <a:pt x="286" y="8"/>
                    <a:pt x="286" y="9"/>
                  </a:cubicBezTo>
                  <a:cubicBezTo>
                    <a:pt x="285" y="11"/>
                    <a:pt x="284" y="12"/>
                    <a:pt x="284" y="14"/>
                  </a:cubicBezTo>
                  <a:cubicBezTo>
                    <a:pt x="284" y="16"/>
                    <a:pt x="284" y="17"/>
                    <a:pt x="286" y="17"/>
                  </a:cubicBezTo>
                  <a:cubicBezTo>
                    <a:pt x="287" y="17"/>
                    <a:pt x="286" y="18"/>
                    <a:pt x="287" y="18"/>
                  </a:cubicBezTo>
                  <a:cubicBezTo>
                    <a:pt x="288" y="18"/>
                    <a:pt x="288" y="20"/>
                    <a:pt x="289" y="20"/>
                  </a:cubicBezTo>
                  <a:cubicBezTo>
                    <a:pt x="290" y="20"/>
                    <a:pt x="291" y="20"/>
                    <a:pt x="291" y="20"/>
                  </a:cubicBezTo>
                  <a:cubicBezTo>
                    <a:pt x="292" y="21"/>
                    <a:pt x="295" y="20"/>
                    <a:pt x="294" y="21"/>
                  </a:cubicBezTo>
                  <a:cubicBezTo>
                    <a:pt x="293" y="22"/>
                    <a:pt x="292" y="21"/>
                    <a:pt x="291" y="22"/>
                  </a:cubicBezTo>
                  <a:cubicBezTo>
                    <a:pt x="290" y="24"/>
                    <a:pt x="289" y="25"/>
                    <a:pt x="288" y="26"/>
                  </a:cubicBezTo>
                  <a:cubicBezTo>
                    <a:pt x="287" y="26"/>
                    <a:pt x="287" y="28"/>
                    <a:pt x="288" y="27"/>
                  </a:cubicBezTo>
                  <a:cubicBezTo>
                    <a:pt x="288" y="27"/>
                    <a:pt x="291" y="26"/>
                    <a:pt x="291" y="26"/>
                  </a:cubicBezTo>
                  <a:cubicBezTo>
                    <a:pt x="291" y="26"/>
                    <a:pt x="290" y="28"/>
                    <a:pt x="291" y="28"/>
                  </a:cubicBezTo>
                  <a:cubicBezTo>
                    <a:pt x="291" y="29"/>
                    <a:pt x="291" y="29"/>
                    <a:pt x="290" y="29"/>
                  </a:cubicBezTo>
                  <a:cubicBezTo>
                    <a:pt x="290" y="29"/>
                    <a:pt x="288" y="30"/>
                    <a:pt x="287" y="31"/>
                  </a:cubicBezTo>
                  <a:cubicBezTo>
                    <a:pt x="286" y="31"/>
                    <a:pt x="285" y="33"/>
                    <a:pt x="284" y="33"/>
                  </a:cubicBezTo>
                  <a:cubicBezTo>
                    <a:pt x="283" y="33"/>
                    <a:pt x="282" y="35"/>
                    <a:pt x="282" y="35"/>
                  </a:cubicBezTo>
                  <a:cubicBezTo>
                    <a:pt x="281" y="35"/>
                    <a:pt x="281" y="36"/>
                    <a:pt x="281" y="37"/>
                  </a:cubicBezTo>
                  <a:cubicBezTo>
                    <a:pt x="282" y="37"/>
                    <a:pt x="282" y="40"/>
                    <a:pt x="282" y="40"/>
                  </a:cubicBezTo>
                  <a:cubicBezTo>
                    <a:pt x="281" y="41"/>
                    <a:pt x="280" y="43"/>
                    <a:pt x="280" y="42"/>
                  </a:cubicBezTo>
                  <a:cubicBezTo>
                    <a:pt x="280" y="40"/>
                    <a:pt x="281" y="39"/>
                    <a:pt x="279" y="38"/>
                  </a:cubicBezTo>
                  <a:cubicBezTo>
                    <a:pt x="278" y="37"/>
                    <a:pt x="278" y="36"/>
                    <a:pt x="278" y="35"/>
                  </a:cubicBezTo>
                  <a:cubicBezTo>
                    <a:pt x="279" y="35"/>
                    <a:pt x="279" y="34"/>
                    <a:pt x="279" y="34"/>
                  </a:cubicBezTo>
                  <a:cubicBezTo>
                    <a:pt x="278" y="33"/>
                    <a:pt x="278" y="33"/>
                    <a:pt x="279" y="32"/>
                  </a:cubicBezTo>
                  <a:cubicBezTo>
                    <a:pt x="279" y="32"/>
                    <a:pt x="280" y="31"/>
                    <a:pt x="279" y="31"/>
                  </a:cubicBezTo>
                  <a:cubicBezTo>
                    <a:pt x="278" y="30"/>
                    <a:pt x="277" y="29"/>
                    <a:pt x="276" y="30"/>
                  </a:cubicBezTo>
                  <a:cubicBezTo>
                    <a:pt x="275" y="30"/>
                    <a:pt x="274" y="31"/>
                    <a:pt x="274" y="32"/>
                  </a:cubicBezTo>
                  <a:cubicBezTo>
                    <a:pt x="274" y="32"/>
                    <a:pt x="275" y="36"/>
                    <a:pt x="274" y="36"/>
                  </a:cubicBezTo>
                  <a:cubicBezTo>
                    <a:pt x="273" y="35"/>
                    <a:pt x="272" y="34"/>
                    <a:pt x="272" y="34"/>
                  </a:cubicBezTo>
                  <a:cubicBezTo>
                    <a:pt x="272" y="34"/>
                    <a:pt x="270" y="35"/>
                    <a:pt x="269" y="35"/>
                  </a:cubicBezTo>
                  <a:cubicBezTo>
                    <a:pt x="268" y="35"/>
                    <a:pt x="266" y="35"/>
                    <a:pt x="265" y="35"/>
                  </a:cubicBezTo>
                  <a:cubicBezTo>
                    <a:pt x="264" y="35"/>
                    <a:pt x="261" y="36"/>
                    <a:pt x="260" y="36"/>
                  </a:cubicBezTo>
                  <a:cubicBezTo>
                    <a:pt x="260" y="36"/>
                    <a:pt x="258" y="36"/>
                    <a:pt x="257" y="36"/>
                  </a:cubicBezTo>
                  <a:cubicBezTo>
                    <a:pt x="257" y="36"/>
                    <a:pt x="257" y="35"/>
                    <a:pt x="256" y="34"/>
                  </a:cubicBezTo>
                  <a:cubicBezTo>
                    <a:pt x="255" y="34"/>
                    <a:pt x="255" y="32"/>
                    <a:pt x="254" y="32"/>
                  </a:cubicBezTo>
                  <a:cubicBezTo>
                    <a:pt x="252" y="33"/>
                    <a:pt x="251" y="33"/>
                    <a:pt x="251" y="32"/>
                  </a:cubicBezTo>
                  <a:cubicBezTo>
                    <a:pt x="250" y="32"/>
                    <a:pt x="248" y="32"/>
                    <a:pt x="248" y="30"/>
                  </a:cubicBezTo>
                  <a:cubicBezTo>
                    <a:pt x="247" y="29"/>
                    <a:pt x="249" y="27"/>
                    <a:pt x="248" y="27"/>
                  </a:cubicBezTo>
                  <a:cubicBezTo>
                    <a:pt x="247" y="26"/>
                    <a:pt x="244" y="27"/>
                    <a:pt x="243" y="27"/>
                  </a:cubicBezTo>
                  <a:cubicBezTo>
                    <a:pt x="242" y="27"/>
                    <a:pt x="239" y="27"/>
                    <a:pt x="238" y="27"/>
                  </a:cubicBezTo>
                  <a:cubicBezTo>
                    <a:pt x="238" y="28"/>
                    <a:pt x="237" y="28"/>
                    <a:pt x="236" y="29"/>
                  </a:cubicBezTo>
                  <a:cubicBezTo>
                    <a:pt x="235" y="30"/>
                    <a:pt x="234" y="31"/>
                    <a:pt x="235" y="31"/>
                  </a:cubicBezTo>
                  <a:cubicBezTo>
                    <a:pt x="235" y="32"/>
                    <a:pt x="236" y="33"/>
                    <a:pt x="236" y="32"/>
                  </a:cubicBezTo>
                  <a:cubicBezTo>
                    <a:pt x="237" y="31"/>
                    <a:pt x="237" y="31"/>
                    <a:pt x="237" y="31"/>
                  </a:cubicBezTo>
                  <a:cubicBezTo>
                    <a:pt x="238" y="31"/>
                    <a:pt x="239" y="31"/>
                    <a:pt x="240" y="31"/>
                  </a:cubicBezTo>
                  <a:cubicBezTo>
                    <a:pt x="241" y="30"/>
                    <a:pt x="243" y="29"/>
                    <a:pt x="243" y="29"/>
                  </a:cubicBezTo>
                  <a:cubicBezTo>
                    <a:pt x="244" y="29"/>
                    <a:pt x="246" y="29"/>
                    <a:pt x="246" y="29"/>
                  </a:cubicBezTo>
                  <a:cubicBezTo>
                    <a:pt x="245" y="29"/>
                    <a:pt x="244" y="31"/>
                    <a:pt x="243" y="31"/>
                  </a:cubicBezTo>
                  <a:cubicBezTo>
                    <a:pt x="243" y="31"/>
                    <a:pt x="241" y="32"/>
                    <a:pt x="240" y="32"/>
                  </a:cubicBezTo>
                  <a:cubicBezTo>
                    <a:pt x="240" y="32"/>
                    <a:pt x="239" y="33"/>
                    <a:pt x="238" y="33"/>
                  </a:cubicBezTo>
                  <a:cubicBezTo>
                    <a:pt x="237" y="33"/>
                    <a:pt x="235" y="34"/>
                    <a:pt x="235" y="34"/>
                  </a:cubicBezTo>
                  <a:cubicBezTo>
                    <a:pt x="235" y="35"/>
                    <a:pt x="234" y="36"/>
                    <a:pt x="233" y="36"/>
                  </a:cubicBezTo>
                  <a:cubicBezTo>
                    <a:pt x="233" y="37"/>
                    <a:pt x="234" y="37"/>
                    <a:pt x="234" y="38"/>
                  </a:cubicBezTo>
                  <a:cubicBezTo>
                    <a:pt x="234" y="38"/>
                    <a:pt x="234" y="39"/>
                    <a:pt x="234" y="40"/>
                  </a:cubicBezTo>
                  <a:cubicBezTo>
                    <a:pt x="235" y="40"/>
                    <a:pt x="234" y="41"/>
                    <a:pt x="233" y="42"/>
                  </a:cubicBezTo>
                  <a:cubicBezTo>
                    <a:pt x="233" y="43"/>
                    <a:pt x="235" y="45"/>
                    <a:pt x="233" y="44"/>
                  </a:cubicBezTo>
                  <a:cubicBezTo>
                    <a:pt x="232" y="44"/>
                    <a:pt x="230" y="42"/>
                    <a:pt x="231" y="41"/>
                  </a:cubicBezTo>
                  <a:cubicBezTo>
                    <a:pt x="232" y="41"/>
                    <a:pt x="233" y="40"/>
                    <a:pt x="232" y="40"/>
                  </a:cubicBezTo>
                  <a:cubicBezTo>
                    <a:pt x="232" y="39"/>
                    <a:pt x="232" y="37"/>
                    <a:pt x="231" y="37"/>
                  </a:cubicBezTo>
                  <a:cubicBezTo>
                    <a:pt x="230" y="38"/>
                    <a:pt x="229" y="39"/>
                    <a:pt x="229" y="38"/>
                  </a:cubicBezTo>
                  <a:cubicBezTo>
                    <a:pt x="229" y="37"/>
                    <a:pt x="230" y="35"/>
                    <a:pt x="230" y="35"/>
                  </a:cubicBezTo>
                  <a:cubicBezTo>
                    <a:pt x="229" y="36"/>
                    <a:pt x="228" y="36"/>
                    <a:pt x="228" y="36"/>
                  </a:cubicBezTo>
                  <a:cubicBezTo>
                    <a:pt x="228" y="35"/>
                    <a:pt x="227" y="33"/>
                    <a:pt x="227" y="33"/>
                  </a:cubicBezTo>
                  <a:cubicBezTo>
                    <a:pt x="226" y="33"/>
                    <a:pt x="223" y="35"/>
                    <a:pt x="222" y="35"/>
                  </a:cubicBezTo>
                  <a:cubicBezTo>
                    <a:pt x="221" y="35"/>
                    <a:pt x="216" y="36"/>
                    <a:pt x="215" y="36"/>
                  </a:cubicBezTo>
                  <a:cubicBezTo>
                    <a:pt x="214" y="35"/>
                    <a:pt x="214" y="36"/>
                    <a:pt x="212" y="36"/>
                  </a:cubicBezTo>
                  <a:cubicBezTo>
                    <a:pt x="211" y="35"/>
                    <a:pt x="207" y="34"/>
                    <a:pt x="208" y="34"/>
                  </a:cubicBezTo>
                  <a:cubicBezTo>
                    <a:pt x="210" y="34"/>
                    <a:pt x="211" y="34"/>
                    <a:pt x="211" y="33"/>
                  </a:cubicBezTo>
                  <a:cubicBezTo>
                    <a:pt x="211" y="33"/>
                    <a:pt x="209" y="32"/>
                    <a:pt x="211" y="32"/>
                  </a:cubicBezTo>
                  <a:cubicBezTo>
                    <a:pt x="212" y="32"/>
                    <a:pt x="213" y="32"/>
                    <a:pt x="213" y="32"/>
                  </a:cubicBezTo>
                  <a:cubicBezTo>
                    <a:pt x="213" y="31"/>
                    <a:pt x="212" y="30"/>
                    <a:pt x="213" y="30"/>
                  </a:cubicBezTo>
                  <a:cubicBezTo>
                    <a:pt x="215" y="30"/>
                    <a:pt x="215" y="31"/>
                    <a:pt x="216" y="30"/>
                  </a:cubicBezTo>
                  <a:cubicBezTo>
                    <a:pt x="217" y="30"/>
                    <a:pt x="217" y="29"/>
                    <a:pt x="216" y="28"/>
                  </a:cubicBezTo>
                  <a:cubicBezTo>
                    <a:pt x="215" y="28"/>
                    <a:pt x="215" y="26"/>
                    <a:pt x="213" y="26"/>
                  </a:cubicBezTo>
                  <a:cubicBezTo>
                    <a:pt x="211" y="26"/>
                    <a:pt x="210" y="25"/>
                    <a:pt x="210" y="26"/>
                  </a:cubicBezTo>
                  <a:cubicBezTo>
                    <a:pt x="210" y="27"/>
                    <a:pt x="211" y="28"/>
                    <a:pt x="210" y="28"/>
                  </a:cubicBezTo>
                  <a:cubicBezTo>
                    <a:pt x="208" y="27"/>
                    <a:pt x="208" y="27"/>
                    <a:pt x="206" y="26"/>
                  </a:cubicBezTo>
                  <a:cubicBezTo>
                    <a:pt x="204" y="26"/>
                    <a:pt x="204" y="25"/>
                    <a:pt x="203" y="24"/>
                  </a:cubicBezTo>
                  <a:cubicBezTo>
                    <a:pt x="202" y="24"/>
                    <a:pt x="203" y="24"/>
                    <a:pt x="202" y="23"/>
                  </a:cubicBezTo>
                  <a:cubicBezTo>
                    <a:pt x="201" y="23"/>
                    <a:pt x="196" y="20"/>
                    <a:pt x="195" y="20"/>
                  </a:cubicBezTo>
                  <a:cubicBezTo>
                    <a:pt x="194" y="20"/>
                    <a:pt x="193" y="19"/>
                    <a:pt x="192" y="19"/>
                  </a:cubicBezTo>
                  <a:cubicBezTo>
                    <a:pt x="190" y="19"/>
                    <a:pt x="188" y="18"/>
                    <a:pt x="188" y="19"/>
                  </a:cubicBezTo>
                  <a:cubicBezTo>
                    <a:pt x="188" y="19"/>
                    <a:pt x="186" y="21"/>
                    <a:pt x="185" y="21"/>
                  </a:cubicBezTo>
                  <a:cubicBezTo>
                    <a:pt x="184" y="20"/>
                    <a:pt x="186" y="19"/>
                    <a:pt x="186" y="19"/>
                  </a:cubicBezTo>
                  <a:cubicBezTo>
                    <a:pt x="186" y="19"/>
                    <a:pt x="185" y="18"/>
                    <a:pt x="186" y="17"/>
                  </a:cubicBezTo>
                  <a:cubicBezTo>
                    <a:pt x="186" y="16"/>
                    <a:pt x="186" y="16"/>
                    <a:pt x="185" y="16"/>
                  </a:cubicBezTo>
                  <a:cubicBezTo>
                    <a:pt x="184" y="17"/>
                    <a:pt x="184" y="17"/>
                    <a:pt x="184" y="18"/>
                  </a:cubicBezTo>
                  <a:cubicBezTo>
                    <a:pt x="184" y="19"/>
                    <a:pt x="183" y="19"/>
                    <a:pt x="183" y="19"/>
                  </a:cubicBezTo>
                  <a:cubicBezTo>
                    <a:pt x="182" y="20"/>
                    <a:pt x="182" y="21"/>
                    <a:pt x="181" y="21"/>
                  </a:cubicBezTo>
                  <a:cubicBezTo>
                    <a:pt x="180" y="22"/>
                    <a:pt x="179" y="21"/>
                    <a:pt x="178" y="20"/>
                  </a:cubicBezTo>
                  <a:cubicBezTo>
                    <a:pt x="178" y="18"/>
                    <a:pt x="177" y="18"/>
                    <a:pt x="177" y="16"/>
                  </a:cubicBezTo>
                  <a:cubicBezTo>
                    <a:pt x="177" y="14"/>
                    <a:pt x="176" y="12"/>
                    <a:pt x="176" y="12"/>
                  </a:cubicBezTo>
                  <a:cubicBezTo>
                    <a:pt x="175" y="11"/>
                    <a:pt x="174" y="10"/>
                    <a:pt x="174" y="11"/>
                  </a:cubicBezTo>
                  <a:cubicBezTo>
                    <a:pt x="174" y="11"/>
                    <a:pt x="173" y="12"/>
                    <a:pt x="173" y="12"/>
                  </a:cubicBezTo>
                  <a:cubicBezTo>
                    <a:pt x="174" y="13"/>
                    <a:pt x="173" y="14"/>
                    <a:pt x="174" y="14"/>
                  </a:cubicBezTo>
                  <a:cubicBezTo>
                    <a:pt x="175" y="14"/>
                    <a:pt x="175" y="15"/>
                    <a:pt x="175" y="15"/>
                  </a:cubicBezTo>
                  <a:cubicBezTo>
                    <a:pt x="174" y="15"/>
                    <a:pt x="173" y="15"/>
                    <a:pt x="173" y="16"/>
                  </a:cubicBezTo>
                  <a:cubicBezTo>
                    <a:pt x="173" y="16"/>
                    <a:pt x="172" y="17"/>
                    <a:pt x="172" y="17"/>
                  </a:cubicBezTo>
                  <a:cubicBezTo>
                    <a:pt x="171" y="17"/>
                    <a:pt x="170" y="19"/>
                    <a:pt x="170" y="19"/>
                  </a:cubicBezTo>
                  <a:cubicBezTo>
                    <a:pt x="169" y="19"/>
                    <a:pt x="169" y="18"/>
                    <a:pt x="168" y="18"/>
                  </a:cubicBezTo>
                  <a:cubicBezTo>
                    <a:pt x="167" y="18"/>
                    <a:pt x="165" y="20"/>
                    <a:pt x="166" y="19"/>
                  </a:cubicBezTo>
                  <a:cubicBezTo>
                    <a:pt x="166" y="17"/>
                    <a:pt x="167" y="17"/>
                    <a:pt x="166" y="16"/>
                  </a:cubicBezTo>
                  <a:cubicBezTo>
                    <a:pt x="166" y="15"/>
                    <a:pt x="165" y="14"/>
                    <a:pt x="164" y="15"/>
                  </a:cubicBezTo>
                  <a:cubicBezTo>
                    <a:pt x="163" y="16"/>
                    <a:pt x="161" y="17"/>
                    <a:pt x="160" y="18"/>
                  </a:cubicBezTo>
                  <a:cubicBezTo>
                    <a:pt x="160" y="18"/>
                    <a:pt x="157" y="22"/>
                    <a:pt x="156" y="22"/>
                  </a:cubicBezTo>
                  <a:cubicBezTo>
                    <a:pt x="156" y="23"/>
                    <a:pt x="154" y="24"/>
                    <a:pt x="154" y="23"/>
                  </a:cubicBezTo>
                  <a:cubicBezTo>
                    <a:pt x="155" y="22"/>
                    <a:pt x="158" y="20"/>
                    <a:pt x="157" y="19"/>
                  </a:cubicBezTo>
                  <a:cubicBezTo>
                    <a:pt x="157" y="19"/>
                    <a:pt x="157" y="18"/>
                    <a:pt x="157" y="19"/>
                  </a:cubicBezTo>
                  <a:cubicBezTo>
                    <a:pt x="156" y="19"/>
                    <a:pt x="153" y="21"/>
                    <a:pt x="152" y="22"/>
                  </a:cubicBezTo>
                  <a:cubicBezTo>
                    <a:pt x="150" y="23"/>
                    <a:pt x="147" y="24"/>
                    <a:pt x="147" y="25"/>
                  </a:cubicBezTo>
                  <a:cubicBezTo>
                    <a:pt x="146" y="25"/>
                    <a:pt x="145" y="27"/>
                    <a:pt x="145" y="26"/>
                  </a:cubicBezTo>
                  <a:cubicBezTo>
                    <a:pt x="145" y="26"/>
                    <a:pt x="145" y="25"/>
                    <a:pt x="144" y="25"/>
                  </a:cubicBezTo>
                  <a:cubicBezTo>
                    <a:pt x="143" y="26"/>
                    <a:pt x="144" y="27"/>
                    <a:pt x="143" y="27"/>
                  </a:cubicBezTo>
                  <a:cubicBezTo>
                    <a:pt x="142" y="27"/>
                    <a:pt x="141" y="26"/>
                    <a:pt x="141" y="26"/>
                  </a:cubicBezTo>
                  <a:cubicBezTo>
                    <a:pt x="140" y="27"/>
                    <a:pt x="140" y="28"/>
                    <a:pt x="139" y="27"/>
                  </a:cubicBezTo>
                  <a:cubicBezTo>
                    <a:pt x="138" y="26"/>
                    <a:pt x="137" y="26"/>
                    <a:pt x="137" y="26"/>
                  </a:cubicBezTo>
                  <a:cubicBezTo>
                    <a:pt x="137" y="27"/>
                    <a:pt x="136" y="27"/>
                    <a:pt x="136" y="27"/>
                  </a:cubicBezTo>
                  <a:cubicBezTo>
                    <a:pt x="135" y="27"/>
                    <a:pt x="133" y="25"/>
                    <a:pt x="133" y="24"/>
                  </a:cubicBezTo>
                  <a:cubicBezTo>
                    <a:pt x="133" y="24"/>
                    <a:pt x="133" y="23"/>
                    <a:pt x="132" y="23"/>
                  </a:cubicBezTo>
                  <a:cubicBezTo>
                    <a:pt x="131" y="22"/>
                    <a:pt x="131" y="20"/>
                    <a:pt x="131" y="20"/>
                  </a:cubicBezTo>
                  <a:cubicBezTo>
                    <a:pt x="130" y="20"/>
                    <a:pt x="129" y="20"/>
                    <a:pt x="127" y="20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20"/>
                    <a:pt x="126" y="20"/>
                    <a:pt x="126" y="20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5" y="20"/>
                    <a:pt x="124" y="20"/>
                    <a:pt x="123" y="2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3" y="20"/>
                    <a:pt x="123" y="20"/>
                    <a:pt x="123" y="19"/>
                  </a:cubicBezTo>
                  <a:cubicBezTo>
                    <a:pt x="122" y="19"/>
                    <a:pt x="118" y="17"/>
                    <a:pt x="117" y="17"/>
                  </a:cubicBezTo>
                  <a:cubicBezTo>
                    <a:pt x="117" y="16"/>
                    <a:pt x="116" y="16"/>
                    <a:pt x="114" y="16"/>
                  </a:cubicBezTo>
                  <a:cubicBezTo>
                    <a:pt x="112" y="17"/>
                    <a:pt x="109" y="17"/>
                    <a:pt x="107" y="16"/>
                  </a:cubicBezTo>
                  <a:cubicBezTo>
                    <a:pt x="105" y="16"/>
                    <a:pt x="102" y="16"/>
                    <a:pt x="101" y="16"/>
                  </a:cubicBezTo>
                  <a:cubicBezTo>
                    <a:pt x="101" y="15"/>
                    <a:pt x="101" y="14"/>
                    <a:pt x="100" y="14"/>
                  </a:cubicBezTo>
                  <a:cubicBezTo>
                    <a:pt x="99" y="14"/>
                    <a:pt x="95" y="14"/>
                    <a:pt x="94" y="13"/>
                  </a:cubicBezTo>
                  <a:cubicBezTo>
                    <a:pt x="94" y="13"/>
                    <a:pt x="91" y="12"/>
                    <a:pt x="90" y="13"/>
                  </a:cubicBezTo>
                  <a:cubicBezTo>
                    <a:pt x="89" y="13"/>
                    <a:pt x="89" y="14"/>
                    <a:pt x="88" y="14"/>
                  </a:cubicBezTo>
                  <a:cubicBezTo>
                    <a:pt x="87" y="13"/>
                    <a:pt x="88" y="13"/>
                    <a:pt x="87" y="12"/>
                  </a:cubicBezTo>
                  <a:cubicBezTo>
                    <a:pt x="86" y="12"/>
                    <a:pt x="85" y="11"/>
                    <a:pt x="85" y="11"/>
                  </a:cubicBezTo>
                  <a:cubicBezTo>
                    <a:pt x="86" y="11"/>
                    <a:pt x="87" y="9"/>
                    <a:pt x="87" y="9"/>
                  </a:cubicBezTo>
                  <a:cubicBezTo>
                    <a:pt x="86" y="9"/>
                    <a:pt x="82" y="10"/>
                    <a:pt x="81" y="10"/>
                  </a:cubicBezTo>
                  <a:cubicBezTo>
                    <a:pt x="80" y="10"/>
                    <a:pt x="78" y="10"/>
                    <a:pt x="79" y="9"/>
                  </a:cubicBezTo>
                  <a:cubicBezTo>
                    <a:pt x="80" y="9"/>
                    <a:pt x="81" y="8"/>
                    <a:pt x="80" y="8"/>
                  </a:cubicBezTo>
                  <a:cubicBezTo>
                    <a:pt x="80" y="8"/>
                    <a:pt x="79" y="8"/>
                    <a:pt x="78" y="8"/>
                  </a:cubicBezTo>
                  <a:cubicBezTo>
                    <a:pt x="77" y="9"/>
                    <a:pt x="76" y="11"/>
                    <a:pt x="76" y="10"/>
                  </a:cubicBezTo>
                  <a:cubicBezTo>
                    <a:pt x="75" y="10"/>
                    <a:pt x="76" y="8"/>
                    <a:pt x="76" y="8"/>
                  </a:cubicBezTo>
                  <a:cubicBezTo>
                    <a:pt x="76" y="7"/>
                    <a:pt x="75" y="7"/>
                    <a:pt x="75" y="6"/>
                  </a:cubicBezTo>
                  <a:cubicBezTo>
                    <a:pt x="75" y="6"/>
                    <a:pt x="73" y="5"/>
                    <a:pt x="73" y="6"/>
                  </a:cubicBezTo>
                  <a:cubicBezTo>
                    <a:pt x="72" y="6"/>
                    <a:pt x="70" y="9"/>
                    <a:pt x="69" y="9"/>
                  </a:cubicBezTo>
                  <a:cubicBezTo>
                    <a:pt x="67" y="10"/>
                    <a:pt x="63" y="11"/>
                    <a:pt x="62" y="11"/>
                  </a:cubicBezTo>
                  <a:cubicBezTo>
                    <a:pt x="61" y="11"/>
                    <a:pt x="60" y="10"/>
                    <a:pt x="59" y="11"/>
                  </a:cubicBezTo>
                  <a:cubicBezTo>
                    <a:pt x="59" y="11"/>
                    <a:pt x="57" y="13"/>
                    <a:pt x="56" y="13"/>
                  </a:cubicBezTo>
                  <a:cubicBezTo>
                    <a:pt x="55" y="13"/>
                    <a:pt x="53" y="14"/>
                    <a:pt x="51" y="14"/>
                  </a:cubicBezTo>
                  <a:cubicBezTo>
                    <a:pt x="49" y="14"/>
                    <a:pt x="49" y="15"/>
                    <a:pt x="48" y="16"/>
                  </a:cubicBezTo>
                  <a:cubicBezTo>
                    <a:pt x="48" y="16"/>
                    <a:pt x="47" y="18"/>
                    <a:pt x="46" y="18"/>
                  </a:cubicBezTo>
                  <a:cubicBezTo>
                    <a:pt x="45" y="19"/>
                    <a:pt x="42" y="22"/>
                    <a:pt x="41" y="23"/>
                  </a:cubicBezTo>
                  <a:cubicBezTo>
                    <a:pt x="40" y="24"/>
                    <a:pt x="38" y="26"/>
                    <a:pt x="37" y="27"/>
                  </a:cubicBezTo>
                  <a:cubicBezTo>
                    <a:pt x="36" y="27"/>
                    <a:pt x="36" y="26"/>
                    <a:pt x="35" y="27"/>
                  </a:cubicBezTo>
                  <a:cubicBezTo>
                    <a:pt x="34" y="27"/>
                    <a:pt x="31" y="27"/>
                    <a:pt x="30" y="27"/>
                  </a:cubicBezTo>
                  <a:cubicBezTo>
                    <a:pt x="28" y="27"/>
                    <a:pt x="28" y="30"/>
                    <a:pt x="27" y="30"/>
                  </a:cubicBezTo>
                  <a:cubicBezTo>
                    <a:pt x="26" y="30"/>
                    <a:pt x="25" y="30"/>
                    <a:pt x="25" y="31"/>
                  </a:cubicBezTo>
                  <a:cubicBezTo>
                    <a:pt x="26" y="31"/>
                    <a:pt x="27" y="31"/>
                    <a:pt x="27" y="32"/>
                  </a:cubicBezTo>
                  <a:cubicBezTo>
                    <a:pt x="27" y="33"/>
                    <a:pt x="28" y="33"/>
                    <a:pt x="29" y="34"/>
                  </a:cubicBezTo>
                  <a:cubicBezTo>
                    <a:pt x="29" y="34"/>
                    <a:pt x="30" y="36"/>
                    <a:pt x="30" y="36"/>
                  </a:cubicBezTo>
                  <a:cubicBezTo>
                    <a:pt x="31" y="37"/>
                    <a:pt x="31" y="37"/>
                    <a:pt x="31" y="38"/>
                  </a:cubicBezTo>
                  <a:cubicBezTo>
                    <a:pt x="31" y="39"/>
                    <a:pt x="31" y="39"/>
                    <a:pt x="31" y="41"/>
                  </a:cubicBezTo>
                  <a:cubicBezTo>
                    <a:pt x="31" y="42"/>
                    <a:pt x="33" y="42"/>
                    <a:pt x="34" y="42"/>
                  </a:cubicBezTo>
                  <a:cubicBezTo>
                    <a:pt x="35" y="42"/>
                    <a:pt x="38" y="42"/>
                    <a:pt x="37" y="43"/>
                  </a:cubicBezTo>
                  <a:cubicBezTo>
                    <a:pt x="37" y="44"/>
                    <a:pt x="38" y="44"/>
                    <a:pt x="38" y="44"/>
                  </a:cubicBezTo>
                  <a:cubicBezTo>
                    <a:pt x="39" y="45"/>
                    <a:pt x="42" y="45"/>
                    <a:pt x="41" y="45"/>
                  </a:cubicBezTo>
                  <a:cubicBezTo>
                    <a:pt x="41" y="46"/>
                    <a:pt x="41" y="46"/>
                    <a:pt x="40" y="46"/>
                  </a:cubicBezTo>
                  <a:cubicBezTo>
                    <a:pt x="39" y="46"/>
                    <a:pt x="37" y="45"/>
                    <a:pt x="36" y="45"/>
                  </a:cubicBezTo>
                  <a:cubicBezTo>
                    <a:pt x="36" y="44"/>
                    <a:pt x="35" y="45"/>
                    <a:pt x="35" y="46"/>
                  </a:cubicBezTo>
                  <a:cubicBezTo>
                    <a:pt x="35" y="46"/>
                    <a:pt x="34" y="48"/>
                    <a:pt x="35" y="47"/>
                  </a:cubicBezTo>
                  <a:cubicBezTo>
                    <a:pt x="36" y="47"/>
                    <a:pt x="37" y="46"/>
                    <a:pt x="37" y="47"/>
                  </a:cubicBezTo>
                  <a:cubicBezTo>
                    <a:pt x="38" y="47"/>
                    <a:pt x="39" y="48"/>
                    <a:pt x="38" y="48"/>
                  </a:cubicBezTo>
                  <a:cubicBezTo>
                    <a:pt x="38" y="48"/>
                    <a:pt x="37" y="48"/>
                    <a:pt x="36" y="49"/>
                  </a:cubicBezTo>
                  <a:cubicBezTo>
                    <a:pt x="36" y="49"/>
                    <a:pt x="36" y="50"/>
                    <a:pt x="35" y="50"/>
                  </a:cubicBezTo>
                  <a:cubicBezTo>
                    <a:pt x="34" y="50"/>
                    <a:pt x="33" y="49"/>
                    <a:pt x="32" y="50"/>
                  </a:cubicBezTo>
                  <a:cubicBezTo>
                    <a:pt x="32" y="50"/>
                    <a:pt x="31" y="51"/>
                    <a:pt x="31" y="50"/>
                  </a:cubicBezTo>
                  <a:cubicBezTo>
                    <a:pt x="31" y="50"/>
                    <a:pt x="30" y="50"/>
                    <a:pt x="30" y="50"/>
                  </a:cubicBezTo>
                  <a:cubicBezTo>
                    <a:pt x="30" y="50"/>
                    <a:pt x="28" y="50"/>
                    <a:pt x="28" y="49"/>
                  </a:cubicBezTo>
                  <a:cubicBezTo>
                    <a:pt x="28" y="48"/>
                    <a:pt x="28" y="48"/>
                    <a:pt x="28" y="47"/>
                  </a:cubicBezTo>
                  <a:cubicBezTo>
                    <a:pt x="29" y="46"/>
                    <a:pt x="30" y="44"/>
                    <a:pt x="30" y="44"/>
                  </a:cubicBezTo>
                  <a:cubicBezTo>
                    <a:pt x="29" y="44"/>
                    <a:pt x="25" y="45"/>
                    <a:pt x="25" y="46"/>
                  </a:cubicBezTo>
                  <a:cubicBezTo>
                    <a:pt x="24" y="46"/>
                    <a:pt x="23" y="46"/>
                    <a:pt x="22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9"/>
                    <a:pt x="19" y="49"/>
                    <a:pt x="19" y="49"/>
                  </a:cubicBezTo>
                  <a:cubicBezTo>
                    <a:pt x="18" y="49"/>
                    <a:pt x="16" y="50"/>
                    <a:pt x="15" y="51"/>
                  </a:cubicBezTo>
                  <a:cubicBezTo>
                    <a:pt x="14" y="51"/>
                    <a:pt x="13" y="51"/>
                    <a:pt x="13" y="51"/>
                  </a:cubicBezTo>
                  <a:cubicBezTo>
                    <a:pt x="12" y="52"/>
                    <a:pt x="12" y="52"/>
                    <a:pt x="11" y="53"/>
                  </a:cubicBezTo>
                  <a:cubicBezTo>
                    <a:pt x="11" y="53"/>
                    <a:pt x="11" y="53"/>
                    <a:pt x="12" y="54"/>
                  </a:cubicBezTo>
                  <a:cubicBezTo>
                    <a:pt x="13" y="54"/>
                    <a:pt x="13" y="54"/>
                    <a:pt x="13" y="55"/>
                  </a:cubicBezTo>
                  <a:cubicBezTo>
                    <a:pt x="12" y="56"/>
                    <a:pt x="13" y="58"/>
                    <a:pt x="13" y="58"/>
                  </a:cubicBezTo>
                  <a:cubicBezTo>
                    <a:pt x="14" y="59"/>
                    <a:pt x="12" y="61"/>
                    <a:pt x="14" y="61"/>
                  </a:cubicBezTo>
                  <a:cubicBezTo>
                    <a:pt x="15" y="62"/>
                    <a:pt x="15" y="62"/>
                    <a:pt x="18" y="62"/>
                  </a:cubicBezTo>
                  <a:cubicBezTo>
                    <a:pt x="20" y="61"/>
                    <a:pt x="20" y="61"/>
                    <a:pt x="22" y="61"/>
                  </a:cubicBezTo>
                  <a:cubicBezTo>
                    <a:pt x="23" y="61"/>
                    <a:pt x="24" y="61"/>
                    <a:pt x="24" y="61"/>
                  </a:cubicBezTo>
                  <a:cubicBezTo>
                    <a:pt x="25" y="61"/>
                    <a:pt x="24" y="62"/>
                    <a:pt x="26" y="61"/>
                  </a:cubicBezTo>
                  <a:cubicBezTo>
                    <a:pt x="27" y="61"/>
                    <a:pt x="30" y="58"/>
                    <a:pt x="31" y="58"/>
                  </a:cubicBezTo>
                  <a:cubicBezTo>
                    <a:pt x="32" y="59"/>
                    <a:pt x="31" y="59"/>
                    <a:pt x="32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60"/>
                    <a:pt x="32" y="61"/>
                    <a:pt x="31" y="61"/>
                  </a:cubicBezTo>
                  <a:cubicBezTo>
                    <a:pt x="30" y="62"/>
                    <a:pt x="32" y="62"/>
                    <a:pt x="32" y="63"/>
                  </a:cubicBezTo>
                  <a:cubicBezTo>
                    <a:pt x="31" y="64"/>
                    <a:pt x="31" y="67"/>
                    <a:pt x="30" y="67"/>
                  </a:cubicBezTo>
                  <a:cubicBezTo>
                    <a:pt x="28" y="68"/>
                    <a:pt x="27" y="68"/>
                    <a:pt x="26" y="68"/>
                  </a:cubicBezTo>
                  <a:cubicBezTo>
                    <a:pt x="25" y="68"/>
                    <a:pt x="23" y="69"/>
                    <a:pt x="22" y="70"/>
                  </a:cubicBezTo>
                  <a:cubicBezTo>
                    <a:pt x="21" y="71"/>
                    <a:pt x="19" y="71"/>
                    <a:pt x="19" y="71"/>
                  </a:cubicBezTo>
                  <a:cubicBezTo>
                    <a:pt x="19" y="70"/>
                    <a:pt x="19" y="70"/>
                    <a:pt x="18" y="70"/>
                  </a:cubicBezTo>
                  <a:cubicBezTo>
                    <a:pt x="17" y="70"/>
                    <a:pt x="16" y="69"/>
                    <a:pt x="15" y="70"/>
                  </a:cubicBezTo>
                  <a:cubicBezTo>
                    <a:pt x="14" y="71"/>
                    <a:pt x="13" y="73"/>
                    <a:pt x="12" y="74"/>
                  </a:cubicBezTo>
                  <a:cubicBezTo>
                    <a:pt x="11" y="75"/>
                    <a:pt x="7" y="77"/>
                    <a:pt x="7" y="78"/>
                  </a:cubicBezTo>
                  <a:cubicBezTo>
                    <a:pt x="6" y="79"/>
                    <a:pt x="6" y="80"/>
                    <a:pt x="5" y="80"/>
                  </a:cubicBezTo>
                  <a:cubicBezTo>
                    <a:pt x="4" y="81"/>
                    <a:pt x="3" y="82"/>
                    <a:pt x="4" y="82"/>
                  </a:cubicBezTo>
                  <a:cubicBezTo>
                    <a:pt x="4" y="82"/>
                    <a:pt x="6" y="81"/>
                    <a:pt x="6" y="82"/>
                  </a:cubicBezTo>
                  <a:cubicBezTo>
                    <a:pt x="5" y="82"/>
                    <a:pt x="4" y="83"/>
                    <a:pt x="4" y="84"/>
                  </a:cubicBezTo>
                  <a:cubicBezTo>
                    <a:pt x="3" y="84"/>
                    <a:pt x="5" y="85"/>
                    <a:pt x="6" y="85"/>
                  </a:cubicBezTo>
                  <a:cubicBezTo>
                    <a:pt x="7" y="86"/>
                    <a:pt x="7" y="86"/>
                    <a:pt x="9" y="87"/>
                  </a:cubicBezTo>
                  <a:cubicBezTo>
                    <a:pt x="10" y="87"/>
                    <a:pt x="11" y="86"/>
                    <a:pt x="10" y="87"/>
                  </a:cubicBezTo>
                  <a:cubicBezTo>
                    <a:pt x="10" y="88"/>
                    <a:pt x="8" y="88"/>
                    <a:pt x="8" y="89"/>
                  </a:cubicBezTo>
                  <a:cubicBezTo>
                    <a:pt x="7" y="90"/>
                    <a:pt x="6" y="92"/>
                    <a:pt x="7" y="92"/>
                  </a:cubicBezTo>
                  <a:cubicBezTo>
                    <a:pt x="8" y="92"/>
                    <a:pt x="7" y="92"/>
                    <a:pt x="8" y="93"/>
                  </a:cubicBezTo>
                  <a:cubicBezTo>
                    <a:pt x="8" y="94"/>
                    <a:pt x="10" y="93"/>
                    <a:pt x="11" y="93"/>
                  </a:cubicBezTo>
                  <a:cubicBezTo>
                    <a:pt x="12" y="93"/>
                    <a:pt x="14" y="92"/>
                    <a:pt x="13" y="92"/>
                  </a:cubicBezTo>
                  <a:cubicBezTo>
                    <a:pt x="13" y="91"/>
                    <a:pt x="14" y="89"/>
                    <a:pt x="15" y="89"/>
                  </a:cubicBezTo>
                  <a:cubicBezTo>
                    <a:pt x="15" y="89"/>
                    <a:pt x="14" y="92"/>
                    <a:pt x="14" y="92"/>
                  </a:cubicBezTo>
                  <a:cubicBezTo>
                    <a:pt x="15" y="93"/>
                    <a:pt x="14" y="94"/>
                    <a:pt x="13" y="95"/>
                  </a:cubicBezTo>
                  <a:cubicBezTo>
                    <a:pt x="12" y="96"/>
                    <a:pt x="12" y="96"/>
                    <a:pt x="13" y="97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9"/>
                    <a:pt x="12" y="99"/>
                    <a:pt x="11" y="100"/>
                  </a:cubicBezTo>
                  <a:cubicBezTo>
                    <a:pt x="10" y="100"/>
                    <a:pt x="8" y="101"/>
                    <a:pt x="10" y="101"/>
                  </a:cubicBezTo>
                  <a:cubicBezTo>
                    <a:pt x="11" y="101"/>
                    <a:pt x="12" y="101"/>
                    <a:pt x="13" y="101"/>
                  </a:cubicBezTo>
                  <a:cubicBezTo>
                    <a:pt x="14" y="100"/>
                    <a:pt x="17" y="98"/>
                    <a:pt x="18" y="99"/>
                  </a:cubicBezTo>
                  <a:cubicBezTo>
                    <a:pt x="19" y="99"/>
                    <a:pt x="20" y="100"/>
                    <a:pt x="21" y="99"/>
                  </a:cubicBezTo>
                  <a:cubicBezTo>
                    <a:pt x="21" y="99"/>
                    <a:pt x="21" y="98"/>
                    <a:pt x="22" y="99"/>
                  </a:cubicBezTo>
                  <a:cubicBezTo>
                    <a:pt x="22" y="100"/>
                    <a:pt x="23" y="102"/>
                    <a:pt x="24" y="101"/>
                  </a:cubicBezTo>
                  <a:cubicBezTo>
                    <a:pt x="25" y="100"/>
                    <a:pt x="24" y="100"/>
                    <a:pt x="24" y="99"/>
                  </a:cubicBezTo>
                  <a:cubicBezTo>
                    <a:pt x="24" y="98"/>
                    <a:pt x="26" y="97"/>
                    <a:pt x="26" y="97"/>
                  </a:cubicBezTo>
                  <a:cubicBezTo>
                    <a:pt x="27" y="98"/>
                    <a:pt x="25" y="99"/>
                    <a:pt x="27" y="99"/>
                  </a:cubicBezTo>
                  <a:cubicBezTo>
                    <a:pt x="28" y="100"/>
                    <a:pt x="30" y="98"/>
                    <a:pt x="31" y="98"/>
                  </a:cubicBezTo>
                  <a:cubicBezTo>
                    <a:pt x="32" y="97"/>
                    <a:pt x="32" y="96"/>
                    <a:pt x="32" y="98"/>
                  </a:cubicBezTo>
                  <a:cubicBezTo>
                    <a:pt x="32" y="99"/>
                    <a:pt x="31" y="99"/>
                    <a:pt x="30" y="100"/>
                  </a:cubicBezTo>
                  <a:cubicBezTo>
                    <a:pt x="28" y="101"/>
                    <a:pt x="27" y="102"/>
                    <a:pt x="26" y="103"/>
                  </a:cubicBezTo>
                  <a:cubicBezTo>
                    <a:pt x="26" y="104"/>
                    <a:pt x="25" y="106"/>
                    <a:pt x="24" y="107"/>
                  </a:cubicBezTo>
                  <a:cubicBezTo>
                    <a:pt x="22" y="109"/>
                    <a:pt x="20" y="111"/>
                    <a:pt x="20" y="111"/>
                  </a:cubicBezTo>
                  <a:cubicBezTo>
                    <a:pt x="19" y="112"/>
                    <a:pt x="16" y="111"/>
                    <a:pt x="15" y="113"/>
                  </a:cubicBezTo>
                  <a:cubicBezTo>
                    <a:pt x="14" y="114"/>
                    <a:pt x="12" y="116"/>
                    <a:pt x="11" y="116"/>
                  </a:cubicBezTo>
                  <a:cubicBezTo>
                    <a:pt x="10" y="117"/>
                    <a:pt x="10" y="115"/>
                    <a:pt x="9" y="116"/>
                  </a:cubicBezTo>
                  <a:cubicBezTo>
                    <a:pt x="8" y="116"/>
                    <a:pt x="6" y="116"/>
                    <a:pt x="4" y="117"/>
                  </a:cubicBezTo>
                  <a:cubicBezTo>
                    <a:pt x="2" y="118"/>
                    <a:pt x="2" y="119"/>
                    <a:pt x="1" y="120"/>
                  </a:cubicBezTo>
                  <a:cubicBezTo>
                    <a:pt x="1" y="120"/>
                    <a:pt x="0" y="121"/>
                    <a:pt x="2" y="121"/>
                  </a:cubicBezTo>
                  <a:cubicBezTo>
                    <a:pt x="3" y="121"/>
                    <a:pt x="3" y="121"/>
                    <a:pt x="4" y="120"/>
                  </a:cubicBezTo>
                  <a:cubicBezTo>
                    <a:pt x="4" y="119"/>
                    <a:pt x="6" y="118"/>
                    <a:pt x="6" y="119"/>
                  </a:cubicBezTo>
                  <a:cubicBezTo>
                    <a:pt x="6" y="119"/>
                    <a:pt x="5" y="120"/>
                    <a:pt x="7" y="119"/>
                  </a:cubicBezTo>
                  <a:cubicBezTo>
                    <a:pt x="8" y="119"/>
                    <a:pt x="10" y="118"/>
                    <a:pt x="12" y="118"/>
                  </a:cubicBezTo>
                  <a:cubicBezTo>
                    <a:pt x="13" y="117"/>
                    <a:pt x="13" y="116"/>
                    <a:pt x="15" y="116"/>
                  </a:cubicBezTo>
                  <a:cubicBezTo>
                    <a:pt x="17" y="116"/>
                    <a:pt x="18" y="115"/>
                    <a:pt x="19" y="114"/>
                  </a:cubicBezTo>
                  <a:cubicBezTo>
                    <a:pt x="20" y="113"/>
                    <a:pt x="29" y="111"/>
                    <a:pt x="30" y="110"/>
                  </a:cubicBezTo>
                  <a:cubicBezTo>
                    <a:pt x="30" y="110"/>
                    <a:pt x="30" y="109"/>
                    <a:pt x="31" y="108"/>
                  </a:cubicBezTo>
                  <a:cubicBezTo>
                    <a:pt x="33" y="108"/>
                    <a:pt x="35" y="106"/>
                    <a:pt x="36" y="105"/>
                  </a:cubicBezTo>
                  <a:cubicBezTo>
                    <a:pt x="38" y="104"/>
                    <a:pt x="39" y="104"/>
                    <a:pt x="40" y="104"/>
                  </a:cubicBezTo>
                  <a:cubicBezTo>
                    <a:pt x="41" y="103"/>
                    <a:pt x="40" y="103"/>
                    <a:pt x="41" y="102"/>
                  </a:cubicBezTo>
                  <a:cubicBezTo>
                    <a:pt x="42" y="101"/>
                    <a:pt x="45" y="99"/>
                    <a:pt x="46" y="98"/>
                  </a:cubicBezTo>
                  <a:cubicBezTo>
                    <a:pt x="46" y="98"/>
                    <a:pt x="46" y="98"/>
                    <a:pt x="45" y="97"/>
                  </a:cubicBezTo>
                  <a:cubicBezTo>
                    <a:pt x="44" y="97"/>
                    <a:pt x="43" y="97"/>
                    <a:pt x="44" y="96"/>
                  </a:cubicBezTo>
                  <a:cubicBezTo>
                    <a:pt x="46" y="95"/>
                    <a:pt x="47" y="93"/>
                    <a:pt x="49" y="93"/>
                  </a:cubicBezTo>
                  <a:cubicBezTo>
                    <a:pt x="50" y="92"/>
                    <a:pt x="50" y="91"/>
                    <a:pt x="51" y="90"/>
                  </a:cubicBezTo>
                  <a:cubicBezTo>
                    <a:pt x="52" y="89"/>
                    <a:pt x="53" y="87"/>
                    <a:pt x="55" y="86"/>
                  </a:cubicBezTo>
                  <a:cubicBezTo>
                    <a:pt x="56" y="86"/>
                    <a:pt x="58" y="85"/>
                    <a:pt x="59" y="85"/>
                  </a:cubicBezTo>
                  <a:cubicBezTo>
                    <a:pt x="59" y="84"/>
                    <a:pt x="61" y="82"/>
                    <a:pt x="62" y="83"/>
                  </a:cubicBezTo>
                  <a:cubicBezTo>
                    <a:pt x="62" y="83"/>
                    <a:pt x="62" y="83"/>
                    <a:pt x="63" y="83"/>
                  </a:cubicBezTo>
                  <a:cubicBezTo>
                    <a:pt x="64" y="82"/>
                    <a:pt x="66" y="81"/>
                    <a:pt x="66" y="82"/>
                  </a:cubicBezTo>
                  <a:cubicBezTo>
                    <a:pt x="65" y="82"/>
                    <a:pt x="64" y="84"/>
                    <a:pt x="64" y="84"/>
                  </a:cubicBezTo>
                  <a:cubicBezTo>
                    <a:pt x="64" y="85"/>
                    <a:pt x="65" y="85"/>
                    <a:pt x="64" y="86"/>
                  </a:cubicBezTo>
                  <a:cubicBezTo>
                    <a:pt x="64" y="86"/>
                    <a:pt x="62" y="85"/>
                    <a:pt x="62" y="86"/>
                  </a:cubicBezTo>
                  <a:cubicBezTo>
                    <a:pt x="61" y="86"/>
                    <a:pt x="62" y="85"/>
                    <a:pt x="60" y="85"/>
                  </a:cubicBezTo>
                  <a:cubicBezTo>
                    <a:pt x="59" y="86"/>
                    <a:pt x="58" y="86"/>
                    <a:pt x="58" y="87"/>
                  </a:cubicBezTo>
                  <a:cubicBezTo>
                    <a:pt x="57" y="87"/>
                    <a:pt x="55" y="91"/>
                    <a:pt x="54" y="92"/>
                  </a:cubicBezTo>
                  <a:cubicBezTo>
                    <a:pt x="54" y="92"/>
                    <a:pt x="53" y="93"/>
                    <a:pt x="54" y="93"/>
                  </a:cubicBezTo>
                  <a:cubicBezTo>
                    <a:pt x="55" y="93"/>
                    <a:pt x="56" y="92"/>
                    <a:pt x="56" y="93"/>
                  </a:cubicBezTo>
                  <a:cubicBezTo>
                    <a:pt x="56" y="93"/>
                    <a:pt x="53" y="94"/>
                    <a:pt x="53" y="95"/>
                  </a:cubicBezTo>
                  <a:cubicBezTo>
                    <a:pt x="52" y="96"/>
                    <a:pt x="55" y="95"/>
                    <a:pt x="56" y="95"/>
                  </a:cubicBezTo>
                  <a:cubicBezTo>
                    <a:pt x="57" y="94"/>
                    <a:pt x="57" y="94"/>
                    <a:pt x="59" y="94"/>
                  </a:cubicBezTo>
                  <a:cubicBezTo>
                    <a:pt x="60" y="93"/>
                    <a:pt x="62" y="92"/>
                    <a:pt x="63" y="92"/>
                  </a:cubicBezTo>
                  <a:cubicBezTo>
                    <a:pt x="65" y="92"/>
                    <a:pt x="67" y="92"/>
                    <a:pt x="68" y="91"/>
                  </a:cubicBezTo>
                  <a:cubicBezTo>
                    <a:pt x="69" y="90"/>
                    <a:pt x="71" y="90"/>
                    <a:pt x="71" y="89"/>
                  </a:cubicBezTo>
                  <a:cubicBezTo>
                    <a:pt x="71" y="89"/>
                    <a:pt x="69" y="87"/>
                    <a:pt x="69" y="87"/>
                  </a:cubicBezTo>
                  <a:cubicBezTo>
                    <a:pt x="68" y="87"/>
                    <a:pt x="70" y="85"/>
                    <a:pt x="70" y="85"/>
                  </a:cubicBezTo>
                  <a:cubicBezTo>
                    <a:pt x="70" y="85"/>
                    <a:pt x="71" y="85"/>
                    <a:pt x="72" y="85"/>
                  </a:cubicBezTo>
                  <a:cubicBezTo>
                    <a:pt x="72" y="85"/>
                    <a:pt x="73" y="86"/>
                    <a:pt x="74" y="86"/>
                  </a:cubicBezTo>
                  <a:cubicBezTo>
                    <a:pt x="75" y="85"/>
                    <a:pt x="76" y="85"/>
                    <a:pt x="76" y="85"/>
                  </a:cubicBezTo>
                  <a:cubicBezTo>
                    <a:pt x="76" y="86"/>
                    <a:pt x="75" y="87"/>
                    <a:pt x="76" y="87"/>
                  </a:cubicBezTo>
                  <a:cubicBezTo>
                    <a:pt x="77" y="87"/>
                    <a:pt x="77" y="86"/>
                    <a:pt x="77" y="87"/>
                  </a:cubicBezTo>
                  <a:cubicBezTo>
                    <a:pt x="78" y="88"/>
                    <a:pt x="79" y="89"/>
                    <a:pt x="80" y="89"/>
                  </a:cubicBezTo>
                  <a:cubicBezTo>
                    <a:pt x="81" y="88"/>
                    <a:pt x="82" y="88"/>
                    <a:pt x="82" y="89"/>
                  </a:cubicBezTo>
                  <a:cubicBezTo>
                    <a:pt x="83" y="89"/>
                    <a:pt x="83" y="90"/>
                    <a:pt x="84" y="90"/>
                  </a:cubicBezTo>
                  <a:cubicBezTo>
                    <a:pt x="85" y="90"/>
                    <a:pt x="87" y="91"/>
                    <a:pt x="89" y="91"/>
                  </a:cubicBezTo>
                  <a:cubicBezTo>
                    <a:pt x="92" y="91"/>
                    <a:pt x="94" y="92"/>
                    <a:pt x="95" y="93"/>
                  </a:cubicBezTo>
                  <a:cubicBezTo>
                    <a:pt x="96" y="93"/>
                    <a:pt x="101" y="90"/>
                    <a:pt x="100" y="91"/>
                  </a:cubicBezTo>
                  <a:cubicBezTo>
                    <a:pt x="100" y="92"/>
                    <a:pt x="98" y="93"/>
                    <a:pt x="99" y="94"/>
                  </a:cubicBezTo>
                  <a:cubicBezTo>
                    <a:pt x="100" y="95"/>
                    <a:pt x="100" y="96"/>
                    <a:pt x="102" y="96"/>
                  </a:cubicBezTo>
                  <a:cubicBezTo>
                    <a:pt x="103" y="96"/>
                    <a:pt x="104" y="96"/>
                    <a:pt x="104" y="97"/>
                  </a:cubicBezTo>
                  <a:cubicBezTo>
                    <a:pt x="104" y="98"/>
                    <a:pt x="103" y="100"/>
                    <a:pt x="104" y="100"/>
                  </a:cubicBezTo>
                  <a:cubicBezTo>
                    <a:pt x="105" y="100"/>
                    <a:pt x="106" y="100"/>
                    <a:pt x="106" y="101"/>
                  </a:cubicBezTo>
                  <a:cubicBezTo>
                    <a:pt x="107" y="102"/>
                    <a:pt x="107" y="102"/>
                    <a:pt x="108" y="102"/>
                  </a:cubicBezTo>
                  <a:cubicBezTo>
                    <a:pt x="109" y="101"/>
                    <a:pt x="110" y="101"/>
                    <a:pt x="109" y="100"/>
                  </a:cubicBezTo>
                  <a:cubicBezTo>
                    <a:pt x="109" y="99"/>
                    <a:pt x="109" y="98"/>
                    <a:pt x="109" y="98"/>
                  </a:cubicBezTo>
                  <a:cubicBezTo>
                    <a:pt x="110" y="98"/>
                    <a:pt x="111" y="99"/>
                    <a:pt x="111" y="100"/>
                  </a:cubicBezTo>
                  <a:cubicBezTo>
                    <a:pt x="111" y="101"/>
                    <a:pt x="111" y="102"/>
                    <a:pt x="112" y="102"/>
                  </a:cubicBezTo>
                  <a:cubicBezTo>
                    <a:pt x="112" y="102"/>
                    <a:pt x="113" y="99"/>
                    <a:pt x="113" y="98"/>
                  </a:cubicBezTo>
                  <a:cubicBezTo>
                    <a:pt x="113" y="97"/>
                    <a:pt x="113" y="94"/>
                    <a:pt x="114" y="95"/>
                  </a:cubicBezTo>
                  <a:cubicBezTo>
                    <a:pt x="115" y="95"/>
                    <a:pt x="115" y="96"/>
                    <a:pt x="115" y="97"/>
                  </a:cubicBezTo>
                  <a:cubicBezTo>
                    <a:pt x="115" y="99"/>
                    <a:pt x="113" y="101"/>
                    <a:pt x="114" y="102"/>
                  </a:cubicBezTo>
                  <a:cubicBezTo>
                    <a:pt x="115" y="102"/>
                    <a:pt x="116" y="102"/>
                    <a:pt x="117" y="102"/>
                  </a:cubicBezTo>
                  <a:cubicBezTo>
                    <a:pt x="117" y="102"/>
                    <a:pt x="117" y="104"/>
                    <a:pt x="119" y="104"/>
                  </a:cubicBezTo>
                  <a:cubicBezTo>
                    <a:pt x="120" y="105"/>
                    <a:pt x="119" y="107"/>
                    <a:pt x="119" y="107"/>
                  </a:cubicBezTo>
                  <a:cubicBezTo>
                    <a:pt x="119" y="108"/>
                    <a:pt x="120" y="108"/>
                    <a:pt x="121" y="109"/>
                  </a:cubicBezTo>
                  <a:cubicBezTo>
                    <a:pt x="121" y="110"/>
                    <a:pt x="120" y="112"/>
                    <a:pt x="121" y="112"/>
                  </a:cubicBezTo>
                  <a:cubicBezTo>
                    <a:pt x="121" y="113"/>
                    <a:pt x="122" y="114"/>
                    <a:pt x="122" y="114"/>
                  </a:cubicBezTo>
                  <a:cubicBezTo>
                    <a:pt x="122" y="115"/>
                    <a:pt x="121" y="116"/>
                    <a:pt x="122" y="116"/>
                  </a:cubicBezTo>
                  <a:cubicBezTo>
                    <a:pt x="124" y="115"/>
                    <a:pt x="124" y="115"/>
                    <a:pt x="125" y="115"/>
                  </a:cubicBezTo>
                  <a:cubicBezTo>
                    <a:pt x="125" y="116"/>
                    <a:pt x="125" y="117"/>
                    <a:pt x="125" y="118"/>
                  </a:cubicBezTo>
                  <a:cubicBezTo>
                    <a:pt x="124" y="119"/>
                    <a:pt x="125" y="120"/>
                    <a:pt x="124" y="120"/>
                  </a:cubicBezTo>
                  <a:cubicBezTo>
                    <a:pt x="123" y="121"/>
                    <a:pt x="123" y="122"/>
                    <a:pt x="124" y="122"/>
                  </a:cubicBezTo>
                  <a:cubicBezTo>
                    <a:pt x="125" y="122"/>
                    <a:pt x="127" y="120"/>
                    <a:pt x="126" y="121"/>
                  </a:cubicBezTo>
                  <a:cubicBezTo>
                    <a:pt x="126" y="121"/>
                    <a:pt x="126" y="121"/>
                    <a:pt x="126" y="121"/>
                  </a:cubicBezTo>
                  <a:cubicBezTo>
                    <a:pt x="126" y="122"/>
                    <a:pt x="125" y="122"/>
                    <a:pt x="125" y="123"/>
                  </a:cubicBezTo>
                  <a:cubicBezTo>
                    <a:pt x="125" y="123"/>
                    <a:pt x="125" y="123"/>
                    <a:pt x="125" y="123"/>
                  </a:cubicBezTo>
                  <a:cubicBezTo>
                    <a:pt x="124" y="123"/>
                    <a:pt x="124" y="124"/>
                    <a:pt x="124" y="124"/>
                  </a:cubicBezTo>
                  <a:cubicBezTo>
                    <a:pt x="124" y="125"/>
                    <a:pt x="125" y="126"/>
                    <a:pt x="125" y="127"/>
                  </a:cubicBezTo>
                  <a:cubicBezTo>
                    <a:pt x="125" y="127"/>
                    <a:pt x="125" y="128"/>
                    <a:pt x="124" y="128"/>
                  </a:cubicBezTo>
                  <a:cubicBezTo>
                    <a:pt x="122" y="128"/>
                    <a:pt x="123" y="129"/>
                    <a:pt x="124" y="130"/>
                  </a:cubicBezTo>
                  <a:cubicBezTo>
                    <a:pt x="125" y="130"/>
                    <a:pt x="126" y="130"/>
                    <a:pt x="126" y="129"/>
                  </a:cubicBezTo>
                  <a:cubicBezTo>
                    <a:pt x="127" y="129"/>
                    <a:pt x="128" y="127"/>
                    <a:pt x="129" y="128"/>
                  </a:cubicBezTo>
                  <a:cubicBezTo>
                    <a:pt x="129" y="128"/>
                    <a:pt x="130" y="130"/>
                    <a:pt x="129" y="130"/>
                  </a:cubicBezTo>
                  <a:cubicBezTo>
                    <a:pt x="128" y="130"/>
                    <a:pt x="128" y="130"/>
                    <a:pt x="127" y="131"/>
                  </a:cubicBezTo>
                  <a:cubicBezTo>
                    <a:pt x="127" y="131"/>
                    <a:pt x="128" y="132"/>
                    <a:pt x="128" y="132"/>
                  </a:cubicBezTo>
                  <a:cubicBezTo>
                    <a:pt x="129" y="133"/>
                    <a:pt x="129" y="136"/>
                    <a:pt x="130" y="135"/>
                  </a:cubicBezTo>
                  <a:cubicBezTo>
                    <a:pt x="131" y="135"/>
                    <a:pt x="133" y="134"/>
                    <a:pt x="133" y="134"/>
                  </a:cubicBezTo>
                  <a:cubicBezTo>
                    <a:pt x="133" y="135"/>
                    <a:pt x="131" y="137"/>
                    <a:pt x="131" y="138"/>
                  </a:cubicBezTo>
                  <a:cubicBezTo>
                    <a:pt x="130" y="138"/>
                    <a:pt x="128" y="140"/>
                    <a:pt x="128" y="141"/>
                  </a:cubicBezTo>
                  <a:cubicBezTo>
                    <a:pt x="127" y="142"/>
                    <a:pt x="127" y="142"/>
                    <a:pt x="127" y="143"/>
                  </a:cubicBezTo>
                  <a:cubicBezTo>
                    <a:pt x="128" y="143"/>
                    <a:pt x="128" y="144"/>
                    <a:pt x="129" y="144"/>
                  </a:cubicBezTo>
                  <a:cubicBezTo>
                    <a:pt x="130" y="144"/>
                    <a:pt x="130" y="144"/>
                    <a:pt x="130" y="144"/>
                  </a:cubicBezTo>
                  <a:cubicBezTo>
                    <a:pt x="130" y="145"/>
                    <a:pt x="130" y="146"/>
                    <a:pt x="131" y="146"/>
                  </a:cubicBezTo>
                  <a:cubicBezTo>
                    <a:pt x="133" y="146"/>
                    <a:pt x="135" y="145"/>
                    <a:pt x="135" y="146"/>
                  </a:cubicBezTo>
                  <a:cubicBezTo>
                    <a:pt x="135" y="146"/>
                    <a:pt x="136" y="146"/>
                    <a:pt x="136" y="14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6" y="146"/>
                    <a:pt x="136" y="146"/>
                    <a:pt x="135" y="14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7" y="146"/>
                    <a:pt x="138" y="145"/>
                    <a:pt x="138" y="146"/>
                  </a:cubicBezTo>
                  <a:cubicBezTo>
                    <a:pt x="137" y="147"/>
                    <a:pt x="136" y="148"/>
                    <a:pt x="136" y="149"/>
                  </a:cubicBezTo>
                  <a:cubicBezTo>
                    <a:pt x="137" y="150"/>
                    <a:pt x="138" y="149"/>
                    <a:pt x="138" y="149"/>
                  </a:cubicBezTo>
                  <a:cubicBezTo>
                    <a:pt x="138" y="150"/>
                    <a:pt x="138" y="152"/>
                    <a:pt x="139" y="151"/>
                  </a:cubicBezTo>
                  <a:cubicBezTo>
                    <a:pt x="140" y="151"/>
                    <a:pt x="140" y="151"/>
                    <a:pt x="141" y="152"/>
                  </a:cubicBezTo>
                  <a:cubicBezTo>
                    <a:pt x="141" y="153"/>
                    <a:pt x="141" y="153"/>
                    <a:pt x="141" y="153"/>
                  </a:cubicBezTo>
                  <a:cubicBezTo>
                    <a:pt x="141" y="153"/>
                    <a:pt x="141" y="153"/>
                    <a:pt x="141" y="153"/>
                  </a:cubicBezTo>
                  <a:cubicBezTo>
                    <a:pt x="141" y="153"/>
                    <a:pt x="141" y="153"/>
                    <a:pt x="141" y="153"/>
                  </a:cubicBezTo>
                  <a:cubicBezTo>
                    <a:pt x="141" y="154"/>
                    <a:pt x="141" y="154"/>
                    <a:pt x="141" y="154"/>
                  </a:cubicBezTo>
                  <a:cubicBezTo>
                    <a:pt x="141" y="154"/>
                    <a:pt x="141" y="154"/>
                    <a:pt x="141" y="154"/>
                  </a:cubicBezTo>
                  <a:cubicBezTo>
                    <a:pt x="141" y="154"/>
                    <a:pt x="141" y="154"/>
                    <a:pt x="141" y="155"/>
                  </a:cubicBezTo>
                  <a:cubicBezTo>
                    <a:pt x="141" y="156"/>
                    <a:pt x="141" y="157"/>
                    <a:pt x="141" y="158"/>
                  </a:cubicBezTo>
                  <a:cubicBezTo>
                    <a:pt x="141" y="159"/>
                    <a:pt x="141" y="160"/>
                    <a:pt x="140" y="160"/>
                  </a:cubicBezTo>
                  <a:cubicBezTo>
                    <a:pt x="140" y="160"/>
                    <a:pt x="139" y="158"/>
                    <a:pt x="138" y="158"/>
                  </a:cubicBezTo>
                  <a:cubicBezTo>
                    <a:pt x="137" y="159"/>
                    <a:pt x="135" y="158"/>
                    <a:pt x="134" y="158"/>
                  </a:cubicBezTo>
                  <a:cubicBezTo>
                    <a:pt x="133" y="158"/>
                    <a:pt x="132" y="158"/>
                    <a:pt x="133" y="160"/>
                  </a:cubicBezTo>
                  <a:cubicBezTo>
                    <a:pt x="133" y="161"/>
                    <a:pt x="133" y="165"/>
                    <a:pt x="132" y="167"/>
                  </a:cubicBezTo>
                  <a:cubicBezTo>
                    <a:pt x="130" y="170"/>
                    <a:pt x="129" y="175"/>
                    <a:pt x="128" y="176"/>
                  </a:cubicBezTo>
                  <a:cubicBezTo>
                    <a:pt x="128" y="177"/>
                    <a:pt x="125" y="183"/>
                    <a:pt x="124" y="184"/>
                  </a:cubicBezTo>
                  <a:cubicBezTo>
                    <a:pt x="123" y="185"/>
                    <a:pt x="124" y="186"/>
                    <a:pt x="124" y="188"/>
                  </a:cubicBezTo>
                  <a:cubicBezTo>
                    <a:pt x="124" y="189"/>
                    <a:pt x="124" y="189"/>
                    <a:pt x="123" y="191"/>
                  </a:cubicBezTo>
                  <a:cubicBezTo>
                    <a:pt x="122" y="193"/>
                    <a:pt x="120" y="197"/>
                    <a:pt x="121" y="198"/>
                  </a:cubicBezTo>
                  <a:cubicBezTo>
                    <a:pt x="121" y="199"/>
                    <a:pt x="122" y="201"/>
                    <a:pt x="122" y="203"/>
                  </a:cubicBezTo>
                  <a:cubicBezTo>
                    <a:pt x="121" y="204"/>
                    <a:pt x="121" y="205"/>
                    <a:pt x="121" y="206"/>
                  </a:cubicBezTo>
                  <a:cubicBezTo>
                    <a:pt x="122" y="208"/>
                    <a:pt x="123" y="209"/>
                    <a:pt x="123" y="211"/>
                  </a:cubicBezTo>
                  <a:cubicBezTo>
                    <a:pt x="123" y="213"/>
                    <a:pt x="123" y="214"/>
                    <a:pt x="124" y="215"/>
                  </a:cubicBezTo>
                  <a:cubicBezTo>
                    <a:pt x="125" y="216"/>
                    <a:pt x="124" y="219"/>
                    <a:pt x="125" y="221"/>
                  </a:cubicBezTo>
                  <a:cubicBezTo>
                    <a:pt x="126" y="223"/>
                    <a:pt x="127" y="223"/>
                    <a:pt x="127" y="225"/>
                  </a:cubicBezTo>
                  <a:cubicBezTo>
                    <a:pt x="127" y="226"/>
                    <a:pt x="130" y="225"/>
                    <a:pt x="131" y="226"/>
                  </a:cubicBezTo>
                  <a:cubicBezTo>
                    <a:pt x="132" y="227"/>
                    <a:pt x="134" y="227"/>
                    <a:pt x="135" y="227"/>
                  </a:cubicBezTo>
                  <a:cubicBezTo>
                    <a:pt x="136" y="228"/>
                    <a:pt x="136" y="229"/>
                    <a:pt x="136" y="230"/>
                  </a:cubicBezTo>
                  <a:cubicBezTo>
                    <a:pt x="136" y="230"/>
                    <a:pt x="136" y="230"/>
                    <a:pt x="136" y="230"/>
                  </a:cubicBezTo>
                  <a:cubicBezTo>
                    <a:pt x="136" y="230"/>
                    <a:pt x="136" y="230"/>
                    <a:pt x="136" y="230"/>
                  </a:cubicBezTo>
                  <a:cubicBezTo>
                    <a:pt x="136" y="231"/>
                    <a:pt x="137" y="231"/>
                    <a:pt x="137" y="231"/>
                  </a:cubicBezTo>
                  <a:cubicBezTo>
                    <a:pt x="137" y="231"/>
                    <a:pt x="137" y="231"/>
                    <a:pt x="137" y="231"/>
                  </a:cubicBezTo>
                  <a:cubicBezTo>
                    <a:pt x="137" y="232"/>
                    <a:pt x="137" y="232"/>
                    <a:pt x="137" y="232"/>
                  </a:cubicBezTo>
                  <a:cubicBezTo>
                    <a:pt x="137" y="232"/>
                    <a:pt x="137" y="232"/>
                    <a:pt x="137" y="233"/>
                  </a:cubicBezTo>
                  <a:cubicBezTo>
                    <a:pt x="137" y="233"/>
                    <a:pt x="137" y="233"/>
                    <a:pt x="137" y="234"/>
                  </a:cubicBezTo>
                  <a:cubicBezTo>
                    <a:pt x="137" y="234"/>
                    <a:pt x="137" y="234"/>
                    <a:pt x="137" y="234"/>
                  </a:cubicBezTo>
                  <a:cubicBezTo>
                    <a:pt x="137" y="234"/>
                    <a:pt x="137" y="235"/>
                    <a:pt x="137" y="235"/>
                  </a:cubicBezTo>
                  <a:cubicBezTo>
                    <a:pt x="137" y="235"/>
                    <a:pt x="137" y="235"/>
                    <a:pt x="138" y="236"/>
                  </a:cubicBezTo>
                  <a:cubicBezTo>
                    <a:pt x="138" y="236"/>
                    <a:pt x="138" y="236"/>
                    <a:pt x="138" y="236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8" y="237"/>
                    <a:pt x="138" y="238"/>
                    <a:pt x="138" y="238"/>
                  </a:cubicBezTo>
                  <a:cubicBezTo>
                    <a:pt x="138" y="238"/>
                    <a:pt x="138" y="238"/>
                    <a:pt x="138" y="238"/>
                  </a:cubicBezTo>
                  <a:cubicBezTo>
                    <a:pt x="138" y="238"/>
                    <a:pt x="138" y="239"/>
                    <a:pt x="138" y="239"/>
                  </a:cubicBezTo>
                  <a:cubicBezTo>
                    <a:pt x="138" y="241"/>
                    <a:pt x="140" y="244"/>
                    <a:pt x="139" y="246"/>
                  </a:cubicBezTo>
                  <a:cubicBezTo>
                    <a:pt x="139" y="247"/>
                    <a:pt x="140" y="248"/>
                    <a:pt x="141" y="249"/>
                  </a:cubicBezTo>
                  <a:cubicBezTo>
                    <a:pt x="142" y="250"/>
                    <a:pt x="144" y="252"/>
                    <a:pt x="143" y="254"/>
                  </a:cubicBezTo>
                  <a:cubicBezTo>
                    <a:pt x="142" y="256"/>
                    <a:pt x="142" y="256"/>
                    <a:pt x="141" y="256"/>
                  </a:cubicBezTo>
                  <a:cubicBezTo>
                    <a:pt x="140" y="256"/>
                    <a:pt x="141" y="257"/>
                    <a:pt x="141" y="258"/>
                  </a:cubicBezTo>
                  <a:cubicBezTo>
                    <a:pt x="142" y="259"/>
                    <a:pt x="144" y="261"/>
                    <a:pt x="145" y="260"/>
                  </a:cubicBezTo>
                  <a:cubicBezTo>
                    <a:pt x="145" y="260"/>
                    <a:pt x="147" y="261"/>
                    <a:pt x="147" y="261"/>
                  </a:cubicBezTo>
                  <a:cubicBezTo>
                    <a:pt x="148" y="262"/>
                    <a:pt x="148" y="265"/>
                    <a:pt x="148" y="266"/>
                  </a:cubicBezTo>
                  <a:cubicBezTo>
                    <a:pt x="147" y="267"/>
                    <a:pt x="147" y="268"/>
                    <a:pt x="148" y="269"/>
                  </a:cubicBezTo>
                  <a:cubicBezTo>
                    <a:pt x="149" y="270"/>
                    <a:pt x="152" y="273"/>
                    <a:pt x="152" y="275"/>
                  </a:cubicBezTo>
                  <a:cubicBezTo>
                    <a:pt x="152" y="276"/>
                    <a:pt x="153" y="278"/>
                    <a:pt x="154" y="277"/>
                  </a:cubicBezTo>
                  <a:cubicBezTo>
                    <a:pt x="154" y="277"/>
                    <a:pt x="156" y="277"/>
                    <a:pt x="156" y="275"/>
                  </a:cubicBezTo>
                  <a:cubicBezTo>
                    <a:pt x="156" y="274"/>
                    <a:pt x="153" y="271"/>
                    <a:pt x="152" y="270"/>
                  </a:cubicBezTo>
                  <a:cubicBezTo>
                    <a:pt x="152" y="269"/>
                    <a:pt x="154" y="270"/>
                    <a:pt x="153" y="268"/>
                  </a:cubicBezTo>
                  <a:cubicBezTo>
                    <a:pt x="153" y="267"/>
                    <a:pt x="151" y="265"/>
                    <a:pt x="152" y="264"/>
                  </a:cubicBezTo>
                  <a:cubicBezTo>
                    <a:pt x="152" y="264"/>
                    <a:pt x="154" y="265"/>
                    <a:pt x="153" y="263"/>
                  </a:cubicBezTo>
                  <a:cubicBezTo>
                    <a:pt x="152" y="261"/>
                    <a:pt x="151" y="259"/>
                    <a:pt x="151" y="258"/>
                  </a:cubicBezTo>
                  <a:cubicBezTo>
                    <a:pt x="150" y="257"/>
                    <a:pt x="149" y="256"/>
                    <a:pt x="149" y="254"/>
                  </a:cubicBezTo>
                  <a:cubicBezTo>
                    <a:pt x="149" y="252"/>
                    <a:pt x="147" y="250"/>
                    <a:pt x="146" y="249"/>
                  </a:cubicBezTo>
                  <a:cubicBezTo>
                    <a:pt x="146" y="248"/>
                    <a:pt x="144" y="246"/>
                    <a:pt x="144" y="246"/>
                  </a:cubicBezTo>
                  <a:cubicBezTo>
                    <a:pt x="144" y="245"/>
                    <a:pt x="145" y="243"/>
                    <a:pt x="144" y="242"/>
                  </a:cubicBezTo>
                  <a:cubicBezTo>
                    <a:pt x="144" y="241"/>
                    <a:pt x="145" y="240"/>
                    <a:pt x="145" y="239"/>
                  </a:cubicBezTo>
                  <a:cubicBezTo>
                    <a:pt x="145" y="238"/>
                    <a:pt x="146" y="237"/>
                    <a:pt x="146" y="238"/>
                  </a:cubicBezTo>
                  <a:cubicBezTo>
                    <a:pt x="147" y="238"/>
                    <a:pt x="148" y="239"/>
                    <a:pt x="148" y="239"/>
                  </a:cubicBezTo>
                  <a:cubicBezTo>
                    <a:pt x="148" y="239"/>
                    <a:pt x="149" y="240"/>
                    <a:pt x="150" y="241"/>
                  </a:cubicBezTo>
                  <a:cubicBezTo>
                    <a:pt x="151" y="242"/>
                    <a:pt x="152" y="241"/>
                    <a:pt x="151" y="242"/>
                  </a:cubicBezTo>
                  <a:cubicBezTo>
                    <a:pt x="151" y="244"/>
                    <a:pt x="151" y="245"/>
                    <a:pt x="151" y="245"/>
                  </a:cubicBezTo>
                  <a:cubicBezTo>
                    <a:pt x="152" y="245"/>
                    <a:pt x="151" y="248"/>
                    <a:pt x="152" y="249"/>
                  </a:cubicBezTo>
                  <a:cubicBezTo>
                    <a:pt x="153" y="249"/>
                    <a:pt x="152" y="252"/>
                    <a:pt x="153" y="253"/>
                  </a:cubicBezTo>
                  <a:cubicBezTo>
                    <a:pt x="154" y="254"/>
                    <a:pt x="155" y="255"/>
                    <a:pt x="157" y="256"/>
                  </a:cubicBezTo>
                  <a:cubicBezTo>
                    <a:pt x="158" y="258"/>
                    <a:pt x="162" y="261"/>
                    <a:pt x="161" y="262"/>
                  </a:cubicBezTo>
                  <a:cubicBezTo>
                    <a:pt x="161" y="262"/>
                    <a:pt x="160" y="263"/>
                    <a:pt x="161" y="264"/>
                  </a:cubicBezTo>
                  <a:cubicBezTo>
                    <a:pt x="161" y="265"/>
                    <a:pt x="163" y="266"/>
                    <a:pt x="164" y="267"/>
                  </a:cubicBezTo>
                  <a:cubicBezTo>
                    <a:pt x="165" y="268"/>
                    <a:pt x="167" y="270"/>
                    <a:pt x="166" y="271"/>
                  </a:cubicBezTo>
                  <a:cubicBezTo>
                    <a:pt x="166" y="272"/>
                    <a:pt x="167" y="273"/>
                    <a:pt x="168" y="275"/>
                  </a:cubicBezTo>
                  <a:cubicBezTo>
                    <a:pt x="169" y="276"/>
                    <a:pt x="170" y="278"/>
                    <a:pt x="170" y="280"/>
                  </a:cubicBezTo>
                  <a:cubicBezTo>
                    <a:pt x="170" y="281"/>
                    <a:pt x="170" y="285"/>
                    <a:pt x="170" y="285"/>
                  </a:cubicBezTo>
                  <a:cubicBezTo>
                    <a:pt x="169" y="286"/>
                    <a:pt x="167" y="288"/>
                    <a:pt x="167" y="288"/>
                  </a:cubicBezTo>
                  <a:cubicBezTo>
                    <a:pt x="167" y="289"/>
                    <a:pt x="166" y="290"/>
                    <a:pt x="168" y="292"/>
                  </a:cubicBezTo>
                  <a:cubicBezTo>
                    <a:pt x="170" y="293"/>
                    <a:pt x="174" y="296"/>
                    <a:pt x="176" y="297"/>
                  </a:cubicBezTo>
                  <a:cubicBezTo>
                    <a:pt x="177" y="299"/>
                    <a:pt x="179" y="298"/>
                    <a:pt x="180" y="299"/>
                  </a:cubicBezTo>
                  <a:cubicBezTo>
                    <a:pt x="181" y="300"/>
                    <a:pt x="183" y="301"/>
                    <a:pt x="184" y="301"/>
                  </a:cubicBezTo>
                  <a:cubicBezTo>
                    <a:pt x="186" y="302"/>
                    <a:pt x="192" y="304"/>
                    <a:pt x="193" y="304"/>
                  </a:cubicBezTo>
                  <a:cubicBezTo>
                    <a:pt x="194" y="305"/>
                    <a:pt x="195" y="307"/>
                    <a:pt x="196" y="307"/>
                  </a:cubicBezTo>
                  <a:cubicBezTo>
                    <a:pt x="198" y="307"/>
                    <a:pt x="200" y="308"/>
                    <a:pt x="202" y="308"/>
                  </a:cubicBezTo>
                  <a:cubicBezTo>
                    <a:pt x="203" y="308"/>
                    <a:pt x="208" y="304"/>
                    <a:pt x="210" y="305"/>
                  </a:cubicBezTo>
                  <a:cubicBezTo>
                    <a:pt x="212" y="306"/>
                    <a:pt x="212" y="306"/>
                    <a:pt x="213" y="307"/>
                  </a:cubicBezTo>
                  <a:cubicBezTo>
                    <a:pt x="214" y="307"/>
                    <a:pt x="215" y="310"/>
                    <a:pt x="216" y="312"/>
                  </a:cubicBezTo>
                  <a:cubicBezTo>
                    <a:pt x="217" y="312"/>
                    <a:pt x="217" y="313"/>
                    <a:pt x="217" y="313"/>
                  </a:cubicBezTo>
                  <a:cubicBezTo>
                    <a:pt x="217" y="313"/>
                    <a:pt x="218" y="314"/>
                    <a:pt x="218" y="314"/>
                  </a:cubicBezTo>
                  <a:cubicBezTo>
                    <a:pt x="218" y="314"/>
                    <a:pt x="218" y="314"/>
                    <a:pt x="218" y="314"/>
                  </a:cubicBezTo>
                  <a:cubicBezTo>
                    <a:pt x="218" y="314"/>
                    <a:pt x="218" y="314"/>
                    <a:pt x="218" y="314"/>
                  </a:cubicBezTo>
                  <a:cubicBezTo>
                    <a:pt x="218" y="314"/>
                    <a:pt x="219" y="314"/>
                    <a:pt x="219" y="314"/>
                  </a:cubicBezTo>
                  <a:cubicBezTo>
                    <a:pt x="219" y="314"/>
                    <a:pt x="219" y="314"/>
                    <a:pt x="219" y="314"/>
                  </a:cubicBezTo>
                  <a:cubicBezTo>
                    <a:pt x="219" y="315"/>
                    <a:pt x="219" y="315"/>
                    <a:pt x="219" y="315"/>
                  </a:cubicBezTo>
                  <a:cubicBezTo>
                    <a:pt x="219" y="315"/>
                    <a:pt x="220" y="315"/>
                    <a:pt x="220" y="315"/>
                  </a:cubicBezTo>
                  <a:cubicBezTo>
                    <a:pt x="220" y="315"/>
                    <a:pt x="220" y="315"/>
                    <a:pt x="220" y="315"/>
                  </a:cubicBezTo>
                  <a:cubicBezTo>
                    <a:pt x="220" y="315"/>
                    <a:pt x="221" y="315"/>
                    <a:pt x="221" y="315"/>
                  </a:cubicBezTo>
                  <a:cubicBezTo>
                    <a:pt x="222" y="315"/>
                    <a:pt x="222" y="315"/>
                    <a:pt x="223" y="315"/>
                  </a:cubicBezTo>
                  <a:cubicBezTo>
                    <a:pt x="224" y="315"/>
                    <a:pt x="224" y="315"/>
                    <a:pt x="224" y="315"/>
                  </a:cubicBezTo>
                  <a:cubicBezTo>
                    <a:pt x="224" y="315"/>
                    <a:pt x="225" y="315"/>
                    <a:pt x="225" y="315"/>
                  </a:cubicBezTo>
                  <a:cubicBezTo>
                    <a:pt x="225" y="315"/>
                    <a:pt x="225" y="316"/>
                    <a:pt x="226" y="316"/>
                  </a:cubicBezTo>
                  <a:cubicBezTo>
                    <a:pt x="226" y="316"/>
                    <a:pt x="226" y="316"/>
                    <a:pt x="226" y="316"/>
                  </a:cubicBezTo>
                  <a:cubicBezTo>
                    <a:pt x="226" y="316"/>
                    <a:pt x="227" y="316"/>
                    <a:pt x="227" y="316"/>
                  </a:cubicBezTo>
                  <a:cubicBezTo>
                    <a:pt x="227" y="316"/>
                    <a:pt x="231" y="319"/>
                    <a:pt x="233" y="319"/>
                  </a:cubicBezTo>
                  <a:cubicBezTo>
                    <a:pt x="233" y="319"/>
                    <a:pt x="233" y="319"/>
                    <a:pt x="234" y="319"/>
                  </a:cubicBezTo>
                  <a:cubicBezTo>
                    <a:pt x="234" y="319"/>
                    <a:pt x="234" y="319"/>
                    <a:pt x="234" y="319"/>
                  </a:cubicBezTo>
                  <a:cubicBezTo>
                    <a:pt x="234" y="319"/>
                    <a:pt x="234" y="319"/>
                    <a:pt x="234" y="319"/>
                  </a:cubicBezTo>
                  <a:cubicBezTo>
                    <a:pt x="235" y="319"/>
                    <a:pt x="235" y="319"/>
                    <a:pt x="235" y="319"/>
                  </a:cubicBezTo>
                  <a:cubicBezTo>
                    <a:pt x="235" y="319"/>
                    <a:pt x="235" y="319"/>
                    <a:pt x="235" y="319"/>
                  </a:cubicBezTo>
                  <a:cubicBezTo>
                    <a:pt x="236" y="319"/>
                    <a:pt x="236" y="319"/>
                    <a:pt x="236" y="319"/>
                  </a:cubicBezTo>
                  <a:cubicBezTo>
                    <a:pt x="236" y="319"/>
                    <a:pt x="236" y="319"/>
                    <a:pt x="236" y="319"/>
                  </a:cubicBezTo>
                  <a:cubicBezTo>
                    <a:pt x="236" y="319"/>
                    <a:pt x="236" y="319"/>
                    <a:pt x="236" y="319"/>
                  </a:cubicBezTo>
                  <a:cubicBezTo>
                    <a:pt x="236" y="319"/>
                    <a:pt x="236" y="319"/>
                    <a:pt x="236" y="319"/>
                  </a:cubicBezTo>
                  <a:cubicBezTo>
                    <a:pt x="236" y="319"/>
                    <a:pt x="236" y="319"/>
                    <a:pt x="236" y="319"/>
                  </a:cubicBezTo>
                  <a:cubicBezTo>
                    <a:pt x="236" y="319"/>
                    <a:pt x="236" y="319"/>
                    <a:pt x="236" y="319"/>
                  </a:cubicBezTo>
                  <a:cubicBezTo>
                    <a:pt x="236" y="319"/>
                    <a:pt x="236" y="319"/>
                    <a:pt x="236" y="320"/>
                  </a:cubicBezTo>
                  <a:cubicBezTo>
                    <a:pt x="236" y="320"/>
                    <a:pt x="235" y="320"/>
                    <a:pt x="235" y="320"/>
                  </a:cubicBezTo>
                  <a:cubicBezTo>
                    <a:pt x="235" y="320"/>
                    <a:pt x="235" y="320"/>
                    <a:pt x="235" y="320"/>
                  </a:cubicBezTo>
                  <a:cubicBezTo>
                    <a:pt x="235" y="320"/>
                    <a:pt x="235" y="321"/>
                    <a:pt x="235" y="321"/>
                  </a:cubicBezTo>
                  <a:cubicBezTo>
                    <a:pt x="235" y="321"/>
                    <a:pt x="235" y="321"/>
                    <a:pt x="235" y="321"/>
                  </a:cubicBezTo>
                  <a:cubicBezTo>
                    <a:pt x="235" y="321"/>
                    <a:pt x="235" y="321"/>
                    <a:pt x="235" y="321"/>
                  </a:cubicBezTo>
                  <a:cubicBezTo>
                    <a:pt x="236" y="322"/>
                    <a:pt x="238" y="323"/>
                    <a:pt x="239" y="324"/>
                  </a:cubicBezTo>
                  <a:cubicBezTo>
                    <a:pt x="240" y="325"/>
                    <a:pt x="239" y="326"/>
                    <a:pt x="240" y="326"/>
                  </a:cubicBezTo>
                  <a:cubicBezTo>
                    <a:pt x="240" y="327"/>
                    <a:pt x="241" y="327"/>
                    <a:pt x="241" y="327"/>
                  </a:cubicBezTo>
                  <a:cubicBezTo>
                    <a:pt x="241" y="327"/>
                    <a:pt x="241" y="327"/>
                    <a:pt x="241" y="327"/>
                  </a:cubicBezTo>
                  <a:cubicBezTo>
                    <a:pt x="241" y="328"/>
                    <a:pt x="241" y="328"/>
                    <a:pt x="241" y="328"/>
                  </a:cubicBezTo>
                  <a:cubicBezTo>
                    <a:pt x="241" y="328"/>
                    <a:pt x="242" y="328"/>
                    <a:pt x="242" y="328"/>
                  </a:cubicBezTo>
                  <a:cubicBezTo>
                    <a:pt x="242" y="329"/>
                    <a:pt x="242" y="329"/>
                    <a:pt x="242" y="329"/>
                  </a:cubicBezTo>
                  <a:cubicBezTo>
                    <a:pt x="241" y="331"/>
                    <a:pt x="240" y="332"/>
                    <a:pt x="241" y="333"/>
                  </a:cubicBezTo>
                  <a:cubicBezTo>
                    <a:pt x="242" y="334"/>
                    <a:pt x="243" y="335"/>
                    <a:pt x="244" y="334"/>
                  </a:cubicBezTo>
                  <a:cubicBezTo>
                    <a:pt x="244" y="333"/>
                    <a:pt x="244" y="333"/>
                    <a:pt x="245" y="334"/>
                  </a:cubicBezTo>
                  <a:cubicBezTo>
                    <a:pt x="245" y="335"/>
                    <a:pt x="245" y="336"/>
                    <a:pt x="246" y="336"/>
                  </a:cubicBezTo>
                  <a:cubicBezTo>
                    <a:pt x="248" y="337"/>
                    <a:pt x="248" y="338"/>
                    <a:pt x="248" y="339"/>
                  </a:cubicBezTo>
                  <a:cubicBezTo>
                    <a:pt x="248" y="339"/>
                    <a:pt x="248" y="339"/>
                    <a:pt x="248" y="339"/>
                  </a:cubicBezTo>
                  <a:cubicBezTo>
                    <a:pt x="249" y="339"/>
                    <a:pt x="249" y="339"/>
                    <a:pt x="249" y="339"/>
                  </a:cubicBezTo>
                  <a:cubicBezTo>
                    <a:pt x="249" y="339"/>
                    <a:pt x="249" y="339"/>
                    <a:pt x="250" y="339"/>
                  </a:cubicBezTo>
                  <a:cubicBezTo>
                    <a:pt x="250" y="339"/>
                    <a:pt x="250" y="339"/>
                    <a:pt x="250" y="339"/>
                  </a:cubicBezTo>
                  <a:cubicBezTo>
                    <a:pt x="250" y="339"/>
                    <a:pt x="250" y="339"/>
                    <a:pt x="250" y="339"/>
                  </a:cubicBezTo>
                  <a:cubicBezTo>
                    <a:pt x="251" y="339"/>
                    <a:pt x="251" y="339"/>
                    <a:pt x="251" y="340"/>
                  </a:cubicBezTo>
                  <a:cubicBezTo>
                    <a:pt x="252" y="340"/>
                    <a:pt x="254" y="340"/>
                    <a:pt x="255" y="341"/>
                  </a:cubicBezTo>
                  <a:cubicBezTo>
                    <a:pt x="257" y="341"/>
                    <a:pt x="256" y="343"/>
                    <a:pt x="258" y="344"/>
                  </a:cubicBezTo>
                  <a:cubicBezTo>
                    <a:pt x="260" y="344"/>
                    <a:pt x="263" y="344"/>
                    <a:pt x="263" y="343"/>
                  </a:cubicBezTo>
                  <a:cubicBezTo>
                    <a:pt x="263" y="343"/>
                    <a:pt x="262" y="341"/>
                    <a:pt x="263" y="340"/>
                  </a:cubicBezTo>
                  <a:cubicBezTo>
                    <a:pt x="264" y="340"/>
                    <a:pt x="265" y="339"/>
                    <a:pt x="266" y="338"/>
                  </a:cubicBezTo>
                  <a:cubicBezTo>
                    <a:pt x="266" y="338"/>
                    <a:pt x="268" y="336"/>
                    <a:pt x="269" y="337"/>
                  </a:cubicBezTo>
                  <a:cubicBezTo>
                    <a:pt x="270" y="338"/>
                    <a:pt x="272" y="339"/>
                    <a:pt x="272" y="340"/>
                  </a:cubicBezTo>
                  <a:cubicBezTo>
                    <a:pt x="271" y="342"/>
                    <a:pt x="271" y="344"/>
                    <a:pt x="273" y="345"/>
                  </a:cubicBezTo>
                  <a:cubicBezTo>
                    <a:pt x="273" y="346"/>
                    <a:pt x="273" y="346"/>
                    <a:pt x="273" y="346"/>
                  </a:cubicBezTo>
                  <a:cubicBezTo>
                    <a:pt x="273" y="346"/>
                    <a:pt x="273" y="346"/>
                    <a:pt x="273" y="346"/>
                  </a:cubicBezTo>
                  <a:cubicBezTo>
                    <a:pt x="273" y="346"/>
                    <a:pt x="273" y="347"/>
                    <a:pt x="273" y="347"/>
                  </a:cubicBezTo>
                  <a:cubicBezTo>
                    <a:pt x="273" y="347"/>
                    <a:pt x="273" y="347"/>
                    <a:pt x="273" y="347"/>
                  </a:cubicBezTo>
                  <a:cubicBezTo>
                    <a:pt x="273" y="347"/>
                    <a:pt x="273" y="348"/>
                    <a:pt x="273" y="348"/>
                  </a:cubicBezTo>
                  <a:cubicBezTo>
                    <a:pt x="273" y="348"/>
                    <a:pt x="273" y="348"/>
                    <a:pt x="273" y="348"/>
                  </a:cubicBezTo>
                  <a:cubicBezTo>
                    <a:pt x="273" y="349"/>
                    <a:pt x="273" y="349"/>
                    <a:pt x="273" y="349"/>
                  </a:cubicBezTo>
                  <a:cubicBezTo>
                    <a:pt x="273" y="352"/>
                    <a:pt x="273" y="352"/>
                    <a:pt x="273" y="353"/>
                  </a:cubicBezTo>
                  <a:cubicBezTo>
                    <a:pt x="272" y="353"/>
                    <a:pt x="271" y="354"/>
                    <a:pt x="272" y="355"/>
                  </a:cubicBezTo>
                  <a:cubicBezTo>
                    <a:pt x="272" y="356"/>
                    <a:pt x="271" y="357"/>
                    <a:pt x="271" y="358"/>
                  </a:cubicBezTo>
                  <a:cubicBezTo>
                    <a:pt x="271" y="359"/>
                    <a:pt x="272" y="360"/>
                    <a:pt x="271" y="361"/>
                  </a:cubicBezTo>
                  <a:cubicBezTo>
                    <a:pt x="269" y="362"/>
                    <a:pt x="268" y="364"/>
                    <a:pt x="267" y="364"/>
                  </a:cubicBezTo>
                  <a:cubicBezTo>
                    <a:pt x="266" y="364"/>
                    <a:pt x="265" y="365"/>
                    <a:pt x="264" y="365"/>
                  </a:cubicBezTo>
                  <a:cubicBezTo>
                    <a:pt x="264" y="365"/>
                    <a:pt x="264" y="368"/>
                    <a:pt x="262" y="369"/>
                  </a:cubicBezTo>
                  <a:cubicBezTo>
                    <a:pt x="262" y="370"/>
                    <a:pt x="261" y="370"/>
                    <a:pt x="261" y="371"/>
                  </a:cubicBezTo>
                  <a:cubicBezTo>
                    <a:pt x="261" y="371"/>
                    <a:pt x="260" y="371"/>
                    <a:pt x="260" y="371"/>
                  </a:cubicBezTo>
                  <a:cubicBezTo>
                    <a:pt x="260" y="372"/>
                    <a:pt x="260" y="372"/>
                    <a:pt x="260" y="372"/>
                  </a:cubicBezTo>
                  <a:cubicBezTo>
                    <a:pt x="259" y="372"/>
                    <a:pt x="259" y="372"/>
                    <a:pt x="258" y="373"/>
                  </a:cubicBezTo>
                  <a:cubicBezTo>
                    <a:pt x="257" y="373"/>
                    <a:pt x="255" y="374"/>
                    <a:pt x="254" y="376"/>
                  </a:cubicBezTo>
                  <a:cubicBezTo>
                    <a:pt x="253" y="378"/>
                    <a:pt x="254" y="378"/>
                    <a:pt x="252" y="378"/>
                  </a:cubicBezTo>
                  <a:cubicBezTo>
                    <a:pt x="251" y="379"/>
                    <a:pt x="250" y="380"/>
                    <a:pt x="249" y="382"/>
                  </a:cubicBezTo>
                  <a:cubicBezTo>
                    <a:pt x="249" y="383"/>
                    <a:pt x="248" y="387"/>
                    <a:pt x="248" y="388"/>
                  </a:cubicBezTo>
                  <a:cubicBezTo>
                    <a:pt x="249" y="388"/>
                    <a:pt x="248" y="390"/>
                    <a:pt x="248" y="390"/>
                  </a:cubicBezTo>
                  <a:cubicBezTo>
                    <a:pt x="248" y="390"/>
                    <a:pt x="248" y="390"/>
                    <a:pt x="248" y="390"/>
                  </a:cubicBezTo>
                  <a:cubicBezTo>
                    <a:pt x="248" y="390"/>
                    <a:pt x="248" y="390"/>
                    <a:pt x="248" y="390"/>
                  </a:cubicBezTo>
                  <a:cubicBezTo>
                    <a:pt x="247" y="390"/>
                    <a:pt x="247" y="390"/>
                    <a:pt x="247" y="391"/>
                  </a:cubicBezTo>
                  <a:cubicBezTo>
                    <a:pt x="247" y="391"/>
                    <a:pt x="247" y="391"/>
                    <a:pt x="247" y="391"/>
                  </a:cubicBezTo>
                  <a:cubicBezTo>
                    <a:pt x="247" y="391"/>
                    <a:pt x="247" y="391"/>
                    <a:pt x="246" y="391"/>
                  </a:cubicBezTo>
                  <a:cubicBezTo>
                    <a:pt x="246" y="391"/>
                    <a:pt x="246" y="391"/>
                    <a:pt x="246" y="392"/>
                  </a:cubicBezTo>
                  <a:cubicBezTo>
                    <a:pt x="246" y="392"/>
                    <a:pt x="245" y="392"/>
                    <a:pt x="245" y="392"/>
                  </a:cubicBezTo>
                  <a:cubicBezTo>
                    <a:pt x="245" y="392"/>
                    <a:pt x="245" y="392"/>
                    <a:pt x="244" y="393"/>
                  </a:cubicBezTo>
                  <a:cubicBezTo>
                    <a:pt x="243" y="394"/>
                    <a:pt x="242" y="395"/>
                    <a:pt x="243" y="396"/>
                  </a:cubicBezTo>
                  <a:cubicBezTo>
                    <a:pt x="244" y="397"/>
                    <a:pt x="244" y="397"/>
                    <a:pt x="243" y="398"/>
                  </a:cubicBezTo>
                  <a:cubicBezTo>
                    <a:pt x="242" y="399"/>
                    <a:pt x="241" y="400"/>
                    <a:pt x="243" y="400"/>
                  </a:cubicBezTo>
                  <a:cubicBezTo>
                    <a:pt x="244" y="400"/>
                    <a:pt x="248" y="403"/>
                    <a:pt x="248" y="404"/>
                  </a:cubicBezTo>
                  <a:cubicBezTo>
                    <a:pt x="248" y="405"/>
                    <a:pt x="247" y="406"/>
                    <a:pt x="248" y="407"/>
                  </a:cubicBezTo>
                  <a:cubicBezTo>
                    <a:pt x="249" y="409"/>
                    <a:pt x="251" y="411"/>
                    <a:pt x="250" y="412"/>
                  </a:cubicBezTo>
                  <a:cubicBezTo>
                    <a:pt x="250" y="413"/>
                    <a:pt x="253" y="422"/>
                    <a:pt x="253" y="424"/>
                  </a:cubicBezTo>
                  <a:cubicBezTo>
                    <a:pt x="254" y="426"/>
                    <a:pt x="256" y="427"/>
                    <a:pt x="256" y="430"/>
                  </a:cubicBezTo>
                  <a:cubicBezTo>
                    <a:pt x="255" y="432"/>
                    <a:pt x="254" y="434"/>
                    <a:pt x="255" y="437"/>
                  </a:cubicBezTo>
                  <a:cubicBezTo>
                    <a:pt x="255" y="439"/>
                    <a:pt x="255" y="443"/>
                    <a:pt x="257" y="444"/>
                  </a:cubicBezTo>
                  <a:cubicBezTo>
                    <a:pt x="258" y="444"/>
                    <a:pt x="259" y="447"/>
                    <a:pt x="260" y="448"/>
                  </a:cubicBezTo>
                  <a:cubicBezTo>
                    <a:pt x="261" y="450"/>
                    <a:pt x="265" y="452"/>
                    <a:pt x="266" y="453"/>
                  </a:cubicBezTo>
                  <a:cubicBezTo>
                    <a:pt x="267" y="453"/>
                    <a:pt x="271" y="456"/>
                    <a:pt x="272" y="457"/>
                  </a:cubicBezTo>
                  <a:cubicBezTo>
                    <a:pt x="273" y="458"/>
                    <a:pt x="276" y="460"/>
                    <a:pt x="276" y="461"/>
                  </a:cubicBezTo>
                  <a:cubicBezTo>
                    <a:pt x="276" y="462"/>
                    <a:pt x="276" y="462"/>
                    <a:pt x="276" y="463"/>
                  </a:cubicBezTo>
                  <a:cubicBezTo>
                    <a:pt x="276" y="463"/>
                    <a:pt x="276" y="463"/>
                    <a:pt x="276" y="464"/>
                  </a:cubicBezTo>
                  <a:cubicBezTo>
                    <a:pt x="276" y="464"/>
                    <a:pt x="276" y="464"/>
                    <a:pt x="276" y="464"/>
                  </a:cubicBezTo>
                  <a:cubicBezTo>
                    <a:pt x="276" y="465"/>
                    <a:pt x="277" y="465"/>
                    <a:pt x="276" y="465"/>
                  </a:cubicBezTo>
                  <a:cubicBezTo>
                    <a:pt x="276" y="465"/>
                    <a:pt x="276" y="465"/>
                    <a:pt x="276" y="465"/>
                  </a:cubicBezTo>
                  <a:cubicBezTo>
                    <a:pt x="276" y="466"/>
                    <a:pt x="276" y="466"/>
                    <a:pt x="276" y="467"/>
                  </a:cubicBezTo>
                  <a:cubicBezTo>
                    <a:pt x="275" y="468"/>
                    <a:pt x="274" y="470"/>
                    <a:pt x="274" y="472"/>
                  </a:cubicBezTo>
                  <a:cubicBezTo>
                    <a:pt x="274" y="474"/>
                    <a:pt x="275" y="474"/>
                    <a:pt x="274" y="477"/>
                  </a:cubicBezTo>
                  <a:cubicBezTo>
                    <a:pt x="273" y="479"/>
                    <a:pt x="272" y="485"/>
                    <a:pt x="271" y="486"/>
                  </a:cubicBezTo>
                  <a:cubicBezTo>
                    <a:pt x="269" y="486"/>
                    <a:pt x="268" y="487"/>
                    <a:pt x="268" y="488"/>
                  </a:cubicBezTo>
                  <a:cubicBezTo>
                    <a:pt x="268" y="489"/>
                    <a:pt x="268" y="492"/>
                    <a:pt x="267" y="494"/>
                  </a:cubicBezTo>
                  <a:cubicBezTo>
                    <a:pt x="266" y="497"/>
                    <a:pt x="266" y="499"/>
                    <a:pt x="265" y="501"/>
                  </a:cubicBezTo>
                  <a:cubicBezTo>
                    <a:pt x="264" y="503"/>
                    <a:pt x="263" y="508"/>
                    <a:pt x="262" y="509"/>
                  </a:cubicBezTo>
                  <a:cubicBezTo>
                    <a:pt x="262" y="510"/>
                    <a:pt x="261" y="515"/>
                    <a:pt x="260" y="516"/>
                  </a:cubicBezTo>
                  <a:cubicBezTo>
                    <a:pt x="259" y="517"/>
                    <a:pt x="256" y="520"/>
                    <a:pt x="257" y="522"/>
                  </a:cubicBezTo>
                  <a:cubicBezTo>
                    <a:pt x="257" y="523"/>
                    <a:pt x="257" y="523"/>
                    <a:pt x="256" y="525"/>
                  </a:cubicBezTo>
                  <a:cubicBezTo>
                    <a:pt x="255" y="527"/>
                    <a:pt x="254" y="532"/>
                    <a:pt x="254" y="535"/>
                  </a:cubicBezTo>
                  <a:cubicBezTo>
                    <a:pt x="254" y="537"/>
                    <a:pt x="253" y="542"/>
                    <a:pt x="252" y="544"/>
                  </a:cubicBezTo>
                  <a:cubicBezTo>
                    <a:pt x="251" y="545"/>
                    <a:pt x="250" y="548"/>
                    <a:pt x="249" y="549"/>
                  </a:cubicBezTo>
                  <a:cubicBezTo>
                    <a:pt x="248" y="550"/>
                    <a:pt x="244" y="558"/>
                    <a:pt x="242" y="560"/>
                  </a:cubicBezTo>
                  <a:cubicBezTo>
                    <a:pt x="241" y="562"/>
                    <a:pt x="239" y="566"/>
                    <a:pt x="238" y="568"/>
                  </a:cubicBezTo>
                  <a:cubicBezTo>
                    <a:pt x="236" y="570"/>
                    <a:pt x="234" y="571"/>
                    <a:pt x="235" y="573"/>
                  </a:cubicBezTo>
                  <a:cubicBezTo>
                    <a:pt x="236" y="575"/>
                    <a:pt x="236" y="576"/>
                    <a:pt x="235" y="578"/>
                  </a:cubicBezTo>
                  <a:cubicBezTo>
                    <a:pt x="234" y="580"/>
                    <a:pt x="236" y="580"/>
                    <a:pt x="235" y="583"/>
                  </a:cubicBezTo>
                  <a:cubicBezTo>
                    <a:pt x="234" y="585"/>
                    <a:pt x="233" y="586"/>
                    <a:pt x="232" y="589"/>
                  </a:cubicBezTo>
                  <a:cubicBezTo>
                    <a:pt x="230" y="592"/>
                    <a:pt x="230" y="595"/>
                    <a:pt x="229" y="597"/>
                  </a:cubicBezTo>
                  <a:cubicBezTo>
                    <a:pt x="228" y="600"/>
                    <a:pt x="228" y="602"/>
                    <a:pt x="228" y="602"/>
                  </a:cubicBezTo>
                  <a:cubicBezTo>
                    <a:pt x="227" y="603"/>
                    <a:pt x="225" y="606"/>
                    <a:pt x="225" y="608"/>
                  </a:cubicBezTo>
                  <a:cubicBezTo>
                    <a:pt x="225" y="609"/>
                    <a:pt x="224" y="612"/>
                    <a:pt x="225" y="612"/>
                  </a:cubicBezTo>
                  <a:cubicBezTo>
                    <a:pt x="226" y="612"/>
                    <a:pt x="228" y="608"/>
                    <a:pt x="228" y="608"/>
                  </a:cubicBezTo>
                  <a:cubicBezTo>
                    <a:pt x="229" y="607"/>
                    <a:pt x="231" y="605"/>
                    <a:pt x="231" y="604"/>
                  </a:cubicBezTo>
                  <a:cubicBezTo>
                    <a:pt x="231" y="602"/>
                    <a:pt x="231" y="601"/>
                    <a:pt x="231" y="602"/>
                  </a:cubicBezTo>
                  <a:cubicBezTo>
                    <a:pt x="232" y="602"/>
                    <a:pt x="233" y="600"/>
                    <a:pt x="233" y="603"/>
                  </a:cubicBezTo>
                  <a:cubicBezTo>
                    <a:pt x="232" y="605"/>
                    <a:pt x="232" y="605"/>
                    <a:pt x="231" y="608"/>
                  </a:cubicBezTo>
                  <a:cubicBezTo>
                    <a:pt x="230" y="611"/>
                    <a:pt x="230" y="615"/>
                    <a:pt x="229" y="615"/>
                  </a:cubicBezTo>
                  <a:cubicBezTo>
                    <a:pt x="229" y="616"/>
                    <a:pt x="227" y="617"/>
                    <a:pt x="227" y="618"/>
                  </a:cubicBezTo>
                  <a:cubicBezTo>
                    <a:pt x="227" y="619"/>
                    <a:pt x="228" y="621"/>
                    <a:pt x="228" y="622"/>
                  </a:cubicBezTo>
                  <a:cubicBezTo>
                    <a:pt x="228" y="622"/>
                    <a:pt x="227" y="625"/>
                    <a:pt x="226" y="625"/>
                  </a:cubicBezTo>
                  <a:cubicBezTo>
                    <a:pt x="225" y="625"/>
                    <a:pt x="223" y="626"/>
                    <a:pt x="224" y="628"/>
                  </a:cubicBezTo>
                  <a:cubicBezTo>
                    <a:pt x="225" y="629"/>
                    <a:pt x="225" y="629"/>
                    <a:pt x="224" y="630"/>
                  </a:cubicBezTo>
                  <a:cubicBezTo>
                    <a:pt x="223" y="630"/>
                    <a:pt x="222" y="634"/>
                    <a:pt x="222" y="634"/>
                  </a:cubicBezTo>
                  <a:cubicBezTo>
                    <a:pt x="222" y="634"/>
                    <a:pt x="221" y="636"/>
                    <a:pt x="220" y="635"/>
                  </a:cubicBezTo>
                  <a:cubicBezTo>
                    <a:pt x="219" y="634"/>
                    <a:pt x="218" y="635"/>
                    <a:pt x="218" y="634"/>
                  </a:cubicBezTo>
                  <a:cubicBezTo>
                    <a:pt x="217" y="632"/>
                    <a:pt x="216" y="632"/>
                    <a:pt x="215" y="633"/>
                  </a:cubicBezTo>
                  <a:cubicBezTo>
                    <a:pt x="214" y="634"/>
                    <a:pt x="215" y="635"/>
                    <a:pt x="214" y="636"/>
                  </a:cubicBezTo>
                  <a:cubicBezTo>
                    <a:pt x="212" y="637"/>
                    <a:pt x="210" y="644"/>
                    <a:pt x="211" y="642"/>
                  </a:cubicBezTo>
                  <a:cubicBezTo>
                    <a:pt x="212" y="641"/>
                    <a:pt x="214" y="640"/>
                    <a:pt x="214" y="642"/>
                  </a:cubicBezTo>
                  <a:cubicBezTo>
                    <a:pt x="214" y="643"/>
                    <a:pt x="214" y="645"/>
                    <a:pt x="214" y="646"/>
                  </a:cubicBezTo>
                  <a:cubicBezTo>
                    <a:pt x="214" y="647"/>
                    <a:pt x="214" y="650"/>
                    <a:pt x="215" y="650"/>
                  </a:cubicBezTo>
                  <a:cubicBezTo>
                    <a:pt x="216" y="650"/>
                    <a:pt x="219" y="650"/>
                    <a:pt x="218" y="651"/>
                  </a:cubicBezTo>
                  <a:cubicBezTo>
                    <a:pt x="217" y="652"/>
                    <a:pt x="216" y="651"/>
                    <a:pt x="214" y="652"/>
                  </a:cubicBezTo>
                  <a:cubicBezTo>
                    <a:pt x="212" y="652"/>
                    <a:pt x="213" y="654"/>
                    <a:pt x="213" y="656"/>
                  </a:cubicBezTo>
                  <a:cubicBezTo>
                    <a:pt x="213" y="657"/>
                    <a:pt x="212" y="658"/>
                    <a:pt x="211" y="659"/>
                  </a:cubicBezTo>
                  <a:cubicBezTo>
                    <a:pt x="211" y="659"/>
                    <a:pt x="210" y="662"/>
                    <a:pt x="211" y="663"/>
                  </a:cubicBezTo>
                  <a:cubicBezTo>
                    <a:pt x="212" y="663"/>
                    <a:pt x="212" y="665"/>
                    <a:pt x="211" y="665"/>
                  </a:cubicBezTo>
                  <a:cubicBezTo>
                    <a:pt x="209" y="666"/>
                    <a:pt x="209" y="667"/>
                    <a:pt x="210" y="669"/>
                  </a:cubicBezTo>
                  <a:cubicBezTo>
                    <a:pt x="210" y="671"/>
                    <a:pt x="210" y="672"/>
                    <a:pt x="209" y="673"/>
                  </a:cubicBezTo>
                  <a:cubicBezTo>
                    <a:pt x="207" y="673"/>
                    <a:pt x="208" y="677"/>
                    <a:pt x="208" y="677"/>
                  </a:cubicBezTo>
                  <a:cubicBezTo>
                    <a:pt x="207" y="678"/>
                    <a:pt x="207" y="679"/>
                    <a:pt x="207" y="680"/>
                  </a:cubicBezTo>
                  <a:cubicBezTo>
                    <a:pt x="208" y="682"/>
                    <a:pt x="208" y="682"/>
                    <a:pt x="207" y="684"/>
                  </a:cubicBezTo>
                  <a:cubicBezTo>
                    <a:pt x="205" y="685"/>
                    <a:pt x="206" y="687"/>
                    <a:pt x="205" y="688"/>
                  </a:cubicBezTo>
                  <a:cubicBezTo>
                    <a:pt x="204" y="689"/>
                    <a:pt x="206" y="689"/>
                    <a:pt x="205" y="690"/>
                  </a:cubicBezTo>
                  <a:cubicBezTo>
                    <a:pt x="204" y="692"/>
                    <a:pt x="204" y="696"/>
                    <a:pt x="205" y="695"/>
                  </a:cubicBezTo>
                  <a:cubicBezTo>
                    <a:pt x="206" y="693"/>
                    <a:pt x="208" y="691"/>
                    <a:pt x="209" y="690"/>
                  </a:cubicBezTo>
                  <a:cubicBezTo>
                    <a:pt x="209" y="689"/>
                    <a:pt x="207" y="693"/>
                    <a:pt x="207" y="694"/>
                  </a:cubicBezTo>
                  <a:cubicBezTo>
                    <a:pt x="206" y="696"/>
                    <a:pt x="205" y="698"/>
                    <a:pt x="206" y="699"/>
                  </a:cubicBezTo>
                  <a:cubicBezTo>
                    <a:pt x="207" y="700"/>
                    <a:pt x="210" y="698"/>
                    <a:pt x="209" y="700"/>
                  </a:cubicBezTo>
                  <a:cubicBezTo>
                    <a:pt x="207" y="701"/>
                    <a:pt x="210" y="699"/>
                    <a:pt x="212" y="698"/>
                  </a:cubicBezTo>
                  <a:cubicBezTo>
                    <a:pt x="213" y="697"/>
                    <a:pt x="217" y="694"/>
                    <a:pt x="217" y="695"/>
                  </a:cubicBezTo>
                  <a:cubicBezTo>
                    <a:pt x="218" y="696"/>
                    <a:pt x="215" y="699"/>
                    <a:pt x="217" y="698"/>
                  </a:cubicBezTo>
                  <a:cubicBezTo>
                    <a:pt x="219" y="698"/>
                    <a:pt x="220" y="699"/>
                    <a:pt x="221" y="697"/>
                  </a:cubicBezTo>
                  <a:cubicBezTo>
                    <a:pt x="222" y="695"/>
                    <a:pt x="223" y="694"/>
                    <a:pt x="225" y="693"/>
                  </a:cubicBezTo>
                  <a:cubicBezTo>
                    <a:pt x="227" y="693"/>
                    <a:pt x="229" y="692"/>
                    <a:pt x="230" y="691"/>
                  </a:cubicBezTo>
                  <a:cubicBezTo>
                    <a:pt x="230" y="691"/>
                    <a:pt x="230" y="690"/>
                    <a:pt x="230" y="690"/>
                  </a:cubicBezTo>
                  <a:cubicBezTo>
                    <a:pt x="230" y="690"/>
                    <a:pt x="230" y="690"/>
                    <a:pt x="230" y="690"/>
                  </a:cubicBezTo>
                  <a:cubicBezTo>
                    <a:pt x="231" y="690"/>
                    <a:pt x="231" y="690"/>
                    <a:pt x="231" y="690"/>
                  </a:cubicBezTo>
                  <a:cubicBezTo>
                    <a:pt x="231" y="690"/>
                    <a:pt x="231" y="690"/>
                    <a:pt x="231" y="690"/>
                  </a:cubicBezTo>
                  <a:cubicBezTo>
                    <a:pt x="231" y="690"/>
                    <a:pt x="232" y="690"/>
                    <a:pt x="232" y="690"/>
                  </a:cubicBezTo>
                  <a:cubicBezTo>
                    <a:pt x="232" y="691"/>
                    <a:pt x="232" y="691"/>
                    <a:pt x="233" y="691"/>
                  </a:cubicBezTo>
                  <a:cubicBezTo>
                    <a:pt x="233" y="691"/>
                    <a:pt x="233" y="691"/>
                    <a:pt x="233" y="691"/>
                  </a:cubicBezTo>
                  <a:cubicBezTo>
                    <a:pt x="233" y="691"/>
                    <a:pt x="233" y="691"/>
                    <a:pt x="233" y="691"/>
                  </a:cubicBezTo>
                  <a:cubicBezTo>
                    <a:pt x="233" y="691"/>
                    <a:pt x="233" y="691"/>
                    <a:pt x="233" y="691"/>
                  </a:cubicBezTo>
                  <a:cubicBezTo>
                    <a:pt x="233" y="691"/>
                    <a:pt x="233" y="691"/>
                    <a:pt x="233" y="691"/>
                  </a:cubicBezTo>
                  <a:cubicBezTo>
                    <a:pt x="233" y="692"/>
                    <a:pt x="234" y="692"/>
                    <a:pt x="234" y="692"/>
                  </a:cubicBezTo>
                  <a:cubicBezTo>
                    <a:pt x="234" y="692"/>
                    <a:pt x="234" y="692"/>
                    <a:pt x="234" y="692"/>
                  </a:cubicBezTo>
                  <a:cubicBezTo>
                    <a:pt x="234" y="692"/>
                    <a:pt x="234" y="692"/>
                    <a:pt x="234" y="692"/>
                  </a:cubicBezTo>
                  <a:cubicBezTo>
                    <a:pt x="234" y="692"/>
                    <a:pt x="234" y="692"/>
                    <a:pt x="234" y="692"/>
                  </a:cubicBezTo>
                  <a:cubicBezTo>
                    <a:pt x="234" y="692"/>
                    <a:pt x="234" y="691"/>
                    <a:pt x="234" y="691"/>
                  </a:cubicBezTo>
                  <a:cubicBezTo>
                    <a:pt x="234" y="691"/>
                    <a:pt x="234" y="691"/>
                    <a:pt x="234" y="691"/>
                  </a:cubicBezTo>
                  <a:cubicBezTo>
                    <a:pt x="234" y="691"/>
                    <a:pt x="234" y="691"/>
                    <a:pt x="234" y="690"/>
                  </a:cubicBezTo>
                  <a:cubicBezTo>
                    <a:pt x="233" y="688"/>
                    <a:pt x="233" y="686"/>
                    <a:pt x="234" y="684"/>
                  </a:cubicBezTo>
                  <a:cubicBezTo>
                    <a:pt x="234" y="683"/>
                    <a:pt x="233" y="680"/>
                    <a:pt x="234" y="678"/>
                  </a:cubicBezTo>
                  <a:cubicBezTo>
                    <a:pt x="234" y="677"/>
                    <a:pt x="237" y="679"/>
                    <a:pt x="236" y="677"/>
                  </a:cubicBezTo>
                  <a:cubicBezTo>
                    <a:pt x="236" y="675"/>
                    <a:pt x="235" y="674"/>
                    <a:pt x="236" y="674"/>
                  </a:cubicBezTo>
                  <a:cubicBezTo>
                    <a:pt x="237" y="673"/>
                    <a:pt x="237" y="675"/>
                    <a:pt x="239" y="674"/>
                  </a:cubicBezTo>
                  <a:cubicBezTo>
                    <a:pt x="241" y="674"/>
                    <a:pt x="240" y="672"/>
                    <a:pt x="242" y="671"/>
                  </a:cubicBezTo>
                  <a:cubicBezTo>
                    <a:pt x="243" y="670"/>
                    <a:pt x="246" y="666"/>
                    <a:pt x="245" y="664"/>
                  </a:cubicBezTo>
                  <a:cubicBezTo>
                    <a:pt x="245" y="661"/>
                    <a:pt x="249" y="656"/>
                    <a:pt x="251" y="656"/>
                  </a:cubicBezTo>
                  <a:cubicBezTo>
                    <a:pt x="253" y="655"/>
                    <a:pt x="255" y="654"/>
                    <a:pt x="256" y="653"/>
                  </a:cubicBezTo>
                  <a:cubicBezTo>
                    <a:pt x="257" y="652"/>
                    <a:pt x="259" y="645"/>
                    <a:pt x="258" y="644"/>
                  </a:cubicBezTo>
                  <a:cubicBezTo>
                    <a:pt x="257" y="643"/>
                    <a:pt x="256" y="643"/>
                    <a:pt x="254" y="642"/>
                  </a:cubicBezTo>
                  <a:cubicBezTo>
                    <a:pt x="253" y="641"/>
                    <a:pt x="250" y="636"/>
                    <a:pt x="251" y="635"/>
                  </a:cubicBezTo>
                  <a:cubicBezTo>
                    <a:pt x="252" y="633"/>
                    <a:pt x="254" y="632"/>
                    <a:pt x="255" y="630"/>
                  </a:cubicBezTo>
                  <a:cubicBezTo>
                    <a:pt x="257" y="628"/>
                    <a:pt x="262" y="626"/>
                    <a:pt x="263" y="626"/>
                  </a:cubicBezTo>
                  <a:cubicBezTo>
                    <a:pt x="263" y="626"/>
                    <a:pt x="264" y="625"/>
                    <a:pt x="265" y="624"/>
                  </a:cubicBezTo>
                  <a:cubicBezTo>
                    <a:pt x="265" y="623"/>
                    <a:pt x="267" y="622"/>
                    <a:pt x="267" y="621"/>
                  </a:cubicBezTo>
                  <a:cubicBezTo>
                    <a:pt x="267" y="621"/>
                    <a:pt x="268" y="615"/>
                    <a:pt x="269" y="614"/>
                  </a:cubicBezTo>
                  <a:cubicBezTo>
                    <a:pt x="270" y="613"/>
                    <a:pt x="274" y="610"/>
                    <a:pt x="273" y="609"/>
                  </a:cubicBezTo>
                  <a:cubicBezTo>
                    <a:pt x="273" y="609"/>
                    <a:pt x="271" y="609"/>
                    <a:pt x="272" y="608"/>
                  </a:cubicBezTo>
                  <a:cubicBezTo>
                    <a:pt x="273" y="607"/>
                    <a:pt x="275" y="605"/>
                    <a:pt x="275" y="605"/>
                  </a:cubicBezTo>
                  <a:cubicBezTo>
                    <a:pt x="274" y="604"/>
                    <a:pt x="272" y="600"/>
                    <a:pt x="272" y="598"/>
                  </a:cubicBezTo>
                  <a:cubicBezTo>
                    <a:pt x="273" y="596"/>
                    <a:pt x="274" y="594"/>
                    <a:pt x="275" y="595"/>
                  </a:cubicBezTo>
                  <a:cubicBezTo>
                    <a:pt x="277" y="596"/>
                    <a:pt x="279" y="597"/>
                    <a:pt x="282" y="597"/>
                  </a:cubicBezTo>
                  <a:cubicBezTo>
                    <a:pt x="284" y="597"/>
                    <a:pt x="286" y="597"/>
                    <a:pt x="287" y="595"/>
                  </a:cubicBezTo>
                  <a:cubicBezTo>
                    <a:pt x="289" y="594"/>
                    <a:pt x="288" y="591"/>
                    <a:pt x="289" y="589"/>
                  </a:cubicBezTo>
                  <a:cubicBezTo>
                    <a:pt x="289" y="588"/>
                    <a:pt x="289" y="583"/>
                    <a:pt x="291" y="583"/>
                  </a:cubicBezTo>
                  <a:cubicBezTo>
                    <a:pt x="292" y="582"/>
                    <a:pt x="293" y="581"/>
                    <a:pt x="295" y="581"/>
                  </a:cubicBezTo>
                  <a:cubicBezTo>
                    <a:pt x="298" y="581"/>
                    <a:pt x="301" y="581"/>
                    <a:pt x="304" y="580"/>
                  </a:cubicBezTo>
                  <a:cubicBezTo>
                    <a:pt x="306" y="580"/>
                    <a:pt x="314" y="577"/>
                    <a:pt x="316" y="574"/>
                  </a:cubicBezTo>
                  <a:cubicBezTo>
                    <a:pt x="318" y="571"/>
                    <a:pt x="321" y="568"/>
                    <a:pt x="321" y="566"/>
                  </a:cubicBezTo>
                  <a:cubicBezTo>
                    <a:pt x="321" y="564"/>
                    <a:pt x="321" y="564"/>
                    <a:pt x="320" y="563"/>
                  </a:cubicBezTo>
                  <a:cubicBezTo>
                    <a:pt x="319" y="563"/>
                    <a:pt x="318" y="562"/>
                    <a:pt x="318" y="561"/>
                  </a:cubicBezTo>
                  <a:cubicBezTo>
                    <a:pt x="319" y="560"/>
                    <a:pt x="321" y="558"/>
                    <a:pt x="320" y="557"/>
                  </a:cubicBezTo>
                  <a:cubicBezTo>
                    <a:pt x="319" y="556"/>
                    <a:pt x="316" y="552"/>
                    <a:pt x="315" y="551"/>
                  </a:cubicBezTo>
                  <a:cubicBezTo>
                    <a:pt x="314" y="550"/>
                    <a:pt x="314" y="549"/>
                    <a:pt x="315" y="549"/>
                  </a:cubicBezTo>
                  <a:cubicBezTo>
                    <a:pt x="315" y="549"/>
                    <a:pt x="315" y="549"/>
                    <a:pt x="316" y="549"/>
                  </a:cubicBezTo>
                  <a:cubicBezTo>
                    <a:pt x="316" y="549"/>
                    <a:pt x="316" y="549"/>
                    <a:pt x="316" y="549"/>
                  </a:cubicBezTo>
                  <a:cubicBezTo>
                    <a:pt x="316" y="549"/>
                    <a:pt x="316" y="549"/>
                    <a:pt x="317" y="549"/>
                  </a:cubicBezTo>
                  <a:cubicBezTo>
                    <a:pt x="317" y="549"/>
                    <a:pt x="317" y="549"/>
                    <a:pt x="317" y="550"/>
                  </a:cubicBezTo>
                  <a:cubicBezTo>
                    <a:pt x="317" y="550"/>
                    <a:pt x="318" y="550"/>
                    <a:pt x="318" y="550"/>
                  </a:cubicBezTo>
                  <a:cubicBezTo>
                    <a:pt x="318" y="550"/>
                    <a:pt x="318" y="550"/>
                    <a:pt x="318" y="550"/>
                  </a:cubicBezTo>
                  <a:cubicBezTo>
                    <a:pt x="318" y="550"/>
                    <a:pt x="319" y="550"/>
                    <a:pt x="319" y="551"/>
                  </a:cubicBezTo>
                  <a:cubicBezTo>
                    <a:pt x="319" y="551"/>
                    <a:pt x="322" y="551"/>
                    <a:pt x="322" y="551"/>
                  </a:cubicBezTo>
                  <a:cubicBezTo>
                    <a:pt x="323" y="552"/>
                    <a:pt x="324" y="554"/>
                    <a:pt x="326" y="554"/>
                  </a:cubicBezTo>
                  <a:cubicBezTo>
                    <a:pt x="328" y="554"/>
                    <a:pt x="334" y="553"/>
                    <a:pt x="336" y="552"/>
                  </a:cubicBezTo>
                  <a:cubicBezTo>
                    <a:pt x="337" y="551"/>
                    <a:pt x="339" y="549"/>
                    <a:pt x="341" y="547"/>
                  </a:cubicBezTo>
                  <a:cubicBezTo>
                    <a:pt x="342" y="546"/>
                    <a:pt x="342" y="545"/>
                    <a:pt x="342" y="545"/>
                  </a:cubicBezTo>
                  <a:cubicBezTo>
                    <a:pt x="343" y="545"/>
                    <a:pt x="343" y="545"/>
                    <a:pt x="343" y="544"/>
                  </a:cubicBezTo>
                  <a:cubicBezTo>
                    <a:pt x="343" y="544"/>
                    <a:pt x="343" y="544"/>
                    <a:pt x="344" y="543"/>
                  </a:cubicBezTo>
                  <a:cubicBezTo>
                    <a:pt x="344" y="543"/>
                    <a:pt x="344" y="543"/>
                    <a:pt x="344" y="543"/>
                  </a:cubicBezTo>
                  <a:cubicBezTo>
                    <a:pt x="344" y="542"/>
                    <a:pt x="344" y="542"/>
                    <a:pt x="344" y="541"/>
                  </a:cubicBezTo>
                  <a:cubicBezTo>
                    <a:pt x="344" y="541"/>
                    <a:pt x="344" y="541"/>
                    <a:pt x="345" y="541"/>
                  </a:cubicBezTo>
                  <a:cubicBezTo>
                    <a:pt x="345" y="541"/>
                    <a:pt x="345" y="541"/>
                    <a:pt x="345" y="541"/>
                  </a:cubicBezTo>
                  <a:cubicBezTo>
                    <a:pt x="345" y="541"/>
                    <a:pt x="345" y="540"/>
                    <a:pt x="345" y="540"/>
                  </a:cubicBezTo>
                  <a:cubicBezTo>
                    <a:pt x="345" y="539"/>
                    <a:pt x="346" y="538"/>
                    <a:pt x="347" y="537"/>
                  </a:cubicBezTo>
                  <a:cubicBezTo>
                    <a:pt x="348" y="536"/>
                    <a:pt x="350" y="535"/>
                    <a:pt x="351" y="533"/>
                  </a:cubicBezTo>
                  <a:cubicBezTo>
                    <a:pt x="351" y="530"/>
                    <a:pt x="352" y="528"/>
                    <a:pt x="353" y="527"/>
                  </a:cubicBezTo>
                  <a:cubicBezTo>
                    <a:pt x="354" y="525"/>
                    <a:pt x="356" y="525"/>
                    <a:pt x="356" y="526"/>
                  </a:cubicBezTo>
                  <a:cubicBezTo>
                    <a:pt x="355" y="527"/>
                    <a:pt x="352" y="531"/>
                    <a:pt x="353" y="531"/>
                  </a:cubicBezTo>
                  <a:cubicBezTo>
                    <a:pt x="354" y="530"/>
                    <a:pt x="358" y="527"/>
                    <a:pt x="359" y="525"/>
                  </a:cubicBezTo>
                  <a:cubicBezTo>
                    <a:pt x="361" y="524"/>
                    <a:pt x="363" y="517"/>
                    <a:pt x="365" y="516"/>
                  </a:cubicBezTo>
                  <a:cubicBezTo>
                    <a:pt x="367" y="515"/>
                    <a:pt x="368" y="515"/>
                    <a:pt x="369" y="514"/>
                  </a:cubicBezTo>
                  <a:cubicBezTo>
                    <a:pt x="370" y="513"/>
                    <a:pt x="369" y="511"/>
                    <a:pt x="370" y="509"/>
                  </a:cubicBezTo>
                  <a:cubicBezTo>
                    <a:pt x="371" y="508"/>
                    <a:pt x="370" y="506"/>
                    <a:pt x="370" y="504"/>
                  </a:cubicBezTo>
                  <a:cubicBezTo>
                    <a:pt x="371" y="503"/>
                    <a:pt x="371" y="500"/>
                    <a:pt x="372" y="498"/>
                  </a:cubicBezTo>
                  <a:cubicBezTo>
                    <a:pt x="374" y="496"/>
                    <a:pt x="379" y="491"/>
                    <a:pt x="382" y="490"/>
                  </a:cubicBezTo>
                  <a:cubicBezTo>
                    <a:pt x="385" y="489"/>
                    <a:pt x="385" y="488"/>
                    <a:pt x="387" y="488"/>
                  </a:cubicBezTo>
                  <a:cubicBezTo>
                    <a:pt x="389" y="487"/>
                    <a:pt x="390" y="485"/>
                    <a:pt x="393" y="484"/>
                  </a:cubicBezTo>
                  <a:cubicBezTo>
                    <a:pt x="395" y="483"/>
                    <a:pt x="401" y="483"/>
                    <a:pt x="404" y="483"/>
                  </a:cubicBezTo>
                  <a:cubicBezTo>
                    <a:pt x="407" y="482"/>
                    <a:pt x="410" y="479"/>
                    <a:pt x="410" y="478"/>
                  </a:cubicBezTo>
                  <a:cubicBezTo>
                    <a:pt x="411" y="477"/>
                    <a:pt x="415" y="470"/>
                    <a:pt x="416" y="469"/>
                  </a:cubicBezTo>
                  <a:cubicBezTo>
                    <a:pt x="418" y="467"/>
                    <a:pt x="420" y="463"/>
                    <a:pt x="421" y="460"/>
                  </a:cubicBezTo>
                  <a:cubicBezTo>
                    <a:pt x="422" y="457"/>
                    <a:pt x="424" y="452"/>
                    <a:pt x="424" y="451"/>
                  </a:cubicBezTo>
                  <a:cubicBezTo>
                    <a:pt x="424" y="449"/>
                    <a:pt x="425" y="450"/>
                    <a:pt x="426" y="446"/>
                  </a:cubicBezTo>
                  <a:cubicBezTo>
                    <a:pt x="427" y="442"/>
                    <a:pt x="426" y="436"/>
                    <a:pt x="428" y="435"/>
                  </a:cubicBezTo>
                  <a:cubicBezTo>
                    <a:pt x="430" y="434"/>
                    <a:pt x="431" y="433"/>
                    <a:pt x="433" y="431"/>
                  </a:cubicBezTo>
                  <a:cubicBezTo>
                    <a:pt x="435" y="428"/>
                    <a:pt x="439" y="422"/>
                    <a:pt x="442" y="420"/>
                  </a:cubicBezTo>
                  <a:cubicBezTo>
                    <a:pt x="445" y="418"/>
                    <a:pt x="450" y="412"/>
                    <a:pt x="450" y="409"/>
                  </a:cubicBezTo>
                  <a:cubicBezTo>
                    <a:pt x="451" y="406"/>
                    <a:pt x="451" y="404"/>
                    <a:pt x="450" y="402"/>
                  </a:cubicBezTo>
                  <a:cubicBezTo>
                    <a:pt x="450" y="400"/>
                    <a:pt x="451" y="399"/>
                    <a:pt x="449" y="39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56" name="Freeform 58"/>
            <p:cNvSpPr/>
            <p:nvPr/>
          </p:nvSpPr>
          <p:spPr bwMode="auto">
            <a:xfrm>
              <a:off x="2728378" y="5234517"/>
              <a:ext cx="154517" cy="135467"/>
            </a:xfrm>
            <a:custGeom>
              <a:avLst/>
              <a:gdLst/>
              <a:ahLst/>
              <a:cxnLst>
                <a:cxn ang="0">
                  <a:pos x="30" y="24"/>
                </a:cxn>
                <a:cxn ang="0">
                  <a:pos x="23" y="18"/>
                </a:cxn>
                <a:cxn ang="0">
                  <a:pos x="19" y="11"/>
                </a:cxn>
                <a:cxn ang="0">
                  <a:pos x="18" y="8"/>
                </a:cxn>
                <a:cxn ang="0">
                  <a:pos x="19" y="3"/>
                </a:cxn>
                <a:cxn ang="0">
                  <a:pos x="18" y="2"/>
                </a:cxn>
                <a:cxn ang="0">
                  <a:pos x="18" y="1"/>
                </a:cxn>
                <a:cxn ang="0">
                  <a:pos x="18" y="1"/>
                </a:cxn>
                <a:cxn ang="0">
                  <a:pos x="18" y="1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6" y="1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1" y="4"/>
                </a:cxn>
                <a:cxn ang="0">
                  <a:pos x="10" y="6"/>
                </a:cxn>
                <a:cxn ang="0">
                  <a:pos x="12" y="7"/>
                </a:cxn>
                <a:cxn ang="0">
                  <a:pos x="12" y="11"/>
                </a:cxn>
                <a:cxn ang="0">
                  <a:pos x="8" y="13"/>
                </a:cxn>
                <a:cxn ang="0">
                  <a:pos x="8" y="17"/>
                </a:cxn>
                <a:cxn ang="0">
                  <a:pos x="10" y="20"/>
                </a:cxn>
                <a:cxn ang="0">
                  <a:pos x="6" y="20"/>
                </a:cxn>
                <a:cxn ang="0">
                  <a:pos x="5" y="21"/>
                </a:cxn>
                <a:cxn ang="0">
                  <a:pos x="2" y="20"/>
                </a:cxn>
                <a:cxn ang="0">
                  <a:pos x="1" y="24"/>
                </a:cxn>
                <a:cxn ang="0">
                  <a:pos x="6" y="25"/>
                </a:cxn>
                <a:cxn ang="0">
                  <a:pos x="11" y="26"/>
                </a:cxn>
                <a:cxn ang="0">
                  <a:pos x="15" y="25"/>
                </a:cxn>
                <a:cxn ang="0">
                  <a:pos x="16" y="25"/>
                </a:cxn>
                <a:cxn ang="0">
                  <a:pos x="16" y="25"/>
                </a:cxn>
                <a:cxn ang="0">
                  <a:pos x="17" y="25"/>
                </a:cxn>
                <a:cxn ang="0">
                  <a:pos x="18" y="25"/>
                </a:cxn>
                <a:cxn ang="0">
                  <a:pos x="18" y="25"/>
                </a:cxn>
                <a:cxn ang="0">
                  <a:pos x="19" y="25"/>
                </a:cxn>
                <a:cxn ang="0">
                  <a:pos x="19" y="25"/>
                </a:cxn>
                <a:cxn ang="0">
                  <a:pos x="20" y="25"/>
                </a:cxn>
                <a:cxn ang="0">
                  <a:pos x="24" y="27"/>
                </a:cxn>
                <a:cxn ang="0">
                  <a:pos x="28" y="25"/>
                </a:cxn>
                <a:cxn ang="0">
                  <a:pos x="30" y="24"/>
                </a:cxn>
              </a:cxnLst>
              <a:rect l="0" t="0" r="r" b="b"/>
              <a:pathLst>
                <a:path w="31" h="27">
                  <a:moveTo>
                    <a:pt x="30" y="24"/>
                  </a:moveTo>
                  <a:cubicBezTo>
                    <a:pt x="28" y="23"/>
                    <a:pt x="23" y="20"/>
                    <a:pt x="23" y="18"/>
                  </a:cubicBezTo>
                  <a:cubicBezTo>
                    <a:pt x="22" y="17"/>
                    <a:pt x="19" y="12"/>
                    <a:pt x="19" y="11"/>
                  </a:cubicBezTo>
                  <a:cubicBezTo>
                    <a:pt x="19" y="10"/>
                    <a:pt x="17" y="9"/>
                    <a:pt x="18" y="8"/>
                  </a:cubicBezTo>
                  <a:cubicBezTo>
                    <a:pt x="18" y="6"/>
                    <a:pt x="20" y="7"/>
                    <a:pt x="19" y="3"/>
                  </a:cubicBezTo>
                  <a:cubicBezTo>
                    <a:pt x="19" y="3"/>
                    <a:pt x="19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1"/>
                    <a:pt x="16" y="1"/>
                  </a:cubicBezTo>
                  <a:cubicBezTo>
                    <a:pt x="16" y="2"/>
                    <a:pt x="15" y="4"/>
                    <a:pt x="14" y="3"/>
                  </a:cubicBezTo>
                  <a:cubicBezTo>
                    <a:pt x="14" y="2"/>
                    <a:pt x="15" y="0"/>
                    <a:pt x="13" y="1"/>
                  </a:cubicBezTo>
                  <a:cubicBezTo>
                    <a:pt x="12" y="3"/>
                    <a:pt x="11" y="4"/>
                    <a:pt x="11" y="4"/>
                  </a:cubicBezTo>
                  <a:cubicBezTo>
                    <a:pt x="10" y="4"/>
                    <a:pt x="9" y="5"/>
                    <a:pt x="10" y="6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4" y="9"/>
                    <a:pt x="12" y="11"/>
                  </a:cubicBezTo>
                  <a:cubicBezTo>
                    <a:pt x="11" y="12"/>
                    <a:pt x="9" y="13"/>
                    <a:pt x="8" y="13"/>
                  </a:cubicBezTo>
                  <a:cubicBezTo>
                    <a:pt x="7" y="14"/>
                    <a:pt x="6" y="15"/>
                    <a:pt x="8" y="17"/>
                  </a:cubicBezTo>
                  <a:cubicBezTo>
                    <a:pt x="9" y="18"/>
                    <a:pt x="11" y="20"/>
                    <a:pt x="10" y="20"/>
                  </a:cubicBezTo>
                  <a:cubicBezTo>
                    <a:pt x="10" y="20"/>
                    <a:pt x="7" y="19"/>
                    <a:pt x="6" y="20"/>
                  </a:cubicBezTo>
                  <a:cubicBezTo>
                    <a:pt x="6" y="20"/>
                    <a:pt x="6" y="21"/>
                    <a:pt x="5" y="21"/>
                  </a:cubicBezTo>
                  <a:cubicBezTo>
                    <a:pt x="4" y="20"/>
                    <a:pt x="3" y="20"/>
                    <a:pt x="2" y="20"/>
                  </a:cubicBezTo>
                  <a:cubicBezTo>
                    <a:pt x="1" y="21"/>
                    <a:pt x="0" y="24"/>
                    <a:pt x="1" y="24"/>
                  </a:cubicBezTo>
                  <a:cubicBezTo>
                    <a:pt x="2" y="25"/>
                    <a:pt x="5" y="24"/>
                    <a:pt x="6" y="25"/>
                  </a:cubicBezTo>
                  <a:cubicBezTo>
                    <a:pt x="7" y="26"/>
                    <a:pt x="10" y="25"/>
                    <a:pt x="11" y="26"/>
                  </a:cubicBezTo>
                  <a:cubicBezTo>
                    <a:pt x="12" y="26"/>
                    <a:pt x="14" y="25"/>
                    <a:pt x="15" y="25"/>
                  </a:cubicBezTo>
                  <a:cubicBezTo>
                    <a:pt x="15" y="25"/>
                    <a:pt x="15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20" y="25"/>
                  </a:cubicBezTo>
                  <a:cubicBezTo>
                    <a:pt x="21" y="26"/>
                    <a:pt x="23" y="27"/>
                    <a:pt x="24" y="27"/>
                  </a:cubicBezTo>
                  <a:cubicBezTo>
                    <a:pt x="25" y="27"/>
                    <a:pt x="27" y="25"/>
                    <a:pt x="28" y="25"/>
                  </a:cubicBezTo>
                  <a:cubicBezTo>
                    <a:pt x="29" y="26"/>
                    <a:pt x="31" y="25"/>
                    <a:pt x="30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57" name="Freeform 59"/>
            <p:cNvSpPr/>
            <p:nvPr/>
          </p:nvSpPr>
          <p:spPr bwMode="auto">
            <a:xfrm>
              <a:off x="2798229" y="5369985"/>
              <a:ext cx="40217" cy="14817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5" y="3"/>
                </a:cxn>
                <a:cxn ang="0">
                  <a:pos x="2" y="1"/>
                </a:cxn>
              </a:cxnLst>
              <a:rect l="0" t="0" r="r" b="b"/>
              <a:pathLst>
                <a:path w="8" h="3">
                  <a:moveTo>
                    <a:pt x="2" y="1"/>
                  </a:moveTo>
                  <a:cubicBezTo>
                    <a:pt x="0" y="2"/>
                    <a:pt x="4" y="3"/>
                    <a:pt x="5" y="3"/>
                  </a:cubicBezTo>
                  <a:cubicBezTo>
                    <a:pt x="8" y="1"/>
                    <a:pt x="3" y="0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58" name="Freeform 60"/>
            <p:cNvSpPr/>
            <p:nvPr/>
          </p:nvSpPr>
          <p:spPr bwMode="auto">
            <a:xfrm>
              <a:off x="2747429" y="5376333"/>
              <a:ext cx="40217" cy="19051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3" y="3"/>
                </a:cxn>
                <a:cxn ang="0">
                  <a:pos x="7" y="1"/>
                </a:cxn>
                <a:cxn ang="0">
                  <a:pos x="1" y="1"/>
                </a:cxn>
              </a:cxnLst>
              <a:rect l="0" t="0" r="r" b="b"/>
              <a:pathLst>
                <a:path w="8" h="4">
                  <a:moveTo>
                    <a:pt x="1" y="1"/>
                  </a:moveTo>
                  <a:cubicBezTo>
                    <a:pt x="0" y="1"/>
                    <a:pt x="2" y="2"/>
                    <a:pt x="3" y="3"/>
                  </a:cubicBezTo>
                  <a:cubicBezTo>
                    <a:pt x="4" y="4"/>
                    <a:pt x="6" y="1"/>
                    <a:pt x="7" y="1"/>
                  </a:cubicBezTo>
                  <a:cubicBezTo>
                    <a:pt x="8" y="0"/>
                    <a:pt x="3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59" name="Freeform 61"/>
            <p:cNvSpPr/>
            <p:nvPr/>
          </p:nvSpPr>
          <p:spPr bwMode="auto">
            <a:xfrm>
              <a:off x="2647944" y="5255684"/>
              <a:ext cx="59267" cy="6985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5" y="7"/>
                </a:cxn>
                <a:cxn ang="0">
                  <a:pos x="5" y="10"/>
                </a:cxn>
                <a:cxn ang="0">
                  <a:pos x="9" y="13"/>
                </a:cxn>
                <a:cxn ang="0">
                  <a:pos x="12" y="10"/>
                </a:cxn>
                <a:cxn ang="0">
                  <a:pos x="7" y="5"/>
                </a:cxn>
                <a:cxn ang="0">
                  <a:pos x="1" y="0"/>
                </a:cxn>
              </a:cxnLst>
              <a:rect l="0" t="0" r="r" b="b"/>
              <a:pathLst>
                <a:path w="12" h="14">
                  <a:moveTo>
                    <a:pt x="1" y="0"/>
                  </a:moveTo>
                  <a:cubicBezTo>
                    <a:pt x="0" y="0"/>
                    <a:pt x="2" y="2"/>
                    <a:pt x="2" y="3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4" y="5"/>
                    <a:pt x="5" y="7"/>
                    <a:pt x="5" y="7"/>
                  </a:cubicBezTo>
                  <a:cubicBezTo>
                    <a:pt x="5" y="7"/>
                    <a:pt x="5" y="9"/>
                    <a:pt x="5" y="10"/>
                  </a:cubicBezTo>
                  <a:cubicBezTo>
                    <a:pt x="6" y="12"/>
                    <a:pt x="7" y="13"/>
                    <a:pt x="9" y="13"/>
                  </a:cubicBezTo>
                  <a:cubicBezTo>
                    <a:pt x="10" y="14"/>
                    <a:pt x="11" y="11"/>
                    <a:pt x="12" y="10"/>
                  </a:cubicBezTo>
                  <a:cubicBezTo>
                    <a:pt x="12" y="10"/>
                    <a:pt x="8" y="6"/>
                    <a:pt x="7" y="5"/>
                  </a:cubicBezTo>
                  <a:cubicBezTo>
                    <a:pt x="6" y="3"/>
                    <a:pt x="3" y="1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60" name="Freeform 62"/>
            <p:cNvSpPr/>
            <p:nvPr/>
          </p:nvSpPr>
          <p:spPr bwMode="auto">
            <a:xfrm>
              <a:off x="2713561" y="5270500"/>
              <a:ext cx="33867" cy="44451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7" y="1"/>
                </a:cxn>
              </a:cxnLst>
              <a:rect l="0" t="0" r="r" b="b"/>
              <a:pathLst>
                <a:path w="7" h="9">
                  <a:moveTo>
                    <a:pt x="7" y="1"/>
                  </a:moveTo>
                  <a:cubicBezTo>
                    <a:pt x="6" y="0"/>
                    <a:pt x="4" y="1"/>
                    <a:pt x="3" y="2"/>
                  </a:cubicBezTo>
                  <a:cubicBezTo>
                    <a:pt x="2" y="3"/>
                    <a:pt x="0" y="2"/>
                    <a:pt x="0" y="4"/>
                  </a:cubicBezTo>
                  <a:cubicBezTo>
                    <a:pt x="0" y="6"/>
                    <a:pt x="2" y="7"/>
                    <a:pt x="4" y="8"/>
                  </a:cubicBezTo>
                  <a:cubicBezTo>
                    <a:pt x="5" y="9"/>
                    <a:pt x="7" y="1"/>
                    <a:pt x="7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61" name="Freeform 63"/>
            <p:cNvSpPr/>
            <p:nvPr/>
          </p:nvSpPr>
          <p:spPr bwMode="auto">
            <a:xfrm>
              <a:off x="2762218" y="3145368"/>
              <a:ext cx="234951" cy="80433"/>
            </a:xfrm>
            <a:custGeom>
              <a:avLst/>
              <a:gdLst/>
              <a:ahLst/>
              <a:cxnLst>
                <a:cxn ang="0">
                  <a:pos x="42" y="15"/>
                </a:cxn>
                <a:cxn ang="0">
                  <a:pos x="39" y="13"/>
                </a:cxn>
                <a:cxn ang="0">
                  <a:pos x="39" y="12"/>
                </a:cxn>
                <a:cxn ang="0">
                  <a:pos x="37" y="11"/>
                </a:cxn>
                <a:cxn ang="0">
                  <a:pos x="33" y="9"/>
                </a:cxn>
                <a:cxn ang="0">
                  <a:pos x="28" y="7"/>
                </a:cxn>
                <a:cxn ang="0">
                  <a:pos x="21" y="3"/>
                </a:cxn>
                <a:cxn ang="0">
                  <a:pos x="10" y="2"/>
                </a:cxn>
                <a:cxn ang="0">
                  <a:pos x="2" y="5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8" y="5"/>
                </a:cxn>
                <a:cxn ang="0">
                  <a:pos x="11" y="4"/>
                </a:cxn>
                <a:cxn ang="0">
                  <a:pos x="12" y="5"/>
                </a:cxn>
                <a:cxn ang="0">
                  <a:pos x="15" y="6"/>
                </a:cxn>
                <a:cxn ang="0">
                  <a:pos x="19" y="8"/>
                </a:cxn>
                <a:cxn ang="0">
                  <a:pos x="24" y="8"/>
                </a:cxn>
                <a:cxn ang="0">
                  <a:pos x="26" y="12"/>
                </a:cxn>
                <a:cxn ang="0">
                  <a:pos x="30" y="13"/>
                </a:cxn>
                <a:cxn ang="0">
                  <a:pos x="29" y="15"/>
                </a:cxn>
                <a:cxn ang="0">
                  <a:pos x="31" y="16"/>
                </a:cxn>
                <a:cxn ang="0">
                  <a:pos x="42" y="15"/>
                </a:cxn>
              </a:cxnLst>
              <a:rect l="0" t="0" r="r" b="b"/>
              <a:pathLst>
                <a:path w="47" h="16">
                  <a:moveTo>
                    <a:pt x="42" y="15"/>
                  </a:moveTo>
                  <a:cubicBezTo>
                    <a:pt x="47" y="15"/>
                    <a:pt x="40" y="13"/>
                    <a:pt x="39" y="13"/>
                  </a:cubicBezTo>
                  <a:cubicBezTo>
                    <a:pt x="38" y="13"/>
                    <a:pt x="38" y="12"/>
                    <a:pt x="39" y="12"/>
                  </a:cubicBezTo>
                  <a:cubicBezTo>
                    <a:pt x="39" y="11"/>
                    <a:pt x="38" y="11"/>
                    <a:pt x="37" y="11"/>
                  </a:cubicBezTo>
                  <a:cubicBezTo>
                    <a:pt x="36" y="10"/>
                    <a:pt x="34" y="10"/>
                    <a:pt x="33" y="9"/>
                  </a:cubicBezTo>
                  <a:cubicBezTo>
                    <a:pt x="31" y="8"/>
                    <a:pt x="31" y="7"/>
                    <a:pt x="28" y="7"/>
                  </a:cubicBezTo>
                  <a:cubicBezTo>
                    <a:pt x="26" y="7"/>
                    <a:pt x="23" y="5"/>
                    <a:pt x="21" y="3"/>
                  </a:cubicBezTo>
                  <a:cubicBezTo>
                    <a:pt x="19" y="0"/>
                    <a:pt x="13" y="1"/>
                    <a:pt x="10" y="2"/>
                  </a:cubicBezTo>
                  <a:cubicBezTo>
                    <a:pt x="7" y="2"/>
                    <a:pt x="3" y="4"/>
                    <a:pt x="2" y="5"/>
                  </a:cubicBezTo>
                  <a:cubicBezTo>
                    <a:pt x="0" y="7"/>
                    <a:pt x="4" y="6"/>
                    <a:pt x="6" y="6"/>
                  </a:cubicBezTo>
                  <a:cubicBezTo>
                    <a:pt x="7" y="7"/>
                    <a:pt x="7" y="8"/>
                    <a:pt x="8" y="8"/>
                  </a:cubicBezTo>
                  <a:cubicBezTo>
                    <a:pt x="9" y="8"/>
                    <a:pt x="8" y="6"/>
                    <a:pt x="8" y="5"/>
                  </a:cubicBezTo>
                  <a:cubicBezTo>
                    <a:pt x="8" y="4"/>
                    <a:pt x="9" y="4"/>
                    <a:pt x="11" y="4"/>
                  </a:cubicBezTo>
                  <a:cubicBezTo>
                    <a:pt x="12" y="4"/>
                    <a:pt x="13" y="4"/>
                    <a:pt x="12" y="5"/>
                  </a:cubicBezTo>
                  <a:cubicBezTo>
                    <a:pt x="12" y="6"/>
                    <a:pt x="13" y="6"/>
                    <a:pt x="15" y="6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2" y="8"/>
                    <a:pt x="24" y="8"/>
                  </a:cubicBezTo>
                  <a:cubicBezTo>
                    <a:pt x="25" y="8"/>
                    <a:pt x="26" y="10"/>
                    <a:pt x="26" y="12"/>
                  </a:cubicBezTo>
                  <a:cubicBezTo>
                    <a:pt x="27" y="13"/>
                    <a:pt x="28" y="12"/>
                    <a:pt x="30" y="13"/>
                  </a:cubicBezTo>
                  <a:cubicBezTo>
                    <a:pt x="32" y="14"/>
                    <a:pt x="29" y="15"/>
                    <a:pt x="29" y="15"/>
                  </a:cubicBezTo>
                  <a:cubicBezTo>
                    <a:pt x="28" y="16"/>
                    <a:pt x="29" y="16"/>
                    <a:pt x="31" y="16"/>
                  </a:cubicBezTo>
                  <a:cubicBezTo>
                    <a:pt x="34" y="16"/>
                    <a:pt x="41" y="15"/>
                    <a:pt x="42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62" name="Freeform 64"/>
            <p:cNvSpPr/>
            <p:nvPr/>
          </p:nvSpPr>
          <p:spPr bwMode="auto">
            <a:xfrm>
              <a:off x="2882868" y="3255434"/>
              <a:ext cx="40217" cy="14817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2"/>
                </a:cxn>
                <a:cxn ang="0">
                  <a:pos x="6" y="2"/>
                </a:cxn>
                <a:cxn ang="0">
                  <a:pos x="3" y="0"/>
                </a:cxn>
                <a:cxn ang="0">
                  <a:pos x="1" y="1"/>
                </a:cxn>
              </a:cxnLst>
              <a:rect l="0" t="0" r="r" b="b"/>
              <a:pathLst>
                <a:path w="8" h="3">
                  <a:moveTo>
                    <a:pt x="1" y="1"/>
                  </a:moveTo>
                  <a:cubicBezTo>
                    <a:pt x="2" y="1"/>
                    <a:pt x="2" y="2"/>
                    <a:pt x="2" y="2"/>
                  </a:cubicBezTo>
                  <a:cubicBezTo>
                    <a:pt x="1" y="3"/>
                    <a:pt x="5" y="2"/>
                    <a:pt x="6" y="2"/>
                  </a:cubicBezTo>
                  <a:cubicBezTo>
                    <a:pt x="8" y="2"/>
                    <a:pt x="5" y="1"/>
                    <a:pt x="3" y="0"/>
                  </a:cubicBezTo>
                  <a:cubicBezTo>
                    <a:pt x="2" y="0"/>
                    <a:pt x="0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63" name="Freeform 65"/>
            <p:cNvSpPr/>
            <p:nvPr/>
          </p:nvSpPr>
          <p:spPr bwMode="auto">
            <a:xfrm>
              <a:off x="2967533" y="3255433"/>
              <a:ext cx="44451" cy="10584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7" y="1"/>
                </a:cxn>
                <a:cxn ang="0">
                  <a:pos x="4" y="0"/>
                </a:cxn>
                <a:cxn ang="0">
                  <a:pos x="2" y="1"/>
                </a:cxn>
              </a:cxnLst>
              <a:rect l="0" t="0" r="r" b="b"/>
              <a:pathLst>
                <a:path w="9" h="2">
                  <a:moveTo>
                    <a:pt x="2" y="1"/>
                  </a:moveTo>
                  <a:cubicBezTo>
                    <a:pt x="3" y="1"/>
                    <a:pt x="6" y="2"/>
                    <a:pt x="7" y="1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2" y="0"/>
                    <a:pt x="0" y="0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64" name="Freeform 66"/>
            <p:cNvSpPr/>
            <p:nvPr/>
          </p:nvSpPr>
          <p:spPr bwMode="auto">
            <a:xfrm>
              <a:off x="2992934" y="3225801"/>
              <a:ext cx="99484" cy="40217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5" y="6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7" y="8"/>
                </a:cxn>
                <a:cxn ang="0">
                  <a:pos x="10" y="6"/>
                </a:cxn>
                <a:cxn ang="0">
                  <a:pos x="11" y="7"/>
                </a:cxn>
                <a:cxn ang="0">
                  <a:pos x="15" y="6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2"/>
                </a:cxn>
                <a:cxn ang="0">
                  <a:pos x="11" y="1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2" y="4"/>
                </a:cxn>
                <a:cxn ang="0">
                  <a:pos x="3" y="4"/>
                </a:cxn>
              </a:cxnLst>
              <a:rect l="0" t="0" r="r" b="b"/>
              <a:pathLst>
                <a:path w="20" h="8">
                  <a:moveTo>
                    <a:pt x="3" y="4"/>
                  </a:moveTo>
                  <a:cubicBezTo>
                    <a:pt x="3" y="4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8"/>
                    <a:pt x="7" y="8"/>
                  </a:cubicBezTo>
                  <a:cubicBezTo>
                    <a:pt x="8" y="8"/>
                    <a:pt x="9" y="7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ubicBezTo>
                    <a:pt x="12" y="8"/>
                    <a:pt x="14" y="7"/>
                    <a:pt x="15" y="6"/>
                  </a:cubicBezTo>
                  <a:cubicBezTo>
                    <a:pt x="17" y="6"/>
                    <a:pt x="19" y="7"/>
                    <a:pt x="20" y="7"/>
                  </a:cubicBezTo>
                  <a:cubicBezTo>
                    <a:pt x="20" y="7"/>
                    <a:pt x="20" y="5"/>
                    <a:pt x="19" y="5"/>
                  </a:cubicBezTo>
                  <a:cubicBezTo>
                    <a:pt x="17" y="5"/>
                    <a:pt x="17" y="3"/>
                    <a:pt x="16" y="2"/>
                  </a:cubicBezTo>
                  <a:cubicBezTo>
                    <a:pt x="16" y="1"/>
                    <a:pt x="12" y="1"/>
                    <a:pt x="11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1" y="2"/>
                    <a:pt x="2" y="3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65" name="Freeform 67"/>
            <p:cNvSpPr/>
            <p:nvPr/>
          </p:nvSpPr>
          <p:spPr bwMode="auto">
            <a:xfrm>
              <a:off x="3117817" y="3255434"/>
              <a:ext cx="44451" cy="1481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3" y="0"/>
                </a:cxn>
              </a:cxnLst>
              <a:rect l="0" t="0" r="r" b="b"/>
              <a:pathLst>
                <a:path w="9" h="3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4" y="2"/>
                  </a:cubicBezTo>
                  <a:cubicBezTo>
                    <a:pt x="9" y="0"/>
                    <a:pt x="6" y="0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66" name="Freeform 68"/>
            <p:cNvSpPr/>
            <p:nvPr/>
          </p:nvSpPr>
          <p:spPr bwMode="auto">
            <a:xfrm>
              <a:off x="3202485" y="3270251"/>
              <a:ext cx="6351" cy="1058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1"/>
                    <a:pt x="0" y="2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67" name="Freeform 69"/>
            <p:cNvSpPr/>
            <p:nvPr/>
          </p:nvSpPr>
          <p:spPr bwMode="auto">
            <a:xfrm>
              <a:off x="3217301" y="3280834"/>
              <a:ext cx="14817" cy="4233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3" y="0"/>
                </a:cxn>
                <a:cxn ang="0">
                  <a:pos x="1" y="1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2" y="1"/>
                    <a:pt x="3" y="1"/>
                    <a:pt x="3" y="0"/>
                  </a:cubicBezTo>
                  <a:cubicBezTo>
                    <a:pt x="2" y="0"/>
                    <a:pt x="0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68" name="Freeform 70"/>
            <p:cNvSpPr/>
            <p:nvPr/>
          </p:nvSpPr>
          <p:spPr bwMode="auto">
            <a:xfrm>
              <a:off x="3227885" y="3314700"/>
              <a:ext cx="4233" cy="1058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1"/>
                    <a:pt x="1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69" name="Freeform 71"/>
            <p:cNvSpPr/>
            <p:nvPr/>
          </p:nvSpPr>
          <p:spPr bwMode="auto">
            <a:xfrm>
              <a:off x="3217300" y="3365501"/>
              <a:ext cx="10584" cy="4233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70" name="Freeform 72"/>
            <p:cNvSpPr/>
            <p:nvPr/>
          </p:nvSpPr>
          <p:spPr bwMode="auto">
            <a:xfrm>
              <a:off x="3223652" y="3350685"/>
              <a:ext cx="4233" cy="423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71" name="Freeform 73"/>
            <p:cNvSpPr/>
            <p:nvPr/>
          </p:nvSpPr>
          <p:spPr bwMode="auto">
            <a:xfrm>
              <a:off x="3202484" y="3384552"/>
              <a:ext cx="10584" cy="14817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1"/>
                </a:cxn>
                <a:cxn ang="0">
                  <a:pos x="1" y="2"/>
                </a:cxn>
              </a:cxnLst>
              <a:rect l="0" t="0" r="r" b="b"/>
              <a:pathLst>
                <a:path w="2" h="3">
                  <a:moveTo>
                    <a:pt x="1" y="2"/>
                  </a:moveTo>
                  <a:cubicBezTo>
                    <a:pt x="2" y="1"/>
                    <a:pt x="1" y="0"/>
                    <a:pt x="0" y="1"/>
                  </a:cubicBezTo>
                  <a:cubicBezTo>
                    <a:pt x="0" y="1"/>
                    <a:pt x="0" y="3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72" name="Freeform 74"/>
            <p:cNvSpPr/>
            <p:nvPr/>
          </p:nvSpPr>
          <p:spPr bwMode="auto">
            <a:xfrm>
              <a:off x="3253285" y="3361268"/>
              <a:ext cx="14817" cy="14817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2"/>
                </a:cxn>
                <a:cxn ang="0">
                  <a:pos x="1" y="1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0" y="1"/>
                    <a:pt x="1" y="3"/>
                    <a:pt x="2" y="2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73" name="Freeform 75"/>
            <p:cNvSpPr/>
            <p:nvPr/>
          </p:nvSpPr>
          <p:spPr bwMode="auto">
            <a:xfrm>
              <a:off x="2918851" y="3115733"/>
              <a:ext cx="8467" cy="846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1" y="0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74" name="Freeform 76"/>
            <p:cNvSpPr/>
            <p:nvPr/>
          </p:nvSpPr>
          <p:spPr bwMode="auto">
            <a:xfrm>
              <a:off x="2918851" y="3130551"/>
              <a:ext cx="8467" cy="1058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2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75" name="Freeform 77"/>
            <p:cNvSpPr/>
            <p:nvPr/>
          </p:nvSpPr>
          <p:spPr bwMode="auto">
            <a:xfrm>
              <a:off x="3223652" y="2950633"/>
              <a:ext cx="14817" cy="1058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2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1" y="1"/>
                    <a:pt x="0" y="2"/>
                    <a:pt x="1" y="2"/>
                  </a:cubicBezTo>
                  <a:cubicBezTo>
                    <a:pt x="2" y="2"/>
                    <a:pt x="3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76" name="Freeform 78"/>
            <p:cNvSpPr/>
            <p:nvPr/>
          </p:nvSpPr>
          <p:spPr bwMode="auto">
            <a:xfrm>
              <a:off x="3327368" y="2520951"/>
              <a:ext cx="55033" cy="23284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2" y="1"/>
                </a:cxn>
                <a:cxn ang="0">
                  <a:pos x="10" y="4"/>
                </a:cxn>
                <a:cxn ang="0">
                  <a:pos x="7" y="1"/>
                </a:cxn>
              </a:cxnLst>
              <a:rect l="0" t="0" r="r" b="b"/>
              <a:pathLst>
                <a:path w="11" h="5">
                  <a:moveTo>
                    <a:pt x="7" y="1"/>
                  </a:moveTo>
                  <a:cubicBezTo>
                    <a:pt x="5" y="0"/>
                    <a:pt x="0" y="0"/>
                    <a:pt x="2" y="1"/>
                  </a:cubicBezTo>
                  <a:cubicBezTo>
                    <a:pt x="4" y="2"/>
                    <a:pt x="8" y="5"/>
                    <a:pt x="10" y="4"/>
                  </a:cubicBezTo>
                  <a:cubicBezTo>
                    <a:pt x="11" y="4"/>
                    <a:pt x="10" y="2"/>
                    <a:pt x="7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77" name="Freeform 79"/>
            <p:cNvSpPr/>
            <p:nvPr/>
          </p:nvSpPr>
          <p:spPr bwMode="auto">
            <a:xfrm>
              <a:off x="3367584" y="2595034"/>
              <a:ext cx="25400" cy="29633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5" y="4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2" y="6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cubicBezTo>
                    <a:pt x="2" y="6"/>
                    <a:pt x="5" y="4"/>
                    <a:pt x="5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0"/>
                    <a:pt x="3" y="2"/>
                    <a:pt x="2" y="3"/>
                  </a:cubicBezTo>
                  <a:cubicBezTo>
                    <a:pt x="1" y="5"/>
                    <a:pt x="0" y="6"/>
                    <a:pt x="2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78" name="Freeform 80"/>
            <p:cNvSpPr/>
            <p:nvPr/>
          </p:nvSpPr>
          <p:spPr bwMode="auto">
            <a:xfrm>
              <a:off x="3418384" y="2470151"/>
              <a:ext cx="129117" cy="139700"/>
            </a:xfrm>
            <a:custGeom>
              <a:avLst/>
              <a:gdLst/>
              <a:ahLst/>
              <a:cxnLst>
                <a:cxn ang="0">
                  <a:pos x="16" y="10"/>
                </a:cxn>
                <a:cxn ang="0">
                  <a:pos x="16" y="9"/>
                </a:cxn>
                <a:cxn ang="0">
                  <a:pos x="13" y="11"/>
                </a:cxn>
                <a:cxn ang="0">
                  <a:pos x="14" y="7"/>
                </a:cxn>
                <a:cxn ang="0">
                  <a:pos x="17" y="3"/>
                </a:cxn>
                <a:cxn ang="0">
                  <a:pos x="17" y="2"/>
                </a:cxn>
                <a:cxn ang="0">
                  <a:pos x="19" y="0"/>
                </a:cxn>
                <a:cxn ang="0">
                  <a:pos x="14" y="2"/>
                </a:cxn>
                <a:cxn ang="0">
                  <a:pos x="10" y="6"/>
                </a:cxn>
                <a:cxn ang="0">
                  <a:pos x="7" y="11"/>
                </a:cxn>
                <a:cxn ang="0">
                  <a:pos x="7" y="14"/>
                </a:cxn>
                <a:cxn ang="0">
                  <a:pos x="5" y="14"/>
                </a:cxn>
                <a:cxn ang="0">
                  <a:pos x="2" y="17"/>
                </a:cxn>
                <a:cxn ang="0">
                  <a:pos x="3" y="18"/>
                </a:cxn>
                <a:cxn ang="0">
                  <a:pos x="1" y="21"/>
                </a:cxn>
                <a:cxn ang="0">
                  <a:pos x="4" y="22"/>
                </a:cxn>
                <a:cxn ang="0">
                  <a:pos x="12" y="21"/>
                </a:cxn>
                <a:cxn ang="0">
                  <a:pos x="12" y="23"/>
                </a:cxn>
                <a:cxn ang="0">
                  <a:pos x="12" y="25"/>
                </a:cxn>
                <a:cxn ang="0">
                  <a:pos x="15" y="26"/>
                </a:cxn>
                <a:cxn ang="0">
                  <a:pos x="17" y="24"/>
                </a:cxn>
                <a:cxn ang="0">
                  <a:pos x="19" y="23"/>
                </a:cxn>
                <a:cxn ang="0">
                  <a:pos x="20" y="21"/>
                </a:cxn>
                <a:cxn ang="0">
                  <a:pos x="21" y="22"/>
                </a:cxn>
                <a:cxn ang="0">
                  <a:pos x="20" y="25"/>
                </a:cxn>
                <a:cxn ang="0">
                  <a:pos x="22" y="25"/>
                </a:cxn>
                <a:cxn ang="0">
                  <a:pos x="24" y="27"/>
                </a:cxn>
                <a:cxn ang="0">
                  <a:pos x="26" y="22"/>
                </a:cxn>
                <a:cxn ang="0">
                  <a:pos x="25" y="22"/>
                </a:cxn>
                <a:cxn ang="0">
                  <a:pos x="26" y="20"/>
                </a:cxn>
                <a:cxn ang="0">
                  <a:pos x="23" y="21"/>
                </a:cxn>
                <a:cxn ang="0">
                  <a:pos x="25" y="18"/>
                </a:cxn>
                <a:cxn ang="0">
                  <a:pos x="24" y="18"/>
                </a:cxn>
                <a:cxn ang="0">
                  <a:pos x="24" y="16"/>
                </a:cxn>
                <a:cxn ang="0">
                  <a:pos x="25" y="13"/>
                </a:cxn>
                <a:cxn ang="0">
                  <a:pos x="20" y="12"/>
                </a:cxn>
                <a:cxn ang="0">
                  <a:pos x="18" y="12"/>
                </a:cxn>
                <a:cxn ang="0">
                  <a:pos x="16" y="10"/>
                </a:cxn>
              </a:cxnLst>
              <a:rect l="0" t="0" r="r" b="b"/>
              <a:pathLst>
                <a:path w="26" h="28">
                  <a:moveTo>
                    <a:pt x="16" y="10"/>
                  </a:moveTo>
                  <a:cubicBezTo>
                    <a:pt x="17" y="10"/>
                    <a:pt x="16" y="9"/>
                    <a:pt x="16" y="9"/>
                  </a:cubicBezTo>
                  <a:cubicBezTo>
                    <a:pt x="15" y="8"/>
                    <a:pt x="13" y="10"/>
                    <a:pt x="13" y="11"/>
                  </a:cubicBezTo>
                  <a:cubicBezTo>
                    <a:pt x="12" y="11"/>
                    <a:pt x="14" y="7"/>
                    <a:pt x="14" y="7"/>
                  </a:cubicBezTo>
                  <a:cubicBezTo>
                    <a:pt x="14" y="6"/>
                    <a:pt x="17" y="3"/>
                    <a:pt x="17" y="3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7" y="1"/>
                    <a:pt x="19" y="0"/>
                    <a:pt x="19" y="0"/>
                  </a:cubicBezTo>
                  <a:cubicBezTo>
                    <a:pt x="19" y="0"/>
                    <a:pt x="15" y="1"/>
                    <a:pt x="14" y="2"/>
                  </a:cubicBezTo>
                  <a:cubicBezTo>
                    <a:pt x="14" y="2"/>
                    <a:pt x="12" y="4"/>
                    <a:pt x="10" y="6"/>
                  </a:cubicBezTo>
                  <a:cubicBezTo>
                    <a:pt x="9" y="7"/>
                    <a:pt x="7" y="11"/>
                    <a:pt x="7" y="11"/>
                  </a:cubicBezTo>
                  <a:cubicBezTo>
                    <a:pt x="6" y="12"/>
                    <a:pt x="7" y="12"/>
                    <a:pt x="7" y="14"/>
                  </a:cubicBezTo>
                  <a:cubicBezTo>
                    <a:pt x="7" y="15"/>
                    <a:pt x="6" y="14"/>
                    <a:pt x="5" y="14"/>
                  </a:cubicBezTo>
                  <a:cubicBezTo>
                    <a:pt x="5" y="15"/>
                    <a:pt x="3" y="16"/>
                    <a:pt x="2" y="17"/>
                  </a:cubicBezTo>
                  <a:cubicBezTo>
                    <a:pt x="1" y="18"/>
                    <a:pt x="3" y="18"/>
                    <a:pt x="3" y="18"/>
                  </a:cubicBezTo>
                  <a:cubicBezTo>
                    <a:pt x="4" y="18"/>
                    <a:pt x="2" y="19"/>
                    <a:pt x="1" y="21"/>
                  </a:cubicBezTo>
                  <a:cubicBezTo>
                    <a:pt x="0" y="22"/>
                    <a:pt x="2" y="22"/>
                    <a:pt x="4" y="22"/>
                  </a:cubicBezTo>
                  <a:cubicBezTo>
                    <a:pt x="5" y="22"/>
                    <a:pt x="11" y="21"/>
                    <a:pt x="12" y="21"/>
                  </a:cubicBezTo>
                  <a:cubicBezTo>
                    <a:pt x="13" y="21"/>
                    <a:pt x="14" y="22"/>
                    <a:pt x="12" y="23"/>
                  </a:cubicBezTo>
                  <a:cubicBezTo>
                    <a:pt x="11" y="24"/>
                    <a:pt x="12" y="24"/>
                    <a:pt x="12" y="25"/>
                  </a:cubicBezTo>
                  <a:cubicBezTo>
                    <a:pt x="13" y="27"/>
                    <a:pt x="14" y="26"/>
                    <a:pt x="15" y="26"/>
                  </a:cubicBezTo>
                  <a:cubicBezTo>
                    <a:pt x="16" y="26"/>
                    <a:pt x="17" y="24"/>
                    <a:pt x="17" y="24"/>
                  </a:cubicBezTo>
                  <a:cubicBezTo>
                    <a:pt x="17" y="23"/>
                    <a:pt x="18" y="23"/>
                    <a:pt x="19" y="23"/>
                  </a:cubicBezTo>
                  <a:cubicBezTo>
                    <a:pt x="19" y="23"/>
                    <a:pt x="20" y="21"/>
                    <a:pt x="20" y="21"/>
                  </a:cubicBezTo>
                  <a:cubicBezTo>
                    <a:pt x="21" y="20"/>
                    <a:pt x="21" y="22"/>
                    <a:pt x="21" y="22"/>
                  </a:cubicBezTo>
                  <a:cubicBezTo>
                    <a:pt x="22" y="23"/>
                    <a:pt x="20" y="25"/>
                    <a:pt x="20" y="25"/>
                  </a:cubicBezTo>
                  <a:cubicBezTo>
                    <a:pt x="20" y="26"/>
                    <a:pt x="22" y="25"/>
                    <a:pt x="22" y="25"/>
                  </a:cubicBezTo>
                  <a:cubicBezTo>
                    <a:pt x="23" y="24"/>
                    <a:pt x="22" y="26"/>
                    <a:pt x="24" y="27"/>
                  </a:cubicBezTo>
                  <a:cubicBezTo>
                    <a:pt x="25" y="28"/>
                    <a:pt x="26" y="23"/>
                    <a:pt x="26" y="22"/>
                  </a:cubicBezTo>
                  <a:cubicBezTo>
                    <a:pt x="26" y="21"/>
                    <a:pt x="25" y="22"/>
                    <a:pt x="25" y="22"/>
                  </a:cubicBezTo>
                  <a:cubicBezTo>
                    <a:pt x="24" y="22"/>
                    <a:pt x="25" y="20"/>
                    <a:pt x="26" y="20"/>
                  </a:cubicBezTo>
                  <a:cubicBezTo>
                    <a:pt x="26" y="19"/>
                    <a:pt x="23" y="21"/>
                    <a:pt x="23" y="21"/>
                  </a:cubicBezTo>
                  <a:cubicBezTo>
                    <a:pt x="23" y="20"/>
                    <a:pt x="24" y="19"/>
                    <a:pt x="25" y="18"/>
                  </a:cubicBezTo>
                  <a:cubicBezTo>
                    <a:pt x="26" y="17"/>
                    <a:pt x="25" y="17"/>
                    <a:pt x="24" y="18"/>
                  </a:cubicBezTo>
                  <a:cubicBezTo>
                    <a:pt x="24" y="18"/>
                    <a:pt x="24" y="17"/>
                    <a:pt x="24" y="16"/>
                  </a:cubicBezTo>
                  <a:cubicBezTo>
                    <a:pt x="23" y="14"/>
                    <a:pt x="24" y="13"/>
                    <a:pt x="25" y="13"/>
                  </a:cubicBezTo>
                  <a:cubicBezTo>
                    <a:pt x="25" y="13"/>
                    <a:pt x="21" y="12"/>
                    <a:pt x="20" y="12"/>
                  </a:cubicBezTo>
                  <a:cubicBezTo>
                    <a:pt x="20" y="12"/>
                    <a:pt x="19" y="12"/>
                    <a:pt x="18" y="12"/>
                  </a:cubicBezTo>
                  <a:cubicBezTo>
                    <a:pt x="17" y="13"/>
                    <a:pt x="16" y="11"/>
                    <a:pt x="16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79" name="Freeform 81"/>
            <p:cNvSpPr/>
            <p:nvPr/>
          </p:nvSpPr>
          <p:spPr bwMode="auto">
            <a:xfrm>
              <a:off x="3103000" y="2139952"/>
              <a:ext cx="25400" cy="29633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2" y="6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cubicBezTo>
                    <a:pt x="3" y="6"/>
                    <a:pt x="5" y="3"/>
                    <a:pt x="5" y="2"/>
                  </a:cubicBezTo>
                  <a:cubicBezTo>
                    <a:pt x="5" y="1"/>
                    <a:pt x="5" y="0"/>
                    <a:pt x="3" y="0"/>
                  </a:cubicBezTo>
                  <a:cubicBezTo>
                    <a:pt x="2" y="0"/>
                    <a:pt x="0" y="6"/>
                    <a:pt x="2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80" name="Freeform 82"/>
            <p:cNvSpPr/>
            <p:nvPr/>
          </p:nvSpPr>
          <p:spPr bwMode="auto">
            <a:xfrm>
              <a:off x="3043734" y="2120901"/>
              <a:ext cx="48684" cy="40217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2" y="5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6" y="6"/>
                </a:cxn>
                <a:cxn ang="0">
                  <a:pos x="10" y="1"/>
                </a:cxn>
                <a:cxn ang="0">
                  <a:pos x="9" y="2"/>
                </a:cxn>
                <a:cxn ang="0">
                  <a:pos x="6" y="2"/>
                </a:cxn>
              </a:cxnLst>
              <a:rect l="0" t="0" r="r" b="b"/>
              <a:pathLst>
                <a:path w="10" h="8">
                  <a:moveTo>
                    <a:pt x="6" y="2"/>
                  </a:moveTo>
                  <a:cubicBezTo>
                    <a:pt x="4" y="2"/>
                    <a:pt x="3" y="4"/>
                    <a:pt x="2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3" y="7"/>
                    <a:pt x="4" y="6"/>
                    <a:pt x="6" y="6"/>
                  </a:cubicBezTo>
                  <a:cubicBezTo>
                    <a:pt x="8" y="5"/>
                    <a:pt x="10" y="2"/>
                    <a:pt x="10" y="1"/>
                  </a:cubicBezTo>
                  <a:cubicBezTo>
                    <a:pt x="10" y="0"/>
                    <a:pt x="10" y="1"/>
                    <a:pt x="9" y="2"/>
                  </a:cubicBezTo>
                  <a:cubicBezTo>
                    <a:pt x="8" y="2"/>
                    <a:pt x="7" y="1"/>
                    <a:pt x="6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81" name="Freeform 83"/>
            <p:cNvSpPr/>
            <p:nvPr/>
          </p:nvSpPr>
          <p:spPr bwMode="auto">
            <a:xfrm>
              <a:off x="2992934" y="2019301"/>
              <a:ext cx="129117" cy="105833"/>
            </a:xfrm>
            <a:custGeom>
              <a:avLst/>
              <a:gdLst/>
              <a:ahLst/>
              <a:cxnLst>
                <a:cxn ang="0">
                  <a:pos x="26" y="15"/>
                </a:cxn>
                <a:cxn ang="0">
                  <a:pos x="23" y="14"/>
                </a:cxn>
                <a:cxn ang="0">
                  <a:pos x="21" y="15"/>
                </a:cxn>
                <a:cxn ang="0">
                  <a:pos x="21" y="9"/>
                </a:cxn>
                <a:cxn ang="0">
                  <a:pos x="17" y="8"/>
                </a:cxn>
                <a:cxn ang="0">
                  <a:pos x="16" y="5"/>
                </a:cxn>
                <a:cxn ang="0">
                  <a:pos x="14" y="3"/>
                </a:cxn>
                <a:cxn ang="0">
                  <a:pos x="12" y="5"/>
                </a:cxn>
                <a:cxn ang="0">
                  <a:pos x="13" y="2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7" y="12"/>
                </a:cxn>
                <a:cxn ang="0">
                  <a:pos x="3" y="14"/>
                </a:cxn>
                <a:cxn ang="0">
                  <a:pos x="1" y="16"/>
                </a:cxn>
                <a:cxn ang="0">
                  <a:pos x="5" y="17"/>
                </a:cxn>
                <a:cxn ang="0">
                  <a:pos x="5" y="21"/>
                </a:cxn>
                <a:cxn ang="0">
                  <a:pos x="10" y="20"/>
                </a:cxn>
                <a:cxn ang="0">
                  <a:pos x="13" y="17"/>
                </a:cxn>
                <a:cxn ang="0">
                  <a:pos x="13" y="15"/>
                </a:cxn>
                <a:cxn ang="0">
                  <a:pos x="17" y="12"/>
                </a:cxn>
                <a:cxn ang="0">
                  <a:pos x="17" y="14"/>
                </a:cxn>
                <a:cxn ang="0">
                  <a:pos x="18" y="16"/>
                </a:cxn>
                <a:cxn ang="0">
                  <a:pos x="22" y="18"/>
                </a:cxn>
                <a:cxn ang="0">
                  <a:pos x="26" y="15"/>
                </a:cxn>
              </a:cxnLst>
              <a:rect l="0" t="0" r="r" b="b"/>
              <a:pathLst>
                <a:path w="26" h="21">
                  <a:moveTo>
                    <a:pt x="26" y="15"/>
                  </a:moveTo>
                  <a:cubicBezTo>
                    <a:pt x="26" y="14"/>
                    <a:pt x="24" y="14"/>
                    <a:pt x="23" y="14"/>
                  </a:cubicBezTo>
                  <a:cubicBezTo>
                    <a:pt x="22" y="13"/>
                    <a:pt x="22" y="14"/>
                    <a:pt x="21" y="15"/>
                  </a:cubicBezTo>
                  <a:cubicBezTo>
                    <a:pt x="20" y="15"/>
                    <a:pt x="22" y="10"/>
                    <a:pt x="21" y="9"/>
                  </a:cubicBezTo>
                  <a:cubicBezTo>
                    <a:pt x="19" y="9"/>
                    <a:pt x="17" y="9"/>
                    <a:pt x="17" y="8"/>
                  </a:cubicBezTo>
                  <a:cubicBezTo>
                    <a:pt x="17" y="7"/>
                    <a:pt x="17" y="6"/>
                    <a:pt x="16" y="5"/>
                  </a:cubicBezTo>
                  <a:cubicBezTo>
                    <a:pt x="15" y="5"/>
                    <a:pt x="15" y="4"/>
                    <a:pt x="14" y="3"/>
                  </a:cubicBezTo>
                  <a:cubicBezTo>
                    <a:pt x="13" y="3"/>
                    <a:pt x="13" y="5"/>
                    <a:pt x="12" y="5"/>
                  </a:cubicBezTo>
                  <a:cubicBezTo>
                    <a:pt x="11" y="5"/>
                    <a:pt x="12" y="3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1" y="0"/>
                    <a:pt x="10" y="2"/>
                    <a:pt x="10" y="3"/>
                  </a:cubicBezTo>
                  <a:cubicBezTo>
                    <a:pt x="9" y="4"/>
                    <a:pt x="7" y="10"/>
                    <a:pt x="7" y="12"/>
                  </a:cubicBezTo>
                  <a:cubicBezTo>
                    <a:pt x="7" y="13"/>
                    <a:pt x="5" y="13"/>
                    <a:pt x="3" y="14"/>
                  </a:cubicBezTo>
                  <a:cubicBezTo>
                    <a:pt x="0" y="15"/>
                    <a:pt x="0" y="15"/>
                    <a:pt x="1" y="16"/>
                  </a:cubicBezTo>
                  <a:cubicBezTo>
                    <a:pt x="1" y="17"/>
                    <a:pt x="4" y="17"/>
                    <a:pt x="5" y="17"/>
                  </a:cubicBezTo>
                  <a:cubicBezTo>
                    <a:pt x="6" y="17"/>
                    <a:pt x="3" y="21"/>
                    <a:pt x="5" y="21"/>
                  </a:cubicBezTo>
                  <a:cubicBezTo>
                    <a:pt x="6" y="21"/>
                    <a:pt x="9" y="20"/>
                    <a:pt x="10" y="20"/>
                  </a:cubicBezTo>
                  <a:cubicBezTo>
                    <a:pt x="10" y="20"/>
                    <a:pt x="12" y="17"/>
                    <a:pt x="13" y="17"/>
                  </a:cubicBezTo>
                  <a:cubicBezTo>
                    <a:pt x="14" y="16"/>
                    <a:pt x="13" y="15"/>
                    <a:pt x="13" y="15"/>
                  </a:cubicBezTo>
                  <a:cubicBezTo>
                    <a:pt x="13" y="15"/>
                    <a:pt x="16" y="13"/>
                    <a:pt x="17" y="12"/>
                  </a:cubicBezTo>
                  <a:cubicBezTo>
                    <a:pt x="17" y="12"/>
                    <a:pt x="17" y="14"/>
                    <a:pt x="17" y="14"/>
                  </a:cubicBezTo>
                  <a:cubicBezTo>
                    <a:pt x="16" y="15"/>
                    <a:pt x="17" y="16"/>
                    <a:pt x="18" y="16"/>
                  </a:cubicBezTo>
                  <a:cubicBezTo>
                    <a:pt x="20" y="16"/>
                    <a:pt x="21" y="18"/>
                    <a:pt x="22" y="18"/>
                  </a:cubicBezTo>
                  <a:cubicBezTo>
                    <a:pt x="24" y="18"/>
                    <a:pt x="26" y="16"/>
                    <a:pt x="26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82" name="Freeform 84"/>
            <p:cNvSpPr/>
            <p:nvPr/>
          </p:nvSpPr>
          <p:spPr bwMode="auto">
            <a:xfrm>
              <a:off x="3153801" y="2106084"/>
              <a:ext cx="23284" cy="1905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3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0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1" y="3"/>
                    <a:pt x="2" y="3"/>
                  </a:cubicBezTo>
                  <a:cubicBezTo>
                    <a:pt x="2" y="4"/>
                    <a:pt x="4" y="3"/>
                    <a:pt x="4" y="2"/>
                  </a:cubicBezTo>
                  <a:cubicBezTo>
                    <a:pt x="5" y="2"/>
                    <a:pt x="3" y="2"/>
                    <a:pt x="3" y="2"/>
                  </a:cubicBezTo>
                  <a:cubicBezTo>
                    <a:pt x="3" y="2"/>
                    <a:pt x="2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83" name="Freeform 85"/>
            <p:cNvSpPr/>
            <p:nvPr/>
          </p:nvSpPr>
          <p:spPr bwMode="auto">
            <a:xfrm>
              <a:off x="3172851" y="2099733"/>
              <a:ext cx="19051" cy="1058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1" y="1"/>
                </a:cxn>
              </a:cxnLst>
              <a:rect l="0" t="0" r="r" b="b"/>
              <a:pathLst>
                <a:path w="4" h="2">
                  <a:moveTo>
                    <a:pt x="1" y="1"/>
                  </a:moveTo>
                  <a:cubicBezTo>
                    <a:pt x="0" y="1"/>
                    <a:pt x="2" y="2"/>
                    <a:pt x="3" y="2"/>
                  </a:cubicBezTo>
                  <a:cubicBezTo>
                    <a:pt x="4" y="2"/>
                    <a:pt x="3" y="1"/>
                    <a:pt x="3" y="1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84" name="Freeform 86"/>
            <p:cNvSpPr/>
            <p:nvPr/>
          </p:nvSpPr>
          <p:spPr bwMode="auto">
            <a:xfrm>
              <a:off x="3242701" y="1934633"/>
              <a:ext cx="29633" cy="25400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5" y="3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5"/>
                </a:cxn>
              </a:cxnLst>
              <a:rect l="0" t="0" r="r" b="b"/>
              <a:pathLst>
                <a:path w="6" h="5">
                  <a:moveTo>
                    <a:pt x="2" y="5"/>
                  </a:move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6" y="0"/>
                    <a:pt x="4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3"/>
                    <a:pt x="0" y="5"/>
                    <a:pt x="2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85" name="Freeform 87"/>
            <p:cNvSpPr/>
            <p:nvPr/>
          </p:nvSpPr>
          <p:spPr bwMode="auto">
            <a:xfrm>
              <a:off x="3162268" y="1854201"/>
              <a:ext cx="40217" cy="21167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7" y="1"/>
                </a:cxn>
                <a:cxn ang="0">
                  <a:pos x="2" y="1"/>
                </a:cxn>
                <a:cxn ang="0">
                  <a:pos x="4" y="3"/>
                </a:cxn>
                <a:cxn ang="0">
                  <a:pos x="7" y="4"/>
                </a:cxn>
              </a:cxnLst>
              <a:rect l="0" t="0" r="r" b="b"/>
              <a:pathLst>
                <a:path w="8" h="4">
                  <a:moveTo>
                    <a:pt x="7" y="4"/>
                  </a:moveTo>
                  <a:cubicBezTo>
                    <a:pt x="8" y="4"/>
                    <a:pt x="8" y="2"/>
                    <a:pt x="7" y="1"/>
                  </a:cubicBezTo>
                  <a:cubicBezTo>
                    <a:pt x="7" y="0"/>
                    <a:pt x="4" y="1"/>
                    <a:pt x="2" y="1"/>
                  </a:cubicBezTo>
                  <a:cubicBezTo>
                    <a:pt x="0" y="2"/>
                    <a:pt x="2" y="2"/>
                    <a:pt x="4" y="3"/>
                  </a:cubicBezTo>
                  <a:cubicBezTo>
                    <a:pt x="5" y="4"/>
                    <a:pt x="6" y="4"/>
                    <a:pt x="7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86" name="Freeform 88"/>
            <p:cNvSpPr/>
            <p:nvPr/>
          </p:nvSpPr>
          <p:spPr bwMode="auto">
            <a:xfrm>
              <a:off x="3378168" y="2161117"/>
              <a:ext cx="29633" cy="1905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1"/>
                </a:cxn>
                <a:cxn ang="0">
                  <a:pos x="3" y="4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0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2" y="3"/>
                    <a:pt x="3" y="4"/>
                  </a:cubicBezTo>
                  <a:cubicBezTo>
                    <a:pt x="4" y="4"/>
                    <a:pt x="4" y="3"/>
                    <a:pt x="5" y="2"/>
                  </a:cubicBezTo>
                  <a:cubicBezTo>
                    <a:pt x="6" y="2"/>
                    <a:pt x="4" y="2"/>
                    <a:pt x="4" y="2"/>
                  </a:cubicBezTo>
                  <a:cubicBezTo>
                    <a:pt x="3" y="2"/>
                    <a:pt x="3" y="1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87" name="Freeform 89"/>
            <p:cNvSpPr/>
            <p:nvPr/>
          </p:nvSpPr>
          <p:spPr bwMode="auto">
            <a:xfrm>
              <a:off x="3037384" y="1665818"/>
              <a:ext cx="465667" cy="503767"/>
            </a:xfrm>
            <a:custGeom>
              <a:avLst/>
              <a:gdLst/>
              <a:ahLst/>
              <a:cxnLst>
                <a:cxn ang="0">
                  <a:pos x="5" y="27"/>
                </a:cxn>
                <a:cxn ang="0">
                  <a:pos x="7" y="32"/>
                </a:cxn>
                <a:cxn ang="0">
                  <a:pos x="11" y="35"/>
                </a:cxn>
                <a:cxn ang="0">
                  <a:pos x="22" y="38"/>
                </a:cxn>
                <a:cxn ang="0">
                  <a:pos x="32" y="38"/>
                </a:cxn>
                <a:cxn ang="0">
                  <a:pos x="42" y="38"/>
                </a:cxn>
                <a:cxn ang="0">
                  <a:pos x="49" y="45"/>
                </a:cxn>
                <a:cxn ang="0">
                  <a:pos x="51" y="54"/>
                </a:cxn>
                <a:cxn ang="0">
                  <a:pos x="48" y="63"/>
                </a:cxn>
                <a:cxn ang="0">
                  <a:pos x="41" y="72"/>
                </a:cxn>
                <a:cxn ang="0">
                  <a:pos x="30" y="73"/>
                </a:cxn>
                <a:cxn ang="0">
                  <a:pos x="28" y="83"/>
                </a:cxn>
                <a:cxn ang="0">
                  <a:pos x="43" y="82"/>
                </a:cxn>
                <a:cxn ang="0">
                  <a:pos x="50" y="88"/>
                </a:cxn>
                <a:cxn ang="0">
                  <a:pos x="53" y="95"/>
                </a:cxn>
                <a:cxn ang="0">
                  <a:pos x="62" y="97"/>
                </a:cxn>
                <a:cxn ang="0">
                  <a:pos x="67" y="94"/>
                </a:cxn>
                <a:cxn ang="0">
                  <a:pos x="61" y="89"/>
                </a:cxn>
                <a:cxn ang="0">
                  <a:pos x="64" y="88"/>
                </a:cxn>
                <a:cxn ang="0">
                  <a:pos x="72" y="94"/>
                </a:cxn>
                <a:cxn ang="0">
                  <a:pos x="76" y="95"/>
                </a:cxn>
                <a:cxn ang="0">
                  <a:pos x="76" y="90"/>
                </a:cxn>
                <a:cxn ang="0">
                  <a:pos x="76" y="85"/>
                </a:cxn>
                <a:cxn ang="0">
                  <a:pos x="71" y="78"/>
                </a:cxn>
                <a:cxn ang="0">
                  <a:pos x="69" y="74"/>
                </a:cxn>
                <a:cxn ang="0">
                  <a:pos x="68" y="70"/>
                </a:cxn>
                <a:cxn ang="0">
                  <a:pos x="73" y="68"/>
                </a:cxn>
                <a:cxn ang="0">
                  <a:pos x="77" y="71"/>
                </a:cxn>
                <a:cxn ang="0">
                  <a:pos x="78" y="74"/>
                </a:cxn>
                <a:cxn ang="0">
                  <a:pos x="82" y="75"/>
                </a:cxn>
                <a:cxn ang="0">
                  <a:pos x="87" y="72"/>
                </a:cxn>
                <a:cxn ang="0">
                  <a:pos x="90" y="66"/>
                </a:cxn>
                <a:cxn ang="0">
                  <a:pos x="89" y="63"/>
                </a:cxn>
                <a:cxn ang="0">
                  <a:pos x="84" y="62"/>
                </a:cxn>
                <a:cxn ang="0">
                  <a:pos x="83" y="60"/>
                </a:cxn>
                <a:cxn ang="0">
                  <a:pos x="79" y="55"/>
                </a:cxn>
                <a:cxn ang="0">
                  <a:pos x="74" y="51"/>
                </a:cxn>
                <a:cxn ang="0">
                  <a:pos x="71" y="48"/>
                </a:cxn>
                <a:cxn ang="0">
                  <a:pos x="74" y="45"/>
                </a:cxn>
                <a:cxn ang="0">
                  <a:pos x="76" y="40"/>
                </a:cxn>
                <a:cxn ang="0">
                  <a:pos x="71" y="35"/>
                </a:cxn>
                <a:cxn ang="0">
                  <a:pos x="68" y="29"/>
                </a:cxn>
                <a:cxn ang="0">
                  <a:pos x="62" y="25"/>
                </a:cxn>
                <a:cxn ang="0">
                  <a:pos x="55" y="21"/>
                </a:cxn>
                <a:cxn ang="0">
                  <a:pos x="49" y="15"/>
                </a:cxn>
                <a:cxn ang="0">
                  <a:pos x="39" y="17"/>
                </a:cxn>
                <a:cxn ang="0">
                  <a:pos x="34" y="15"/>
                </a:cxn>
                <a:cxn ang="0">
                  <a:pos x="30" y="15"/>
                </a:cxn>
                <a:cxn ang="0">
                  <a:pos x="34" y="6"/>
                </a:cxn>
                <a:cxn ang="0">
                  <a:pos x="30" y="2"/>
                </a:cxn>
                <a:cxn ang="0">
                  <a:pos x="28" y="5"/>
                </a:cxn>
                <a:cxn ang="0">
                  <a:pos x="22" y="8"/>
                </a:cxn>
                <a:cxn ang="0">
                  <a:pos x="20" y="16"/>
                </a:cxn>
                <a:cxn ang="0">
                  <a:pos x="26" y="25"/>
                </a:cxn>
                <a:cxn ang="0">
                  <a:pos x="21" y="26"/>
                </a:cxn>
                <a:cxn ang="0">
                  <a:pos x="18" y="22"/>
                </a:cxn>
                <a:cxn ang="0">
                  <a:pos x="24" y="3"/>
                </a:cxn>
                <a:cxn ang="0">
                  <a:pos x="12" y="3"/>
                </a:cxn>
                <a:cxn ang="0">
                  <a:pos x="1" y="17"/>
                </a:cxn>
              </a:cxnLst>
              <a:rect l="0" t="0" r="r" b="b"/>
              <a:pathLst>
                <a:path w="93" h="101">
                  <a:moveTo>
                    <a:pt x="1" y="21"/>
                  </a:moveTo>
                  <a:cubicBezTo>
                    <a:pt x="2" y="22"/>
                    <a:pt x="2" y="22"/>
                    <a:pt x="2" y="23"/>
                  </a:cubicBezTo>
                  <a:cubicBezTo>
                    <a:pt x="1" y="23"/>
                    <a:pt x="2" y="25"/>
                    <a:pt x="2" y="26"/>
                  </a:cubicBezTo>
                  <a:cubicBezTo>
                    <a:pt x="3" y="26"/>
                    <a:pt x="3" y="26"/>
                    <a:pt x="5" y="27"/>
                  </a:cubicBezTo>
                  <a:cubicBezTo>
                    <a:pt x="7" y="27"/>
                    <a:pt x="7" y="28"/>
                    <a:pt x="8" y="29"/>
                  </a:cubicBezTo>
                  <a:cubicBezTo>
                    <a:pt x="8" y="29"/>
                    <a:pt x="5" y="28"/>
                    <a:pt x="4" y="28"/>
                  </a:cubicBezTo>
                  <a:cubicBezTo>
                    <a:pt x="3" y="28"/>
                    <a:pt x="4" y="30"/>
                    <a:pt x="5" y="31"/>
                  </a:cubicBezTo>
                  <a:cubicBezTo>
                    <a:pt x="6" y="32"/>
                    <a:pt x="6" y="31"/>
                    <a:pt x="7" y="32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9" y="34"/>
                    <a:pt x="6" y="33"/>
                    <a:pt x="7" y="33"/>
                  </a:cubicBezTo>
                  <a:cubicBezTo>
                    <a:pt x="7" y="33"/>
                    <a:pt x="8" y="35"/>
                    <a:pt x="9" y="35"/>
                  </a:cubicBezTo>
                  <a:cubicBezTo>
                    <a:pt x="9" y="36"/>
                    <a:pt x="10" y="35"/>
                    <a:pt x="11" y="35"/>
                  </a:cubicBezTo>
                  <a:cubicBezTo>
                    <a:pt x="11" y="35"/>
                    <a:pt x="12" y="36"/>
                    <a:pt x="12" y="36"/>
                  </a:cubicBezTo>
                  <a:cubicBezTo>
                    <a:pt x="13" y="36"/>
                    <a:pt x="14" y="36"/>
                    <a:pt x="15" y="36"/>
                  </a:cubicBezTo>
                  <a:cubicBezTo>
                    <a:pt x="15" y="36"/>
                    <a:pt x="15" y="37"/>
                    <a:pt x="16" y="37"/>
                  </a:cubicBezTo>
                  <a:cubicBezTo>
                    <a:pt x="17" y="38"/>
                    <a:pt x="21" y="38"/>
                    <a:pt x="22" y="38"/>
                  </a:cubicBezTo>
                  <a:cubicBezTo>
                    <a:pt x="23" y="38"/>
                    <a:pt x="23" y="39"/>
                    <a:pt x="24" y="39"/>
                  </a:cubicBezTo>
                  <a:cubicBezTo>
                    <a:pt x="24" y="39"/>
                    <a:pt x="25" y="38"/>
                    <a:pt x="25" y="38"/>
                  </a:cubicBezTo>
                  <a:cubicBezTo>
                    <a:pt x="26" y="38"/>
                    <a:pt x="26" y="39"/>
                    <a:pt x="26" y="38"/>
                  </a:cubicBezTo>
                  <a:cubicBezTo>
                    <a:pt x="26" y="38"/>
                    <a:pt x="32" y="38"/>
                    <a:pt x="32" y="38"/>
                  </a:cubicBezTo>
                  <a:cubicBezTo>
                    <a:pt x="33" y="37"/>
                    <a:pt x="36" y="37"/>
                    <a:pt x="37" y="37"/>
                  </a:cubicBezTo>
                  <a:cubicBezTo>
                    <a:pt x="38" y="37"/>
                    <a:pt x="39" y="39"/>
                    <a:pt x="39" y="40"/>
                  </a:cubicBezTo>
                  <a:cubicBezTo>
                    <a:pt x="40" y="40"/>
                    <a:pt x="40" y="40"/>
                    <a:pt x="40" y="39"/>
                  </a:cubicBezTo>
                  <a:cubicBezTo>
                    <a:pt x="41" y="38"/>
                    <a:pt x="42" y="38"/>
                    <a:pt x="42" y="38"/>
                  </a:cubicBezTo>
                  <a:cubicBezTo>
                    <a:pt x="43" y="38"/>
                    <a:pt x="43" y="39"/>
                    <a:pt x="42" y="39"/>
                  </a:cubicBezTo>
                  <a:cubicBezTo>
                    <a:pt x="42" y="40"/>
                    <a:pt x="42" y="41"/>
                    <a:pt x="42" y="42"/>
                  </a:cubicBezTo>
                  <a:cubicBezTo>
                    <a:pt x="43" y="43"/>
                    <a:pt x="44" y="43"/>
                    <a:pt x="45" y="44"/>
                  </a:cubicBezTo>
                  <a:cubicBezTo>
                    <a:pt x="46" y="45"/>
                    <a:pt x="48" y="45"/>
                    <a:pt x="49" y="45"/>
                  </a:cubicBezTo>
                  <a:cubicBezTo>
                    <a:pt x="50" y="45"/>
                    <a:pt x="51" y="45"/>
                    <a:pt x="50" y="46"/>
                  </a:cubicBezTo>
                  <a:cubicBezTo>
                    <a:pt x="49" y="46"/>
                    <a:pt x="49" y="49"/>
                    <a:pt x="49" y="50"/>
                  </a:cubicBezTo>
                  <a:cubicBezTo>
                    <a:pt x="50" y="51"/>
                    <a:pt x="50" y="52"/>
                    <a:pt x="51" y="52"/>
                  </a:cubicBezTo>
                  <a:cubicBezTo>
                    <a:pt x="52" y="52"/>
                    <a:pt x="52" y="52"/>
                    <a:pt x="51" y="54"/>
                  </a:cubicBezTo>
                  <a:cubicBezTo>
                    <a:pt x="51" y="56"/>
                    <a:pt x="52" y="57"/>
                    <a:pt x="52" y="58"/>
                  </a:cubicBezTo>
                  <a:cubicBezTo>
                    <a:pt x="52" y="59"/>
                    <a:pt x="51" y="59"/>
                    <a:pt x="50" y="60"/>
                  </a:cubicBezTo>
                  <a:cubicBezTo>
                    <a:pt x="50" y="60"/>
                    <a:pt x="51" y="61"/>
                    <a:pt x="51" y="62"/>
                  </a:cubicBezTo>
                  <a:cubicBezTo>
                    <a:pt x="52" y="62"/>
                    <a:pt x="49" y="62"/>
                    <a:pt x="48" y="63"/>
                  </a:cubicBezTo>
                  <a:cubicBezTo>
                    <a:pt x="47" y="63"/>
                    <a:pt x="44" y="65"/>
                    <a:pt x="44" y="66"/>
                  </a:cubicBezTo>
                  <a:cubicBezTo>
                    <a:pt x="44" y="67"/>
                    <a:pt x="45" y="69"/>
                    <a:pt x="45" y="70"/>
                  </a:cubicBezTo>
                  <a:cubicBezTo>
                    <a:pt x="46" y="71"/>
                    <a:pt x="44" y="72"/>
                    <a:pt x="43" y="72"/>
                  </a:cubicBezTo>
                  <a:cubicBezTo>
                    <a:pt x="41" y="73"/>
                    <a:pt x="42" y="72"/>
                    <a:pt x="41" y="72"/>
                  </a:cubicBezTo>
                  <a:cubicBezTo>
                    <a:pt x="40" y="72"/>
                    <a:pt x="40" y="72"/>
                    <a:pt x="38" y="72"/>
                  </a:cubicBezTo>
                  <a:cubicBezTo>
                    <a:pt x="37" y="72"/>
                    <a:pt x="36" y="72"/>
                    <a:pt x="36" y="71"/>
                  </a:cubicBezTo>
                  <a:cubicBezTo>
                    <a:pt x="35" y="71"/>
                    <a:pt x="32" y="71"/>
                    <a:pt x="32" y="72"/>
                  </a:cubicBezTo>
                  <a:cubicBezTo>
                    <a:pt x="31" y="72"/>
                    <a:pt x="30" y="72"/>
                    <a:pt x="30" y="73"/>
                  </a:cubicBezTo>
                  <a:cubicBezTo>
                    <a:pt x="29" y="73"/>
                    <a:pt x="30" y="74"/>
                    <a:pt x="30" y="74"/>
                  </a:cubicBezTo>
                  <a:cubicBezTo>
                    <a:pt x="31" y="74"/>
                    <a:pt x="30" y="76"/>
                    <a:pt x="29" y="77"/>
                  </a:cubicBezTo>
                  <a:cubicBezTo>
                    <a:pt x="29" y="78"/>
                    <a:pt x="27" y="78"/>
                    <a:pt x="27" y="79"/>
                  </a:cubicBezTo>
                  <a:cubicBezTo>
                    <a:pt x="26" y="80"/>
                    <a:pt x="27" y="83"/>
                    <a:pt x="28" y="83"/>
                  </a:cubicBezTo>
                  <a:cubicBezTo>
                    <a:pt x="29" y="84"/>
                    <a:pt x="31" y="84"/>
                    <a:pt x="32" y="84"/>
                  </a:cubicBezTo>
                  <a:cubicBezTo>
                    <a:pt x="33" y="83"/>
                    <a:pt x="37" y="82"/>
                    <a:pt x="38" y="82"/>
                  </a:cubicBezTo>
                  <a:cubicBezTo>
                    <a:pt x="39" y="82"/>
                    <a:pt x="40" y="82"/>
                    <a:pt x="41" y="83"/>
                  </a:cubicBezTo>
                  <a:cubicBezTo>
                    <a:pt x="42" y="83"/>
                    <a:pt x="42" y="83"/>
                    <a:pt x="43" y="82"/>
                  </a:cubicBezTo>
                  <a:cubicBezTo>
                    <a:pt x="43" y="82"/>
                    <a:pt x="45" y="83"/>
                    <a:pt x="46" y="84"/>
                  </a:cubicBezTo>
                  <a:cubicBezTo>
                    <a:pt x="46" y="84"/>
                    <a:pt x="45" y="86"/>
                    <a:pt x="45" y="87"/>
                  </a:cubicBezTo>
                  <a:cubicBezTo>
                    <a:pt x="46" y="87"/>
                    <a:pt x="47" y="87"/>
                    <a:pt x="48" y="87"/>
                  </a:cubicBezTo>
                  <a:cubicBezTo>
                    <a:pt x="49" y="87"/>
                    <a:pt x="49" y="88"/>
                    <a:pt x="50" y="88"/>
                  </a:cubicBezTo>
                  <a:cubicBezTo>
                    <a:pt x="51" y="88"/>
                    <a:pt x="49" y="89"/>
                    <a:pt x="48" y="90"/>
                  </a:cubicBezTo>
                  <a:cubicBezTo>
                    <a:pt x="47" y="90"/>
                    <a:pt x="48" y="91"/>
                    <a:pt x="50" y="91"/>
                  </a:cubicBezTo>
                  <a:cubicBezTo>
                    <a:pt x="51" y="92"/>
                    <a:pt x="50" y="93"/>
                    <a:pt x="51" y="93"/>
                  </a:cubicBezTo>
                  <a:cubicBezTo>
                    <a:pt x="51" y="94"/>
                    <a:pt x="52" y="95"/>
                    <a:pt x="53" y="95"/>
                  </a:cubicBezTo>
                  <a:cubicBezTo>
                    <a:pt x="54" y="95"/>
                    <a:pt x="53" y="94"/>
                    <a:pt x="53" y="93"/>
                  </a:cubicBezTo>
                  <a:cubicBezTo>
                    <a:pt x="53" y="93"/>
                    <a:pt x="54" y="94"/>
                    <a:pt x="56" y="95"/>
                  </a:cubicBezTo>
                  <a:cubicBezTo>
                    <a:pt x="57" y="95"/>
                    <a:pt x="57" y="95"/>
                    <a:pt x="57" y="96"/>
                  </a:cubicBezTo>
                  <a:cubicBezTo>
                    <a:pt x="58" y="96"/>
                    <a:pt x="61" y="97"/>
                    <a:pt x="62" y="97"/>
                  </a:cubicBezTo>
                  <a:cubicBezTo>
                    <a:pt x="62" y="97"/>
                    <a:pt x="65" y="100"/>
                    <a:pt x="66" y="101"/>
                  </a:cubicBezTo>
                  <a:cubicBezTo>
                    <a:pt x="68" y="101"/>
                    <a:pt x="68" y="99"/>
                    <a:pt x="69" y="99"/>
                  </a:cubicBezTo>
                  <a:cubicBezTo>
                    <a:pt x="70" y="98"/>
                    <a:pt x="69" y="97"/>
                    <a:pt x="69" y="97"/>
                  </a:cubicBezTo>
                  <a:cubicBezTo>
                    <a:pt x="69" y="96"/>
                    <a:pt x="68" y="95"/>
                    <a:pt x="67" y="94"/>
                  </a:cubicBezTo>
                  <a:cubicBezTo>
                    <a:pt x="66" y="94"/>
                    <a:pt x="66" y="93"/>
                    <a:pt x="64" y="92"/>
                  </a:cubicBezTo>
                  <a:cubicBezTo>
                    <a:pt x="63" y="90"/>
                    <a:pt x="64" y="91"/>
                    <a:pt x="64" y="90"/>
                  </a:cubicBezTo>
                  <a:cubicBezTo>
                    <a:pt x="64" y="89"/>
                    <a:pt x="64" y="90"/>
                    <a:pt x="63" y="90"/>
                  </a:cubicBezTo>
                  <a:cubicBezTo>
                    <a:pt x="62" y="90"/>
                    <a:pt x="62" y="90"/>
                    <a:pt x="61" y="89"/>
                  </a:cubicBezTo>
                  <a:cubicBezTo>
                    <a:pt x="61" y="88"/>
                    <a:pt x="60" y="87"/>
                    <a:pt x="60" y="86"/>
                  </a:cubicBezTo>
                  <a:cubicBezTo>
                    <a:pt x="60" y="86"/>
                    <a:pt x="61" y="86"/>
                    <a:pt x="61" y="87"/>
                  </a:cubicBezTo>
                  <a:cubicBezTo>
                    <a:pt x="61" y="87"/>
                    <a:pt x="62" y="87"/>
                    <a:pt x="62" y="86"/>
                  </a:cubicBezTo>
                  <a:cubicBezTo>
                    <a:pt x="63" y="86"/>
                    <a:pt x="63" y="88"/>
                    <a:pt x="64" y="88"/>
                  </a:cubicBezTo>
                  <a:cubicBezTo>
                    <a:pt x="65" y="89"/>
                    <a:pt x="65" y="88"/>
                    <a:pt x="65" y="88"/>
                  </a:cubicBezTo>
                  <a:cubicBezTo>
                    <a:pt x="66" y="88"/>
                    <a:pt x="66" y="89"/>
                    <a:pt x="67" y="90"/>
                  </a:cubicBezTo>
                  <a:cubicBezTo>
                    <a:pt x="68" y="91"/>
                    <a:pt x="69" y="91"/>
                    <a:pt x="69" y="92"/>
                  </a:cubicBezTo>
                  <a:cubicBezTo>
                    <a:pt x="70" y="93"/>
                    <a:pt x="72" y="93"/>
                    <a:pt x="72" y="94"/>
                  </a:cubicBezTo>
                  <a:cubicBezTo>
                    <a:pt x="73" y="94"/>
                    <a:pt x="72" y="95"/>
                    <a:pt x="72" y="96"/>
                  </a:cubicBezTo>
                  <a:cubicBezTo>
                    <a:pt x="71" y="96"/>
                    <a:pt x="72" y="96"/>
                    <a:pt x="73" y="96"/>
                  </a:cubicBezTo>
                  <a:cubicBezTo>
                    <a:pt x="73" y="96"/>
                    <a:pt x="74" y="96"/>
                    <a:pt x="74" y="97"/>
                  </a:cubicBezTo>
                  <a:cubicBezTo>
                    <a:pt x="75" y="97"/>
                    <a:pt x="76" y="96"/>
                    <a:pt x="76" y="95"/>
                  </a:cubicBezTo>
                  <a:cubicBezTo>
                    <a:pt x="76" y="95"/>
                    <a:pt x="74" y="95"/>
                    <a:pt x="74" y="94"/>
                  </a:cubicBezTo>
                  <a:cubicBezTo>
                    <a:pt x="74" y="94"/>
                    <a:pt x="75" y="93"/>
                    <a:pt x="75" y="92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89"/>
                    <a:pt x="76" y="90"/>
                    <a:pt x="76" y="90"/>
                  </a:cubicBezTo>
                  <a:cubicBezTo>
                    <a:pt x="76" y="91"/>
                    <a:pt x="77" y="90"/>
                    <a:pt x="78" y="90"/>
                  </a:cubicBezTo>
                  <a:cubicBezTo>
                    <a:pt x="78" y="90"/>
                    <a:pt x="77" y="89"/>
                    <a:pt x="78" y="88"/>
                  </a:cubicBezTo>
                  <a:cubicBezTo>
                    <a:pt x="78" y="88"/>
                    <a:pt x="77" y="87"/>
                    <a:pt x="77" y="87"/>
                  </a:cubicBezTo>
                  <a:cubicBezTo>
                    <a:pt x="77" y="86"/>
                    <a:pt x="77" y="85"/>
                    <a:pt x="76" y="85"/>
                  </a:cubicBezTo>
                  <a:cubicBezTo>
                    <a:pt x="75" y="84"/>
                    <a:pt x="75" y="82"/>
                    <a:pt x="74" y="81"/>
                  </a:cubicBezTo>
                  <a:cubicBezTo>
                    <a:pt x="73" y="80"/>
                    <a:pt x="74" y="79"/>
                    <a:pt x="73" y="79"/>
                  </a:cubicBezTo>
                  <a:cubicBezTo>
                    <a:pt x="73" y="78"/>
                    <a:pt x="72" y="79"/>
                    <a:pt x="72" y="79"/>
                  </a:cubicBezTo>
                  <a:cubicBezTo>
                    <a:pt x="72" y="80"/>
                    <a:pt x="72" y="78"/>
                    <a:pt x="71" y="78"/>
                  </a:cubicBezTo>
                  <a:cubicBezTo>
                    <a:pt x="70" y="78"/>
                    <a:pt x="70" y="78"/>
                    <a:pt x="69" y="78"/>
                  </a:cubicBezTo>
                  <a:cubicBezTo>
                    <a:pt x="68" y="78"/>
                    <a:pt x="69" y="77"/>
                    <a:pt x="70" y="76"/>
                  </a:cubicBezTo>
                  <a:cubicBezTo>
                    <a:pt x="71" y="76"/>
                    <a:pt x="70" y="76"/>
                    <a:pt x="70" y="75"/>
                  </a:cubicBezTo>
                  <a:cubicBezTo>
                    <a:pt x="69" y="75"/>
                    <a:pt x="70" y="74"/>
                    <a:pt x="69" y="74"/>
                  </a:cubicBezTo>
                  <a:cubicBezTo>
                    <a:pt x="68" y="74"/>
                    <a:pt x="69" y="73"/>
                    <a:pt x="69" y="73"/>
                  </a:cubicBezTo>
                  <a:cubicBezTo>
                    <a:pt x="69" y="72"/>
                    <a:pt x="67" y="72"/>
                    <a:pt x="67" y="72"/>
                  </a:cubicBezTo>
                  <a:cubicBezTo>
                    <a:pt x="67" y="72"/>
                    <a:pt x="68" y="71"/>
                    <a:pt x="69" y="71"/>
                  </a:cubicBezTo>
                  <a:cubicBezTo>
                    <a:pt x="70" y="70"/>
                    <a:pt x="68" y="70"/>
                    <a:pt x="68" y="70"/>
                  </a:cubicBezTo>
                  <a:cubicBezTo>
                    <a:pt x="68" y="69"/>
                    <a:pt x="68" y="69"/>
                    <a:pt x="69" y="69"/>
                  </a:cubicBezTo>
                  <a:cubicBezTo>
                    <a:pt x="69" y="68"/>
                    <a:pt x="70" y="67"/>
                    <a:pt x="70" y="67"/>
                  </a:cubicBezTo>
                  <a:cubicBezTo>
                    <a:pt x="71" y="67"/>
                    <a:pt x="72" y="67"/>
                    <a:pt x="72" y="66"/>
                  </a:cubicBezTo>
                  <a:cubicBezTo>
                    <a:pt x="73" y="66"/>
                    <a:pt x="73" y="67"/>
                    <a:pt x="73" y="68"/>
                  </a:cubicBezTo>
                  <a:cubicBezTo>
                    <a:pt x="73" y="69"/>
                    <a:pt x="73" y="70"/>
                    <a:pt x="74" y="70"/>
                  </a:cubicBezTo>
                  <a:cubicBezTo>
                    <a:pt x="74" y="70"/>
                    <a:pt x="75" y="70"/>
                    <a:pt x="76" y="69"/>
                  </a:cubicBezTo>
                  <a:cubicBezTo>
                    <a:pt x="76" y="69"/>
                    <a:pt x="75" y="70"/>
                    <a:pt x="75" y="70"/>
                  </a:cubicBezTo>
                  <a:cubicBezTo>
                    <a:pt x="75" y="71"/>
                    <a:pt x="76" y="71"/>
                    <a:pt x="77" y="71"/>
                  </a:cubicBezTo>
                  <a:cubicBezTo>
                    <a:pt x="78" y="71"/>
                    <a:pt x="76" y="71"/>
                    <a:pt x="76" y="72"/>
                  </a:cubicBezTo>
                  <a:cubicBezTo>
                    <a:pt x="76" y="72"/>
                    <a:pt x="77" y="73"/>
                    <a:pt x="78" y="73"/>
                  </a:cubicBezTo>
                  <a:cubicBezTo>
                    <a:pt x="78" y="73"/>
                    <a:pt x="78" y="73"/>
                    <a:pt x="77" y="74"/>
                  </a:cubicBezTo>
                  <a:cubicBezTo>
                    <a:pt x="76" y="75"/>
                    <a:pt x="77" y="74"/>
                    <a:pt x="78" y="74"/>
                  </a:cubicBezTo>
                  <a:cubicBezTo>
                    <a:pt x="79" y="74"/>
                    <a:pt x="77" y="76"/>
                    <a:pt x="77" y="76"/>
                  </a:cubicBezTo>
                  <a:cubicBezTo>
                    <a:pt x="77" y="76"/>
                    <a:pt x="79" y="76"/>
                    <a:pt x="80" y="76"/>
                  </a:cubicBezTo>
                  <a:cubicBezTo>
                    <a:pt x="81" y="75"/>
                    <a:pt x="82" y="77"/>
                    <a:pt x="83" y="77"/>
                  </a:cubicBezTo>
                  <a:cubicBezTo>
                    <a:pt x="84" y="77"/>
                    <a:pt x="82" y="75"/>
                    <a:pt x="82" y="75"/>
                  </a:cubicBezTo>
                  <a:cubicBezTo>
                    <a:pt x="82" y="75"/>
                    <a:pt x="82" y="74"/>
                    <a:pt x="83" y="74"/>
                  </a:cubicBezTo>
                  <a:cubicBezTo>
                    <a:pt x="84" y="73"/>
                    <a:pt x="84" y="72"/>
                    <a:pt x="84" y="72"/>
                  </a:cubicBezTo>
                  <a:cubicBezTo>
                    <a:pt x="84" y="71"/>
                    <a:pt x="85" y="73"/>
                    <a:pt x="85" y="73"/>
                  </a:cubicBezTo>
                  <a:cubicBezTo>
                    <a:pt x="86" y="74"/>
                    <a:pt x="86" y="73"/>
                    <a:pt x="87" y="72"/>
                  </a:cubicBezTo>
                  <a:cubicBezTo>
                    <a:pt x="88" y="72"/>
                    <a:pt x="89" y="73"/>
                    <a:pt x="90" y="72"/>
                  </a:cubicBezTo>
                  <a:cubicBezTo>
                    <a:pt x="91" y="72"/>
                    <a:pt x="91" y="71"/>
                    <a:pt x="90" y="70"/>
                  </a:cubicBezTo>
                  <a:cubicBezTo>
                    <a:pt x="89" y="70"/>
                    <a:pt x="88" y="68"/>
                    <a:pt x="88" y="67"/>
                  </a:cubicBezTo>
                  <a:cubicBezTo>
                    <a:pt x="88" y="66"/>
                    <a:pt x="89" y="66"/>
                    <a:pt x="90" y="66"/>
                  </a:cubicBezTo>
                  <a:cubicBezTo>
                    <a:pt x="92" y="66"/>
                    <a:pt x="92" y="65"/>
                    <a:pt x="92" y="65"/>
                  </a:cubicBezTo>
                  <a:cubicBezTo>
                    <a:pt x="93" y="64"/>
                    <a:pt x="92" y="64"/>
                    <a:pt x="92" y="64"/>
                  </a:cubicBezTo>
                  <a:cubicBezTo>
                    <a:pt x="91" y="64"/>
                    <a:pt x="91" y="62"/>
                    <a:pt x="90" y="62"/>
                  </a:cubicBezTo>
                  <a:cubicBezTo>
                    <a:pt x="90" y="62"/>
                    <a:pt x="90" y="63"/>
                    <a:pt x="89" y="63"/>
                  </a:cubicBezTo>
                  <a:cubicBezTo>
                    <a:pt x="89" y="64"/>
                    <a:pt x="88" y="63"/>
                    <a:pt x="87" y="63"/>
                  </a:cubicBezTo>
                  <a:cubicBezTo>
                    <a:pt x="86" y="63"/>
                    <a:pt x="88" y="61"/>
                    <a:pt x="87" y="61"/>
                  </a:cubicBezTo>
                  <a:cubicBezTo>
                    <a:pt x="87" y="61"/>
                    <a:pt x="86" y="62"/>
                    <a:pt x="85" y="63"/>
                  </a:cubicBezTo>
                  <a:cubicBezTo>
                    <a:pt x="85" y="63"/>
                    <a:pt x="85" y="62"/>
                    <a:pt x="84" y="62"/>
                  </a:cubicBezTo>
                  <a:cubicBezTo>
                    <a:pt x="84" y="61"/>
                    <a:pt x="82" y="63"/>
                    <a:pt x="81" y="63"/>
                  </a:cubicBezTo>
                  <a:cubicBezTo>
                    <a:pt x="80" y="64"/>
                    <a:pt x="81" y="62"/>
                    <a:pt x="82" y="62"/>
                  </a:cubicBezTo>
                  <a:cubicBezTo>
                    <a:pt x="82" y="62"/>
                    <a:pt x="81" y="61"/>
                    <a:pt x="81" y="60"/>
                  </a:cubicBezTo>
                  <a:cubicBezTo>
                    <a:pt x="81" y="60"/>
                    <a:pt x="83" y="60"/>
                    <a:pt x="83" y="60"/>
                  </a:cubicBezTo>
                  <a:cubicBezTo>
                    <a:pt x="84" y="60"/>
                    <a:pt x="83" y="58"/>
                    <a:pt x="83" y="57"/>
                  </a:cubicBezTo>
                  <a:cubicBezTo>
                    <a:pt x="82" y="56"/>
                    <a:pt x="81" y="57"/>
                    <a:pt x="80" y="57"/>
                  </a:cubicBezTo>
                  <a:cubicBezTo>
                    <a:pt x="80" y="56"/>
                    <a:pt x="81" y="54"/>
                    <a:pt x="81" y="54"/>
                  </a:cubicBezTo>
                  <a:cubicBezTo>
                    <a:pt x="81" y="54"/>
                    <a:pt x="80" y="54"/>
                    <a:pt x="79" y="55"/>
                  </a:cubicBezTo>
                  <a:cubicBezTo>
                    <a:pt x="78" y="56"/>
                    <a:pt x="79" y="54"/>
                    <a:pt x="78" y="55"/>
                  </a:cubicBezTo>
                  <a:cubicBezTo>
                    <a:pt x="76" y="55"/>
                    <a:pt x="76" y="53"/>
                    <a:pt x="76" y="53"/>
                  </a:cubicBezTo>
                  <a:cubicBezTo>
                    <a:pt x="75" y="53"/>
                    <a:pt x="75" y="53"/>
                    <a:pt x="76" y="52"/>
                  </a:cubicBezTo>
                  <a:cubicBezTo>
                    <a:pt x="77" y="52"/>
                    <a:pt x="75" y="51"/>
                    <a:pt x="74" y="51"/>
                  </a:cubicBezTo>
                  <a:cubicBezTo>
                    <a:pt x="73" y="51"/>
                    <a:pt x="73" y="51"/>
                    <a:pt x="71" y="50"/>
                  </a:cubicBezTo>
                  <a:cubicBezTo>
                    <a:pt x="70" y="50"/>
                    <a:pt x="69" y="50"/>
                    <a:pt x="69" y="50"/>
                  </a:cubicBezTo>
                  <a:cubicBezTo>
                    <a:pt x="70" y="49"/>
                    <a:pt x="71" y="49"/>
                    <a:pt x="72" y="50"/>
                  </a:cubicBezTo>
                  <a:cubicBezTo>
                    <a:pt x="73" y="50"/>
                    <a:pt x="72" y="48"/>
                    <a:pt x="71" y="48"/>
                  </a:cubicBezTo>
                  <a:cubicBezTo>
                    <a:pt x="70" y="48"/>
                    <a:pt x="71" y="48"/>
                    <a:pt x="72" y="47"/>
                  </a:cubicBezTo>
                  <a:cubicBezTo>
                    <a:pt x="73" y="47"/>
                    <a:pt x="71" y="47"/>
                    <a:pt x="72" y="46"/>
                  </a:cubicBezTo>
                  <a:cubicBezTo>
                    <a:pt x="73" y="46"/>
                    <a:pt x="71" y="46"/>
                    <a:pt x="70" y="45"/>
                  </a:cubicBezTo>
                  <a:cubicBezTo>
                    <a:pt x="69" y="45"/>
                    <a:pt x="73" y="45"/>
                    <a:pt x="74" y="45"/>
                  </a:cubicBezTo>
                  <a:cubicBezTo>
                    <a:pt x="75" y="45"/>
                    <a:pt x="76" y="45"/>
                    <a:pt x="77" y="44"/>
                  </a:cubicBezTo>
                  <a:cubicBezTo>
                    <a:pt x="77" y="43"/>
                    <a:pt x="73" y="43"/>
                    <a:pt x="72" y="43"/>
                  </a:cubicBezTo>
                  <a:cubicBezTo>
                    <a:pt x="71" y="42"/>
                    <a:pt x="73" y="41"/>
                    <a:pt x="74" y="41"/>
                  </a:cubicBezTo>
                  <a:cubicBezTo>
                    <a:pt x="75" y="40"/>
                    <a:pt x="76" y="40"/>
                    <a:pt x="76" y="40"/>
                  </a:cubicBezTo>
                  <a:cubicBezTo>
                    <a:pt x="77" y="40"/>
                    <a:pt x="77" y="36"/>
                    <a:pt x="77" y="35"/>
                  </a:cubicBezTo>
                  <a:cubicBezTo>
                    <a:pt x="76" y="34"/>
                    <a:pt x="75" y="35"/>
                    <a:pt x="74" y="35"/>
                  </a:cubicBezTo>
                  <a:cubicBezTo>
                    <a:pt x="73" y="36"/>
                    <a:pt x="72" y="36"/>
                    <a:pt x="70" y="36"/>
                  </a:cubicBezTo>
                  <a:cubicBezTo>
                    <a:pt x="68" y="36"/>
                    <a:pt x="70" y="35"/>
                    <a:pt x="71" y="35"/>
                  </a:cubicBezTo>
                  <a:cubicBezTo>
                    <a:pt x="73" y="34"/>
                    <a:pt x="74" y="33"/>
                    <a:pt x="75" y="33"/>
                  </a:cubicBezTo>
                  <a:cubicBezTo>
                    <a:pt x="75" y="32"/>
                    <a:pt x="74" y="32"/>
                    <a:pt x="73" y="31"/>
                  </a:cubicBezTo>
                  <a:cubicBezTo>
                    <a:pt x="73" y="31"/>
                    <a:pt x="72" y="30"/>
                    <a:pt x="71" y="30"/>
                  </a:cubicBezTo>
                  <a:cubicBezTo>
                    <a:pt x="70" y="30"/>
                    <a:pt x="68" y="30"/>
                    <a:pt x="68" y="29"/>
                  </a:cubicBezTo>
                  <a:cubicBezTo>
                    <a:pt x="67" y="29"/>
                    <a:pt x="67" y="28"/>
                    <a:pt x="66" y="28"/>
                  </a:cubicBezTo>
                  <a:cubicBezTo>
                    <a:pt x="66" y="28"/>
                    <a:pt x="65" y="27"/>
                    <a:pt x="65" y="27"/>
                  </a:cubicBezTo>
                  <a:cubicBezTo>
                    <a:pt x="66" y="26"/>
                    <a:pt x="66" y="26"/>
                    <a:pt x="66" y="25"/>
                  </a:cubicBezTo>
                  <a:cubicBezTo>
                    <a:pt x="65" y="24"/>
                    <a:pt x="63" y="25"/>
                    <a:pt x="62" y="25"/>
                  </a:cubicBezTo>
                  <a:cubicBezTo>
                    <a:pt x="61" y="25"/>
                    <a:pt x="59" y="23"/>
                    <a:pt x="58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6" y="22"/>
                    <a:pt x="55" y="22"/>
                    <a:pt x="55" y="22"/>
                  </a:cubicBezTo>
                  <a:cubicBezTo>
                    <a:pt x="55" y="22"/>
                    <a:pt x="55" y="21"/>
                    <a:pt x="55" y="21"/>
                  </a:cubicBezTo>
                  <a:cubicBezTo>
                    <a:pt x="55" y="20"/>
                    <a:pt x="54" y="20"/>
                    <a:pt x="53" y="20"/>
                  </a:cubicBezTo>
                  <a:cubicBezTo>
                    <a:pt x="52" y="20"/>
                    <a:pt x="54" y="18"/>
                    <a:pt x="53" y="18"/>
                  </a:cubicBezTo>
                  <a:cubicBezTo>
                    <a:pt x="53" y="17"/>
                    <a:pt x="52" y="16"/>
                    <a:pt x="51" y="15"/>
                  </a:cubicBezTo>
                  <a:cubicBezTo>
                    <a:pt x="50" y="15"/>
                    <a:pt x="49" y="15"/>
                    <a:pt x="49" y="15"/>
                  </a:cubicBezTo>
                  <a:cubicBezTo>
                    <a:pt x="48" y="14"/>
                    <a:pt x="43" y="14"/>
                    <a:pt x="42" y="14"/>
                  </a:cubicBezTo>
                  <a:cubicBezTo>
                    <a:pt x="42" y="14"/>
                    <a:pt x="41" y="15"/>
                    <a:pt x="41" y="15"/>
                  </a:cubicBezTo>
                  <a:cubicBezTo>
                    <a:pt x="40" y="16"/>
                    <a:pt x="42" y="17"/>
                    <a:pt x="42" y="17"/>
                  </a:cubicBezTo>
                  <a:cubicBezTo>
                    <a:pt x="42" y="17"/>
                    <a:pt x="40" y="17"/>
                    <a:pt x="39" y="17"/>
                  </a:cubicBezTo>
                  <a:cubicBezTo>
                    <a:pt x="39" y="16"/>
                    <a:pt x="38" y="19"/>
                    <a:pt x="37" y="19"/>
                  </a:cubicBezTo>
                  <a:cubicBezTo>
                    <a:pt x="36" y="20"/>
                    <a:pt x="37" y="16"/>
                    <a:pt x="38" y="15"/>
                  </a:cubicBezTo>
                  <a:cubicBezTo>
                    <a:pt x="38" y="14"/>
                    <a:pt x="37" y="14"/>
                    <a:pt x="37" y="14"/>
                  </a:cubicBezTo>
                  <a:cubicBezTo>
                    <a:pt x="36" y="14"/>
                    <a:pt x="34" y="15"/>
                    <a:pt x="34" y="15"/>
                  </a:cubicBezTo>
                  <a:cubicBezTo>
                    <a:pt x="34" y="16"/>
                    <a:pt x="33" y="15"/>
                    <a:pt x="33" y="15"/>
                  </a:cubicBezTo>
                  <a:cubicBezTo>
                    <a:pt x="32" y="15"/>
                    <a:pt x="31" y="17"/>
                    <a:pt x="30" y="18"/>
                  </a:cubicBezTo>
                  <a:cubicBezTo>
                    <a:pt x="29" y="19"/>
                    <a:pt x="28" y="20"/>
                    <a:pt x="27" y="20"/>
                  </a:cubicBezTo>
                  <a:cubicBezTo>
                    <a:pt x="26" y="20"/>
                    <a:pt x="29" y="17"/>
                    <a:pt x="30" y="15"/>
                  </a:cubicBezTo>
                  <a:cubicBezTo>
                    <a:pt x="31" y="14"/>
                    <a:pt x="31" y="14"/>
                    <a:pt x="32" y="13"/>
                  </a:cubicBezTo>
                  <a:cubicBezTo>
                    <a:pt x="33" y="13"/>
                    <a:pt x="33" y="10"/>
                    <a:pt x="33" y="9"/>
                  </a:cubicBezTo>
                  <a:cubicBezTo>
                    <a:pt x="32" y="9"/>
                    <a:pt x="34" y="8"/>
                    <a:pt x="34" y="7"/>
                  </a:cubicBezTo>
                  <a:cubicBezTo>
                    <a:pt x="35" y="7"/>
                    <a:pt x="34" y="7"/>
                    <a:pt x="34" y="6"/>
                  </a:cubicBezTo>
                  <a:cubicBezTo>
                    <a:pt x="34" y="6"/>
                    <a:pt x="35" y="6"/>
                    <a:pt x="35" y="4"/>
                  </a:cubicBezTo>
                  <a:cubicBezTo>
                    <a:pt x="35" y="3"/>
                    <a:pt x="36" y="2"/>
                    <a:pt x="36" y="1"/>
                  </a:cubicBezTo>
                  <a:cubicBezTo>
                    <a:pt x="36" y="1"/>
                    <a:pt x="33" y="1"/>
                    <a:pt x="33" y="1"/>
                  </a:cubicBezTo>
                  <a:cubicBezTo>
                    <a:pt x="32" y="1"/>
                    <a:pt x="30" y="2"/>
                    <a:pt x="30" y="2"/>
                  </a:cubicBezTo>
                  <a:cubicBezTo>
                    <a:pt x="30" y="3"/>
                    <a:pt x="31" y="4"/>
                    <a:pt x="30" y="4"/>
                  </a:cubicBezTo>
                  <a:cubicBezTo>
                    <a:pt x="30" y="4"/>
                    <a:pt x="29" y="4"/>
                    <a:pt x="29" y="3"/>
                  </a:cubicBezTo>
                  <a:cubicBezTo>
                    <a:pt x="28" y="3"/>
                    <a:pt x="26" y="4"/>
                    <a:pt x="26" y="4"/>
                  </a:cubicBezTo>
                  <a:cubicBezTo>
                    <a:pt x="26" y="4"/>
                    <a:pt x="28" y="5"/>
                    <a:pt x="28" y="5"/>
                  </a:cubicBezTo>
                  <a:cubicBezTo>
                    <a:pt x="29" y="6"/>
                    <a:pt x="29" y="6"/>
                    <a:pt x="30" y="7"/>
                  </a:cubicBezTo>
                  <a:cubicBezTo>
                    <a:pt x="30" y="7"/>
                    <a:pt x="28" y="8"/>
                    <a:pt x="27" y="8"/>
                  </a:cubicBezTo>
                  <a:cubicBezTo>
                    <a:pt x="25" y="8"/>
                    <a:pt x="25" y="8"/>
                    <a:pt x="24" y="8"/>
                  </a:cubicBezTo>
                  <a:cubicBezTo>
                    <a:pt x="23" y="9"/>
                    <a:pt x="23" y="8"/>
                    <a:pt x="22" y="8"/>
                  </a:cubicBezTo>
                  <a:cubicBezTo>
                    <a:pt x="21" y="8"/>
                    <a:pt x="21" y="11"/>
                    <a:pt x="21" y="12"/>
                  </a:cubicBezTo>
                  <a:cubicBezTo>
                    <a:pt x="21" y="14"/>
                    <a:pt x="21" y="14"/>
                    <a:pt x="22" y="15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1" y="16"/>
                    <a:pt x="20" y="16"/>
                    <a:pt x="20" y="16"/>
                  </a:cubicBezTo>
                  <a:cubicBezTo>
                    <a:pt x="19" y="16"/>
                    <a:pt x="20" y="18"/>
                    <a:pt x="20" y="19"/>
                  </a:cubicBezTo>
                  <a:cubicBezTo>
                    <a:pt x="19" y="20"/>
                    <a:pt x="21" y="21"/>
                    <a:pt x="22" y="21"/>
                  </a:cubicBezTo>
                  <a:cubicBezTo>
                    <a:pt x="23" y="22"/>
                    <a:pt x="22" y="22"/>
                    <a:pt x="23" y="23"/>
                  </a:cubicBezTo>
                  <a:cubicBezTo>
                    <a:pt x="23" y="23"/>
                    <a:pt x="26" y="24"/>
                    <a:pt x="26" y="25"/>
                  </a:cubicBezTo>
                  <a:cubicBezTo>
                    <a:pt x="26" y="26"/>
                    <a:pt x="25" y="26"/>
                    <a:pt x="24" y="27"/>
                  </a:cubicBezTo>
                  <a:cubicBezTo>
                    <a:pt x="24" y="27"/>
                    <a:pt x="24" y="27"/>
                    <a:pt x="23" y="27"/>
                  </a:cubicBezTo>
                  <a:cubicBezTo>
                    <a:pt x="23" y="27"/>
                    <a:pt x="22" y="28"/>
                    <a:pt x="22" y="28"/>
                  </a:cubicBezTo>
                  <a:cubicBezTo>
                    <a:pt x="21" y="28"/>
                    <a:pt x="21" y="27"/>
                    <a:pt x="21" y="26"/>
                  </a:cubicBezTo>
                  <a:cubicBezTo>
                    <a:pt x="21" y="26"/>
                    <a:pt x="19" y="27"/>
                    <a:pt x="17" y="28"/>
                  </a:cubicBezTo>
                  <a:cubicBezTo>
                    <a:pt x="16" y="28"/>
                    <a:pt x="19" y="26"/>
                    <a:pt x="19" y="25"/>
                  </a:cubicBezTo>
                  <a:cubicBezTo>
                    <a:pt x="20" y="25"/>
                    <a:pt x="20" y="24"/>
                    <a:pt x="19" y="24"/>
                  </a:cubicBezTo>
                  <a:cubicBezTo>
                    <a:pt x="19" y="24"/>
                    <a:pt x="20" y="23"/>
                    <a:pt x="18" y="22"/>
                  </a:cubicBezTo>
                  <a:cubicBezTo>
                    <a:pt x="17" y="22"/>
                    <a:pt x="16" y="20"/>
                    <a:pt x="15" y="19"/>
                  </a:cubicBezTo>
                  <a:cubicBezTo>
                    <a:pt x="15" y="17"/>
                    <a:pt x="18" y="14"/>
                    <a:pt x="18" y="13"/>
                  </a:cubicBezTo>
                  <a:cubicBezTo>
                    <a:pt x="18" y="12"/>
                    <a:pt x="18" y="11"/>
                    <a:pt x="18" y="9"/>
                  </a:cubicBezTo>
                  <a:cubicBezTo>
                    <a:pt x="19" y="7"/>
                    <a:pt x="23" y="4"/>
                    <a:pt x="24" y="3"/>
                  </a:cubicBezTo>
                  <a:cubicBezTo>
                    <a:pt x="25" y="3"/>
                    <a:pt x="26" y="1"/>
                    <a:pt x="26" y="1"/>
                  </a:cubicBezTo>
                  <a:cubicBezTo>
                    <a:pt x="27" y="0"/>
                    <a:pt x="26" y="0"/>
                    <a:pt x="25" y="1"/>
                  </a:cubicBezTo>
                  <a:cubicBezTo>
                    <a:pt x="25" y="1"/>
                    <a:pt x="18" y="1"/>
                    <a:pt x="18" y="1"/>
                  </a:cubicBezTo>
                  <a:cubicBezTo>
                    <a:pt x="17" y="1"/>
                    <a:pt x="12" y="3"/>
                    <a:pt x="12" y="3"/>
                  </a:cubicBezTo>
                  <a:cubicBezTo>
                    <a:pt x="11" y="3"/>
                    <a:pt x="10" y="4"/>
                    <a:pt x="9" y="5"/>
                  </a:cubicBezTo>
                  <a:cubicBezTo>
                    <a:pt x="8" y="6"/>
                    <a:pt x="7" y="7"/>
                    <a:pt x="6" y="7"/>
                  </a:cubicBezTo>
                  <a:cubicBezTo>
                    <a:pt x="5" y="7"/>
                    <a:pt x="5" y="10"/>
                    <a:pt x="5" y="11"/>
                  </a:cubicBezTo>
                  <a:cubicBezTo>
                    <a:pt x="5" y="12"/>
                    <a:pt x="2" y="16"/>
                    <a:pt x="1" y="17"/>
                  </a:cubicBezTo>
                  <a:cubicBezTo>
                    <a:pt x="0" y="18"/>
                    <a:pt x="0" y="20"/>
                    <a:pt x="1" y="2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88" name="Freeform 90"/>
            <p:cNvSpPr/>
            <p:nvPr/>
          </p:nvSpPr>
          <p:spPr bwMode="auto">
            <a:xfrm>
              <a:off x="3213067" y="1665818"/>
              <a:ext cx="84667" cy="6350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9" y="12"/>
                </a:cxn>
                <a:cxn ang="0">
                  <a:pos x="13" y="13"/>
                </a:cxn>
                <a:cxn ang="0">
                  <a:pos x="15" y="9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9" y="3"/>
                </a:cxn>
                <a:cxn ang="0">
                  <a:pos x="7" y="1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1" y="8"/>
                </a:cxn>
                <a:cxn ang="0">
                  <a:pos x="0" y="12"/>
                </a:cxn>
              </a:cxnLst>
              <a:rect l="0" t="0" r="r" b="b"/>
              <a:pathLst>
                <a:path w="17" h="13">
                  <a:moveTo>
                    <a:pt x="0" y="12"/>
                  </a:moveTo>
                  <a:cubicBezTo>
                    <a:pt x="1" y="13"/>
                    <a:pt x="8" y="12"/>
                    <a:pt x="9" y="12"/>
                  </a:cubicBezTo>
                  <a:cubicBezTo>
                    <a:pt x="10" y="12"/>
                    <a:pt x="11" y="13"/>
                    <a:pt x="13" y="13"/>
                  </a:cubicBezTo>
                  <a:cubicBezTo>
                    <a:pt x="17" y="12"/>
                    <a:pt x="16" y="10"/>
                    <a:pt x="15" y="9"/>
                  </a:cubicBezTo>
                  <a:cubicBezTo>
                    <a:pt x="15" y="8"/>
                    <a:pt x="16" y="7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6" y="3"/>
                    <a:pt x="15" y="3"/>
                    <a:pt x="14" y="2"/>
                  </a:cubicBezTo>
                  <a:cubicBezTo>
                    <a:pt x="13" y="2"/>
                    <a:pt x="10" y="2"/>
                    <a:pt x="9" y="3"/>
                  </a:cubicBezTo>
                  <a:cubicBezTo>
                    <a:pt x="9" y="3"/>
                    <a:pt x="7" y="2"/>
                    <a:pt x="7" y="1"/>
                  </a:cubicBezTo>
                  <a:cubicBezTo>
                    <a:pt x="6" y="0"/>
                    <a:pt x="5" y="1"/>
                    <a:pt x="3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4"/>
                    <a:pt x="1" y="7"/>
                    <a:pt x="1" y="8"/>
                  </a:cubicBezTo>
                  <a:cubicBezTo>
                    <a:pt x="1" y="10"/>
                    <a:pt x="0" y="12"/>
                    <a:pt x="0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89" name="Freeform 91"/>
            <p:cNvSpPr/>
            <p:nvPr/>
          </p:nvSpPr>
          <p:spPr bwMode="auto">
            <a:xfrm>
              <a:off x="2823600" y="1854200"/>
              <a:ext cx="78317" cy="61384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3" y="4"/>
                </a:cxn>
                <a:cxn ang="0">
                  <a:pos x="11" y="3"/>
                </a:cxn>
                <a:cxn ang="0">
                  <a:pos x="11" y="2"/>
                </a:cxn>
                <a:cxn ang="0">
                  <a:pos x="9" y="0"/>
                </a:cxn>
                <a:cxn ang="0">
                  <a:pos x="7" y="1"/>
                </a:cxn>
                <a:cxn ang="0">
                  <a:pos x="6" y="4"/>
                </a:cxn>
                <a:cxn ang="0">
                  <a:pos x="5" y="5"/>
                </a:cxn>
                <a:cxn ang="0">
                  <a:pos x="4" y="7"/>
                </a:cxn>
                <a:cxn ang="0">
                  <a:pos x="0" y="7"/>
                </a:cxn>
                <a:cxn ang="0">
                  <a:pos x="1" y="9"/>
                </a:cxn>
                <a:cxn ang="0">
                  <a:pos x="3" y="10"/>
                </a:cxn>
                <a:cxn ang="0">
                  <a:pos x="7" y="11"/>
                </a:cxn>
                <a:cxn ang="0">
                  <a:pos x="10" y="12"/>
                </a:cxn>
                <a:cxn ang="0">
                  <a:pos x="15" y="10"/>
                </a:cxn>
                <a:cxn ang="0">
                  <a:pos x="15" y="9"/>
                </a:cxn>
                <a:cxn ang="0">
                  <a:pos x="14" y="7"/>
                </a:cxn>
                <a:cxn ang="0">
                  <a:pos x="14" y="6"/>
                </a:cxn>
              </a:cxnLst>
              <a:rect l="0" t="0" r="r" b="b"/>
              <a:pathLst>
                <a:path w="16" h="12">
                  <a:moveTo>
                    <a:pt x="14" y="6"/>
                  </a:moveTo>
                  <a:cubicBezTo>
                    <a:pt x="14" y="6"/>
                    <a:pt x="13" y="4"/>
                    <a:pt x="13" y="4"/>
                  </a:cubicBezTo>
                  <a:cubicBezTo>
                    <a:pt x="13" y="3"/>
                    <a:pt x="12" y="3"/>
                    <a:pt x="11" y="3"/>
                  </a:cubicBezTo>
                  <a:cubicBezTo>
                    <a:pt x="11" y="3"/>
                    <a:pt x="10" y="2"/>
                    <a:pt x="11" y="2"/>
                  </a:cubicBezTo>
                  <a:cubicBezTo>
                    <a:pt x="11" y="1"/>
                    <a:pt x="9" y="0"/>
                    <a:pt x="9" y="0"/>
                  </a:cubicBezTo>
                  <a:cubicBezTo>
                    <a:pt x="8" y="0"/>
                    <a:pt x="8" y="1"/>
                    <a:pt x="7" y="1"/>
                  </a:cubicBezTo>
                  <a:cubicBezTo>
                    <a:pt x="7" y="2"/>
                    <a:pt x="6" y="3"/>
                    <a:pt x="6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6" y="5"/>
                    <a:pt x="4" y="7"/>
                    <a:pt x="4" y="7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0" y="7"/>
                    <a:pt x="0" y="9"/>
                    <a:pt x="1" y="9"/>
                  </a:cubicBezTo>
                  <a:cubicBezTo>
                    <a:pt x="1" y="10"/>
                    <a:pt x="2" y="10"/>
                    <a:pt x="3" y="10"/>
                  </a:cubicBezTo>
                  <a:cubicBezTo>
                    <a:pt x="3" y="11"/>
                    <a:pt x="6" y="11"/>
                    <a:pt x="7" y="11"/>
                  </a:cubicBezTo>
                  <a:cubicBezTo>
                    <a:pt x="8" y="12"/>
                    <a:pt x="9" y="12"/>
                    <a:pt x="10" y="12"/>
                  </a:cubicBezTo>
                  <a:cubicBezTo>
                    <a:pt x="11" y="12"/>
                    <a:pt x="14" y="11"/>
                    <a:pt x="15" y="10"/>
                  </a:cubicBezTo>
                  <a:cubicBezTo>
                    <a:pt x="16" y="10"/>
                    <a:pt x="15" y="10"/>
                    <a:pt x="15" y="9"/>
                  </a:cubicBezTo>
                  <a:cubicBezTo>
                    <a:pt x="14" y="9"/>
                    <a:pt x="14" y="7"/>
                    <a:pt x="14" y="7"/>
                  </a:cubicBezTo>
                  <a:cubicBezTo>
                    <a:pt x="13" y="7"/>
                    <a:pt x="13" y="6"/>
                    <a:pt x="14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90" name="Freeform 92"/>
            <p:cNvSpPr/>
            <p:nvPr/>
          </p:nvSpPr>
          <p:spPr bwMode="auto">
            <a:xfrm>
              <a:off x="2408734" y="1634067"/>
              <a:ext cx="209551" cy="171451"/>
            </a:xfrm>
            <a:custGeom>
              <a:avLst/>
              <a:gdLst/>
              <a:ahLst/>
              <a:cxnLst>
                <a:cxn ang="0">
                  <a:pos x="3" y="28"/>
                </a:cxn>
                <a:cxn ang="0">
                  <a:pos x="4" y="33"/>
                </a:cxn>
                <a:cxn ang="0">
                  <a:pos x="7" y="34"/>
                </a:cxn>
                <a:cxn ang="0">
                  <a:pos x="9" y="33"/>
                </a:cxn>
                <a:cxn ang="0">
                  <a:pos x="11" y="31"/>
                </a:cxn>
                <a:cxn ang="0">
                  <a:pos x="14" y="31"/>
                </a:cxn>
                <a:cxn ang="0">
                  <a:pos x="19" y="28"/>
                </a:cxn>
                <a:cxn ang="0">
                  <a:pos x="24" y="19"/>
                </a:cxn>
                <a:cxn ang="0">
                  <a:pos x="28" y="17"/>
                </a:cxn>
                <a:cxn ang="0">
                  <a:pos x="31" y="16"/>
                </a:cxn>
                <a:cxn ang="0">
                  <a:pos x="36" y="14"/>
                </a:cxn>
                <a:cxn ang="0">
                  <a:pos x="41" y="10"/>
                </a:cxn>
                <a:cxn ang="0">
                  <a:pos x="40" y="9"/>
                </a:cxn>
                <a:cxn ang="0">
                  <a:pos x="39" y="8"/>
                </a:cxn>
                <a:cxn ang="0">
                  <a:pos x="36" y="5"/>
                </a:cxn>
                <a:cxn ang="0">
                  <a:pos x="33" y="4"/>
                </a:cxn>
                <a:cxn ang="0">
                  <a:pos x="31" y="6"/>
                </a:cxn>
                <a:cxn ang="0">
                  <a:pos x="31" y="5"/>
                </a:cxn>
                <a:cxn ang="0">
                  <a:pos x="30" y="4"/>
                </a:cxn>
                <a:cxn ang="0">
                  <a:pos x="27" y="3"/>
                </a:cxn>
                <a:cxn ang="0">
                  <a:pos x="24" y="3"/>
                </a:cxn>
                <a:cxn ang="0">
                  <a:pos x="25" y="1"/>
                </a:cxn>
                <a:cxn ang="0">
                  <a:pos x="25" y="1"/>
                </a:cxn>
                <a:cxn ang="0">
                  <a:pos x="19" y="1"/>
                </a:cxn>
                <a:cxn ang="0">
                  <a:pos x="15" y="2"/>
                </a:cxn>
                <a:cxn ang="0">
                  <a:pos x="11" y="5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2" y="8"/>
                </a:cxn>
                <a:cxn ang="0">
                  <a:pos x="11" y="10"/>
                </a:cxn>
                <a:cxn ang="0">
                  <a:pos x="9" y="11"/>
                </a:cxn>
                <a:cxn ang="0">
                  <a:pos x="6" y="16"/>
                </a:cxn>
                <a:cxn ang="0">
                  <a:pos x="5" y="18"/>
                </a:cxn>
                <a:cxn ang="0">
                  <a:pos x="4" y="19"/>
                </a:cxn>
                <a:cxn ang="0">
                  <a:pos x="2" y="24"/>
                </a:cxn>
                <a:cxn ang="0">
                  <a:pos x="1" y="26"/>
                </a:cxn>
                <a:cxn ang="0">
                  <a:pos x="3" y="28"/>
                </a:cxn>
              </a:cxnLst>
              <a:rect l="0" t="0" r="r" b="b"/>
              <a:pathLst>
                <a:path w="42" h="34">
                  <a:moveTo>
                    <a:pt x="3" y="28"/>
                  </a:moveTo>
                  <a:cubicBezTo>
                    <a:pt x="4" y="29"/>
                    <a:pt x="4" y="32"/>
                    <a:pt x="4" y="33"/>
                  </a:cubicBezTo>
                  <a:cubicBezTo>
                    <a:pt x="4" y="34"/>
                    <a:pt x="6" y="34"/>
                    <a:pt x="7" y="34"/>
                  </a:cubicBezTo>
                  <a:cubicBezTo>
                    <a:pt x="8" y="34"/>
                    <a:pt x="9" y="33"/>
                    <a:pt x="9" y="33"/>
                  </a:cubicBezTo>
                  <a:cubicBezTo>
                    <a:pt x="10" y="33"/>
                    <a:pt x="10" y="32"/>
                    <a:pt x="11" y="31"/>
                  </a:cubicBezTo>
                  <a:cubicBezTo>
                    <a:pt x="11" y="30"/>
                    <a:pt x="11" y="31"/>
                    <a:pt x="14" y="31"/>
                  </a:cubicBezTo>
                  <a:cubicBezTo>
                    <a:pt x="16" y="31"/>
                    <a:pt x="18" y="30"/>
                    <a:pt x="19" y="28"/>
                  </a:cubicBezTo>
                  <a:cubicBezTo>
                    <a:pt x="21" y="27"/>
                    <a:pt x="24" y="20"/>
                    <a:pt x="24" y="19"/>
                  </a:cubicBezTo>
                  <a:cubicBezTo>
                    <a:pt x="24" y="19"/>
                    <a:pt x="26" y="17"/>
                    <a:pt x="28" y="17"/>
                  </a:cubicBezTo>
                  <a:cubicBezTo>
                    <a:pt x="29" y="17"/>
                    <a:pt x="30" y="16"/>
                    <a:pt x="31" y="16"/>
                  </a:cubicBezTo>
                  <a:cubicBezTo>
                    <a:pt x="33" y="15"/>
                    <a:pt x="35" y="15"/>
                    <a:pt x="36" y="14"/>
                  </a:cubicBezTo>
                  <a:cubicBezTo>
                    <a:pt x="38" y="14"/>
                    <a:pt x="41" y="11"/>
                    <a:pt x="41" y="10"/>
                  </a:cubicBezTo>
                  <a:cubicBezTo>
                    <a:pt x="42" y="10"/>
                    <a:pt x="41" y="9"/>
                    <a:pt x="40" y="9"/>
                  </a:cubicBezTo>
                  <a:cubicBezTo>
                    <a:pt x="39" y="9"/>
                    <a:pt x="39" y="8"/>
                    <a:pt x="39" y="8"/>
                  </a:cubicBezTo>
                  <a:cubicBezTo>
                    <a:pt x="38" y="7"/>
                    <a:pt x="37" y="6"/>
                    <a:pt x="36" y="5"/>
                  </a:cubicBezTo>
                  <a:cubicBezTo>
                    <a:pt x="36" y="4"/>
                    <a:pt x="34" y="4"/>
                    <a:pt x="33" y="4"/>
                  </a:cubicBezTo>
                  <a:cubicBezTo>
                    <a:pt x="32" y="5"/>
                    <a:pt x="32" y="5"/>
                    <a:pt x="31" y="6"/>
                  </a:cubicBezTo>
                  <a:cubicBezTo>
                    <a:pt x="30" y="6"/>
                    <a:pt x="30" y="5"/>
                    <a:pt x="31" y="5"/>
                  </a:cubicBezTo>
                  <a:cubicBezTo>
                    <a:pt x="31" y="4"/>
                    <a:pt x="31" y="4"/>
                    <a:pt x="30" y="4"/>
                  </a:cubicBezTo>
                  <a:cubicBezTo>
                    <a:pt x="29" y="4"/>
                    <a:pt x="28" y="3"/>
                    <a:pt x="27" y="3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22" y="3"/>
                    <a:pt x="24" y="2"/>
                    <a:pt x="25" y="1"/>
                  </a:cubicBezTo>
                  <a:cubicBezTo>
                    <a:pt x="26" y="1"/>
                    <a:pt x="26" y="0"/>
                    <a:pt x="25" y="1"/>
                  </a:cubicBezTo>
                  <a:cubicBezTo>
                    <a:pt x="23" y="1"/>
                    <a:pt x="21" y="1"/>
                    <a:pt x="19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4" y="3"/>
                    <a:pt x="12" y="4"/>
                    <a:pt x="11" y="5"/>
                  </a:cubicBezTo>
                  <a:cubicBezTo>
                    <a:pt x="10" y="5"/>
                    <a:pt x="12" y="5"/>
                    <a:pt x="12" y="5"/>
                  </a:cubicBezTo>
                  <a:cubicBezTo>
                    <a:pt x="12" y="5"/>
                    <a:pt x="12" y="6"/>
                    <a:pt x="12" y="7"/>
                  </a:cubicBezTo>
                  <a:cubicBezTo>
                    <a:pt x="11" y="8"/>
                    <a:pt x="12" y="8"/>
                    <a:pt x="12" y="8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1" y="10"/>
                    <a:pt x="10" y="10"/>
                    <a:pt x="9" y="11"/>
                  </a:cubicBezTo>
                  <a:cubicBezTo>
                    <a:pt x="8" y="12"/>
                    <a:pt x="6" y="16"/>
                    <a:pt x="6" y="16"/>
                  </a:cubicBezTo>
                  <a:cubicBezTo>
                    <a:pt x="6" y="17"/>
                    <a:pt x="6" y="17"/>
                    <a:pt x="5" y="18"/>
                  </a:cubicBezTo>
                  <a:cubicBezTo>
                    <a:pt x="4" y="18"/>
                    <a:pt x="4" y="18"/>
                    <a:pt x="4" y="19"/>
                  </a:cubicBezTo>
                  <a:cubicBezTo>
                    <a:pt x="4" y="20"/>
                    <a:pt x="2" y="24"/>
                    <a:pt x="2" y="24"/>
                  </a:cubicBezTo>
                  <a:cubicBezTo>
                    <a:pt x="1" y="25"/>
                    <a:pt x="1" y="25"/>
                    <a:pt x="1" y="26"/>
                  </a:cubicBezTo>
                  <a:cubicBezTo>
                    <a:pt x="0" y="27"/>
                    <a:pt x="2" y="27"/>
                    <a:pt x="3" y="2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91" name="Freeform 93"/>
            <p:cNvSpPr/>
            <p:nvPr/>
          </p:nvSpPr>
          <p:spPr bwMode="auto">
            <a:xfrm>
              <a:off x="2512451" y="1695451"/>
              <a:ext cx="304800" cy="220133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5" y="8"/>
                </a:cxn>
                <a:cxn ang="0">
                  <a:pos x="6" y="11"/>
                </a:cxn>
                <a:cxn ang="0">
                  <a:pos x="1" y="15"/>
                </a:cxn>
                <a:cxn ang="0">
                  <a:pos x="2" y="18"/>
                </a:cxn>
                <a:cxn ang="0">
                  <a:pos x="4" y="19"/>
                </a:cxn>
                <a:cxn ang="0">
                  <a:pos x="11" y="18"/>
                </a:cxn>
                <a:cxn ang="0">
                  <a:pos x="9" y="20"/>
                </a:cxn>
                <a:cxn ang="0">
                  <a:pos x="2" y="22"/>
                </a:cxn>
                <a:cxn ang="0">
                  <a:pos x="4" y="26"/>
                </a:cxn>
                <a:cxn ang="0">
                  <a:pos x="8" y="26"/>
                </a:cxn>
                <a:cxn ang="0">
                  <a:pos x="17" y="25"/>
                </a:cxn>
                <a:cxn ang="0">
                  <a:pos x="24" y="27"/>
                </a:cxn>
                <a:cxn ang="0">
                  <a:pos x="22" y="29"/>
                </a:cxn>
                <a:cxn ang="0">
                  <a:pos x="17" y="30"/>
                </a:cxn>
                <a:cxn ang="0">
                  <a:pos x="7" y="30"/>
                </a:cxn>
                <a:cxn ang="0">
                  <a:pos x="2" y="34"/>
                </a:cxn>
                <a:cxn ang="0">
                  <a:pos x="5" y="38"/>
                </a:cxn>
                <a:cxn ang="0">
                  <a:pos x="12" y="40"/>
                </a:cxn>
                <a:cxn ang="0">
                  <a:pos x="14" y="44"/>
                </a:cxn>
                <a:cxn ang="0">
                  <a:pos x="24" y="43"/>
                </a:cxn>
                <a:cxn ang="0">
                  <a:pos x="35" y="40"/>
                </a:cxn>
                <a:cxn ang="0">
                  <a:pos x="40" y="40"/>
                </a:cxn>
                <a:cxn ang="0">
                  <a:pos x="42" y="41"/>
                </a:cxn>
                <a:cxn ang="0">
                  <a:pos x="50" y="42"/>
                </a:cxn>
                <a:cxn ang="0">
                  <a:pos x="56" y="38"/>
                </a:cxn>
                <a:cxn ang="0">
                  <a:pos x="54" y="36"/>
                </a:cxn>
                <a:cxn ang="0">
                  <a:pos x="50" y="37"/>
                </a:cxn>
                <a:cxn ang="0">
                  <a:pos x="50" y="36"/>
                </a:cxn>
                <a:cxn ang="0">
                  <a:pos x="50" y="34"/>
                </a:cxn>
                <a:cxn ang="0">
                  <a:pos x="53" y="35"/>
                </a:cxn>
                <a:cxn ang="0">
                  <a:pos x="55" y="33"/>
                </a:cxn>
                <a:cxn ang="0">
                  <a:pos x="59" y="34"/>
                </a:cxn>
                <a:cxn ang="0">
                  <a:pos x="59" y="32"/>
                </a:cxn>
                <a:cxn ang="0">
                  <a:pos x="58" y="30"/>
                </a:cxn>
                <a:cxn ang="0">
                  <a:pos x="55" y="29"/>
                </a:cxn>
                <a:cxn ang="0">
                  <a:pos x="50" y="24"/>
                </a:cxn>
                <a:cxn ang="0">
                  <a:pos x="53" y="8"/>
                </a:cxn>
                <a:cxn ang="0">
                  <a:pos x="51" y="3"/>
                </a:cxn>
                <a:cxn ang="0">
                  <a:pos x="47" y="2"/>
                </a:cxn>
                <a:cxn ang="0">
                  <a:pos x="45" y="3"/>
                </a:cxn>
                <a:cxn ang="0">
                  <a:pos x="44" y="7"/>
                </a:cxn>
                <a:cxn ang="0">
                  <a:pos x="42" y="17"/>
                </a:cxn>
                <a:cxn ang="0">
                  <a:pos x="39" y="17"/>
                </a:cxn>
                <a:cxn ang="0">
                  <a:pos x="38" y="4"/>
                </a:cxn>
                <a:cxn ang="0">
                  <a:pos x="35" y="4"/>
                </a:cxn>
                <a:cxn ang="0">
                  <a:pos x="36" y="8"/>
                </a:cxn>
                <a:cxn ang="0">
                  <a:pos x="28" y="9"/>
                </a:cxn>
                <a:cxn ang="0">
                  <a:pos x="30" y="3"/>
                </a:cxn>
                <a:cxn ang="0">
                  <a:pos x="27" y="4"/>
                </a:cxn>
                <a:cxn ang="0">
                  <a:pos x="23" y="7"/>
                </a:cxn>
                <a:cxn ang="0">
                  <a:pos x="23" y="4"/>
                </a:cxn>
                <a:cxn ang="0">
                  <a:pos x="24" y="0"/>
                </a:cxn>
                <a:cxn ang="0">
                  <a:pos x="17" y="2"/>
                </a:cxn>
              </a:cxnLst>
              <a:rect l="0" t="0" r="r" b="b"/>
              <a:pathLst>
                <a:path w="61" h="44">
                  <a:moveTo>
                    <a:pt x="12" y="5"/>
                  </a:moveTo>
                  <a:cubicBezTo>
                    <a:pt x="12" y="5"/>
                    <a:pt x="10" y="5"/>
                    <a:pt x="10" y="6"/>
                  </a:cubicBezTo>
                  <a:cubicBezTo>
                    <a:pt x="10" y="7"/>
                    <a:pt x="9" y="7"/>
                    <a:pt x="8" y="7"/>
                  </a:cubicBezTo>
                  <a:cubicBezTo>
                    <a:pt x="7" y="7"/>
                    <a:pt x="5" y="8"/>
                    <a:pt x="5" y="8"/>
                  </a:cubicBezTo>
                  <a:cubicBezTo>
                    <a:pt x="5" y="9"/>
                    <a:pt x="5" y="9"/>
                    <a:pt x="5" y="10"/>
                  </a:cubicBezTo>
                  <a:cubicBezTo>
                    <a:pt x="5" y="10"/>
                    <a:pt x="6" y="11"/>
                    <a:pt x="6" y="11"/>
                  </a:cubicBezTo>
                  <a:cubicBezTo>
                    <a:pt x="5" y="12"/>
                    <a:pt x="3" y="12"/>
                    <a:pt x="2" y="13"/>
                  </a:cubicBezTo>
                  <a:cubicBezTo>
                    <a:pt x="2" y="13"/>
                    <a:pt x="1" y="15"/>
                    <a:pt x="1" y="15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0" y="18"/>
                    <a:pt x="2" y="18"/>
                  </a:cubicBezTo>
                  <a:cubicBezTo>
                    <a:pt x="3" y="18"/>
                    <a:pt x="4" y="18"/>
                    <a:pt x="4" y="18"/>
                  </a:cubicBezTo>
                  <a:cubicBezTo>
                    <a:pt x="4" y="18"/>
                    <a:pt x="3" y="19"/>
                    <a:pt x="4" y="19"/>
                  </a:cubicBezTo>
                  <a:cubicBezTo>
                    <a:pt x="5" y="19"/>
                    <a:pt x="7" y="20"/>
                    <a:pt x="8" y="19"/>
                  </a:cubicBezTo>
                  <a:cubicBezTo>
                    <a:pt x="8" y="18"/>
                    <a:pt x="9" y="18"/>
                    <a:pt x="11" y="18"/>
                  </a:cubicBezTo>
                  <a:cubicBezTo>
                    <a:pt x="12" y="19"/>
                    <a:pt x="14" y="19"/>
                    <a:pt x="13" y="19"/>
                  </a:cubicBezTo>
                  <a:cubicBezTo>
                    <a:pt x="12" y="19"/>
                    <a:pt x="10" y="19"/>
                    <a:pt x="9" y="20"/>
                  </a:cubicBezTo>
                  <a:cubicBezTo>
                    <a:pt x="8" y="20"/>
                    <a:pt x="8" y="20"/>
                    <a:pt x="6" y="20"/>
                  </a:cubicBezTo>
                  <a:cubicBezTo>
                    <a:pt x="5" y="21"/>
                    <a:pt x="2" y="22"/>
                    <a:pt x="2" y="22"/>
                  </a:cubicBezTo>
                  <a:cubicBezTo>
                    <a:pt x="2" y="22"/>
                    <a:pt x="1" y="25"/>
                    <a:pt x="2" y="25"/>
                  </a:cubicBezTo>
                  <a:cubicBezTo>
                    <a:pt x="2" y="25"/>
                    <a:pt x="3" y="26"/>
                    <a:pt x="4" y="26"/>
                  </a:cubicBezTo>
                  <a:cubicBezTo>
                    <a:pt x="6" y="26"/>
                    <a:pt x="6" y="27"/>
                    <a:pt x="6" y="27"/>
                  </a:cubicBezTo>
                  <a:cubicBezTo>
                    <a:pt x="7" y="26"/>
                    <a:pt x="7" y="26"/>
                    <a:pt x="8" y="26"/>
                  </a:cubicBezTo>
                  <a:cubicBezTo>
                    <a:pt x="9" y="26"/>
                    <a:pt x="10" y="27"/>
                    <a:pt x="11" y="26"/>
                  </a:cubicBezTo>
                  <a:cubicBezTo>
                    <a:pt x="13" y="26"/>
                    <a:pt x="16" y="25"/>
                    <a:pt x="17" y="25"/>
                  </a:cubicBezTo>
                  <a:cubicBezTo>
                    <a:pt x="18" y="26"/>
                    <a:pt x="19" y="26"/>
                    <a:pt x="20" y="26"/>
                  </a:cubicBezTo>
                  <a:cubicBezTo>
                    <a:pt x="21" y="26"/>
                    <a:pt x="25" y="27"/>
                    <a:pt x="24" y="27"/>
                  </a:cubicBezTo>
                  <a:cubicBezTo>
                    <a:pt x="23" y="27"/>
                    <a:pt x="21" y="28"/>
                    <a:pt x="21" y="28"/>
                  </a:cubicBezTo>
                  <a:cubicBezTo>
                    <a:pt x="21" y="28"/>
                    <a:pt x="22" y="29"/>
                    <a:pt x="22" y="29"/>
                  </a:cubicBezTo>
                  <a:cubicBezTo>
                    <a:pt x="21" y="29"/>
                    <a:pt x="21" y="30"/>
                    <a:pt x="20" y="30"/>
                  </a:cubicBezTo>
                  <a:cubicBezTo>
                    <a:pt x="20" y="30"/>
                    <a:pt x="18" y="30"/>
                    <a:pt x="17" y="30"/>
                  </a:cubicBezTo>
                  <a:cubicBezTo>
                    <a:pt x="15" y="30"/>
                    <a:pt x="12" y="31"/>
                    <a:pt x="11" y="31"/>
                  </a:cubicBezTo>
                  <a:cubicBezTo>
                    <a:pt x="9" y="31"/>
                    <a:pt x="8" y="30"/>
                    <a:pt x="7" y="30"/>
                  </a:cubicBezTo>
                  <a:cubicBezTo>
                    <a:pt x="5" y="31"/>
                    <a:pt x="2" y="31"/>
                    <a:pt x="3" y="31"/>
                  </a:cubicBezTo>
                  <a:cubicBezTo>
                    <a:pt x="3" y="32"/>
                    <a:pt x="2" y="34"/>
                    <a:pt x="2" y="34"/>
                  </a:cubicBezTo>
                  <a:cubicBezTo>
                    <a:pt x="3" y="35"/>
                    <a:pt x="4" y="35"/>
                    <a:pt x="4" y="36"/>
                  </a:cubicBezTo>
                  <a:cubicBezTo>
                    <a:pt x="3" y="37"/>
                    <a:pt x="4" y="38"/>
                    <a:pt x="5" y="38"/>
                  </a:cubicBezTo>
                  <a:cubicBezTo>
                    <a:pt x="7" y="39"/>
                    <a:pt x="10" y="38"/>
                    <a:pt x="11" y="39"/>
                  </a:cubicBezTo>
                  <a:cubicBezTo>
                    <a:pt x="11" y="39"/>
                    <a:pt x="12" y="40"/>
                    <a:pt x="12" y="40"/>
                  </a:cubicBezTo>
                  <a:cubicBezTo>
                    <a:pt x="12" y="41"/>
                    <a:pt x="11" y="41"/>
                    <a:pt x="12" y="42"/>
                  </a:cubicBezTo>
                  <a:cubicBezTo>
                    <a:pt x="12" y="43"/>
                    <a:pt x="12" y="44"/>
                    <a:pt x="14" y="44"/>
                  </a:cubicBezTo>
                  <a:cubicBezTo>
                    <a:pt x="16" y="44"/>
                    <a:pt x="20" y="42"/>
                    <a:pt x="21" y="43"/>
                  </a:cubicBezTo>
                  <a:cubicBezTo>
                    <a:pt x="22" y="43"/>
                    <a:pt x="22" y="43"/>
                    <a:pt x="24" y="43"/>
                  </a:cubicBezTo>
                  <a:cubicBezTo>
                    <a:pt x="25" y="43"/>
                    <a:pt x="28" y="41"/>
                    <a:pt x="29" y="41"/>
                  </a:cubicBezTo>
                  <a:cubicBezTo>
                    <a:pt x="30" y="41"/>
                    <a:pt x="34" y="40"/>
                    <a:pt x="35" y="40"/>
                  </a:cubicBezTo>
                  <a:cubicBezTo>
                    <a:pt x="35" y="40"/>
                    <a:pt x="36" y="39"/>
                    <a:pt x="37" y="39"/>
                  </a:cubicBezTo>
                  <a:cubicBezTo>
                    <a:pt x="38" y="39"/>
                    <a:pt x="38" y="40"/>
                    <a:pt x="40" y="40"/>
                  </a:cubicBezTo>
                  <a:cubicBezTo>
                    <a:pt x="41" y="40"/>
                    <a:pt x="44" y="40"/>
                    <a:pt x="43" y="40"/>
                  </a:cubicBezTo>
                  <a:cubicBezTo>
                    <a:pt x="43" y="40"/>
                    <a:pt x="41" y="41"/>
                    <a:pt x="42" y="41"/>
                  </a:cubicBezTo>
                  <a:cubicBezTo>
                    <a:pt x="43" y="41"/>
                    <a:pt x="45" y="41"/>
                    <a:pt x="47" y="41"/>
                  </a:cubicBezTo>
                  <a:cubicBezTo>
                    <a:pt x="48" y="42"/>
                    <a:pt x="49" y="42"/>
                    <a:pt x="50" y="42"/>
                  </a:cubicBezTo>
                  <a:cubicBezTo>
                    <a:pt x="51" y="42"/>
                    <a:pt x="55" y="40"/>
                    <a:pt x="55" y="40"/>
                  </a:cubicBezTo>
                  <a:cubicBezTo>
                    <a:pt x="55" y="39"/>
                    <a:pt x="56" y="38"/>
                    <a:pt x="56" y="38"/>
                  </a:cubicBezTo>
                  <a:cubicBezTo>
                    <a:pt x="56" y="38"/>
                    <a:pt x="55" y="39"/>
                    <a:pt x="55" y="38"/>
                  </a:cubicBezTo>
                  <a:cubicBezTo>
                    <a:pt x="55" y="38"/>
                    <a:pt x="55" y="36"/>
                    <a:pt x="54" y="36"/>
                  </a:cubicBezTo>
                  <a:cubicBezTo>
                    <a:pt x="53" y="36"/>
                    <a:pt x="52" y="37"/>
                    <a:pt x="51" y="37"/>
                  </a:cubicBezTo>
                  <a:cubicBezTo>
                    <a:pt x="51" y="37"/>
                    <a:pt x="51" y="37"/>
                    <a:pt x="50" y="37"/>
                  </a:cubicBezTo>
                  <a:cubicBezTo>
                    <a:pt x="49" y="37"/>
                    <a:pt x="48" y="38"/>
                    <a:pt x="49" y="37"/>
                  </a:cubicBezTo>
                  <a:cubicBezTo>
                    <a:pt x="49" y="36"/>
                    <a:pt x="50" y="36"/>
                    <a:pt x="50" y="36"/>
                  </a:cubicBezTo>
                  <a:cubicBezTo>
                    <a:pt x="49" y="35"/>
                    <a:pt x="48" y="36"/>
                    <a:pt x="48" y="35"/>
                  </a:cubicBezTo>
                  <a:cubicBezTo>
                    <a:pt x="49" y="34"/>
                    <a:pt x="50" y="33"/>
                    <a:pt x="50" y="34"/>
                  </a:cubicBezTo>
                  <a:cubicBezTo>
                    <a:pt x="50" y="34"/>
                    <a:pt x="50" y="35"/>
                    <a:pt x="51" y="35"/>
                  </a:cubicBezTo>
                  <a:cubicBezTo>
                    <a:pt x="52" y="35"/>
                    <a:pt x="54" y="35"/>
                    <a:pt x="53" y="35"/>
                  </a:cubicBezTo>
                  <a:cubicBezTo>
                    <a:pt x="52" y="34"/>
                    <a:pt x="51" y="34"/>
                    <a:pt x="53" y="34"/>
                  </a:cubicBezTo>
                  <a:cubicBezTo>
                    <a:pt x="54" y="34"/>
                    <a:pt x="54" y="33"/>
                    <a:pt x="55" y="33"/>
                  </a:cubicBezTo>
                  <a:cubicBezTo>
                    <a:pt x="56" y="34"/>
                    <a:pt x="57" y="33"/>
                    <a:pt x="58" y="34"/>
                  </a:cubicBezTo>
                  <a:cubicBezTo>
                    <a:pt x="58" y="34"/>
                    <a:pt x="58" y="35"/>
                    <a:pt x="59" y="34"/>
                  </a:cubicBezTo>
                  <a:cubicBezTo>
                    <a:pt x="59" y="34"/>
                    <a:pt x="60" y="33"/>
                    <a:pt x="60" y="33"/>
                  </a:cubicBezTo>
                  <a:cubicBezTo>
                    <a:pt x="59" y="33"/>
                    <a:pt x="58" y="32"/>
                    <a:pt x="59" y="32"/>
                  </a:cubicBezTo>
                  <a:cubicBezTo>
                    <a:pt x="60" y="32"/>
                    <a:pt x="61" y="31"/>
                    <a:pt x="60" y="31"/>
                  </a:cubicBezTo>
                  <a:cubicBezTo>
                    <a:pt x="60" y="30"/>
                    <a:pt x="59" y="30"/>
                    <a:pt x="58" y="30"/>
                  </a:cubicBezTo>
                  <a:cubicBezTo>
                    <a:pt x="58" y="30"/>
                    <a:pt x="57" y="31"/>
                    <a:pt x="56" y="31"/>
                  </a:cubicBezTo>
                  <a:cubicBezTo>
                    <a:pt x="56" y="30"/>
                    <a:pt x="56" y="31"/>
                    <a:pt x="55" y="29"/>
                  </a:cubicBezTo>
                  <a:cubicBezTo>
                    <a:pt x="54" y="28"/>
                    <a:pt x="54" y="27"/>
                    <a:pt x="53" y="26"/>
                  </a:cubicBezTo>
                  <a:cubicBezTo>
                    <a:pt x="52" y="26"/>
                    <a:pt x="50" y="25"/>
                    <a:pt x="50" y="24"/>
                  </a:cubicBezTo>
                  <a:cubicBezTo>
                    <a:pt x="49" y="22"/>
                    <a:pt x="52" y="13"/>
                    <a:pt x="52" y="12"/>
                  </a:cubicBezTo>
                  <a:cubicBezTo>
                    <a:pt x="52" y="11"/>
                    <a:pt x="53" y="9"/>
                    <a:pt x="53" y="8"/>
                  </a:cubicBezTo>
                  <a:cubicBezTo>
                    <a:pt x="53" y="7"/>
                    <a:pt x="53" y="7"/>
                    <a:pt x="52" y="6"/>
                  </a:cubicBezTo>
                  <a:cubicBezTo>
                    <a:pt x="52" y="5"/>
                    <a:pt x="51" y="3"/>
                    <a:pt x="51" y="3"/>
                  </a:cubicBezTo>
                  <a:cubicBezTo>
                    <a:pt x="50" y="2"/>
                    <a:pt x="49" y="0"/>
                    <a:pt x="49" y="1"/>
                  </a:cubicBezTo>
                  <a:cubicBezTo>
                    <a:pt x="48" y="1"/>
                    <a:pt x="48" y="2"/>
                    <a:pt x="47" y="2"/>
                  </a:cubicBezTo>
                  <a:cubicBezTo>
                    <a:pt x="46" y="2"/>
                    <a:pt x="45" y="0"/>
                    <a:pt x="45" y="1"/>
                  </a:cubicBezTo>
                  <a:cubicBezTo>
                    <a:pt x="45" y="2"/>
                    <a:pt x="45" y="2"/>
                    <a:pt x="45" y="3"/>
                  </a:cubicBezTo>
                  <a:cubicBezTo>
                    <a:pt x="44" y="3"/>
                    <a:pt x="44" y="3"/>
                    <a:pt x="44" y="4"/>
                  </a:cubicBezTo>
                  <a:cubicBezTo>
                    <a:pt x="44" y="4"/>
                    <a:pt x="44" y="6"/>
                    <a:pt x="44" y="7"/>
                  </a:cubicBezTo>
                  <a:cubicBezTo>
                    <a:pt x="44" y="8"/>
                    <a:pt x="44" y="12"/>
                    <a:pt x="43" y="13"/>
                  </a:cubicBezTo>
                  <a:cubicBezTo>
                    <a:pt x="43" y="14"/>
                    <a:pt x="42" y="17"/>
                    <a:pt x="42" y="17"/>
                  </a:cubicBezTo>
                  <a:cubicBezTo>
                    <a:pt x="42" y="17"/>
                    <a:pt x="41" y="17"/>
                    <a:pt x="41" y="17"/>
                  </a:cubicBezTo>
                  <a:cubicBezTo>
                    <a:pt x="40" y="17"/>
                    <a:pt x="39" y="17"/>
                    <a:pt x="39" y="17"/>
                  </a:cubicBezTo>
                  <a:cubicBezTo>
                    <a:pt x="39" y="17"/>
                    <a:pt x="40" y="9"/>
                    <a:pt x="40" y="8"/>
                  </a:cubicBezTo>
                  <a:cubicBezTo>
                    <a:pt x="40" y="7"/>
                    <a:pt x="38" y="5"/>
                    <a:pt x="38" y="4"/>
                  </a:cubicBezTo>
                  <a:cubicBezTo>
                    <a:pt x="38" y="3"/>
                    <a:pt x="35" y="2"/>
                    <a:pt x="34" y="2"/>
                  </a:cubicBezTo>
                  <a:cubicBezTo>
                    <a:pt x="34" y="2"/>
                    <a:pt x="34" y="4"/>
                    <a:pt x="35" y="4"/>
                  </a:cubicBezTo>
                  <a:cubicBezTo>
                    <a:pt x="35" y="5"/>
                    <a:pt x="36" y="4"/>
                    <a:pt x="36" y="6"/>
                  </a:cubicBezTo>
                  <a:cubicBezTo>
                    <a:pt x="36" y="7"/>
                    <a:pt x="37" y="8"/>
                    <a:pt x="36" y="8"/>
                  </a:cubicBezTo>
                  <a:cubicBezTo>
                    <a:pt x="34" y="8"/>
                    <a:pt x="34" y="7"/>
                    <a:pt x="33" y="8"/>
                  </a:cubicBezTo>
                  <a:cubicBezTo>
                    <a:pt x="32" y="8"/>
                    <a:pt x="29" y="9"/>
                    <a:pt x="28" y="9"/>
                  </a:cubicBezTo>
                  <a:cubicBezTo>
                    <a:pt x="28" y="8"/>
                    <a:pt x="32" y="7"/>
                    <a:pt x="32" y="5"/>
                  </a:cubicBezTo>
                  <a:cubicBezTo>
                    <a:pt x="32" y="4"/>
                    <a:pt x="30" y="4"/>
                    <a:pt x="30" y="3"/>
                  </a:cubicBezTo>
                  <a:cubicBezTo>
                    <a:pt x="30" y="3"/>
                    <a:pt x="28" y="2"/>
                    <a:pt x="28" y="2"/>
                  </a:cubicBezTo>
                  <a:cubicBezTo>
                    <a:pt x="27" y="2"/>
                    <a:pt x="28" y="4"/>
                    <a:pt x="27" y="4"/>
                  </a:cubicBezTo>
                  <a:cubicBezTo>
                    <a:pt x="27" y="4"/>
                    <a:pt x="25" y="8"/>
                    <a:pt x="25" y="8"/>
                  </a:cubicBezTo>
                  <a:cubicBezTo>
                    <a:pt x="24" y="7"/>
                    <a:pt x="23" y="7"/>
                    <a:pt x="23" y="7"/>
                  </a:cubicBezTo>
                  <a:cubicBezTo>
                    <a:pt x="22" y="7"/>
                    <a:pt x="21" y="8"/>
                    <a:pt x="20" y="7"/>
                  </a:cubicBezTo>
                  <a:cubicBezTo>
                    <a:pt x="20" y="7"/>
                    <a:pt x="22" y="5"/>
                    <a:pt x="23" y="4"/>
                  </a:cubicBezTo>
                  <a:cubicBezTo>
                    <a:pt x="23" y="4"/>
                    <a:pt x="24" y="4"/>
                    <a:pt x="24" y="3"/>
                  </a:cubicBezTo>
                  <a:cubicBezTo>
                    <a:pt x="24" y="2"/>
                    <a:pt x="25" y="0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21" y="1"/>
                    <a:pt x="18" y="2"/>
                    <a:pt x="17" y="2"/>
                  </a:cubicBezTo>
                  <a:cubicBezTo>
                    <a:pt x="16" y="3"/>
                    <a:pt x="13" y="4"/>
                    <a:pt x="12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92" name="Freeform 94"/>
            <p:cNvSpPr/>
            <p:nvPr/>
          </p:nvSpPr>
          <p:spPr bwMode="auto">
            <a:xfrm>
              <a:off x="2757985" y="1670051"/>
              <a:ext cx="55033" cy="50800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5" y="8"/>
                </a:cxn>
                <a:cxn ang="0">
                  <a:pos x="6" y="8"/>
                </a:cxn>
                <a:cxn ang="0">
                  <a:pos x="8" y="7"/>
                </a:cxn>
                <a:cxn ang="0">
                  <a:pos x="10" y="3"/>
                </a:cxn>
                <a:cxn ang="0">
                  <a:pos x="11" y="0"/>
                </a:cxn>
                <a:cxn ang="0">
                  <a:pos x="3" y="0"/>
                </a:cxn>
                <a:cxn ang="0">
                  <a:pos x="1" y="3"/>
                </a:cxn>
                <a:cxn ang="0">
                  <a:pos x="3" y="5"/>
                </a:cxn>
              </a:cxnLst>
              <a:rect l="0" t="0" r="r" b="b"/>
              <a:pathLst>
                <a:path w="11" h="10">
                  <a:moveTo>
                    <a:pt x="3" y="5"/>
                  </a:moveTo>
                  <a:cubicBezTo>
                    <a:pt x="4" y="6"/>
                    <a:pt x="4" y="7"/>
                    <a:pt x="5" y="8"/>
                  </a:cubicBezTo>
                  <a:cubicBezTo>
                    <a:pt x="5" y="10"/>
                    <a:pt x="6" y="8"/>
                    <a:pt x="6" y="8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8" y="6"/>
                    <a:pt x="9" y="4"/>
                    <a:pt x="10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0" y="0"/>
                    <a:pt x="3" y="0"/>
                    <a:pt x="3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2" y="5"/>
                    <a:pt x="3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93" name="Freeform 95"/>
            <p:cNvSpPr/>
            <p:nvPr/>
          </p:nvSpPr>
          <p:spPr bwMode="auto">
            <a:xfrm>
              <a:off x="2203418" y="1869018"/>
              <a:ext cx="14817" cy="1693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" y="3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3" y="3"/>
                    <a:pt x="2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94" name="Freeform 96"/>
            <p:cNvSpPr/>
            <p:nvPr/>
          </p:nvSpPr>
          <p:spPr bwMode="auto">
            <a:xfrm>
              <a:off x="2937900" y="1655233"/>
              <a:ext cx="120651" cy="110067"/>
            </a:xfrm>
            <a:custGeom>
              <a:avLst/>
              <a:gdLst/>
              <a:ahLst/>
              <a:cxnLst>
                <a:cxn ang="0">
                  <a:pos x="2" y="16"/>
                </a:cxn>
                <a:cxn ang="0">
                  <a:pos x="3" y="17"/>
                </a:cxn>
                <a:cxn ang="0">
                  <a:pos x="2" y="20"/>
                </a:cxn>
                <a:cxn ang="0">
                  <a:pos x="3" y="21"/>
                </a:cxn>
                <a:cxn ang="0">
                  <a:pos x="2" y="22"/>
                </a:cxn>
                <a:cxn ang="0">
                  <a:pos x="6" y="22"/>
                </a:cxn>
                <a:cxn ang="0">
                  <a:pos x="7" y="20"/>
                </a:cxn>
                <a:cxn ang="0">
                  <a:pos x="7" y="17"/>
                </a:cxn>
                <a:cxn ang="0">
                  <a:pos x="6" y="16"/>
                </a:cxn>
                <a:cxn ang="0">
                  <a:pos x="10" y="14"/>
                </a:cxn>
                <a:cxn ang="0">
                  <a:pos x="11" y="14"/>
                </a:cxn>
                <a:cxn ang="0">
                  <a:pos x="14" y="14"/>
                </a:cxn>
                <a:cxn ang="0">
                  <a:pos x="17" y="11"/>
                </a:cxn>
                <a:cxn ang="0">
                  <a:pos x="18" y="9"/>
                </a:cxn>
                <a:cxn ang="0">
                  <a:pos x="21" y="6"/>
                </a:cxn>
                <a:cxn ang="0">
                  <a:pos x="24" y="3"/>
                </a:cxn>
                <a:cxn ang="0">
                  <a:pos x="23" y="2"/>
                </a:cxn>
                <a:cxn ang="0">
                  <a:pos x="21" y="1"/>
                </a:cxn>
                <a:cxn ang="0">
                  <a:pos x="19" y="2"/>
                </a:cxn>
                <a:cxn ang="0">
                  <a:pos x="17" y="2"/>
                </a:cxn>
                <a:cxn ang="0">
                  <a:pos x="16" y="1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7" y="1"/>
                </a:cxn>
                <a:cxn ang="0">
                  <a:pos x="7" y="3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3" y="7"/>
                </a:cxn>
                <a:cxn ang="0">
                  <a:pos x="3" y="10"/>
                </a:cxn>
                <a:cxn ang="0">
                  <a:pos x="1" y="11"/>
                </a:cxn>
                <a:cxn ang="0">
                  <a:pos x="2" y="14"/>
                </a:cxn>
                <a:cxn ang="0">
                  <a:pos x="1" y="15"/>
                </a:cxn>
                <a:cxn ang="0">
                  <a:pos x="2" y="16"/>
                </a:cxn>
              </a:cxnLst>
              <a:rect l="0" t="0" r="r" b="b"/>
              <a:pathLst>
                <a:path w="24" h="22">
                  <a:moveTo>
                    <a:pt x="2" y="16"/>
                  </a:moveTo>
                  <a:cubicBezTo>
                    <a:pt x="3" y="16"/>
                    <a:pt x="2" y="16"/>
                    <a:pt x="3" y="17"/>
                  </a:cubicBezTo>
                  <a:cubicBezTo>
                    <a:pt x="3" y="18"/>
                    <a:pt x="2" y="19"/>
                    <a:pt x="2" y="20"/>
                  </a:cubicBezTo>
                  <a:cubicBezTo>
                    <a:pt x="2" y="21"/>
                    <a:pt x="2" y="21"/>
                    <a:pt x="3" y="21"/>
                  </a:cubicBezTo>
                  <a:cubicBezTo>
                    <a:pt x="4" y="21"/>
                    <a:pt x="3" y="21"/>
                    <a:pt x="2" y="22"/>
                  </a:cubicBezTo>
                  <a:cubicBezTo>
                    <a:pt x="2" y="22"/>
                    <a:pt x="5" y="22"/>
                    <a:pt x="6" y="22"/>
                  </a:cubicBezTo>
                  <a:cubicBezTo>
                    <a:pt x="7" y="22"/>
                    <a:pt x="7" y="20"/>
                    <a:pt x="7" y="20"/>
                  </a:cubicBezTo>
                  <a:cubicBezTo>
                    <a:pt x="8" y="20"/>
                    <a:pt x="7" y="18"/>
                    <a:pt x="7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9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2" y="15"/>
                    <a:pt x="13" y="14"/>
                    <a:pt x="14" y="14"/>
                  </a:cubicBezTo>
                  <a:cubicBezTo>
                    <a:pt x="15" y="14"/>
                    <a:pt x="17" y="12"/>
                    <a:pt x="17" y="11"/>
                  </a:cubicBezTo>
                  <a:cubicBezTo>
                    <a:pt x="18" y="11"/>
                    <a:pt x="18" y="10"/>
                    <a:pt x="18" y="9"/>
                  </a:cubicBezTo>
                  <a:cubicBezTo>
                    <a:pt x="18" y="8"/>
                    <a:pt x="20" y="7"/>
                    <a:pt x="21" y="6"/>
                  </a:cubicBezTo>
                  <a:cubicBezTo>
                    <a:pt x="22" y="5"/>
                    <a:pt x="23" y="3"/>
                    <a:pt x="24" y="3"/>
                  </a:cubicBezTo>
                  <a:cubicBezTo>
                    <a:pt x="24" y="3"/>
                    <a:pt x="24" y="2"/>
                    <a:pt x="23" y="2"/>
                  </a:cubicBezTo>
                  <a:cubicBezTo>
                    <a:pt x="22" y="1"/>
                    <a:pt x="21" y="1"/>
                    <a:pt x="21" y="1"/>
                  </a:cubicBezTo>
                  <a:cubicBezTo>
                    <a:pt x="20" y="1"/>
                    <a:pt x="21" y="2"/>
                    <a:pt x="19" y="2"/>
                  </a:cubicBezTo>
                  <a:cubicBezTo>
                    <a:pt x="17" y="1"/>
                    <a:pt x="18" y="2"/>
                    <a:pt x="17" y="2"/>
                  </a:cubicBezTo>
                  <a:cubicBezTo>
                    <a:pt x="17" y="2"/>
                    <a:pt x="17" y="1"/>
                    <a:pt x="16" y="1"/>
                  </a:cubicBezTo>
                  <a:cubicBezTo>
                    <a:pt x="16" y="0"/>
                    <a:pt x="13" y="1"/>
                    <a:pt x="12" y="0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11" y="2"/>
                    <a:pt x="8" y="1"/>
                    <a:pt x="7" y="1"/>
                  </a:cubicBezTo>
                  <a:cubicBezTo>
                    <a:pt x="6" y="1"/>
                    <a:pt x="6" y="2"/>
                    <a:pt x="7" y="3"/>
                  </a:cubicBezTo>
                  <a:cubicBezTo>
                    <a:pt x="7" y="4"/>
                    <a:pt x="6" y="5"/>
                    <a:pt x="5" y="5"/>
                  </a:cubicBezTo>
                  <a:cubicBezTo>
                    <a:pt x="4" y="5"/>
                    <a:pt x="5" y="5"/>
                    <a:pt x="5" y="4"/>
                  </a:cubicBezTo>
                  <a:cubicBezTo>
                    <a:pt x="4" y="4"/>
                    <a:pt x="4" y="6"/>
                    <a:pt x="3" y="7"/>
                  </a:cubicBezTo>
                  <a:cubicBezTo>
                    <a:pt x="3" y="8"/>
                    <a:pt x="3" y="9"/>
                    <a:pt x="3" y="10"/>
                  </a:cubicBezTo>
                  <a:cubicBezTo>
                    <a:pt x="3" y="11"/>
                    <a:pt x="2" y="11"/>
                    <a:pt x="1" y="11"/>
                  </a:cubicBezTo>
                  <a:cubicBezTo>
                    <a:pt x="1" y="12"/>
                    <a:pt x="2" y="14"/>
                    <a:pt x="2" y="14"/>
                  </a:cubicBezTo>
                  <a:cubicBezTo>
                    <a:pt x="2" y="15"/>
                    <a:pt x="1" y="15"/>
                    <a:pt x="1" y="15"/>
                  </a:cubicBezTo>
                  <a:cubicBezTo>
                    <a:pt x="0" y="15"/>
                    <a:pt x="1" y="16"/>
                    <a:pt x="2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95" name="Freeform 97"/>
            <p:cNvSpPr/>
            <p:nvPr/>
          </p:nvSpPr>
          <p:spPr bwMode="auto">
            <a:xfrm>
              <a:off x="2817252" y="1659467"/>
              <a:ext cx="116417" cy="139700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1" y="12"/>
                </a:cxn>
                <a:cxn ang="0">
                  <a:pos x="1" y="15"/>
                </a:cxn>
                <a:cxn ang="0">
                  <a:pos x="1" y="17"/>
                </a:cxn>
                <a:cxn ang="0">
                  <a:pos x="2" y="20"/>
                </a:cxn>
                <a:cxn ang="0">
                  <a:pos x="4" y="20"/>
                </a:cxn>
                <a:cxn ang="0">
                  <a:pos x="5" y="22"/>
                </a:cxn>
                <a:cxn ang="0">
                  <a:pos x="6" y="22"/>
                </a:cxn>
                <a:cxn ang="0">
                  <a:pos x="8" y="24"/>
                </a:cxn>
                <a:cxn ang="0">
                  <a:pos x="8" y="27"/>
                </a:cxn>
                <a:cxn ang="0">
                  <a:pos x="11" y="27"/>
                </a:cxn>
                <a:cxn ang="0">
                  <a:pos x="13" y="26"/>
                </a:cxn>
                <a:cxn ang="0">
                  <a:pos x="15" y="24"/>
                </a:cxn>
                <a:cxn ang="0">
                  <a:pos x="17" y="23"/>
                </a:cxn>
                <a:cxn ang="0">
                  <a:pos x="19" y="23"/>
                </a:cxn>
                <a:cxn ang="0">
                  <a:pos x="21" y="21"/>
                </a:cxn>
                <a:cxn ang="0">
                  <a:pos x="20" y="19"/>
                </a:cxn>
                <a:cxn ang="0">
                  <a:pos x="23" y="17"/>
                </a:cxn>
                <a:cxn ang="0">
                  <a:pos x="22" y="14"/>
                </a:cxn>
                <a:cxn ang="0">
                  <a:pos x="20" y="13"/>
                </a:cxn>
                <a:cxn ang="0">
                  <a:pos x="20" y="11"/>
                </a:cxn>
                <a:cxn ang="0">
                  <a:pos x="19" y="13"/>
                </a:cxn>
                <a:cxn ang="0">
                  <a:pos x="17" y="11"/>
                </a:cxn>
                <a:cxn ang="0">
                  <a:pos x="17" y="10"/>
                </a:cxn>
                <a:cxn ang="0">
                  <a:pos x="19" y="7"/>
                </a:cxn>
                <a:cxn ang="0">
                  <a:pos x="20" y="7"/>
                </a:cxn>
                <a:cxn ang="0">
                  <a:pos x="22" y="6"/>
                </a:cxn>
                <a:cxn ang="0">
                  <a:pos x="21" y="4"/>
                </a:cxn>
                <a:cxn ang="0">
                  <a:pos x="22" y="4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6" y="3"/>
                </a:cxn>
                <a:cxn ang="0">
                  <a:pos x="13" y="2"/>
                </a:cxn>
                <a:cxn ang="0">
                  <a:pos x="14" y="1"/>
                </a:cxn>
                <a:cxn ang="0">
                  <a:pos x="11" y="1"/>
                </a:cxn>
                <a:cxn ang="0">
                  <a:pos x="9" y="1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9" y="8"/>
                </a:cxn>
                <a:cxn ang="0">
                  <a:pos x="9" y="11"/>
                </a:cxn>
                <a:cxn ang="0">
                  <a:pos x="10" y="12"/>
                </a:cxn>
                <a:cxn ang="0">
                  <a:pos x="8" y="13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5" y="10"/>
                </a:cxn>
                <a:cxn ang="0">
                  <a:pos x="4" y="9"/>
                </a:cxn>
                <a:cxn ang="0">
                  <a:pos x="2" y="10"/>
                </a:cxn>
              </a:cxnLst>
              <a:rect l="0" t="0" r="r" b="b"/>
              <a:pathLst>
                <a:path w="23" h="28">
                  <a:moveTo>
                    <a:pt x="2" y="10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1" y="12"/>
                    <a:pt x="0" y="14"/>
                    <a:pt x="1" y="15"/>
                  </a:cubicBezTo>
                  <a:cubicBezTo>
                    <a:pt x="1" y="16"/>
                    <a:pt x="1" y="16"/>
                    <a:pt x="1" y="17"/>
                  </a:cubicBezTo>
                  <a:cubicBezTo>
                    <a:pt x="0" y="17"/>
                    <a:pt x="2" y="20"/>
                    <a:pt x="2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5" y="20"/>
                    <a:pt x="5" y="21"/>
                    <a:pt x="5" y="22"/>
                  </a:cubicBezTo>
                  <a:cubicBezTo>
                    <a:pt x="5" y="22"/>
                    <a:pt x="6" y="22"/>
                    <a:pt x="6" y="22"/>
                  </a:cubicBezTo>
                  <a:cubicBezTo>
                    <a:pt x="7" y="22"/>
                    <a:pt x="8" y="24"/>
                    <a:pt x="8" y="24"/>
                  </a:cubicBezTo>
                  <a:cubicBezTo>
                    <a:pt x="8" y="25"/>
                    <a:pt x="8" y="26"/>
                    <a:pt x="8" y="27"/>
                  </a:cubicBezTo>
                  <a:cubicBezTo>
                    <a:pt x="9" y="28"/>
                    <a:pt x="10" y="27"/>
                    <a:pt x="11" y="27"/>
                  </a:cubicBezTo>
                  <a:cubicBezTo>
                    <a:pt x="11" y="27"/>
                    <a:pt x="12" y="26"/>
                    <a:pt x="13" y="26"/>
                  </a:cubicBezTo>
                  <a:cubicBezTo>
                    <a:pt x="13" y="25"/>
                    <a:pt x="14" y="25"/>
                    <a:pt x="15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8" y="23"/>
                    <a:pt x="19" y="23"/>
                  </a:cubicBezTo>
                  <a:cubicBezTo>
                    <a:pt x="20" y="23"/>
                    <a:pt x="20" y="22"/>
                    <a:pt x="21" y="21"/>
                  </a:cubicBezTo>
                  <a:cubicBezTo>
                    <a:pt x="21" y="21"/>
                    <a:pt x="20" y="20"/>
                    <a:pt x="20" y="19"/>
                  </a:cubicBezTo>
                  <a:cubicBezTo>
                    <a:pt x="20" y="18"/>
                    <a:pt x="22" y="18"/>
                    <a:pt x="23" y="17"/>
                  </a:cubicBezTo>
                  <a:cubicBezTo>
                    <a:pt x="23" y="17"/>
                    <a:pt x="23" y="15"/>
                    <a:pt x="22" y="14"/>
                  </a:cubicBezTo>
                  <a:cubicBezTo>
                    <a:pt x="22" y="13"/>
                    <a:pt x="21" y="13"/>
                    <a:pt x="20" y="13"/>
                  </a:cubicBezTo>
                  <a:cubicBezTo>
                    <a:pt x="20" y="12"/>
                    <a:pt x="21" y="11"/>
                    <a:pt x="20" y="11"/>
                  </a:cubicBezTo>
                  <a:cubicBezTo>
                    <a:pt x="19" y="10"/>
                    <a:pt x="19" y="12"/>
                    <a:pt x="19" y="13"/>
                  </a:cubicBezTo>
                  <a:cubicBezTo>
                    <a:pt x="18" y="13"/>
                    <a:pt x="17" y="11"/>
                    <a:pt x="17" y="11"/>
                  </a:cubicBezTo>
                  <a:cubicBezTo>
                    <a:pt x="16" y="10"/>
                    <a:pt x="17" y="10"/>
                    <a:pt x="17" y="10"/>
                  </a:cubicBezTo>
                  <a:cubicBezTo>
                    <a:pt x="18" y="10"/>
                    <a:pt x="18" y="8"/>
                    <a:pt x="19" y="7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1" y="7"/>
                    <a:pt x="22" y="7"/>
                    <a:pt x="22" y="6"/>
                  </a:cubicBezTo>
                  <a:cubicBezTo>
                    <a:pt x="21" y="6"/>
                    <a:pt x="21" y="5"/>
                    <a:pt x="21" y="4"/>
                  </a:cubicBezTo>
                  <a:cubicBezTo>
                    <a:pt x="21" y="4"/>
                    <a:pt x="22" y="4"/>
                    <a:pt x="22" y="4"/>
                  </a:cubicBezTo>
                  <a:cubicBezTo>
                    <a:pt x="23" y="4"/>
                    <a:pt x="22" y="2"/>
                    <a:pt x="21" y="1"/>
                  </a:cubicBezTo>
                  <a:cubicBezTo>
                    <a:pt x="21" y="1"/>
                    <a:pt x="20" y="2"/>
                    <a:pt x="20" y="2"/>
                  </a:cubicBezTo>
                  <a:cubicBezTo>
                    <a:pt x="19" y="2"/>
                    <a:pt x="17" y="3"/>
                    <a:pt x="16" y="3"/>
                  </a:cubicBezTo>
                  <a:cubicBezTo>
                    <a:pt x="15" y="3"/>
                    <a:pt x="14" y="3"/>
                    <a:pt x="13" y="2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5" y="0"/>
                    <a:pt x="12" y="1"/>
                    <a:pt x="11" y="1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1"/>
                    <a:pt x="7" y="5"/>
                    <a:pt x="7" y="5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7" y="7"/>
                    <a:pt x="9" y="7"/>
                    <a:pt x="9" y="8"/>
                  </a:cubicBezTo>
                  <a:cubicBezTo>
                    <a:pt x="10" y="8"/>
                    <a:pt x="9" y="10"/>
                    <a:pt x="9" y="11"/>
                  </a:cubicBezTo>
                  <a:cubicBezTo>
                    <a:pt x="9" y="11"/>
                    <a:pt x="10" y="12"/>
                    <a:pt x="10" y="12"/>
                  </a:cubicBezTo>
                  <a:cubicBezTo>
                    <a:pt x="9" y="12"/>
                    <a:pt x="8" y="13"/>
                    <a:pt x="8" y="13"/>
                  </a:cubicBezTo>
                  <a:cubicBezTo>
                    <a:pt x="7" y="14"/>
                    <a:pt x="6" y="13"/>
                    <a:pt x="6" y="13"/>
                  </a:cubicBezTo>
                  <a:cubicBezTo>
                    <a:pt x="6" y="12"/>
                    <a:pt x="4" y="12"/>
                    <a:pt x="4" y="11"/>
                  </a:cubicBezTo>
                  <a:cubicBezTo>
                    <a:pt x="4" y="11"/>
                    <a:pt x="5" y="10"/>
                    <a:pt x="5" y="10"/>
                  </a:cubicBezTo>
                  <a:cubicBezTo>
                    <a:pt x="6" y="10"/>
                    <a:pt x="5" y="9"/>
                    <a:pt x="4" y="9"/>
                  </a:cubicBezTo>
                  <a:cubicBezTo>
                    <a:pt x="3" y="8"/>
                    <a:pt x="2" y="9"/>
                    <a:pt x="2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96" name="Freeform 98"/>
            <p:cNvSpPr/>
            <p:nvPr/>
          </p:nvSpPr>
          <p:spPr bwMode="auto">
            <a:xfrm>
              <a:off x="2823600" y="1585384"/>
              <a:ext cx="19051" cy="1905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4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1" y="3"/>
                    <a:pt x="0" y="4"/>
                    <a:pt x="1" y="4"/>
                  </a:cubicBezTo>
                  <a:cubicBezTo>
                    <a:pt x="1" y="4"/>
                    <a:pt x="3" y="3"/>
                    <a:pt x="3" y="2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4"/>
                    <a:pt x="0" y="3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97" name="Freeform 99"/>
            <p:cNvSpPr/>
            <p:nvPr/>
          </p:nvSpPr>
          <p:spPr bwMode="auto">
            <a:xfrm>
              <a:off x="6307634" y="1534585"/>
              <a:ext cx="29633" cy="2116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5" y="3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0" y="3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cubicBezTo>
                    <a:pt x="0" y="4"/>
                    <a:pt x="4" y="3"/>
                    <a:pt x="5" y="3"/>
                  </a:cubicBezTo>
                  <a:cubicBezTo>
                    <a:pt x="6" y="2"/>
                    <a:pt x="6" y="0"/>
                    <a:pt x="6" y="0"/>
                  </a:cubicBezTo>
                  <a:cubicBezTo>
                    <a:pt x="5" y="1"/>
                    <a:pt x="3" y="2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98" name="Freeform 100"/>
            <p:cNvSpPr/>
            <p:nvPr/>
          </p:nvSpPr>
          <p:spPr bwMode="auto">
            <a:xfrm>
              <a:off x="6297051" y="1494367"/>
              <a:ext cx="31751" cy="21167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1"/>
                </a:cxn>
                <a:cxn ang="0">
                  <a:pos x="4" y="2"/>
                </a:cxn>
                <a:cxn ang="0">
                  <a:pos x="1" y="3"/>
                </a:cxn>
                <a:cxn ang="0">
                  <a:pos x="5" y="3"/>
                </a:cxn>
              </a:cxnLst>
              <a:rect l="0" t="0" r="r" b="b"/>
              <a:pathLst>
                <a:path w="6" h="4">
                  <a:moveTo>
                    <a:pt x="5" y="3"/>
                  </a:moveTo>
                  <a:cubicBezTo>
                    <a:pt x="5" y="3"/>
                    <a:pt x="6" y="1"/>
                    <a:pt x="5" y="1"/>
                  </a:cubicBezTo>
                  <a:cubicBezTo>
                    <a:pt x="5" y="0"/>
                    <a:pt x="5" y="1"/>
                    <a:pt x="4" y="2"/>
                  </a:cubicBezTo>
                  <a:cubicBezTo>
                    <a:pt x="3" y="3"/>
                    <a:pt x="2" y="2"/>
                    <a:pt x="1" y="3"/>
                  </a:cubicBezTo>
                  <a:cubicBezTo>
                    <a:pt x="0" y="4"/>
                    <a:pt x="4" y="3"/>
                    <a:pt x="5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99" name="Freeform 101"/>
            <p:cNvSpPr/>
            <p:nvPr/>
          </p:nvSpPr>
          <p:spPr bwMode="auto">
            <a:xfrm>
              <a:off x="5513884" y="1875368"/>
              <a:ext cx="33867" cy="29633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7" y="2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cubicBezTo>
                    <a:pt x="4" y="6"/>
                    <a:pt x="7" y="3"/>
                    <a:pt x="7" y="2"/>
                  </a:cubicBezTo>
                  <a:cubicBezTo>
                    <a:pt x="7" y="2"/>
                    <a:pt x="5" y="1"/>
                    <a:pt x="4" y="0"/>
                  </a:cubicBezTo>
                  <a:cubicBezTo>
                    <a:pt x="3" y="0"/>
                    <a:pt x="1" y="0"/>
                    <a:pt x="1" y="1"/>
                  </a:cubicBezTo>
                  <a:cubicBezTo>
                    <a:pt x="1" y="2"/>
                    <a:pt x="0" y="6"/>
                    <a:pt x="3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00" name="Freeform 102"/>
            <p:cNvSpPr/>
            <p:nvPr/>
          </p:nvSpPr>
          <p:spPr bwMode="auto">
            <a:xfrm>
              <a:off x="5693800" y="1830917"/>
              <a:ext cx="33867" cy="33867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3" y="5"/>
                </a:cxn>
                <a:cxn ang="0">
                  <a:pos x="5" y="7"/>
                </a:cxn>
                <a:cxn ang="0">
                  <a:pos x="7" y="5"/>
                </a:cxn>
                <a:cxn ang="0">
                  <a:pos x="5" y="3"/>
                </a:cxn>
              </a:cxnLst>
              <a:rect l="0" t="0" r="r" b="b"/>
              <a:pathLst>
                <a:path w="7" h="7">
                  <a:moveTo>
                    <a:pt x="5" y="3"/>
                  </a:moveTo>
                  <a:cubicBezTo>
                    <a:pt x="4" y="2"/>
                    <a:pt x="3" y="1"/>
                    <a:pt x="2" y="1"/>
                  </a:cubicBezTo>
                  <a:cubicBezTo>
                    <a:pt x="2" y="0"/>
                    <a:pt x="1" y="2"/>
                    <a:pt x="1" y="3"/>
                  </a:cubicBezTo>
                  <a:cubicBezTo>
                    <a:pt x="0" y="3"/>
                    <a:pt x="2" y="5"/>
                    <a:pt x="3" y="5"/>
                  </a:cubicBezTo>
                  <a:cubicBezTo>
                    <a:pt x="4" y="6"/>
                    <a:pt x="4" y="7"/>
                    <a:pt x="5" y="7"/>
                  </a:cubicBezTo>
                  <a:cubicBezTo>
                    <a:pt x="7" y="7"/>
                    <a:pt x="7" y="6"/>
                    <a:pt x="7" y="5"/>
                  </a:cubicBezTo>
                  <a:cubicBezTo>
                    <a:pt x="7" y="4"/>
                    <a:pt x="6" y="4"/>
                    <a:pt x="5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01" name="Freeform 103"/>
            <p:cNvSpPr/>
            <p:nvPr/>
          </p:nvSpPr>
          <p:spPr bwMode="auto">
            <a:xfrm>
              <a:off x="5892768" y="1689101"/>
              <a:ext cx="29633" cy="31751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4" y="5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1" y="5"/>
                </a:cxn>
                <a:cxn ang="0">
                  <a:pos x="2" y="5"/>
                </a:cxn>
              </a:cxnLst>
              <a:rect l="0" t="0" r="r" b="b"/>
              <a:pathLst>
                <a:path w="6" h="6">
                  <a:moveTo>
                    <a:pt x="2" y="5"/>
                  </a:moveTo>
                  <a:cubicBezTo>
                    <a:pt x="2" y="4"/>
                    <a:pt x="3" y="5"/>
                    <a:pt x="4" y="5"/>
                  </a:cubicBezTo>
                  <a:cubicBezTo>
                    <a:pt x="6" y="5"/>
                    <a:pt x="6" y="3"/>
                    <a:pt x="6" y="2"/>
                  </a:cubicBez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4"/>
                    <a:pt x="1" y="5"/>
                  </a:cubicBezTo>
                  <a:cubicBezTo>
                    <a:pt x="1" y="6"/>
                    <a:pt x="1" y="5"/>
                    <a:pt x="2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02" name="Freeform 104"/>
            <p:cNvSpPr/>
            <p:nvPr/>
          </p:nvSpPr>
          <p:spPr bwMode="auto">
            <a:xfrm>
              <a:off x="5962618" y="1699685"/>
              <a:ext cx="14817" cy="14817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2" y="3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3" y="3"/>
                    <a:pt x="3" y="1"/>
                    <a:pt x="3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1" y="3"/>
                    <a:pt x="2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03" name="Freeform 105"/>
            <p:cNvSpPr/>
            <p:nvPr/>
          </p:nvSpPr>
          <p:spPr bwMode="auto">
            <a:xfrm>
              <a:off x="6021885" y="1710268"/>
              <a:ext cx="21167" cy="14817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4" y="3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2" y="3"/>
                    <a:pt x="2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04" name="Freeform 106"/>
            <p:cNvSpPr/>
            <p:nvPr/>
          </p:nvSpPr>
          <p:spPr bwMode="auto">
            <a:xfrm>
              <a:off x="6043051" y="1695452"/>
              <a:ext cx="19051" cy="1481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4" y="3"/>
                    <a:pt x="3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05" name="Freeform 107"/>
            <p:cNvSpPr/>
            <p:nvPr/>
          </p:nvSpPr>
          <p:spPr bwMode="auto">
            <a:xfrm>
              <a:off x="6608201" y="1634067"/>
              <a:ext cx="29633" cy="21167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3"/>
                </a:cxn>
                <a:cxn ang="0">
                  <a:pos x="5" y="3"/>
                </a:cxn>
                <a:cxn ang="0">
                  <a:pos x="5" y="1"/>
                </a:cxn>
                <a:cxn ang="0">
                  <a:pos x="1" y="1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4" y="3"/>
                    <a:pt x="5" y="3"/>
                  </a:cubicBezTo>
                  <a:cubicBezTo>
                    <a:pt x="6" y="3"/>
                    <a:pt x="5" y="2"/>
                    <a:pt x="5" y="1"/>
                  </a:cubicBezTo>
                  <a:cubicBezTo>
                    <a:pt x="4" y="0"/>
                    <a:pt x="2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06" name="Freeform 108"/>
            <p:cNvSpPr/>
            <p:nvPr/>
          </p:nvSpPr>
          <p:spPr bwMode="auto">
            <a:xfrm>
              <a:off x="7111967" y="1680633"/>
              <a:ext cx="71967" cy="33867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12" y="7"/>
                </a:cxn>
                <a:cxn ang="0">
                  <a:pos x="10" y="1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2" y="5"/>
                </a:cxn>
              </a:cxnLst>
              <a:rect l="0" t="0" r="r" b="b"/>
              <a:pathLst>
                <a:path w="14" h="7">
                  <a:moveTo>
                    <a:pt x="2" y="5"/>
                  </a:moveTo>
                  <a:cubicBezTo>
                    <a:pt x="3" y="5"/>
                    <a:pt x="10" y="6"/>
                    <a:pt x="12" y="7"/>
                  </a:cubicBezTo>
                  <a:cubicBezTo>
                    <a:pt x="14" y="7"/>
                    <a:pt x="11" y="2"/>
                    <a:pt x="10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2" y="2"/>
                    <a:pt x="2" y="2"/>
                  </a:cubicBezTo>
                  <a:cubicBezTo>
                    <a:pt x="2" y="3"/>
                    <a:pt x="1" y="4"/>
                    <a:pt x="0" y="5"/>
                  </a:cubicBezTo>
                  <a:cubicBezTo>
                    <a:pt x="0" y="6"/>
                    <a:pt x="1" y="5"/>
                    <a:pt x="2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07" name="Freeform 109"/>
            <p:cNvSpPr/>
            <p:nvPr/>
          </p:nvSpPr>
          <p:spPr bwMode="auto">
            <a:xfrm>
              <a:off x="7103500" y="1659467"/>
              <a:ext cx="19051" cy="21167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4" y="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3" y="4"/>
                    <a:pt x="4" y="2"/>
                    <a:pt x="4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08" name="Freeform 110"/>
            <p:cNvSpPr/>
            <p:nvPr/>
          </p:nvSpPr>
          <p:spPr bwMode="auto">
            <a:xfrm>
              <a:off x="7027301" y="1559985"/>
              <a:ext cx="156633" cy="80433"/>
            </a:xfrm>
            <a:custGeom>
              <a:avLst/>
              <a:gdLst/>
              <a:ahLst/>
              <a:cxnLst>
                <a:cxn ang="0">
                  <a:pos x="3" y="12"/>
                </a:cxn>
                <a:cxn ang="0">
                  <a:pos x="7" y="14"/>
                </a:cxn>
                <a:cxn ang="0">
                  <a:pos x="10" y="16"/>
                </a:cxn>
                <a:cxn ang="0">
                  <a:pos x="11" y="14"/>
                </a:cxn>
                <a:cxn ang="0">
                  <a:pos x="12" y="12"/>
                </a:cxn>
                <a:cxn ang="0">
                  <a:pos x="14" y="13"/>
                </a:cxn>
                <a:cxn ang="0">
                  <a:pos x="19" y="13"/>
                </a:cxn>
                <a:cxn ang="0">
                  <a:pos x="20" y="13"/>
                </a:cxn>
                <a:cxn ang="0">
                  <a:pos x="22" y="14"/>
                </a:cxn>
                <a:cxn ang="0">
                  <a:pos x="26" y="13"/>
                </a:cxn>
                <a:cxn ang="0">
                  <a:pos x="24" y="12"/>
                </a:cxn>
                <a:cxn ang="0">
                  <a:pos x="19" y="8"/>
                </a:cxn>
                <a:cxn ang="0">
                  <a:pos x="19" y="6"/>
                </a:cxn>
                <a:cxn ang="0">
                  <a:pos x="22" y="5"/>
                </a:cxn>
                <a:cxn ang="0">
                  <a:pos x="21" y="8"/>
                </a:cxn>
                <a:cxn ang="0">
                  <a:pos x="23" y="11"/>
                </a:cxn>
                <a:cxn ang="0">
                  <a:pos x="27" y="12"/>
                </a:cxn>
                <a:cxn ang="0">
                  <a:pos x="29" y="11"/>
                </a:cxn>
                <a:cxn ang="0">
                  <a:pos x="29" y="8"/>
                </a:cxn>
                <a:cxn ang="0">
                  <a:pos x="30" y="7"/>
                </a:cxn>
                <a:cxn ang="0">
                  <a:pos x="26" y="4"/>
                </a:cxn>
                <a:cxn ang="0">
                  <a:pos x="21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5" y="1"/>
                </a:cxn>
                <a:cxn ang="0">
                  <a:pos x="15" y="4"/>
                </a:cxn>
                <a:cxn ang="0">
                  <a:pos x="14" y="6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0" y="3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1" y="5"/>
                </a:cxn>
                <a:cxn ang="0">
                  <a:pos x="3" y="9"/>
                </a:cxn>
                <a:cxn ang="0">
                  <a:pos x="1" y="9"/>
                </a:cxn>
                <a:cxn ang="0">
                  <a:pos x="3" y="12"/>
                </a:cxn>
              </a:cxnLst>
              <a:rect l="0" t="0" r="r" b="b"/>
              <a:pathLst>
                <a:path w="31" h="16">
                  <a:moveTo>
                    <a:pt x="3" y="12"/>
                  </a:moveTo>
                  <a:cubicBezTo>
                    <a:pt x="5" y="13"/>
                    <a:pt x="6" y="13"/>
                    <a:pt x="7" y="14"/>
                  </a:cubicBezTo>
                  <a:cubicBezTo>
                    <a:pt x="8" y="15"/>
                    <a:pt x="9" y="16"/>
                    <a:pt x="10" y="16"/>
                  </a:cubicBezTo>
                  <a:cubicBezTo>
                    <a:pt x="12" y="16"/>
                    <a:pt x="12" y="15"/>
                    <a:pt x="11" y="14"/>
                  </a:cubicBezTo>
                  <a:cubicBezTo>
                    <a:pt x="11" y="13"/>
                    <a:pt x="11" y="13"/>
                    <a:pt x="12" y="12"/>
                  </a:cubicBezTo>
                  <a:cubicBezTo>
                    <a:pt x="12" y="12"/>
                    <a:pt x="13" y="13"/>
                    <a:pt x="14" y="13"/>
                  </a:cubicBezTo>
                  <a:cubicBezTo>
                    <a:pt x="15" y="14"/>
                    <a:pt x="18" y="13"/>
                    <a:pt x="19" y="13"/>
                  </a:cubicBezTo>
                  <a:cubicBezTo>
                    <a:pt x="20" y="12"/>
                    <a:pt x="20" y="12"/>
                    <a:pt x="20" y="13"/>
                  </a:cubicBezTo>
                  <a:cubicBezTo>
                    <a:pt x="20" y="13"/>
                    <a:pt x="21" y="14"/>
                    <a:pt x="22" y="14"/>
                  </a:cubicBezTo>
                  <a:cubicBezTo>
                    <a:pt x="22" y="14"/>
                    <a:pt x="25" y="14"/>
                    <a:pt x="26" y="13"/>
                  </a:cubicBezTo>
                  <a:cubicBezTo>
                    <a:pt x="26" y="13"/>
                    <a:pt x="26" y="13"/>
                    <a:pt x="24" y="12"/>
                  </a:cubicBezTo>
                  <a:cubicBezTo>
                    <a:pt x="21" y="12"/>
                    <a:pt x="20" y="8"/>
                    <a:pt x="19" y="8"/>
                  </a:cubicBezTo>
                  <a:cubicBezTo>
                    <a:pt x="19" y="7"/>
                    <a:pt x="19" y="6"/>
                    <a:pt x="19" y="6"/>
                  </a:cubicBezTo>
                  <a:cubicBezTo>
                    <a:pt x="19" y="5"/>
                    <a:pt x="21" y="5"/>
                    <a:pt x="22" y="5"/>
                  </a:cubicBezTo>
                  <a:cubicBezTo>
                    <a:pt x="22" y="6"/>
                    <a:pt x="21" y="7"/>
                    <a:pt x="21" y="8"/>
                  </a:cubicBezTo>
                  <a:cubicBezTo>
                    <a:pt x="21" y="8"/>
                    <a:pt x="22" y="11"/>
                    <a:pt x="23" y="11"/>
                  </a:cubicBezTo>
                  <a:cubicBezTo>
                    <a:pt x="24" y="12"/>
                    <a:pt x="26" y="12"/>
                    <a:pt x="27" y="12"/>
                  </a:cubicBezTo>
                  <a:cubicBezTo>
                    <a:pt x="28" y="13"/>
                    <a:pt x="29" y="11"/>
                    <a:pt x="29" y="11"/>
                  </a:cubicBezTo>
                  <a:cubicBezTo>
                    <a:pt x="30" y="10"/>
                    <a:pt x="29" y="8"/>
                    <a:pt x="29" y="8"/>
                  </a:cubicBezTo>
                  <a:cubicBezTo>
                    <a:pt x="29" y="7"/>
                    <a:pt x="30" y="7"/>
                    <a:pt x="30" y="7"/>
                  </a:cubicBezTo>
                  <a:cubicBezTo>
                    <a:pt x="31" y="7"/>
                    <a:pt x="27" y="5"/>
                    <a:pt x="26" y="4"/>
                  </a:cubicBezTo>
                  <a:cubicBezTo>
                    <a:pt x="24" y="3"/>
                    <a:pt x="23" y="4"/>
                    <a:pt x="21" y="4"/>
                  </a:cubicBezTo>
                  <a:cubicBezTo>
                    <a:pt x="20" y="4"/>
                    <a:pt x="19" y="3"/>
                    <a:pt x="18" y="2"/>
                  </a:cubicBezTo>
                  <a:cubicBezTo>
                    <a:pt x="16" y="1"/>
                    <a:pt x="16" y="0"/>
                    <a:pt x="15" y="0"/>
                  </a:cubicBezTo>
                  <a:cubicBezTo>
                    <a:pt x="14" y="0"/>
                    <a:pt x="16" y="1"/>
                    <a:pt x="15" y="1"/>
                  </a:cubicBezTo>
                  <a:cubicBezTo>
                    <a:pt x="14" y="2"/>
                    <a:pt x="14" y="3"/>
                    <a:pt x="15" y="4"/>
                  </a:cubicBezTo>
                  <a:cubicBezTo>
                    <a:pt x="15" y="5"/>
                    <a:pt x="15" y="5"/>
                    <a:pt x="14" y="6"/>
                  </a:cubicBezTo>
                  <a:cubicBezTo>
                    <a:pt x="14" y="6"/>
                    <a:pt x="13" y="5"/>
                    <a:pt x="13" y="4"/>
                  </a:cubicBezTo>
                  <a:cubicBezTo>
                    <a:pt x="13" y="3"/>
                    <a:pt x="12" y="4"/>
                    <a:pt x="11" y="4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9" y="2"/>
                    <a:pt x="8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1"/>
                    <a:pt x="2" y="2"/>
                    <a:pt x="2" y="2"/>
                  </a:cubicBezTo>
                  <a:cubicBezTo>
                    <a:pt x="1" y="2"/>
                    <a:pt x="2" y="3"/>
                    <a:pt x="2" y="4"/>
                  </a:cubicBezTo>
                  <a:cubicBezTo>
                    <a:pt x="2" y="5"/>
                    <a:pt x="2" y="4"/>
                    <a:pt x="1" y="5"/>
                  </a:cubicBezTo>
                  <a:cubicBezTo>
                    <a:pt x="1" y="6"/>
                    <a:pt x="3" y="8"/>
                    <a:pt x="3" y="9"/>
                  </a:cubicBezTo>
                  <a:cubicBezTo>
                    <a:pt x="3" y="9"/>
                    <a:pt x="2" y="8"/>
                    <a:pt x="1" y="9"/>
                  </a:cubicBezTo>
                  <a:cubicBezTo>
                    <a:pt x="0" y="9"/>
                    <a:pt x="2" y="11"/>
                    <a:pt x="3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09" name="Freeform 111"/>
            <p:cNvSpPr/>
            <p:nvPr/>
          </p:nvSpPr>
          <p:spPr bwMode="auto">
            <a:xfrm>
              <a:off x="7198751" y="1595967"/>
              <a:ext cx="84667" cy="44451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5" y="5"/>
                </a:cxn>
                <a:cxn ang="0">
                  <a:pos x="9" y="7"/>
                </a:cxn>
                <a:cxn ang="0">
                  <a:pos x="12" y="9"/>
                </a:cxn>
                <a:cxn ang="0">
                  <a:pos x="12" y="8"/>
                </a:cxn>
                <a:cxn ang="0">
                  <a:pos x="14" y="8"/>
                </a:cxn>
                <a:cxn ang="0">
                  <a:pos x="16" y="6"/>
                </a:cxn>
                <a:cxn ang="0">
                  <a:pos x="15" y="5"/>
                </a:cxn>
                <a:cxn ang="0">
                  <a:pos x="11" y="3"/>
                </a:cxn>
                <a:cxn ang="0">
                  <a:pos x="8" y="3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2" y="3"/>
                </a:cxn>
              </a:cxnLst>
              <a:rect l="0" t="0" r="r" b="b"/>
              <a:pathLst>
                <a:path w="17" h="9">
                  <a:moveTo>
                    <a:pt x="2" y="3"/>
                  </a:moveTo>
                  <a:cubicBezTo>
                    <a:pt x="3" y="4"/>
                    <a:pt x="4" y="5"/>
                    <a:pt x="5" y="5"/>
                  </a:cubicBezTo>
                  <a:cubicBezTo>
                    <a:pt x="5" y="5"/>
                    <a:pt x="8" y="7"/>
                    <a:pt x="9" y="7"/>
                  </a:cubicBezTo>
                  <a:cubicBezTo>
                    <a:pt x="11" y="8"/>
                    <a:pt x="11" y="9"/>
                    <a:pt x="12" y="9"/>
                  </a:cubicBezTo>
                  <a:cubicBezTo>
                    <a:pt x="12" y="9"/>
                    <a:pt x="12" y="8"/>
                    <a:pt x="12" y="8"/>
                  </a:cubicBezTo>
                  <a:cubicBezTo>
                    <a:pt x="13" y="8"/>
                    <a:pt x="13" y="8"/>
                    <a:pt x="14" y="8"/>
                  </a:cubicBezTo>
                  <a:cubicBezTo>
                    <a:pt x="15" y="8"/>
                    <a:pt x="16" y="6"/>
                    <a:pt x="16" y="6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4" y="5"/>
                    <a:pt x="13" y="4"/>
                    <a:pt x="11" y="3"/>
                  </a:cubicBezTo>
                  <a:cubicBezTo>
                    <a:pt x="9" y="2"/>
                    <a:pt x="10" y="3"/>
                    <a:pt x="8" y="3"/>
                  </a:cubicBezTo>
                  <a:cubicBezTo>
                    <a:pt x="7" y="3"/>
                    <a:pt x="8" y="3"/>
                    <a:pt x="8" y="2"/>
                  </a:cubicBezTo>
                  <a:cubicBezTo>
                    <a:pt x="9" y="1"/>
                    <a:pt x="8" y="2"/>
                    <a:pt x="6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1"/>
                    <a:pt x="1" y="2"/>
                    <a:pt x="2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10" name="Freeform 112"/>
            <p:cNvSpPr/>
            <p:nvPr/>
          </p:nvSpPr>
          <p:spPr bwMode="auto">
            <a:xfrm>
              <a:off x="7023067" y="1665817"/>
              <a:ext cx="19051" cy="19051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1" y="0"/>
                </a:cxn>
                <a:cxn ang="0">
                  <a:pos x="4" y="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4" y="3"/>
                    <a:pt x="2" y="0"/>
                    <a:pt x="1" y="0"/>
                  </a:cubicBezTo>
                  <a:cubicBezTo>
                    <a:pt x="0" y="0"/>
                    <a:pt x="2" y="4"/>
                    <a:pt x="4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11" name="Freeform 113"/>
            <p:cNvSpPr/>
            <p:nvPr/>
          </p:nvSpPr>
          <p:spPr bwMode="auto">
            <a:xfrm>
              <a:off x="7658067" y="1854201"/>
              <a:ext cx="25400" cy="21167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3" y="4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1" y="2"/>
                    <a:pt x="2" y="3"/>
                    <a:pt x="3" y="4"/>
                  </a:cubicBezTo>
                  <a:cubicBezTo>
                    <a:pt x="5" y="4"/>
                    <a:pt x="4" y="1"/>
                    <a:pt x="4" y="0"/>
                  </a:cubicBezTo>
                  <a:cubicBezTo>
                    <a:pt x="5" y="0"/>
                    <a:pt x="3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12" name="Freeform 114"/>
            <p:cNvSpPr/>
            <p:nvPr/>
          </p:nvSpPr>
          <p:spPr bwMode="auto">
            <a:xfrm>
              <a:off x="7837984" y="1794934"/>
              <a:ext cx="59267" cy="21167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10" y="3"/>
                </a:cxn>
                <a:cxn ang="0">
                  <a:pos x="11" y="2"/>
                </a:cxn>
                <a:cxn ang="0">
                  <a:pos x="7" y="1"/>
                </a:cxn>
                <a:cxn ang="0">
                  <a:pos x="1" y="1"/>
                </a:cxn>
                <a:cxn ang="0">
                  <a:pos x="3" y="3"/>
                </a:cxn>
              </a:cxnLst>
              <a:rect l="0" t="0" r="r" b="b"/>
              <a:pathLst>
                <a:path w="12" h="4">
                  <a:moveTo>
                    <a:pt x="3" y="3"/>
                  </a:moveTo>
                  <a:cubicBezTo>
                    <a:pt x="5" y="4"/>
                    <a:pt x="9" y="3"/>
                    <a:pt x="10" y="3"/>
                  </a:cubicBezTo>
                  <a:cubicBezTo>
                    <a:pt x="12" y="3"/>
                    <a:pt x="12" y="2"/>
                    <a:pt x="11" y="2"/>
                  </a:cubicBezTo>
                  <a:cubicBezTo>
                    <a:pt x="11" y="1"/>
                    <a:pt x="9" y="2"/>
                    <a:pt x="7" y="1"/>
                  </a:cubicBezTo>
                  <a:cubicBezTo>
                    <a:pt x="4" y="0"/>
                    <a:pt x="3" y="0"/>
                    <a:pt x="1" y="1"/>
                  </a:cubicBezTo>
                  <a:cubicBezTo>
                    <a:pt x="0" y="2"/>
                    <a:pt x="1" y="2"/>
                    <a:pt x="3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13" name="Freeform 115"/>
            <p:cNvSpPr/>
            <p:nvPr/>
          </p:nvSpPr>
          <p:spPr bwMode="auto">
            <a:xfrm>
              <a:off x="5568918" y="1689100"/>
              <a:ext cx="107951" cy="135467"/>
            </a:xfrm>
            <a:custGeom>
              <a:avLst/>
              <a:gdLst/>
              <a:ahLst/>
              <a:cxnLst>
                <a:cxn ang="0">
                  <a:pos x="2" y="19"/>
                </a:cxn>
                <a:cxn ang="0">
                  <a:pos x="5" y="19"/>
                </a:cxn>
                <a:cxn ang="0">
                  <a:pos x="5" y="20"/>
                </a:cxn>
                <a:cxn ang="0">
                  <a:pos x="7" y="20"/>
                </a:cxn>
                <a:cxn ang="0">
                  <a:pos x="8" y="21"/>
                </a:cxn>
                <a:cxn ang="0">
                  <a:pos x="8" y="22"/>
                </a:cxn>
                <a:cxn ang="0">
                  <a:pos x="8" y="25"/>
                </a:cxn>
                <a:cxn ang="0">
                  <a:pos x="12" y="25"/>
                </a:cxn>
                <a:cxn ang="0">
                  <a:pos x="14" y="26"/>
                </a:cxn>
                <a:cxn ang="0">
                  <a:pos x="15" y="25"/>
                </a:cxn>
                <a:cxn ang="0">
                  <a:pos x="17" y="27"/>
                </a:cxn>
                <a:cxn ang="0">
                  <a:pos x="18" y="26"/>
                </a:cxn>
                <a:cxn ang="0">
                  <a:pos x="20" y="27"/>
                </a:cxn>
                <a:cxn ang="0">
                  <a:pos x="21" y="26"/>
                </a:cxn>
                <a:cxn ang="0">
                  <a:pos x="21" y="25"/>
                </a:cxn>
                <a:cxn ang="0">
                  <a:pos x="20" y="24"/>
                </a:cxn>
                <a:cxn ang="0">
                  <a:pos x="19" y="23"/>
                </a:cxn>
                <a:cxn ang="0">
                  <a:pos x="17" y="21"/>
                </a:cxn>
                <a:cxn ang="0">
                  <a:pos x="16" y="20"/>
                </a:cxn>
                <a:cxn ang="0">
                  <a:pos x="14" y="17"/>
                </a:cxn>
                <a:cxn ang="0">
                  <a:pos x="14" y="15"/>
                </a:cxn>
                <a:cxn ang="0">
                  <a:pos x="14" y="13"/>
                </a:cxn>
                <a:cxn ang="0">
                  <a:pos x="13" y="12"/>
                </a:cxn>
                <a:cxn ang="0">
                  <a:pos x="13" y="10"/>
                </a:cxn>
                <a:cxn ang="0">
                  <a:pos x="13" y="9"/>
                </a:cxn>
                <a:cxn ang="0">
                  <a:pos x="14" y="7"/>
                </a:cxn>
                <a:cxn ang="0">
                  <a:pos x="14" y="6"/>
                </a:cxn>
                <a:cxn ang="0">
                  <a:pos x="16" y="6"/>
                </a:cxn>
                <a:cxn ang="0">
                  <a:pos x="16" y="5"/>
                </a:cxn>
                <a:cxn ang="0">
                  <a:pos x="17" y="4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1" y="0"/>
                </a:cxn>
                <a:cxn ang="0">
                  <a:pos x="11" y="1"/>
                </a:cxn>
                <a:cxn ang="0">
                  <a:pos x="8" y="1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3" y="6"/>
                </a:cxn>
                <a:cxn ang="0">
                  <a:pos x="3" y="7"/>
                </a:cxn>
                <a:cxn ang="0">
                  <a:pos x="5" y="7"/>
                </a:cxn>
                <a:cxn ang="0">
                  <a:pos x="4" y="9"/>
                </a:cxn>
                <a:cxn ang="0">
                  <a:pos x="3" y="12"/>
                </a:cxn>
                <a:cxn ang="0">
                  <a:pos x="4" y="13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1" y="13"/>
                </a:cxn>
                <a:cxn ang="0">
                  <a:pos x="0" y="17"/>
                </a:cxn>
                <a:cxn ang="0">
                  <a:pos x="2" y="19"/>
                </a:cxn>
              </a:cxnLst>
              <a:rect l="0" t="0" r="r" b="b"/>
              <a:pathLst>
                <a:path w="22" h="27">
                  <a:moveTo>
                    <a:pt x="2" y="19"/>
                  </a:moveTo>
                  <a:cubicBezTo>
                    <a:pt x="2" y="19"/>
                    <a:pt x="4" y="19"/>
                    <a:pt x="5" y="19"/>
                  </a:cubicBezTo>
                  <a:cubicBezTo>
                    <a:pt x="5" y="19"/>
                    <a:pt x="5" y="20"/>
                    <a:pt x="5" y="20"/>
                  </a:cubicBezTo>
                  <a:cubicBezTo>
                    <a:pt x="6" y="20"/>
                    <a:pt x="6" y="20"/>
                    <a:pt x="7" y="20"/>
                  </a:cubicBezTo>
                  <a:cubicBezTo>
                    <a:pt x="7" y="19"/>
                    <a:pt x="7" y="20"/>
                    <a:pt x="8" y="21"/>
                  </a:cubicBezTo>
                  <a:cubicBezTo>
                    <a:pt x="9" y="21"/>
                    <a:pt x="7" y="22"/>
                    <a:pt x="8" y="22"/>
                  </a:cubicBezTo>
                  <a:cubicBezTo>
                    <a:pt x="9" y="23"/>
                    <a:pt x="8" y="24"/>
                    <a:pt x="8" y="25"/>
                  </a:cubicBezTo>
                  <a:cubicBezTo>
                    <a:pt x="8" y="25"/>
                    <a:pt x="12" y="25"/>
                    <a:pt x="12" y="25"/>
                  </a:cubicBezTo>
                  <a:cubicBezTo>
                    <a:pt x="13" y="25"/>
                    <a:pt x="13" y="26"/>
                    <a:pt x="14" y="26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5"/>
                    <a:pt x="16" y="27"/>
                    <a:pt x="17" y="27"/>
                  </a:cubicBezTo>
                  <a:cubicBezTo>
                    <a:pt x="17" y="27"/>
                    <a:pt x="18" y="26"/>
                    <a:pt x="18" y="26"/>
                  </a:cubicBezTo>
                  <a:cubicBezTo>
                    <a:pt x="18" y="26"/>
                    <a:pt x="19" y="27"/>
                    <a:pt x="20" y="27"/>
                  </a:cubicBezTo>
                  <a:cubicBezTo>
                    <a:pt x="20" y="26"/>
                    <a:pt x="21" y="27"/>
                    <a:pt x="21" y="26"/>
                  </a:cubicBezTo>
                  <a:cubicBezTo>
                    <a:pt x="22" y="26"/>
                    <a:pt x="21" y="25"/>
                    <a:pt x="21" y="25"/>
                  </a:cubicBezTo>
                  <a:cubicBezTo>
                    <a:pt x="21" y="25"/>
                    <a:pt x="21" y="25"/>
                    <a:pt x="20" y="24"/>
                  </a:cubicBezTo>
                  <a:cubicBezTo>
                    <a:pt x="20" y="24"/>
                    <a:pt x="19" y="24"/>
                    <a:pt x="19" y="23"/>
                  </a:cubicBezTo>
                  <a:cubicBezTo>
                    <a:pt x="19" y="23"/>
                    <a:pt x="17" y="22"/>
                    <a:pt x="17" y="21"/>
                  </a:cubicBezTo>
                  <a:cubicBezTo>
                    <a:pt x="17" y="21"/>
                    <a:pt x="16" y="20"/>
                    <a:pt x="16" y="20"/>
                  </a:cubicBezTo>
                  <a:cubicBezTo>
                    <a:pt x="16" y="20"/>
                    <a:pt x="14" y="18"/>
                    <a:pt x="14" y="17"/>
                  </a:cubicBezTo>
                  <a:cubicBezTo>
                    <a:pt x="14" y="17"/>
                    <a:pt x="14" y="16"/>
                    <a:pt x="14" y="15"/>
                  </a:cubicBezTo>
                  <a:cubicBezTo>
                    <a:pt x="13" y="14"/>
                    <a:pt x="14" y="14"/>
                    <a:pt x="14" y="13"/>
                  </a:cubicBezTo>
                  <a:cubicBezTo>
                    <a:pt x="15" y="12"/>
                    <a:pt x="14" y="12"/>
                    <a:pt x="13" y="12"/>
                  </a:cubicBezTo>
                  <a:cubicBezTo>
                    <a:pt x="13" y="12"/>
                    <a:pt x="13" y="11"/>
                    <a:pt x="13" y="10"/>
                  </a:cubicBezTo>
                  <a:cubicBezTo>
                    <a:pt x="13" y="9"/>
                    <a:pt x="13" y="10"/>
                    <a:pt x="13" y="9"/>
                  </a:cubicBezTo>
                  <a:cubicBezTo>
                    <a:pt x="13" y="9"/>
                    <a:pt x="14" y="7"/>
                    <a:pt x="14" y="7"/>
                  </a:cubicBezTo>
                  <a:cubicBezTo>
                    <a:pt x="14" y="7"/>
                    <a:pt x="14" y="6"/>
                    <a:pt x="14" y="6"/>
                  </a:cubicBezTo>
                  <a:cubicBezTo>
                    <a:pt x="14" y="5"/>
                    <a:pt x="15" y="6"/>
                    <a:pt x="16" y="6"/>
                  </a:cubicBezTo>
                  <a:cubicBezTo>
                    <a:pt x="16" y="6"/>
                    <a:pt x="16" y="5"/>
                    <a:pt x="16" y="5"/>
                  </a:cubicBezTo>
                  <a:cubicBezTo>
                    <a:pt x="16" y="4"/>
                    <a:pt x="16" y="4"/>
                    <a:pt x="17" y="4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6" y="2"/>
                    <a:pt x="16" y="2"/>
                    <a:pt x="15" y="1"/>
                  </a:cubicBezTo>
                  <a:cubicBezTo>
                    <a:pt x="14" y="1"/>
                    <a:pt x="14" y="1"/>
                    <a:pt x="13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1" y="0"/>
                    <a:pt x="11" y="1"/>
                  </a:cubicBezTo>
                  <a:cubicBezTo>
                    <a:pt x="11" y="1"/>
                    <a:pt x="9" y="0"/>
                    <a:pt x="8" y="1"/>
                  </a:cubicBezTo>
                  <a:cubicBezTo>
                    <a:pt x="7" y="1"/>
                    <a:pt x="8" y="3"/>
                    <a:pt x="7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4" y="4"/>
                    <a:pt x="5" y="5"/>
                    <a:pt x="5" y="5"/>
                  </a:cubicBezTo>
                  <a:cubicBezTo>
                    <a:pt x="5" y="6"/>
                    <a:pt x="4" y="6"/>
                    <a:pt x="3" y="6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4" y="8"/>
                    <a:pt x="4" y="7"/>
                    <a:pt x="5" y="7"/>
                  </a:cubicBezTo>
                  <a:cubicBezTo>
                    <a:pt x="6" y="7"/>
                    <a:pt x="5" y="8"/>
                    <a:pt x="4" y="9"/>
                  </a:cubicBezTo>
                  <a:cubicBezTo>
                    <a:pt x="4" y="9"/>
                    <a:pt x="3" y="11"/>
                    <a:pt x="3" y="12"/>
                  </a:cubicBezTo>
                  <a:cubicBezTo>
                    <a:pt x="3" y="12"/>
                    <a:pt x="4" y="13"/>
                    <a:pt x="4" y="13"/>
                  </a:cubicBezTo>
                  <a:cubicBezTo>
                    <a:pt x="4" y="13"/>
                    <a:pt x="3" y="13"/>
                    <a:pt x="2" y="13"/>
                  </a:cubicBezTo>
                  <a:cubicBezTo>
                    <a:pt x="1" y="12"/>
                    <a:pt x="2" y="13"/>
                    <a:pt x="2" y="13"/>
                  </a:cubicBezTo>
                  <a:cubicBezTo>
                    <a:pt x="1" y="14"/>
                    <a:pt x="1" y="13"/>
                    <a:pt x="1" y="13"/>
                  </a:cubicBezTo>
                  <a:cubicBezTo>
                    <a:pt x="0" y="13"/>
                    <a:pt x="0" y="16"/>
                    <a:pt x="0" y="17"/>
                  </a:cubicBezTo>
                  <a:cubicBezTo>
                    <a:pt x="0" y="18"/>
                    <a:pt x="1" y="18"/>
                    <a:pt x="2" y="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14" name="Freeform 116"/>
            <p:cNvSpPr/>
            <p:nvPr/>
          </p:nvSpPr>
          <p:spPr bwMode="auto">
            <a:xfrm>
              <a:off x="5583734" y="1794934"/>
              <a:ext cx="14817" cy="1481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3" y="3"/>
                </a:cxn>
                <a:cxn ang="0">
                  <a:pos x="2" y="1"/>
                </a:cxn>
                <a:cxn ang="0">
                  <a:pos x="1" y="0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2" y="1"/>
                    <a:pt x="2" y="3"/>
                    <a:pt x="3" y="3"/>
                  </a:cubicBezTo>
                  <a:cubicBezTo>
                    <a:pt x="3" y="3"/>
                    <a:pt x="3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15" name="Freeform 117"/>
            <p:cNvSpPr/>
            <p:nvPr/>
          </p:nvSpPr>
          <p:spPr bwMode="auto">
            <a:xfrm>
              <a:off x="5592201" y="1494367"/>
              <a:ext cx="266700" cy="201084"/>
            </a:xfrm>
            <a:custGeom>
              <a:avLst/>
              <a:gdLst/>
              <a:ahLst/>
              <a:cxnLst>
                <a:cxn ang="0">
                  <a:pos x="3" y="37"/>
                </a:cxn>
                <a:cxn ang="0">
                  <a:pos x="8" y="38"/>
                </a:cxn>
                <a:cxn ang="0">
                  <a:pos x="13" y="40"/>
                </a:cxn>
                <a:cxn ang="0">
                  <a:pos x="14" y="37"/>
                </a:cxn>
                <a:cxn ang="0">
                  <a:pos x="16" y="36"/>
                </a:cxn>
                <a:cxn ang="0">
                  <a:pos x="17" y="34"/>
                </a:cxn>
                <a:cxn ang="0">
                  <a:pos x="17" y="32"/>
                </a:cxn>
                <a:cxn ang="0">
                  <a:pos x="18" y="31"/>
                </a:cxn>
                <a:cxn ang="0">
                  <a:pos x="19" y="28"/>
                </a:cxn>
                <a:cxn ang="0">
                  <a:pos x="20" y="27"/>
                </a:cxn>
                <a:cxn ang="0">
                  <a:pos x="22" y="26"/>
                </a:cxn>
                <a:cxn ang="0">
                  <a:pos x="22" y="24"/>
                </a:cxn>
                <a:cxn ang="0">
                  <a:pos x="26" y="24"/>
                </a:cxn>
                <a:cxn ang="0">
                  <a:pos x="28" y="22"/>
                </a:cxn>
                <a:cxn ang="0">
                  <a:pos x="30" y="21"/>
                </a:cxn>
                <a:cxn ang="0">
                  <a:pos x="34" y="18"/>
                </a:cxn>
                <a:cxn ang="0">
                  <a:pos x="40" y="15"/>
                </a:cxn>
                <a:cxn ang="0">
                  <a:pos x="46" y="15"/>
                </a:cxn>
                <a:cxn ang="0">
                  <a:pos x="51" y="13"/>
                </a:cxn>
                <a:cxn ang="0">
                  <a:pos x="51" y="11"/>
                </a:cxn>
                <a:cxn ang="0">
                  <a:pos x="52" y="8"/>
                </a:cxn>
                <a:cxn ang="0">
                  <a:pos x="53" y="5"/>
                </a:cxn>
                <a:cxn ang="0">
                  <a:pos x="51" y="2"/>
                </a:cxn>
                <a:cxn ang="0">
                  <a:pos x="48" y="1"/>
                </a:cxn>
                <a:cxn ang="0">
                  <a:pos x="44" y="1"/>
                </a:cxn>
                <a:cxn ang="0">
                  <a:pos x="43" y="5"/>
                </a:cxn>
                <a:cxn ang="0">
                  <a:pos x="39" y="9"/>
                </a:cxn>
                <a:cxn ang="0">
                  <a:pos x="33" y="11"/>
                </a:cxn>
                <a:cxn ang="0">
                  <a:pos x="31" y="10"/>
                </a:cxn>
                <a:cxn ang="0">
                  <a:pos x="27" y="9"/>
                </a:cxn>
                <a:cxn ang="0">
                  <a:pos x="24" y="10"/>
                </a:cxn>
                <a:cxn ang="0">
                  <a:pos x="24" y="12"/>
                </a:cxn>
                <a:cxn ang="0">
                  <a:pos x="19" y="15"/>
                </a:cxn>
                <a:cxn ang="0">
                  <a:pos x="18" y="16"/>
                </a:cxn>
                <a:cxn ang="0">
                  <a:pos x="14" y="18"/>
                </a:cxn>
                <a:cxn ang="0">
                  <a:pos x="13" y="20"/>
                </a:cxn>
                <a:cxn ang="0">
                  <a:pos x="10" y="23"/>
                </a:cxn>
                <a:cxn ang="0">
                  <a:pos x="8" y="24"/>
                </a:cxn>
                <a:cxn ang="0">
                  <a:pos x="8" y="26"/>
                </a:cxn>
                <a:cxn ang="0">
                  <a:pos x="7" y="27"/>
                </a:cxn>
                <a:cxn ang="0">
                  <a:pos x="7" y="29"/>
                </a:cxn>
                <a:cxn ang="0">
                  <a:pos x="8" y="32"/>
                </a:cxn>
                <a:cxn ang="0">
                  <a:pos x="4" y="33"/>
                </a:cxn>
                <a:cxn ang="0">
                  <a:pos x="1" y="36"/>
                </a:cxn>
              </a:cxnLst>
              <a:rect l="0" t="0" r="r" b="b"/>
              <a:pathLst>
                <a:path w="53" h="40">
                  <a:moveTo>
                    <a:pt x="3" y="35"/>
                  </a:moveTo>
                  <a:cubicBezTo>
                    <a:pt x="4" y="35"/>
                    <a:pt x="3" y="37"/>
                    <a:pt x="3" y="37"/>
                  </a:cubicBezTo>
                  <a:cubicBezTo>
                    <a:pt x="3" y="37"/>
                    <a:pt x="5" y="37"/>
                    <a:pt x="6" y="37"/>
                  </a:cubicBezTo>
                  <a:cubicBezTo>
                    <a:pt x="7" y="38"/>
                    <a:pt x="8" y="38"/>
                    <a:pt x="8" y="38"/>
                  </a:cubicBezTo>
                  <a:cubicBezTo>
                    <a:pt x="9" y="39"/>
                    <a:pt x="10" y="38"/>
                    <a:pt x="10" y="39"/>
                  </a:cubicBezTo>
                  <a:cubicBezTo>
                    <a:pt x="10" y="39"/>
                    <a:pt x="12" y="40"/>
                    <a:pt x="13" y="40"/>
                  </a:cubicBezTo>
                  <a:cubicBezTo>
                    <a:pt x="14" y="40"/>
                    <a:pt x="14" y="39"/>
                    <a:pt x="14" y="39"/>
                  </a:cubicBezTo>
                  <a:cubicBezTo>
                    <a:pt x="14" y="38"/>
                    <a:pt x="15" y="37"/>
                    <a:pt x="14" y="37"/>
                  </a:cubicBezTo>
                  <a:cubicBezTo>
                    <a:pt x="14" y="36"/>
                    <a:pt x="13" y="36"/>
                    <a:pt x="14" y="36"/>
                  </a:cubicBezTo>
                  <a:cubicBezTo>
                    <a:pt x="14" y="35"/>
                    <a:pt x="16" y="36"/>
                    <a:pt x="16" y="36"/>
                  </a:cubicBezTo>
                  <a:cubicBezTo>
                    <a:pt x="17" y="35"/>
                    <a:pt x="16" y="35"/>
                    <a:pt x="16" y="34"/>
                  </a:cubicBezTo>
                  <a:cubicBezTo>
                    <a:pt x="16" y="34"/>
                    <a:pt x="17" y="35"/>
                    <a:pt x="17" y="34"/>
                  </a:cubicBezTo>
                  <a:cubicBezTo>
                    <a:pt x="17" y="34"/>
                    <a:pt x="16" y="33"/>
                    <a:pt x="16" y="33"/>
                  </a:cubicBezTo>
                  <a:cubicBezTo>
                    <a:pt x="15" y="32"/>
                    <a:pt x="17" y="32"/>
                    <a:pt x="17" y="32"/>
                  </a:cubicBezTo>
                  <a:cubicBezTo>
                    <a:pt x="18" y="32"/>
                    <a:pt x="17" y="32"/>
                    <a:pt x="17" y="31"/>
                  </a:cubicBezTo>
                  <a:cubicBezTo>
                    <a:pt x="17" y="31"/>
                    <a:pt x="18" y="31"/>
                    <a:pt x="18" y="31"/>
                  </a:cubicBezTo>
                  <a:cubicBezTo>
                    <a:pt x="18" y="31"/>
                    <a:pt x="19" y="31"/>
                    <a:pt x="19" y="30"/>
                  </a:cubicBezTo>
                  <a:cubicBezTo>
                    <a:pt x="19" y="30"/>
                    <a:pt x="19" y="28"/>
                    <a:pt x="19" y="28"/>
                  </a:cubicBezTo>
                  <a:cubicBezTo>
                    <a:pt x="20" y="28"/>
                    <a:pt x="21" y="28"/>
                    <a:pt x="21" y="28"/>
                  </a:cubicBezTo>
                  <a:cubicBezTo>
                    <a:pt x="21" y="28"/>
                    <a:pt x="20" y="28"/>
                    <a:pt x="20" y="27"/>
                  </a:cubicBezTo>
                  <a:cubicBezTo>
                    <a:pt x="19" y="27"/>
                    <a:pt x="20" y="27"/>
                    <a:pt x="20" y="27"/>
                  </a:cubicBezTo>
                  <a:cubicBezTo>
                    <a:pt x="21" y="27"/>
                    <a:pt x="21" y="27"/>
                    <a:pt x="22" y="26"/>
                  </a:cubicBezTo>
                  <a:cubicBezTo>
                    <a:pt x="22" y="26"/>
                    <a:pt x="23" y="26"/>
                    <a:pt x="23" y="26"/>
                  </a:cubicBezTo>
                  <a:cubicBezTo>
                    <a:pt x="23" y="26"/>
                    <a:pt x="23" y="25"/>
                    <a:pt x="22" y="24"/>
                  </a:cubicBezTo>
                  <a:cubicBezTo>
                    <a:pt x="22" y="24"/>
                    <a:pt x="24" y="25"/>
                    <a:pt x="25" y="25"/>
                  </a:cubicBezTo>
                  <a:cubicBezTo>
                    <a:pt x="26" y="25"/>
                    <a:pt x="26" y="24"/>
                    <a:pt x="26" y="24"/>
                  </a:cubicBezTo>
                  <a:cubicBezTo>
                    <a:pt x="26" y="24"/>
                    <a:pt x="27" y="25"/>
                    <a:pt x="27" y="24"/>
                  </a:cubicBezTo>
                  <a:cubicBezTo>
                    <a:pt x="28" y="24"/>
                    <a:pt x="28" y="22"/>
                    <a:pt x="28" y="22"/>
                  </a:cubicBezTo>
                  <a:cubicBezTo>
                    <a:pt x="28" y="21"/>
                    <a:pt x="28" y="22"/>
                    <a:pt x="29" y="22"/>
                  </a:cubicBezTo>
                  <a:cubicBezTo>
                    <a:pt x="29" y="23"/>
                    <a:pt x="30" y="22"/>
                    <a:pt x="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2" y="20"/>
                    <a:pt x="34" y="19"/>
                    <a:pt x="34" y="18"/>
                  </a:cubicBezTo>
                  <a:cubicBezTo>
                    <a:pt x="35" y="18"/>
                    <a:pt x="36" y="17"/>
                    <a:pt x="37" y="16"/>
                  </a:cubicBezTo>
                  <a:cubicBezTo>
                    <a:pt x="38" y="16"/>
                    <a:pt x="39" y="15"/>
                    <a:pt x="40" y="15"/>
                  </a:cubicBezTo>
                  <a:cubicBezTo>
                    <a:pt x="41" y="15"/>
                    <a:pt x="42" y="16"/>
                    <a:pt x="43" y="16"/>
                  </a:cubicBezTo>
                  <a:cubicBezTo>
                    <a:pt x="45" y="16"/>
                    <a:pt x="45" y="16"/>
                    <a:pt x="46" y="15"/>
                  </a:cubicBezTo>
                  <a:cubicBezTo>
                    <a:pt x="47" y="15"/>
                    <a:pt x="47" y="15"/>
                    <a:pt x="48" y="14"/>
                  </a:cubicBezTo>
                  <a:cubicBezTo>
                    <a:pt x="49" y="14"/>
                    <a:pt x="50" y="13"/>
                    <a:pt x="51" y="13"/>
                  </a:cubicBezTo>
                  <a:cubicBezTo>
                    <a:pt x="51" y="13"/>
                    <a:pt x="53" y="12"/>
                    <a:pt x="52" y="12"/>
                  </a:cubicBezTo>
                  <a:cubicBezTo>
                    <a:pt x="52" y="12"/>
                    <a:pt x="51" y="11"/>
                    <a:pt x="51" y="11"/>
                  </a:cubicBezTo>
                  <a:cubicBezTo>
                    <a:pt x="51" y="10"/>
                    <a:pt x="52" y="9"/>
                    <a:pt x="52" y="9"/>
                  </a:cubicBezTo>
                  <a:cubicBezTo>
                    <a:pt x="53" y="9"/>
                    <a:pt x="53" y="8"/>
                    <a:pt x="52" y="8"/>
                  </a:cubicBezTo>
                  <a:cubicBezTo>
                    <a:pt x="52" y="8"/>
                    <a:pt x="52" y="6"/>
                    <a:pt x="52" y="6"/>
                  </a:cubicBezTo>
                  <a:cubicBezTo>
                    <a:pt x="52" y="5"/>
                    <a:pt x="52" y="5"/>
                    <a:pt x="53" y="5"/>
                  </a:cubicBezTo>
                  <a:cubicBezTo>
                    <a:pt x="53" y="5"/>
                    <a:pt x="52" y="3"/>
                    <a:pt x="51" y="3"/>
                  </a:cubicBezTo>
                  <a:cubicBezTo>
                    <a:pt x="51" y="3"/>
                    <a:pt x="51" y="2"/>
                    <a:pt x="51" y="2"/>
                  </a:cubicBezTo>
                  <a:cubicBezTo>
                    <a:pt x="51" y="1"/>
                    <a:pt x="50" y="1"/>
                    <a:pt x="49" y="1"/>
                  </a:cubicBezTo>
                  <a:cubicBezTo>
                    <a:pt x="48" y="0"/>
                    <a:pt x="48" y="1"/>
                    <a:pt x="48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6" y="1"/>
                    <a:pt x="45" y="1"/>
                    <a:pt x="44" y="1"/>
                  </a:cubicBezTo>
                  <a:cubicBezTo>
                    <a:pt x="44" y="2"/>
                    <a:pt x="45" y="2"/>
                    <a:pt x="45" y="3"/>
                  </a:cubicBezTo>
                  <a:cubicBezTo>
                    <a:pt x="45" y="3"/>
                    <a:pt x="43" y="4"/>
                    <a:pt x="43" y="5"/>
                  </a:cubicBezTo>
                  <a:cubicBezTo>
                    <a:pt x="43" y="6"/>
                    <a:pt x="42" y="7"/>
                    <a:pt x="41" y="8"/>
                  </a:cubicBezTo>
                  <a:cubicBezTo>
                    <a:pt x="40" y="8"/>
                    <a:pt x="40" y="8"/>
                    <a:pt x="39" y="9"/>
                  </a:cubicBezTo>
                  <a:cubicBezTo>
                    <a:pt x="38" y="10"/>
                    <a:pt x="36" y="10"/>
                    <a:pt x="35" y="10"/>
                  </a:cubicBezTo>
                  <a:cubicBezTo>
                    <a:pt x="33" y="10"/>
                    <a:pt x="34" y="11"/>
                    <a:pt x="33" y="11"/>
                  </a:cubicBezTo>
                  <a:cubicBezTo>
                    <a:pt x="32" y="11"/>
                    <a:pt x="32" y="10"/>
                    <a:pt x="31" y="9"/>
                  </a:cubicBezTo>
                  <a:cubicBezTo>
                    <a:pt x="31" y="9"/>
                    <a:pt x="31" y="9"/>
                    <a:pt x="31" y="10"/>
                  </a:cubicBezTo>
                  <a:cubicBezTo>
                    <a:pt x="30" y="10"/>
                    <a:pt x="30" y="10"/>
                    <a:pt x="29" y="10"/>
                  </a:cubicBezTo>
                  <a:cubicBezTo>
                    <a:pt x="29" y="11"/>
                    <a:pt x="27" y="9"/>
                    <a:pt x="27" y="9"/>
                  </a:cubicBezTo>
                  <a:cubicBezTo>
                    <a:pt x="27" y="9"/>
                    <a:pt x="26" y="9"/>
                    <a:pt x="26" y="10"/>
                  </a:cubicBezTo>
                  <a:cubicBezTo>
                    <a:pt x="25" y="10"/>
                    <a:pt x="25" y="10"/>
                    <a:pt x="24" y="10"/>
                  </a:cubicBezTo>
                  <a:cubicBezTo>
                    <a:pt x="23" y="10"/>
                    <a:pt x="24" y="10"/>
                    <a:pt x="24" y="11"/>
                  </a:cubicBezTo>
                  <a:cubicBezTo>
                    <a:pt x="25" y="11"/>
                    <a:pt x="24" y="11"/>
                    <a:pt x="24" y="12"/>
                  </a:cubicBezTo>
                  <a:cubicBezTo>
                    <a:pt x="23" y="12"/>
                    <a:pt x="21" y="14"/>
                    <a:pt x="20" y="14"/>
                  </a:cubicBezTo>
                  <a:cubicBezTo>
                    <a:pt x="19" y="15"/>
                    <a:pt x="20" y="15"/>
                    <a:pt x="19" y="15"/>
                  </a:cubicBezTo>
                  <a:cubicBezTo>
                    <a:pt x="18" y="15"/>
                    <a:pt x="19" y="14"/>
                    <a:pt x="18" y="14"/>
                  </a:cubicBezTo>
                  <a:cubicBezTo>
                    <a:pt x="17" y="14"/>
                    <a:pt x="18" y="15"/>
                    <a:pt x="18" y="16"/>
                  </a:cubicBezTo>
                  <a:cubicBezTo>
                    <a:pt x="18" y="16"/>
                    <a:pt x="17" y="16"/>
                    <a:pt x="17" y="17"/>
                  </a:cubicBezTo>
                  <a:cubicBezTo>
                    <a:pt x="16" y="17"/>
                    <a:pt x="15" y="17"/>
                    <a:pt x="14" y="18"/>
                  </a:cubicBezTo>
                  <a:cubicBezTo>
                    <a:pt x="13" y="18"/>
                    <a:pt x="14" y="19"/>
                    <a:pt x="14" y="19"/>
                  </a:cubicBezTo>
                  <a:cubicBezTo>
                    <a:pt x="14" y="20"/>
                    <a:pt x="14" y="20"/>
                    <a:pt x="13" y="20"/>
                  </a:cubicBezTo>
                  <a:cubicBezTo>
                    <a:pt x="13" y="20"/>
                    <a:pt x="11" y="20"/>
                    <a:pt x="12" y="20"/>
                  </a:cubicBezTo>
                  <a:cubicBezTo>
                    <a:pt x="13" y="21"/>
                    <a:pt x="11" y="23"/>
                    <a:pt x="10" y="23"/>
                  </a:cubicBezTo>
                  <a:cubicBezTo>
                    <a:pt x="10" y="24"/>
                    <a:pt x="10" y="23"/>
                    <a:pt x="9" y="23"/>
                  </a:cubicBezTo>
                  <a:cubicBezTo>
                    <a:pt x="9" y="23"/>
                    <a:pt x="8" y="23"/>
                    <a:pt x="8" y="24"/>
                  </a:cubicBezTo>
                  <a:cubicBezTo>
                    <a:pt x="8" y="24"/>
                    <a:pt x="8" y="24"/>
                    <a:pt x="9" y="24"/>
                  </a:cubicBezTo>
                  <a:cubicBezTo>
                    <a:pt x="9" y="24"/>
                    <a:pt x="8" y="25"/>
                    <a:pt x="8" y="26"/>
                  </a:cubicBezTo>
                  <a:cubicBezTo>
                    <a:pt x="8" y="26"/>
                    <a:pt x="9" y="26"/>
                    <a:pt x="9" y="27"/>
                  </a:cubicBezTo>
                  <a:cubicBezTo>
                    <a:pt x="9" y="27"/>
                    <a:pt x="8" y="27"/>
                    <a:pt x="7" y="27"/>
                  </a:cubicBezTo>
                  <a:cubicBezTo>
                    <a:pt x="7" y="27"/>
                    <a:pt x="8" y="28"/>
                    <a:pt x="9" y="29"/>
                  </a:cubicBezTo>
                  <a:cubicBezTo>
                    <a:pt x="9" y="29"/>
                    <a:pt x="7" y="29"/>
                    <a:pt x="7" y="29"/>
                  </a:cubicBezTo>
                  <a:cubicBezTo>
                    <a:pt x="6" y="29"/>
                    <a:pt x="7" y="30"/>
                    <a:pt x="7" y="31"/>
                  </a:cubicBezTo>
                  <a:cubicBezTo>
                    <a:pt x="6" y="31"/>
                    <a:pt x="8" y="32"/>
                    <a:pt x="8" y="32"/>
                  </a:cubicBezTo>
                  <a:cubicBezTo>
                    <a:pt x="8" y="33"/>
                    <a:pt x="7" y="32"/>
                    <a:pt x="5" y="32"/>
                  </a:cubicBezTo>
                  <a:cubicBezTo>
                    <a:pt x="4" y="32"/>
                    <a:pt x="4" y="32"/>
                    <a:pt x="4" y="33"/>
                  </a:cubicBezTo>
                  <a:cubicBezTo>
                    <a:pt x="4" y="33"/>
                    <a:pt x="4" y="34"/>
                    <a:pt x="3" y="34"/>
                  </a:cubicBezTo>
                  <a:cubicBezTo>
                    <a:pt x="2" y="34"/>
                    <a:pt x="2" y="34"/>
                    <a:pt x="1" y="36"/>
                  </a:cubicBezTo>
                  <a:cubicBezTo>
                    <a:pt x="0" y="37"/>
                    <a:pt x="3" y="35"/>
                    <a:pt x="3" y="3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16" name="Freeform 118"/>
            <p:cNvSpPr/>
            <p:nvPr/>
          </p:nvSpPr>
          <p:spPr bwMode="auto">
            <a:xfrm>
              <a:off x="5033401" y="1809751"/>
              <a:ext cx="29633" cy="21167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1" y="4"/>
                </a:cxn>
              </a:cxnLst>
              <a:rect l="0" t="0" r="r" b="b"/>
              <a:pathLst>
                <a:path w="6" h="4">
                  <a:moveTo>
                    <a:pt x="1" y="4"/>
                  </a:moveTo>
                  <a:cubicBezTo>
                    <a:pt x="2" y="4"/>
                    <a:pt x="5" y="3"/>
                    <a:pt x="5" y="2"/>
                  </a:cubicBezTo>
                  <a:cubicBezTo>
                    <a:pt x="5" y="1"/>
                    <a:pt x="6" y="0"/>
                    <a:pt x="5" y="0"/>
                  </a:cubicBezTo>
                  <a:cubicBezTo>
                    <a:pt x="4" y="0"/>
                    <a:pt x="1" y="2"/>
                    <a:pt x="1" y="2"/>
                  </a:cubicBezTo>
                  <a:cubicBezTo>
                    <a:pt x="1" y="3"/>
                    <a:pt x="0" y="4"/>
                    <a:pt x="1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17" name="Freeform 119"/>
            <p:cNvSpPr/>
            <p:nvPr/>
          </p:nvSpPr>
          <p:spPr bwMode="auto">
            <a:xfrm>
              <a:off x="4938151" y="1875367"/>
              <a:ext cx="25400" cy="25400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1" y="4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2" y="3"/>
                    <a:pt x="5" y="2"/>
                    <a:pt x="5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3" y="2"/>
                    <a:pt x="2" y="2"/>
                  </a:cubicBezTo>
                  <a:cubicBezTo>
                    <a:pt x="2" y="3"/>
                    <a:pt x="0" y="5"/>
                    <a:pt x="1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18" name="Freeform 120"/>
            <p:cNvSpPr/>
            <p:nvPr/>
          </p:nvSpPr>
          <p:spPr bwMode="auto">
            <a:xfrm>
              <a:off x="5238717" y="2874433"/>
              <a:ext cx="44451" cy="25400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8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7" y="4"/>
                </a:cxn>
              </a:cxnLst>
              <a:rect l="0" t="0" r="r" b="b"/>
              <a:pathLst>
                <a:path w="9" h="5">
                  <a:moveTo>
                    <a:pt x="7" y="4"/>
                  </a:moveTo>
                  <a:cubicBezTo>
                    <a:pt x="7" y="4"/>
                    <a:pt x="8" y="1"/>
                    <a:pt x="8" y="0"/>
                  </a:cubicBezTo>
                  <a:cubicBezTo>
                    <a:pt x="9" y="0"/>
                    <a:pt x="5" y="2"/>
                    <a:pt x="3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6" y="4"/>
                    <a:pt x="7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19" name="Freeform 121"/>
            <p:cNvSpPr/>
            <p:nvPr/>
          </p:nvSpPr>
          <p:spPr bwMode="auto">
            <a:xfrm>
              <a:off x="2087000" y="2495551"/>
              <a:ext cx="86784" cy="59267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10" y="10"/>
                </a:cxn>
                <a:cxn ang="0">
                  <a:pos x="15" y="12"/>
                </a:cxn>
                <a:cxn ang="0">
                  <a:pos x="14" y="8"/>
                </a:cxn>
                <a:cxn ang="0">
                  <a:pos x="11" y="5"/>
                </a:cxn>
                <a:cxn ang="0">
                  <a:pos x="8" y="2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7" y="7"/>
                </a:cxn>
                <a:cxn ang="0">
                  <a:pos x="9" y="9"/>
                </a:cxn>
              </a:cxnLst>
              <a:rect l="0" t="0" r="r" b="b"/>
              <a:pathLst>
                <a:path w="17" h="12">
                  <a:moveTo>
                    <a:pt x="9" y="9"/>
                  </a:moveTo>
                  <a:cubicBezTo>
                    <a:pt x="9" y="9"/>
                    <a:pt x="10" y="9"/>
                    <a:pt x="10" y="10"/>
                  </a:cubicBezTo>
                  <a:cubicBezTo>
                    <a:pt x="11" y="11"/>
                    <a:pt x="14" y="12"/>
                    <a:pt x="15" y="12"/>
                  </a:cubicBezTo>
                  <a:cubicBezTo>
                    <a:pt x="17" y="12"/>
                    <a:pt x="15" y="9"/>
                    <a:pt x="14" y="8"/>
                  </a:cubicBezTo>
                  <a:cubicBezTo>
                    <a:pt x="13" y="6"/>
                    <a:pt x="11" y="6"/>
                    <a:pt x="11" y="5"/>
                  </a:cubicBezTo>
                  <a:cubicBezTo>
                    <a:pt x="11" y="4"/>
                    <a:pt x="9" y="2"/>
                    <a:pt x="8" y="2"/>
                  </a:cubicBezTo>
                  <a:cubicBezTo>
                    <a:pt x="7" y="2"/>
                    <a:pt x="3" y="0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" y="3"/>
                    <a:pt x="5" y="6"/>
                    <a:pt x="7" y="7"/>
                  </a:cubicBezTo>
                  <a:cubicBezTo>
                    <a:pt x="8" y="8"/>
                    <a:pt x="8" y="9"/>
                    <a:pt x="9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20" name="Freeform 122"/>
            <p:cNvSpPr/>
            <p:nvPr/>
          </p:nvSpPr>
          <p:spPr bwMode="auto">
            <a:xfrm>
              <a:off x="2048901" y="2341033"/>
              <a:ext cx="38100" cy="33867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6" y="4"/>
                </a:cxn>
                <a:cxn ang="0">
                  <a:pos x="4" y="3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4" y="7"/>
                </a:cxn>
                <a:cxn ang="0">
                  <a:pos x="8" y="5"/>
                </a:cxn>
              </a:cxnLst>
              <a:rect l="0" t="0" r="r" b="b"/>
              <a:pathLst>
                <a:path w="8" h="7">
                  <a:moveTo>
                    <a:pt x="8" y="5"/>
                  </a:moveTo>
                  <a:cubicBezTo>
                    <a:pt x="8" y="4"/>
                    <a:pt x="7" y="3"/>
                    <a:pt x="6" y="4"/>
                  </a:cubicBezTo>
                  <a:cubicBezTo>
                    <a:pt x="5" y="4"/>
                    <a:pt x="5" y="4"/>
                    <a:pt x="4" y="3"/>
                  </a:cubicBezTo>
                  <a:cubicBezTo>
                    <a:pt x="3" y="2"/>
                    <a:pt x="3" y="0"/>
                    <a:pt x="2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1" y="6"/>
                    <a:pt x="0" y="5"/>
                    <a:pt x="0" y="6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7" y="6"/>
                    <a:pt x="8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21" name="Freeform 123"/>
            <p:cNvSpPr/>
            <p:nvPr/>
          </p:nvSpPr>
          <p:spPr bwMode="auto">
            <a:xfrm>
              <a:off x="2038318" y="2389718"/>
              <a:ext cx="29633" cy="55033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2" y="1"/>
                </a:cxn>
                <a:cxn ang="0">
                  <a:pos x="0" y="6"/>
                </a:cxn>
                <a:cxn ang="0">
                  <a:pos x="1" y="10"/>
                </a:cxn>
                <a:cxn ang="0">
                  <a:pos x="3" y="6"/>
                </a:cxn>
                <a:cxn ang="0">
                  <a:pos x="5" y="2"/>
                </a:cxn>
                <a:cxn ang="0">
                  <a:pos x="3" y="2"/>
                </a:cxn>
              </a:cxnLst>
              <a:rect l="0" t="0" r="r" b="b"/>
              <a:pathLst>
                <a:path w="6" h="11">
                  <a:moveTo>
                    <a:pt x="3" y="2"/>
                  </a:moveTo>
                  <a:cubicBezTo>
                    <a:pt x="2" y="1"/>
                    <a:pt x="2" y="0"/>
                    <a:pt x="2" y="1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0" y="7"/>
                    <a:pt x="0" y="11"/>
                    <a:pt x="1" y="10"/>
                  </a:cubicBezTo>
                  <a:cubicBezTo>
                    <a:pt x="2" y="10"/>
                    <a:pt x="3" y="7"/>
                    <a:pt x="3" y="6"/>
                  </a:cubicBezTo>
                  <a:cubicBezTo>
                    <a:pt x="3" y="5"/>
                    <a:pt x="6" y="2"/>
                    <a:pt x="5" y="2"/>
                  </a:cubicBezTo>
                  <a:cubicBezTo>
                    <a:pt x="4" y="2"/>
                    <a:pt x="3" y="2"/>
                    <a:pt x="3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22" name="Freeform 124"/>
            <p:cNvSpPr/>
            <p:nvPr/>
          </p:nvSpPr>
          <p:spPr bwMode="auto">
            <a:xfrm>
              <a:off x="2012917" y="2286001"/>
              <a:ext cx="25400" cy="55033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1" y="0"/>
                </a:cxn>
                <a:cxn ang="0">
                  <a:pos x="3" y="4"/>
                </a:cxn>
                <a:cxn ang="0">
                  <a:pos x="3" y="10"/>
                </a:cxn>
                <a:cxn ang="0">
                  <a:pos x="5" y="6"/>
                </a:cxn>
                <a:cxn ang="0">
                  <a:pos x="4" y="3"/>
                </a:cxn>
                <a:cxn ang="0">
                  <a:pos x="3" y="1"/>
                </a:cxn>
              </a:cxnLst>
              <a:rect l="0" t="0" r="r" b="b"/>
              <a:pathLst>
                <a:path w="5" h="11">
                  <a:moveTo>
                    <a:pt x="3" y="1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2" y="3"/>
                    <a:pt x="3" y="4"/>
                  </a:cubicBezTo>
                  <a:cubicBezTo>
                    <a:pt x="3" y="5"/>
                    <a:pt x="3" y="8"/>
                    <a:pt x="3" y="10"/>
                  </a:cubicBezTo>
                  <a:cubicBezTo>
                    <a:pt x="4" y="11"/>
                    <a:pt x="5" y="7"/>
                    <a:pt x="5" y="6"/>
                  </a:cubicBezTo>
                  <a:cubicBezTo>
                    <a:pt x="5" y="5"/>
                    <a:pt x="4" y="4"/>
                    <a:pt x="4" y="3"/>
                  </a:cubicBezTo>
                  <a:cubicBezTo>
                    <a:pt x="4" y="3"/>
                    <a:pt x="4" y="2"/>
                    <a:pt x="3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23" name="Freeform 125"/>
            <p:cNvSpPr/>
            <p:nvPr/>
          </p:nvSpPr>
          <p:spPr bwMode="auto">
            <a:xfrm>
              <a:off x="2042551" y="2286000"/>
              <a:ext cx="21167" cy="338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4" y="3"/>
                </a:cxn>
                <a:cxn ang="0">
                  <a:pos x="0" y="0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cubicBezTo>
                    <a:pt x="0" y="0"/>
                    <a:pt x="1" y="2"/>
                    <a:pt x="1" y="3"/>
                  </a:cubicBezTo>
                  <a:cubicBezTo>
                    <a:pt x="2" y="4"/>
                    <a:pt x="0" y="4"/>
                    <a:pt x="1" y="5"/>
                  </a:cubicBezTo>
                  <a:cubicBezTo>
                    <a:pt x="1" y="7"/>
                    <a:pt x="3" y="3"/>
                    <a:pt x="4" y="3"/>
                  </a:cubicBezTo>
                  <a:cubicBezTo>
                    <a:pt x="4" y="2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24" name="Freeform 126"/>
            <p:cNvSpPr/>
            <p:nvPr/>
          </p:nvSpPr>
          <p:spPr bwMode="auto">
            <a:xfrm>
              <a:off x="2053134" y="2309285"/>
              <a:ext cx="14817" cy="21167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1" y="4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3"/>
                    <a:pt x="3" y="0"/>
                    <a:pt x="1" y="1"/>
                  </a:cubicBezTo>
                  <a:cubicBezTo>
                    <a:pt x="0" y="1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25" name="Freeform 127"/>
            <p:cNvSpPr/>
            <p:nvPr/>
          </p:nvSpPr>
          <p:spPr bwMode="auto">
            <a:xfrm>
              <a:off x="1648852" y="2286001"/>
              <a:ext cx="55033" cy="4868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9" y="1"/>
                </a:cxn>
                <a:cxn ang="0">
                  <a:pos x="9" y="2"/>
                </a:cxn>
                <a:cxn ang="0">
                  <a:pos x="6" y="2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3" y="9"/>
                </a:cxn>
                <a:cxn ang="0">
                  <a:pos x="6" y="7"/>
                </a:cxn>
                <a:cxn ang="0">
                  <a:pos x="7" y="8"/>
                </a:cxn>
                <a:cxn ang="0">
                  <a:pos x="10" y="5"/>
                </a:cxn>
                <a:cxn ang="0">
                  <a:pos x="10" y="3"/>
                </a:cxn>
              </a:cxnLst>
              <a:rect l="0" t="0" r="r" b="b"/>
              <a:pathLst>
                <a:path w="11" h="10">
                  <a:moveTo>
                    <a:pt x="10" y="3"/>
                  </a:moveTo>
                  <a:cubicBezTo>
                    <a:pt x="10" y="2"/>
                    <a:pt x="10" y="2"/>
                    <a:pt x="9" y="1"/>
                  </a:cubicBezTo>
                  <a:cubicBezTo>
                    <a:pt x="9" y="0"/>
                    <a:pt x="9" y="2"/>
                    <a:pt x="9" y="2"/>
                  </a:cubicBezTo>
                  <a:cubicBezTo>
                    <a:pt x="9" y="2"/>
                    <a:pt x="7" y="2"/>
                    <a:pt x="6" y="2"/>
                  </a:cubicBezTo>
                  <a:cubicBezTo>
                    <a:pt x="5" y="2"/>
                    <a:pt x="6" y="3"/>
                    <a:pt x="5" y="4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2" y="4"/>
                    <a:pt x="2" y="5"/>
                    <a:pt x="1" y="6"/>
                  </a:cubicBezTo>
                  <a:cubicBezTo>
                    <a:pt x="0" y="7"/>
                    <a:pt x="2" y="7"/>
                    <a:pt x="2" y="7"/>
                  </a:cubicBezTo>
                  <a:cubicBezTo>
                    <a:pt x="3" y="7"/>
                    <a:pt x="2" y="8"/>
                    <a:pt x="3" y="9"/>
                  </a:cubicBezTo>
                  <a:cubicBezTo>
                    <a:pt x="3" y="10"/>
                    <a:pt x="5" y="7"/>
                    <a:pt x="6" y="7"/>
                  </a:cubicBezTo>
                  <a:cubicBezTo>
                    <a:pt x="6" y="6"/>
                    <a:pt x="6" y="7"/>
                    <a:pt x="7" y="8"/>
                  </a:cubicBezTo>
                  <a:cubicBezTo>
                    <a:pt x="7" y="8"/>
                    <a:pt x="9" y="5"/>
                    <a:pt x="10" y="5"/>
                  </a:cubicBezTo>
                  <a:cubicBezTo>
                    <a:pt x="11" y="4"/>
                    <a:pt x="11" y="3"/>
                    <a:pt x="10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26" name="Freeform 128"/>
            <p:cNvSpPr/>
            <p:nvPr/>
          </p:nvSpPr>
          <p:spPr bwMode="auto">
            <a:xfrm>
              <a:off x="1703884" y="2279651"/>
              <a:ext cx="19051" cy="1058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4" y="1"/>
                </a:cxn>
                <a:cxn ang="0">
                  <a:pos x="1" y="0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0" y="0"/>
                    <a:pt x="0" y="2"/>
                    <a:pt x="1" y="2"/>
                  </a:cubicBezTo>
                  <a:cubicBezTo>
                    <a:pt x="2" y="1"/>
                    <a:pt x="4" y="1"/>
                    <a:pt x="4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27" name="Freeform 129"/>
            <p:cNvSpPr/>
            <p:nvPr/>
          </p:nvSpPr>
          <p:spPr bwMode="auto">
            <a:xfrm>
              <a:off x="1432952" y="2374901"/>
              <a:ext cx="29633" cy="14817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2" y="1"/>
                </a:cxn>
              </a:cxnLst>
              <a:rect l="0" t="0" r="r" b="b"/>
              <a:pathLst>
                <a:path w="6" h="3">
                  <a:moveTo>
                    <a:pt x="2" y="1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3" y="2"/>
                    <a:pt x="4" y="2"/>
                  </a:cubicBezTo>
                  <a:cubicBezTo>
                    <a:pt x="6" y="2"/>
                    <a:pt x="5" y="1"/>
                    <a:pt x="5" y="0"/>
                  </a:cubicBezTo>
                  <a:cubicBezTo>
                    <a:pt x="5" y="0"/>
                    <a:pt x="3" y="1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28" name="Freeform 130"/>
            <p:cNvSpPr/>
            <p:nvPr/>
          </p:nvSpPr>
          <p:spPr bwMode="auto">
            <a:xfrm>
              <a:off x="1367334" y="2404534"/>
              <a:ext cx="21167" cy="2116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3" y="0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3" y="0"/>
                    <a:pt x="0" y="3"/>
                    <a:pt x="0" y="3"/>
                  </a:cubicBezTo>
                  <a:cubicBezTo>
                    <a:pt x="1" y="4"/>
                    <a:pt x="4" y="2"/>
                    <a:pt x="4" y="2"/>
                  </a:cubicBezTo>
                  <a:cubicBezTo>
                    <a:pt x="4" y="1"/>
                    <a:pt x="4" y="1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29" name="Freeform 131"/>
            <p:cNvSpPr/>
            <p:nvPr/>
          </p:nvSpPr>
          <p:spPr bwMode="auto">
            <a:xfrm>
              <a:off x="1333468" y="2419351"/>
              <a:ext cx="29633" cy="2116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4" y="0"/>
                </a:cxn>
                <a:cxn ang="0">
                  <a:pos x="0" y="3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cubicBezTo>
                    <a:pt x="1" y="4"/>
                    <a:pt x="6" y="0"/>
                    <a:pt x="4" y="0"/>
                  </a:cubicBezTo>
                  <a:cubicBezTo>
                    <a:pt x="4" y="0"/>
                    <a:pt x="0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30" name="Freeform 132"/>
            <p:cNvSpPr/>
            <p:nvPr/>
          </p:nvSpPr>
          <p:spPr bwMode="auto">
            <a:xfrm>
              <a:off x="1447767" y="2209801"/>
              <a:ext cx="35984" cy="21167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1" y="2"/>
                </a:cxn>
                <a:cxn ang="0">
                  <a:pos x="3" y="4"/>
                </a:cxn>
                <a:cxn ang="0">
                  <a:pos x="6" y="4"/>
                </a:cxn>
                <a:cxn ang="0">
                  <a:pos x="6" y="1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6" y="0"/>
                    <a:pt x="2" y="1"/>
                    <a:pt x="1" y="2"/>
                  </a:cubicBezTo>
                  <a:cubicBezTo>
                    <a:pt x="0" y="3"/>
                    <a:pt x="2" y="4"/>
                    <a:pt x="3" y="4"/>
                  </a:cubicBezTo>
                  <a:cubicBezTo>
                    <a:pt x="3" y="4"/>
                    <a:pt x="5" y="4"/>
                    <a:pt x="6" y="4"/>
                  </a:cubicBezTo>
                  <a:cubicBezTo>
                    <a:pt x="7" y="4"/>
                    <a:pt x="6" y="1"/>
                    <a:pt x="6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31" name="Freeform 133"/>
            <p:cNvSpPr/>
            <p:nvPr/>
          </p:nvSpPr>
          <p:spPr bwMode="auto">
            <a:xfrm>
              <a:off x="2997168" y="2425700"/>
              <a:ext cx="40217" cy="1905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6" y="3"/>
                </a:cxn>
                <a:cxn ang="0">
                  <a:pos x="5" y="1"/>
                </a:cxn>
                <a:cxn ang="0">
                  <a:pos x="1" y="0"/>
                </a:cxn>
              </a:cxnLst>
              <a:rect l="0" t="0" r="r" b="b"/>
              <a:pathLst>
                <a:path w="8" h="4">
                  <a:moveTo>
                    <a:pt x="1" y="0"/>
                  </a:moveTo>
                  <a:cubicBezTo>
                    <a:pt x="1" y="0"/>
                    <a:pt x="0" y="1"/>
                    <a:pt x="1" y="2"/>
                  </a:cubicBezTo>
                  <a:cubicBezTo>
                    <a:pt x="2" y="3"/>
                    <a:pt x="5" y="4"/>
                    <a:pt x="6" y="3"/>
                  </a:cubicBezTo>
                  <a:cubicBezTo>
                    <a:pt x="8" y="3"/>
                    <a:pt x="7" y="2"/>
                    <a:pt x="5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32" name="Freeform 134"/>
            <p:cNvSpPr/>
            <p:nvPr/>
          </p:nvSpPr>
          <p:spPr bwMode="auto">
            <a:xfrm>
              <a:off x="4813267" y="2349501"/>
              <a:ext cx="33867" cy="29633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6"/>
                </a:cxn>
                <a:cxn ang="0">
                  <a:pos x="6" y="3"/>
                </a:cxn>
                <a:cxn ang="0">
                  <a:pos x="7" y="0"/>
                </a:cxn>
                <a:cxn ang="0">
                  <a:pos x="4" y="2"/>
                </a:cxn>
              </a:cxnLst>
              <a:rect l="0" t="0" r="r" b="b"/>
              <a:pathLst>
                <a:path w="7" h="6">
                  <a:moveTo>
                    <a:pt x="4" y="2"/>
                  </a:moveTo>
                  <a:cubicBezTo>
                    <a:pt x="3" y="2"/>
                    <a:pt x="1" y="2"/>
                    <a:pt x="0" y="2"/>
                  </a:cubicBezTo>
                  <a:cubicBezTo>
                    <a:pt x="0" y="2"/>
                    <a:pt x="0" y="3"/>
                    <a:pt x="2" y="4"/>
                  </a:cubicBezTo>
                  <a:cubicBezTo>
                    <a:pt x="3" y="5"/>
                    <a:pt x="3" y="6"/>
                    <a:pt x="4" y="6"/>
                  </a:cubicBezTo>
                  <a:cubicBezTo>
                    <a:pt x="5" y="6"/>
                    <a:pt x="5" y="6"/>
                    <a:pt x="6" y="6"/>
                  </a:cubicBezTo>
                  <a:cubicBezTo>
                    <a:pt x="7" y="6"/>
                    <a:pt x="6" y="4"/>
                    <a:pt x="6" y="3"/>
                  </a:cubicBezTo>
                  <a:cubicBezTo>
                    <a:pt x="6" y="2"/>
                    <a:pt x="6" y="1"/>
                    <a:pt x="7" y="0"/>
                  </a:cubicBezTo>
                  <a:cubicBezTo>
                    <a:pt x="7" y="0"/>
                    <a:pt x="4" y="1"/>
                    <a:pt x="4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33" name="Freeform 135"/>
            <p:cNvSpPr/>
            <p:nvPr/>
          </p:nvSpPr>
          <p:spPr bwMode="auto">
            <a:xfrm>
              <a:off x="4957200" y="2294467"/>
              <a:ext cx="25400" cy="35984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5" y="1"/>
                </a:cxn>
                <a:cxn ang="0">
                  <a:pos x="2" y="2"/>
                </a:cxn>
                <a:cxn ang="0">
                  <a:pos x="1" y="6"/>
                </a:cxn>
                <a:cxn ang="0">
                  <a:pos x="3" y="4"/>
                </a:cxn>
              </a:cxnLst>
              <a:rect l="0" t="0" r="r" b="b"/>
              <a:pathLst>
                <a:path w="5" h="7">
                  <a:moveTo>
                    <a:pt x="3" y="4"/>
                  </a:moveTo>
                  <a:cubicBezTo>
                    <a:pt x="4" y="3"/>
                    <a:pt x="4" y="2"/>
                    <a:pt x="5" y="1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7"/>
                    <a:pt x="3" y="4"/>
                    <a:pt x="3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34" name="Freeform 136"/>
            <p:cNvSpPr/>
            <p:nvPr/>
          </p:nvSpPr>
          <p:spPr bwMode="auto">
            <a:xfrm>
              <a:off x="5027051" y="2275418"/>
              <a:ext cx="25400" cy="14817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2" y="3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cubicBezTo>
                    <a:pt x="3" y="3"/>
                    <a:pt x="4" y="1"/>
                    <a:pt x="5" y="1"/>
                  </a:cubicBezTo>
                  <a:cubicBezTo>
                    <a:pt x="5" y="0"/>
                    <a:pt x="5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3"/>
                    <a:pt x="2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35" name="Freeform 137"/>
            <p:cNvSpPr/>
            <p:nvPr/>
          </p:nvSpPr>
          <p:spPr bwMode="auto">
            <a:xfrm>
              <a:off x="5033401" y="2260601"/>
              <a:ext cx="14817" cy="423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3" y="1"/>
                    <a:pt x="2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36" name="Freeform 138"/>
            <p:cNvSpPr/>
            <p:nvPr/>
          </p:nvSpPr>
          <p:spPr bwMode="auto">
            <a:xfrm>
              <a:off x="5782700" y="4144433"/>
              <a:ext cx="25400" cy="2540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4" y="4"/>
                </a:cxn>
                <a:cxn ang="0">
                  <a:pos x="2" y="1"/>
                </a:cxn>
              </a:cxnLst>
              <a:rect l="0" t="0" r="r" b="b"/>
              <a:pathLst>
                <a:path w="5" h="5">
                  <a:moveTo>
                    <a:pt x="2" y="1"/>
                  </a:moveTo>
                  <a:cubicBezTo>
                    <a:pt x="0" y="2"/>
                    <a:pt x="3" y="5"/>
                    <a:pt x="4" y="4"/>
                  </a:cubicBezTo>
                  <a:cubicBezTo>
                    <a:pt x="5" y="2"/>
                    <a:pt x="3" y="0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37" name="Freeform 139"/>
            <p:cNvSpPr/>
            <p:nvPr/>
          </p:nvSpPr>
          <p:spPr bwMode="auto">
            <a:xfrm>
              <a:off x="8123733" y="3865034"/>
              <a:ext cx="33867" cy="1481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2"/>
                </a:cxn>
                <a:cxn ang="0">
                  <a:pos x="7" y="2"/>
                </a:cxn>
                <a:cxn ang="0">
                  <a:pos x="1" y="0"/>
                </a:cxn>
              </a:cxnLst>
              <a:rect l="0" t="0" r="r" b="b"/>
              <a:pathLst>
                <a:path w="7" h="3">
                  <a:moveTo>
                    <a:pt x="1" y="0"/>
                  </a:moveTo>
                  <a:cubicBezTo>
                    <a:pt x="0" y="0"/>
                    <a:pt x="2" y="1"/>
                    <a:pt x="3" y="2"/>
                  </a:cubicBezTo>
                  <a:cubicBezTo>
                    <a:pt x="4" y="3"/>
                    <a:pt x="6" y="3"/>
                    <a:pt x="7" y="2"/>
                  </a:cubicBezTo>
                  <a:cubicBezTo>
                    <a:pt x="7" y="1"/>
                    <a:pt x="2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38" name="Freeform 140"/>
            <p:cNvSpPr/>
            <p:nvPr/>
          </p:nvSpPr>
          <p:spPr bwMode="auto">
            <a:xfrm>
              <a:off x="8187234" y="3890433"/>
              <a:ext cx="21167" cy="1058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2"/>
                </a:cxn>
                <a:cxn ang="0">
                  <a:pos x="0" y="1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0" y="2"/>
                    <a:pt x="4" y="2"/>
                    <a:pt x="4" y="2"/>
                  </a:cubicBezTo>
                  <a:cubicBezTo>
                    <a:pt x="4" y="1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39" name="Freeform 141"/>
            <p:cNvSpPr/>
            <p:nvPr/>
          </p:nvSpPr>
          <p:spPr bwMode="auto">
            <a:xfrm>
              <a:off x="8077167" y="3820585"/>
              <a:ext cx="50800" cy="29633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2" y="0"/>
                </a:cxn>
                <a:cxn ang="0">
                  <a:pos x="9" y="5"/>
                </a:cxn>
              </a:cxnLst>
              <a:rect l="0" t="0" r="r" b="b"/>
              <a:pathLst>
                <a:path w="10" h="6">
                  <a:moveTo>
                    <a:pt x="9" y="5"/>
                  </a:moveTo>
                  <a:cubicBezTo>
                    <a:pt x="10" y="3"/>
                    <a:pt x="5" y="0"/>
                    <a:pt x="2" y="0"/>
                  </a:cubicBezTo>
                  <a:cubicBezTo>
                    <a:pt x="0" y="0"/>
                    <a:pt x="8" y="6"/>
                    <a:pt x="9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40" name="Freeform 142"/>
            <p:cNvSpPr/>
            <p:nvPr/>
          </p:nvSpPr>
          <p:spPr bwMode="auto">
            <a:xfrm>
              <a:off x="4868301" y="2870200"/>
              <a:ext cx="14817" cy="1058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1" y="2"/>
                    <a:pt x="3" y="2"/>
                    <a:pt x="2" y="1"/>
                  </a:cubicBezTo>
                  <a:cubicBezTo>
                    <a:pt x="2" y="0"/>
                    <a:pt x="0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41" name="Freeform 143"/>
            <p:cNvSpPr/>
            <p:nvPr/>
          </p:nvSpPr>
          <p:spPr bwMode="auto">
            <a:xfrm>
              <a:off x="4038567" y="3335867"/>
              <a:ext cx="19051" cy="8467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3" y="2"/>
                </a:cxn>
                <a:cxn ang="0">
                  <a:pos x="2" y="1"/>
                </a:cxn>
              </a:cxnLst>
              <a:rect l="0" t="0" r="r" b="b"/>
              <a:pathLst>
                <a:path w="4" h="2">
                  <a:moveTo>
                    <a:pt x="2" y="1"/>
                  </a:moveTo>
                  <a:cubicBezTo>
                    <a:pt x="0" y="1"/>
                    <a:pt x="2" y="2"/>
                    <a:pt x="3" y="2"/>
                  </a:cubicBezTo>
                  <a:cubicBezTo>
                    <a:pt x="4" y="1"/>
                    <a:pt x="3" y="0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42" name="Freeform 144"/>
            <p:cNvSpPr/>
            <p:nvPr/>
          </p:nvSpPr>
          <p:spPr bwMode="auto">
            <a:xfrm>
              <a:off x="4713784" y="3585633"/>
              <a:ext cx="19051" cy="10584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2" y="0"/>
                </a:cxn>
                <a:cxn ang="0">
                  <a:pos x="3" y="2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cubicBezTo>
                    <a:pt x="3" y="1"/>
                    <a:pt x="4" y="0"/>
                    <a:pt x="2" y="0"/>
                  </a:cubicBezTo>
                  <a:cubicBezTo>
                    <a:pt x="0" y="1"/>
                    <a:pt x="3" y="2"/>
                    <a:pt x="3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43" name="Freeform 145"/>
            <p:cNvSpPr/>
            <p:nvPr/>
          </p:nvSpPr>
          <p:spPr bwMode="auto">
            <a:xfrm>
              <a:off x="4677800" y="3644901"/>
              <a:ext cx="10584" cy="635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44" name="Freeform 146"/>
            <p:cNvSpPr/>
            <p:nvPr/>
          </p:nvSpPr>
          <p:spPr bwMode="auto">
            <a:xfrm>
              <a:off x="5763652" y="3744384"/>
              <a:ext cx="14817" cy="1058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2"/>
                </a:cxn>
                <a:cxn ang="0">
                  <a:pos x="1" y="1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0" y="1"/>
                    <a:pt x="2" y="2"/>
                    <a:pt x="2" y="2"/>
                  </a:cubicBezTo>
                  <a:cubicBezTo>
                    <a:pt x="3" y="1"/>
                    <a:pt x="3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45" name="Freeform 147"/>
            <p:cNvSpPr/>
            <p:nvPr/>
          </p:nvSpPr>
          <p:spPr bwMode="auto">
            <a:xfrm>
              <a:off x="5617600" y="3079751"/>
              <a:ext cx="10584" cy="1058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1"/>
                    <a:pt x="1" y="2"/>
                    <a:pt x="2" y="1"/>
                  </a:cubicBezTo>
                  <a:cubicBezTo>
                    <a:pt x="2" y="1"/>
                    <a:pt x="1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46" name="Freeform 148"/>
            <p:cNvSpPr/>
            <p:nvPr/>
          </p:nvSpPr>
          <p:spPr bwMode="auto">
            <a:xfrm>
              <a:off x="5492717" y="3920068"/>
              <a:ext cx="25400" cy="1481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3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0" y="0"/>
                    <a:pt x="1" y="3"/>
                    <a:pt x="3" y="3"/>
                  </a:cubicBezTo>
                  <a:cubicBezTo>
                    <a:pt x="5" y="3"/>
                    <a:pt x="3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47" name="Freeform 149"/>
            <p:cNvSpPr/>
            <p:nvPr/>
          </p:nvSpPr>
          <p:spPr bwMode="auto">
            <a:xfrm>
              <a:off x="3223651" y="3420533"/>
              <a:ext cx="19051" cy="19051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1" y="2"/>
                </a:cxn>
                <a:cxn ang="0">
                  <a:pos x="3" y="3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4" y="1"/>
                    <a:pt x="1" y="0"/>
                    <a:pt x="1" y="2"/>
                  </a:cubicBezTo>
                  <a:cubicBezTo>
                    <a:pt x="0" y="4"/>
                    <a:pt x="2" y="4"/>
                    <a:pt x="3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48" name="Freeform 150"/>
            <p:cNvSpPr/>
            <p:nvPr/>
          </p:nvSpPr>
          <p:spPr bwMode="auto">
            <a:xfrm>
              <a:off x="7488733" y="2664885"/>
              <a:ext cx="19051" cy="21167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1" y="4"/>
                </a:cxn>
                <a:cxn ang="0">
                  <a:pos x="4" y="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3" y="0"/>
                    <a:pt x="0" y="3"/>
                    <a:pt x="1" y="4"/>
                  </a:cubicBezTo>
                  <a:cubicBezTo>
                    <a:pt x="1" y="4"/>
                    <a:pt x="4" y="1"/>
                    <a:pt x="4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49" name="Freeform 151"/>
            <p:cNvSpPr/>
            <p:nvPr/>
          </p:nvSpPr>
          <p:spPr bwMode="auto">
            <a:xfrm>
              <a:off x="7507784" y="2639484"/>
              <a:ext cx="35984" cy="2540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2"/>
                </a:cxn>
                <a:cxn ang="0">
                  <a:pos x="2" y="5"/>
                </a:cxn>
                <a:cxn ang="0">
                  <a:pos x="7" y="0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cubicBezTo>
                    <a:pt x="7" y="0"/>
                    <a:pt x="5" y="2"/>
                    <a:pt x="4" y="2"/>
                  </a:cubicBezTo>
                  <a:cubicBezTo>
                    <a:pt x="4" y="2"/>
                    <a:pt x="0" y="4"/>
                    <a:pt x="2" y="5"/>
                  </a:cubicBezTo>
                  <a:cubicBezTo>
                    <a:pt x="2" y="5"/>
                    <a:pt x="7" y="0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50" name="Freeform 152"/>
            <p:cNvSpPr/>
            <p:nvPr/>
          </p:nvSpPr>
          <p:spPr bwMode="auto">
            <a:xfrm>
              <a:off x="7552234" y="2620434"/>
              <a:ext cx="21167" cy="1481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3"/>
                </a:cxn>
                <a:cxn ang="0">
                  <a:pos x="3" y="0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0" y="3"/>
                    <a:pt x="1" y="3"/>
                  </a:cubicBezTo>
                  <a:cubicBezTo>
                    <a:pt x="2" y="3"/>
                    <a:pt x="4" y="1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51" name="Freeform 153"/>
            <p:cNvSpPr/>
            <p:nvPr/>
          </p:nvSpPr>
          <p:spPr bwMode="auto">
            <a:xfrm>
              <a:off x="7581867" y="2595034"/>
              <a:ext cx="16933" cy="1481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2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0"/>
                    <a:pt x="0" y="1"/>
                    <a:pt x="1" y="2"/>
                  </a:cubicBezTo>
                  <a:cubicBezTo>
                    <a:pt x="2" y="3"/>
                    <a:pt x="3" y="1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52" name="Freeform 154"/>
            <p:cNvSpPr/>
            <p:nvPr/>
          </p:nvSpPr>
          <p:spPr bwMode="auto">
            <a:xfrm>
              <a:off x="7628433" y="2506134"/>
              <a:ext cx="25400" cy="1481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4" y="0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3" y="0"/>
                    <a:pt x="3" y="1"/>
                    <a:pt x="2" y="1"/>
                  </a:cubicBezTo>
                  <a:cubicBezTo>
                    <a:pt x="1" y="1"/>
                    <a:pt x="0" y="3"/>
                    <a:pt x="1" y="3"/>
                  </a:cubicBezTo>
                  <a:cubicBezTo>
                    <a:pt x="2" y="3"/>
                    <a:pt x="5" y="0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53" name="Freeform 155"/>
            <p:cNvSpPr/>
            <p:nvPr/>
          </p:nvSpPr>
          <p:spPr bwMode="auto">
            <a:xfrm>
              <a:off x="7617852" y="2550585"/>
              <a:ext cx="4233" cy="423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54" name="Freeform 156"/>
            <p:cNvSpPr/>
            <p:nvPr/>
          </p:nvSpPr>
          <p:spPr bwMode="auto">
            <a:xfrm>
              <a:off x="7143718" y="3130552"/>
              <a:ext cx="4233" cy="42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55" name="Freeform 157"/>
            <p:cNvSpPr/>
            <p:nvPr/>
          </p:nvSpPr>
          <p:spPr bwMode="auto">
            <a:xfrm>
              <a:off x="4883117" y="4665133"/>
              <a:ext cx="44451" cy="59267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8" y="3"/>
                </a:cxn>
                <a:cxn ang="0">
                  <a:pos x="9" y="0"/>
                </a:cxn>
                <a:cxn ang="0">
                  <a:pos x="3" y="0"/>
                </a:cxn>
                <a:cxn ang="0">
                  <a:pos x="2" y="10"/>
                </a:cxn>
              </a:cxnLst>
              <a:rect l="0" t="0" r="r" b="b"/>
              <a:pathLst>
                <a:path w="9" h="12">
                  <a:moveTo>
                    <a:pt x="2" y="10"/>
                  </a:moveTo>
                  <a:cubicBezTo>
                    <a:pt x="3" y="12"/>
                    <a:pt x="7" y="5"/>
                    <a:pt x="8" y="3"/>
                  </a:cubicBezTo>
                  <a:cubicBezTo>
                    <a:pt x="9" y="3"/>
                    <a:pt x="9" y="1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3"/>
                    <a:pt x="0" y="8"/>
                    <a:pt x="2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  <p:sp>
          <p:nvSpPr>
            <p:cNvPr id="156" name="Oval 160"/>
            <p:cNvSpPr>
              <a:spLocks noChangeArrowheads="1"/>
            </p:cNvSpPr>
            <p:nvPr/>
          </p:nvSpPr>
          <p:spPr bwMode="auto">
            <a:xfrm>
              <a:off x="4728601" y="2465918"/>
              <a:ext cx="165100" cy="16510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C000"/>
                </a:solidFill>
              </a:endParaRPr>
            </a:p>
          </p:txBody>
        </p:sp>
      </p:grpSp>
      <p:sp>
        <p:nvSpPr>
          <p:cNvPr id="157" name="矩形 156"/>
          <p:cNvSpPr/>
          <p:nvPr/>
        </p:nvSpPr>
        <p:spPr>
          <a:xfrm>
            <a:off x="821262" y="5505580"/>
            <a:ext cx="10549476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琪加班狗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卧谈会微信群已经成立，欢迎添加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琪的微信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bujber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进入。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琪加班狗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卧谈会微信群已经成立，欢迎添加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琪的微信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bujber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进入。</a:t>
            </a:r>
          </a:p>
        </p:txBody>
      </p:sp>
      <p:sp>
        <p:nvSpPr>
          <p:cNvPr id="158" name="矩形 157"/>
          <p:cNvSpPr/>
          <p:nvPr/>
        </p:nvSpPr>
        <p:spPr>
          <a:xfrm>
            <a:off x="1743074" y="416778"/>
            <a:ext cx="8705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此处输入你的标题</a:t>
            </a:r>
          </a:p>
        </p:txBody>
      </p:sp>
      <p:sp>
        <p:nvSpPr>
          <p:cNvPr id="159" name="Freeform 166"/>
          <p:cNvSpPr>
            <a:spLocks noEditPoints="1"/>
          </p:cNvSpPr>
          <p:nvPr/>
        </p:nvSpPr>
        <p:spPr bwMode="auto">
          <a:xfrm>
            <a:off x="8118717" y="2077019"/>
            <a:ext cx="288119" cy="450739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35" y="108"/>
              </a:cxn>
              <a:cxn ang="0">
                <a:pos x="69" y="35"/>
              </a:cxn>
              <a:cxn ang="0">
                <a:pos x="35" y="0"/>
              </a:cxn>
              <a:cxn ang="0">
                <a:pos x="35" y="50"/>
              </a:cxn>
              <a:cxn ang="0">
                <a:pos x="17" y="33"/>
              </a:cxn>
              <a:cxn ang="0">
                <a:pos x="35" y="15"/>
              </a:cxn>
              <a:cxn ang="0">
                <a:pos x="52" y="33"/>
              </a:cxn>
              <a:cxn ang="0">
                <a:pos x="35" y="50"/>
              </a:cxn>
            </a:cxnLst>
            <a:rect l="0" t="0" r="r" b="b"/>
            <a:pathLst>
              <a:path w="69" h="108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53"/>
                  <a:pt x="35" y="108"/>
                  <a:pt x="35" y="108"/>
                </a:cubicBezTo>
                <a:cubicBezTo>
                  <a:pt x="35" y="108"/>
                  <a:pt x="69" y="53"/>
                  <a:pt x="69" y="35"/>
                </a:cubicBezTo>
                <a:cubicBezTo>
                  <a:pt x="69" y="16"/>
                  <a:pt x="54" y="0"/>
                  <a:pt x="35" y="0"/>
                </a:cubicBezTo>
                <a:close/>
                <a:moveTo>
                  <a:pt x="35" y="50"/>
                </a:moveTo>
                <a:cubicBezTo>
                  <a:pt x="25" y="50"/>
                  <a:pt x="17" y="42"/>
                  <a:pt x="17" y="33"/>
                </a:cubicBezTo>
                <a:cubicBezTo>
                  <a:pt x="17" y="23"/>
                  <a:pt x="25" y="15"/>
                  <a:pt x="35" y="15"/>
                </a:cubicBezTo>
                <a:cubicBezTo>
                  <a:pt x="44" y="15"/>
                  <a:pt x="52" y="23"/>
                  <a:pt x="52" y="33"/>
                </a:cubicBezTo>
                <a:cubicBezTo>
                  <a:pt x="52" y="42"/>
                  <a:pt x="44" y="50"/>
                  <a:pt x="35" y="5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FFC000"/>
              </a:solidFill>
            </a:endParaRPr>
          </a:p>
        </p:txBody>
      </p:sp>
      <p:sp>
        <p:nvSpPr>
          <p:cNvPr id="160" name="Freeform 166"/>
          <p:cNvSpPr>
            <a:spLocks noEditPoints="1"/>
          </p:cNvSpPr>
          <p:nvPr/>
        </p:nvSpPr>
        <p:spPr bwMode="auto">
          <a:xfrm>
            <a:off x="6233139" y="3295285"/>
            <a:ext cx="288119" cy="450739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35" y="108"/>
              </a:cxn>
              <a:cxn ang="0">
                <a:pos x="69" y="35"/>
              </a:cxn>
              <a:cxn ang="0">
                <a:pos x="35" y="0"/>
              </a:cxn>
              <a:cxn ang="0">
                <a:pos x="35" y="50"/>
              </a:cxn>
              <a:cxn ang="0">
                <a:pos x="17" y="33"/>
              </a:cxn>
              <a:cxn ang="0">
                <a:pos x="35" y="15"/>
              </a:cxn>
              <a:cxn ang="0">
                <a:pos x="52" y="33"/>
              </a:cxn>
              <a:cxn ang="0">
                <a:pos x="35" y="50"/>
              </a:cxn>
            </a:cxnLst>
            <a:rect l="0" t="0" r="r" b="b"/>
            <a:pathLst>
              <a:path w="69" h="108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53"/>
                  <a:pt x="35" y="108"/>
                  <a:pt x="35" y="108"/>
                </a:cubicBezTo>
                <a:cubicBezTo>
                  <a:pt x="35" y="108"/>
                  <a:pt x="69" y="53"/>
                  <a:pt x="69" y="35"/>
                </a:cubicBezTo>
                <a:cubicBezTo>
                  <a:pt x="69" y="16"/>
                  <a:pt x="54" y="0"/>
                  <a:pt x="35" y="0"/>
                </a:cubicBezTo>
                <a:close/>
                <a:moveTo>
                  <a:pt x="35" y="50"/>
                </a:moveTo>
                <a:cubicBezTo>
                  <a:pt x="25" y="50"/>
                  <a:pt x="17" y="42"/>
                  <a:pt x="17" y="33"/>
                </a:cubicBezTo>
                <a:cubicBezTo>
                  <a:pt x="17" y="23"/>
                  <a:pt x="25" y="15"/>
                  <a:pt x="35" y="15"/>
                </a:cubicBezTo>
                <a:cubicBezTo>
                  <a:pt x="44" y="15"/>
                  <a:pt x="52" y="23"/>
                  <a:pt x="52" y="33"/>
                </a:cubicBezTo>
                <a:cubicBezTo>
                  <a:pt x="52" y="42"/>
                  <a:pt x="44" y="50"/>
                  <a:pt x="35" y="5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FFC000"/>
              </a:solidFill>
            </a:endParaRPr>
          </a:p>
        </p:txBody>
      </p:sp>
      <p:sp>
        <p:nvSpPr>
          <p:cNvPr id="161" name="Freeform 166"/>
          <p:cNvSpPr>
            <a:spLocks noEditPoints="1"/>
          </p:cNvSpPr>
          <p:nvPr/>
        </p:nvSpPr>
        <p:spPr bwMode="auto">
          <a:xfrm>
            <a:off x="3528437" y="1808751"/>
            <a:ext cx="288119" cy="450739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35" y="108"/>
              </a:cxn>
              <a:cxn ang="0">
                <a:pos x="69" y="35"/>
              </a:cxn>
              <a:cxn ang="0">
                <a:pos x="35" y="0"/>
              </a:cxn>
              <a:cxn ang="0">
                <a:pos x="35" y="50"/>
              </a:cxn>
              <a:cxn ang="0">
                <a:pos x="17" y="33"/>
              </a:cxn>
              <a:cxn ang="0">
                <a:pos x="35" y="15"/>
              </a:cxn>
              <a:cxn ang="0">
                <a:pos x="52" y="33"/>
              </a:cxn>
              <a:cxn ang="0">
                <a:pos x="35" y="50"/>
              </a:cxn>
            </a:cxnLst>
            <a:rect l="0" t="0" r="r" b="b"/>
            <a:pathLst>
              <a:path w="69" h="108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53"/>
                  <a:pt x="35" y="108"/>
                  <a:pt x="35" y="108"/>
                </a:cubicBezTo>
                <a:cubicBezTo>
                  <a:pt x="35" y="108"/>
                  <a:pt x="69" y="53"/>
                  <a:pt x="69" y="35"/>
                </a:cubicBezTo>
                <a:cubicBezTo>
                  <a:pt x="69" y="16"/>
                  <a:pt x="54" y="0"/>
                  <a:pt x="35" y="0"/>
                </a:cubicBezTo>
                <a:close/>
                <a:moveTo>
                  <a:pt x="35" y="50"/>
                </a:moveTo>
                <a:cubicBezTo>
                  <a:pt x="25" y="50"/>
                  <a:pt x="17" y="42"/>
                  <a:pt x="17" y="33"/>
                </a:cubicBezTo>
                <a:cubicBezTo>
                  <a:pt x="17" y="23"/>
                  <a:pt x="25" y="15"/>
                  <a:pt x="35" y="15"/>
                </a:cubicBezTo>
                <a:cubicBezTo>
                  <a:pt x="44" y="15"/>
                  <a:pt x="52" y="23"/>
                  <a:pt x="52" y="33"/>
                </a:cubicBezTo>
                <a:cubicBezTo>
                  <a:pt x="52" y="42"/>
                  <a:pt x="44" y="50"/>
                  <a:pt x="35" y="5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FFC000"/>
              </a:solidFill>
            </a:endParaRPr>
          </a:p>
        </p:txBody>
      </p:sp>
      <p:sp>
        <p:nvSpPr>
          <p:cNvPr id="162" name="Freeform 166"/>
          <p:cNvSpPr>
            <a:spLocks noEditPoints="1"/>
          </p:cNvSpPr>
          <p:nvPr/>
        </p:nvSpPr>
        <p:spPr bwMode="auto">
          <a:xfrm>
            <a:off x="4253544" y="3580501"/>
            <a:ext cx="288119" cy="450739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35" y="108"/>
              </a:cxn>
              <a:cxn ang="0">
                <a:pos x="69" y="35"/>
              </a:cxn>
              <a:cxn ang="0">
                <a:pos x="35" y="0"/>
              </a:cxn>
              <a:cxn ang="0">
                <a:pos x="35" y="50"/>
              </a:cxn>
              <a:cxn ang="0">
                <a:pos x="17" y="33"/>
              </a:cxn>
              <a:cxn ang="0">
                <a:pos x="35" y="15"/>
              </a:cxn>
              <a:cxn ang="0">
                <a:pos x="52" y="33"/>
              </a:cxn>
              <a:cxn ang="0">
                <a:pos x="35" y="50"/>
              </a:cxn>
            </a:cxnLst>
            <a:rect l="0" t="0" r="r" b="b"/>
            <a:pathLst>
              <a:path w="69" h="108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53"/>
                  <a:pt x="35" y="108"/>
                  <a:pt x="35" y="108"/>
                </a:cubicBezTo>
                <a:cubicBezTo>
                  <a:pt x="35" y="108"/>
                  <a:pt x="69" y="53"/>
                  <a:pt x="69" y="35"/>
                </a:cubicBezTo>
                <a:cubicBezTo>
                  <a:pt x="69" y="16"/>
                  <a:pt x="54" y="0"/>
                  <a:pt x="35" y="0"/>
                </a:cubicBezTo>
                <a:close/>
                <a:moveTo>
                  <a:pt x="35" y="50"/>
                </a:moveTo>
                <a:cubicBezTo>
                  <a:pt x="25" y="50"/>
                  <a:pt x="17" y="42"/>
                  <a:pt x="17" y="33"/>
                </a:cubicBezTo>
                <a:cubicBezTo>
                  <a:pt x="17" y="23"/>
                  <a:pt x="25" y="15"/>
                  <a:pt x="35" y="15"/>
                </a:cubicBezTo>
                <a:cubicBezTo>
                  <a:pt x="44" y="15"/>
                  <a:pt x="52" y="23"/>
                  <a:pt x="52" y="33"/>
                </a:cubicBezTo>
                <a:cubicBezTo>
                  <a:pt x="52" y="42"/>
                  <a:pt x="44" y="50"/>
                  <a:pt x="35" y="5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7" r="14768"/>
          <a:stretch>
            <a:fillRect/>
          </a:stretch>
        </p:blipFill>
        <p:spPr>
          <a:xfrm flipH="1">
            <a:off x="-1" y="0"/>
            <a:ext cx="6419094" cy="685800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5838892" y="0"/>
            <a:ext cx="6353108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直角三角形 7"/>
          <p:cNvSpPr/>
          <p:nvPr/>
        </p:nvSpPr>
        <p:spPr>
          <a:xfrm flipH="1" flipV="1">
            <a:off x="2438400" y="0"/>
            <a:ext cx="3657600" cy="6858000"/>
          </a:xfrm>
          <a:prstGeom prst="rt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4420357" y="-704850"/>
            <a:ext cx="135255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700" dirty="0">
                <a:solidFill>
                  <a:srgbClr val="FFC000"/>
                </a:solidFill>
                <a:latin typeface="Showcard Gothic" panose="04020904020102020604" pitchFamily="82" charset="0"/>
              </a:rPr>
              <a:t>4</a:t>
            </a:r>
            <a:endParaRPr lang="zh-CN" altLang="en-US" sz="28700" dirty="0">
              <a:solidFill>
                <a:srgbClr val="FFC000"/>
              </a:solidFill>
              <a:latin typeface="Showcard Gothic" panose="04020904020102020604" pitchFamily="82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419093" y="369360"/>
            <a:ext cx="5124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输入你的标题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419093" y="1155736"/>
            <a:ext cx="5124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琪加班狗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卧谈会微信群已经成立，欢迎添加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琪的微信</a:t>
            </a:r>
            <a:r>
              <a:rPr lang="en-US" altLang="zh-CN" sz="20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bujber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进入。</a:t>
            </a:r>
          </a:p>
        </p:txBody>
      </p:sp>
      <p:sp>
        <p:nvSpPr>
          <p:cNvPr id="12" name="等腰三角形 11"/>
          <p:cNvSpPr/>
          <p:nvPr/>
        </p:nvSpPr>
        <p:spPr>
          <a:xfrm rot="3554718">
            <a:off x="1411692" y="4989325"/>
            <a:ext cx="793168" cy="1096095"/>
          </a:xfrm>
          <a:prstGeom prst="triangle">
            <a:avLst/>
          </a:prstGeom>
          <a:gradFill>
            <a:gsLst>
              <a:gs pos="0">
                <a:srgbClr val="FFC000"/>
              </a:gs>
              <a:gs pos="100000">
                <a:srgbClr val="FFCC2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3554718" flipH="1">
            <a:off x="56427" y="5691537"/>
            <a:ext cx="356378" cy="492486"/>
          </a:xfrm>
          <a:prstGeom prst="triangle">
            <a:avLst/>
          </a:prstGeom>
          <a:gradFill>
            <a:gsLst>
              <a:gs pos="0">
                <a:srgbClr val="FFC000"/>
              </a:gs>
              <a:gs pos="100000">
                <a:srgbClr val="FFCC2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3554718" flipH="1">
            <a:off x="623569" y="5246625"/>
            <a:ext cx="356378" cy="492486"/>
          </a:xfrm>
          <a:prstGeom prst="triangle">
            <a:avLst/>
          </a:prstGeom>
          <a:gradFill>
            <a:gsLst>
              <a:gs pos="0">
                <a:srgbClr val="FFC000"/>
              </a:gs>
              <a:gs pos="100000">
                <a:srgbClr val="FFCC2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3554718" flipH="1">
            <a:off x="937613" y="5889895"/>
            <a:ext cx="356378" cy="492486"/>
          </a:xfrm>
          <a:prstGeom prst="triangle">
            <a:avLst/>
          </a:prstGeom>
          <a:gradFill>
            <a:gsLst>
              <a:gs pos="0">
                <a:srgbClr val="FFC000"/>
              </a:gs>
              <a:gs pos="100000">
                <a:srgbClr val="FFCC2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3554718" flipH="1">
            <a:off x="163336" y="6318229"/>
            <a:ext cx="356378" cy="492486"/>
          </a:xfrm>
          <a:prstGeom prst="triangle">
            <a:avLst/>
          </a:prstGeom>
          <a:gradFill>
            <a:gsLst>
              <a:gs pos="0">
                <a:srgbClr val="FFC000"/>
              </a:gs>
              <a:gs pos="100000">
                <a:srgbClr val="FFCC2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 rot="3554718" flipH="1">
            <a:off x="883411" y="6549219"/>
            <a:ext cx="356378" cy="492486"/>
          </a:xfrm>
          <a:prstGeom prst="triangle">
            <a:avLst/>
          </a:prstGeom>
          <a:gradFill>
            <a:gsLst>
              <a:gs pos="0">
                <a:srgbClr val="FFC000"/>
              </a:gs>
              <a:gs pos="100000">
                <a:srgbClr val="FFCC2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59818">
            <a:off x="9246222" y="4793021"/>
            <a:ext cx="3029320" cy="197573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8556629">
            <a:off x="5270237" y="4520220"/>
            <a:ext cx="12192000" cy="15271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剪辑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7" r="11173"/>
          <a:stretch>
            <a:fillRect/>
          </a:stretch>
        </p:blipFill>
        <p:spPr>
          <a:xfrm>
            <a:off x="0" y="-57150"/>
            <a:ext cx="12268200" cy="691515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-404813" y="-5230239"/>
            <a:ext cx="13077825" cy="13077825"/>
          </a:xfrm>
          <a:prstGeom prst="ellipse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968934" y="5433717"/>
            <a:ext cx="6937066" cy="1279384"/>
            <a:chOff x="436717" y="4492520"/>
            <a:chExt cx="12192000" cy="224853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288150">
              <a:off x="4412702" y="4765321"/>
              <a:ext cx="3029320" cy="197573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10484961">
              <a:off x="436717" y="4492520"/>
              <a:ext cx="12192000" cy="1527100"/>
            </a:xfrm>
            <a:prstGeom prst="rect">
              <a:avLst/>
            </a:prstGeom>
          </p:spPr>
        </p:pic>
      </p:grpSp>
      <p:graphicFrame>
        <p:nvGraphicFramePr>
          <p:cNvPr id="6" name="图表 5"/>
          <p:cNvGraphicFramePr/>
          <p:nvPr/>
        </p:nvGraphicFramePr>
        <p:xfrm>
          <a:off x="1727200" y="1384391"/>
          <a:ext cx="8737600" cy="3833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图片 7" descr="屏幕剪辑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36" r="11173"/>
          <a:stretch>
            <a:fillRect/>
          </a:stretch>
        </p:blipFill>
        <p:spPr>
          <a:xfrm>
            <a:off x="0" y="3577348"/>
            <a:ext cx="12268200" cy="3280653"/>
          </a:xfrm>
          <a:custGeom>
            <a:avLst/>
            <a:gdLst>
              <a:gd name="connsiteX0" fmla="*/ 12268200 w 12268200"/>
              <a:gd name="connsiteY0" fmla="*/ 0 h 3280653"/>
              <a:gd name="connsiteX1" fmla="*/ 12268200 w 12268200"/>
              <a:gd name="connsiteY1" fmla="*/ 3280653 h 3280653"/>
              <a:gd name="connsiteX2" fmla="*/ 9591723 w 12268200"/>
              <a:gd name="connsiteY2" fmla="*/ 3280653 h 3280653"/>
              <a:gd name="connsiteX3" fmla="*/ 9790068 w 12268200"/>
              <a:gd name="connsiteY3" fmla="*/ 3153497 h 3280653"/>
              <a:gd name="connsiteX4" fmla="*/ 12159153 w 12268200"/>
              <a:gd name="connsiteY4" fmla="*/ 276567 h 3280653"/>
              <a:gd name="connsiteX5" fmla="*/ 0 w 12268200"/>
              <a:gd name="connsiteY5" fmla="*/ 0 h 3280653"/>
              <a:gd name="connsiteX6" fmla="*/ 109047 w 12268200"/>
              <a:gd name="connsiteY6" fmla="*/ 276567 h 3280653"/>
              <a:gd name="connsiteX7" fmla="*/ 2478132 w 12268200"/>
              <a:gd name="connsiteY7" fmla="*/ 3153497 h 3280653"/>
              <a:gd name="connsiteX8" fmla="*/ 2676477 w 12268200"/>
              <a:gd name="connsiteY8" fmla="*/ 3280653 h 3280653"/>
              <a:gd name="connsiteX9" fmla="*/ 0 w 12268200"/>
              <a:gd name="connsiteY9" fmla="*/ 3280653 h 32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68200" h="3280653">
                <a:moveTo>
                  <a:pt x="12268200" y="0"/>
                </a:moveTo>
                <a:lnTo>
                  <a:pt x="12268200" y="3280653"/>
                </a:lnTo>
                <a:lnTo>
                  <a:pt x="9591723" y="3280653"/>
                </a:lnTo>
                <a:lnTo>
                  <a:pt x="9790068" y="3153497"/>
                </a:lnTo>
                <a:cubicBezTo>
                  <a:pt x="10833686" y="2448443"/>
                  <a:pt x="11662822" y="1450024"/>
                  <a:pt x="12159153" y="276567"/>
                </a:cubicBezTo>
                <a:close/>
                <a:moveTo>
                  <a:pt x="0" y="0"/>
                </a:moveTo>
                <a:lnTo>
                  <a:pt x="109047" y="276567"/>
                </a:lnTo>
                <a:cubicBezTo>
                  <a:pt x="605378" y="1450024"/>
                  <a:pt x="1434515" y="2448443"/>
                  <a:pt x="2478132" y="3153497"/>
                </a:cubicBezTo>
                <a:lnTo>
                  <a:pt x="2676477" y="3280653"/>
                </a:lnTo>
                <a:lnTo>
                  <a:pt x="0" y="3280653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1743074" y="416778"/>
            <a:ext cx="8705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此处输入你的标题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文本框 53"/>
          <p:cNvSpPr txBox="1"/>
          <p:nvPr/>
        </p:nvSpPr>
        <p:spPr>
          <a:xfrm>
            <a:off x="1673628" y="2518931"/>
            <a:ext cx="88447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FFCC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     NKS</a:t>
            </a:r>
            <a:endParaRPr lang="zh-CN" altLang="en-US" sz="6000" b="1" dirty="0">
              <a:solidFill>
                <a:srgbClr val="FFCC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064802" y="5799786"/>
            <a:ext cx="4062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琪作品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微信公众号：不加班儿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2930834" y="2537981"/>
            <a:ext cx="6937066" cy="1279384"/>
            <a:chOff x="436717" y="4492520"/>
            <a:chExt cx="12192000" cy="2248537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288150">
              <a:off x="4412702" y="4765321"/>
              <a:ext cx="3029320" cy="1975736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10484961">
              <a:off x="436717" y="4492520"/>
              <a:ext cx="12192000" cy="15271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687705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-43958" y="-19050"/>
            <a:ext cx="12235957" cy="687705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659523" y="2589897"/>
            <a:ext cx="2221214" cy="2166035"/>
            <a:chOff x="7467599" y="747713"/>
            <a:chExt cx="3003550" cy="2928937"/>
          </a:xfrm>
        </p:grpSpPr>
        <p:sp>
          <p:nvSpPr>
            <p:cNvPr id="16" name="任意多边形 15"/>
            <p:cNvSpPr/>
            <p:nvPr/>
          </p:nvSpPr>
          <p:spPr>
            <a:xfrm>
              <a:off x="7467599" y="747713"/>
              <a:ext cx="3003550" cy="2928937"/>
            </a:xfrm>
            <a:custGeom>
              <a:avLst/>
              <a:gdLst>
                <a:gd name="connsiteX0" fmla="*/ 1501775 w 3003550"/>
                <a:gd name="connsiteY0" fmla="*/ 0 h 2928937"/>
                <a:gd name="connsiteX1" fmla="*/ 2990244 w 3003550"/>
                <a:gd name="connsiteY1" fmla="*/ 1029381 h 2928937"/>
                <a:gd name="connsiteX2" fmla="*/ 2971800 w 3003550"/>
                <a:gd name="connsiteY2" fmla="*/ 1047473 h 2928937"/>
                <a:gd name="connsiteX3" fmla="*/ 2971800 w 3003550"/>
                <a:gd name="connsiteY3" fmla="*/ 2928937 h 2928937"/>
                <a:gd name="connsiteX4" fmla="*/ 28575 w 3003550"/>
                <a:gd name="connsiteY4" fmla="*/ 2928937 h 2928937"/>
                <a:gd name="connsiteX5" fmla="*/ 28575 w 3003550"/>
                <a:gd name="connsiteY5" fmla="*/ 1044358 h 2928937"/>
                <a:gd name="connsiteX6" fmla="*/ 13306 w 3003550"/>
                <a:gd name="connsiteY6" fmla="*/ 1029381 h 2928937"/>
                <a:gd name="connsiteX7" fmla="*/ 1501775 w 3003550"/>
                <a:gd name="connsiteY7" fmla="*/ 0 h 292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3550" h="2928937">
                  <a:moveTo>
                    <a:pt x="1501775" y="0"/>
                  </a:moveTo>
                  <a:cubicBezTo>
                    <a:pt x="1976379" y="0"/>
                    <a:pt x="3140643" y="819407"/>
                    <a:pt x="2990244" y="1029381"/>
                  </a:cubicBezTo>
                  <a:lnTo>
                    <a:pt x="2971800" y="1047473"/>
                  </a:lnTo>
                  <a:lnTo>
                    <a:pt x="2971800" y="2928937"/>
                  </a:lnTo>
                  <a:lnTo>
                    <a:pt x="28575" y="2928937"/>
                  </a:lnTo>
                  <a:lnTo>
                    <a:pt x="28575" y="1044358"/>
                  </a:lnTo>
                  <a:lnTo>
                    <a:pt x="13306" y="1029381"/>
                  </a:lnTo>
                  <a:cubicBezTo>
                    <a:pt x="-137093" y="819407"/>
                    <a:pt x="1027171" y="0"/>
                    <a:pt x="15017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>
                  <a:alpha val="2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7683500" y="1092200"/>
              <a:ext cx="2476500" cy="1701800"/>
            </a:xfrm>
            <a:custGeom>
              <a:avLst/>
              <a:gdLst>
                <a:gd name="connsiteX0" fmla="*/ 50800 w 2476500"/>
                <a:gd name="connsiteY0" fmla="*/ 863600 h 1701800"/>
                <a:gd name="connsiteX1" fmla="*/ 0 w 2476500"/>
                <a:gd name="connsiteY1" fmla="*/ 101600 h 1701800"/>
                <a:gd name="connsiteX2" fmla="*/ 2476500 w 2476500"/>
                <a:gd name="connsiteY2" fmla="*/ 0 h 1701800"/>
                <a:gd name="connsiteX3" fmla="*/ 2476500 w 2476500"/>
                <a:gd name="connsiteY3" fmla="*/ 876300 h 1701800"/>
                <a:gd name="connsiteX4" fmla="*/ 1257300 w 2476500"/>
                <a:gd name="connsiteY4" fmla="*/ 1701800 h 1701800"/>
                <a:gd name="connsiteX5" fmla="*/ 50800 w 2476500"/>
                <a:gd name="connsiteY5" fmla="*/ 863600 h 170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6500" h="1701800">
                  <a:moveTo>
                    <a:pt x="50800" y="863600"/>
                  </a:moveTo>
                  <a:lnTo>
                    <a:pt x="0" y="101600"/>
                  </a:lnTo>
                  <a:lnTo>
                    <a:pt x="2476500" y="0"/>
                  </a:lnTo>
                  <a:lnTo>
                    <a:pt x="2476500" y="876300"/>
                  </a:lnTo>
                  <a:lnTo>
                    <a:pt x="1257300" y="1701800"/>
                  </a:lnTo>
                  <a:lnTo>
                    <a:pt x="50800" y="86360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8143875" y="1800225"/>
              <a:ext cx="2286000" cy="1447800"/>
            </a:xfrm>
            <a:custGeom>
              <a:avLst/>
              <a:gdLst>
                <a:gd name="connsiteX0" fmla="*/ 2286000 w 2286000"/>
                <a:gd name="connsiteY0" fmla="*/ 0 h 1447800"/>
                <a:gd name="connsiteX1" fmla="*/ 0 w 2286000"/>
                <a:gd name="connsiteY1" fmla="*/ 144780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000" h="1447800">
                  <a:moveTo>
                    <a:pt x="2286000" y="0"/>
                  </a:moveTo>
                  <a:lnTo>
                    <a:pt x="0" y="1447800"/>
                  </a:lnTo>
                </a:path>
              </a:pathLst>
            </a:custGeom>
            <a:noFill/>
            <a:ln>
              <a:gradFill>
                <a:gsLst>
                  <a:gs pos="0">
                    <a:srgbClr val="0F0F0F"/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 flipH="1">
              <a:off x="7491122" y="1800225"/>
              <a:ext cx="2286000" cy="1447800"/>
            </a:xfrm>
            <a:custGeom>
              <a:avLst/>
              <a:gdLst>
                <a:gd name="connsiteX0" fmla="*/ 2286000 w 2286000"/>
                <a:gd name="connsiteY0" fmla="*/ 0 h 1447800"/>
                <a:gd name="connsiteX1" fmla="*/ 0 w 2286000"/>
                <a:gd name="connsiteY1" fmla="*/ 144780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000" h="1447800">
                  <a:moveTo>
                    <a:pt x="2286000" y="0"/>
                  </a:moveTo>
                  <a:lnTo>
                    <a:pt x="0" y="1447800"/>
                  </a:lnTo>
                </a:path>
              </a:pathLst>
            </a:custGeom>
            <a:noFill/>
            <a:ln>
              <a:gradFill>
                <a:gsLst>
                  <a:gs pos="0">
                    <a:srgbClr val="0F0F0F"/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8077200" y="1397000"/>
              <a:ext cx="1727200" cy="88900"/>
            </a:xfrm>
            <a:custGeom>
              <a:avLst/>
              <a:gdLst>
                <a:gd name="connsiteX0" fmla="*/ 0 w 1727200"/>
                <a:gd name="connsiteY0" fmla="*/ 88900 h 88900"/>
                <a:gd name="connsiteX1" fmla="*/ 0 w 1727200"/>
                <a:gd name="connsiteY1" fmla="*/ 88900 h 88900"/>
                <a:gd name="connsiteX2" fmla="*/ 1016000 w 1727200"/>
                <a:gd name="connsiteY2" fmla="*/ 50800 h 88900"/>
                <a:gd name="connsiteX3" fmla="*/ 1511300 w 1727200"/>
                <a:gd name="connsiteY3" fmla="*/ 38100 h 88900"/>
                <a:gd name="connsiteX4" fmla="*/ 1562100 w 1727200"/>
                <a:gd name="connsiteY4" fmla="*/ 25400 h 88900"/>
                <a:gd name="connsiteX5" fmla="*/ 1638300 w 1727200"/>
                <a:gd name="connsiteY5" fmla="*/ 12700 h 88900"/>
                <a:gd name="connsiteX6" fmla="*/ 1689100 w 1727200"/>
                <a:gd name="connsiteY6" fmla="*/ 0 h 88900"/>
                <a:gd name="connsiteX7" fmla="*/ 1727200 w 1727200"/>
                <a:gd name="connsiteY7" fmla="*/ 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7200" h="88900">
                  <a:moveTo>
                    <a:pt x="0" y="88900"/>
                  </a:moveTo>
                  <a:lnTo>
                    <a:pt x="0" y="88900"/>
                  </a:lnTo>
                  <a:lnTo>
                    <a:pt x="1016000" y="50800"/>
                  </a:lnTo>
                  <a:cubicBezTo>
                    <a:pt x="1181061" y="45252"/>
                    <a:pt x="1346324" y="45773"/>
                    <a:pt x="1511300" y="38100"/>
                  </a:cubicBezTo>
                  <a:cubicBezTo>
                    <a:pt x="1528736" y="37289"/>
                    <a:pt x="1544984" y="28823"/>
                    <a:pt x="1562100" y="25400"/>
                  </a:cubicBezTo>
                  <a:cubicBezTo>
                    <a:pt x="1587350" y="20350"/>
                    <a:pt x="1613050" y="17750"/>
                    <a:pt x="1638300" y="12700"/>
                  </a:cubicBezTo>
                  <a:cubicBezTo>
                    <a:pt x="1655416" y="9277"/>
                    <a:pt x="1689100" y="0"/>
                    <a:pt x="1689100" y="0"/>
                  </a:cubicBezTo>
                  <a:lnTo>
                    <a:pt x="172720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8077200" y="1943100"/>
              <a:ext cx="1727200" cy="88900"/>
            </a:xfrm>
            <a:custGeom>
              <a:avLst/>
              <a:gdLst>
                <a:gd name="connsiteX0" fmla="*/ 0 w 1727200"/>
                <a:gd name="connsiteY0" fmla="*/ 88900 h 88900"/>
                <a:gd name="connsiteX1" fmla="*/ 0 w 1727200"/>
                <a:gd name="connsiteY1" fmla="*/ 88900 h 88900"/>
                <a:gd name="connsiteX2" fmla="*/ 1016000 w 1727200"/>
                <a:gd name="connsiteY2" fmla="*/ 50800 h 88900"/>
                <a:gd name="connsiteX3" fmla="*/ 1511300 w 1727200"/>
                <a:gd name="connsiteY3" fmla="*/ 38100 h 88900"/>
                <a:gd name="connsiteX4" fmla="*/ 1562100 w 1727200"/>
                <a:gd name="connsiteY4" fmla="*/ 25400 h 88900"/>
                <a:gd name="connsiteX5" fmla="*/ 1638300 w 1727200"/>
                <a:gd name="connsiteY5" fmla="*/ 12700 h 88900"/>
                <a:gd name="connsiteX6" fmla="*/ 1689100 w 1727200"/>
                <a:gd name="connsiteY6" fmla="*/ 0 h 88900"/>
                <a:gd name="connsiteX7" fmla="*/ 1727200 w 1727200"/>
                <a:gd name="connsiteY7" fmla="*/ 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7200" h="88900">
                  <a:moveTo>
                    <a:pt x="0" y="88900"/>
                  </a:moveTo>
                  <a:lnTo>
                    <a:pt x="0" y="88900"/>
                  </a:lnTo>
                  <a:lnTo>
                    <a:pt x="1016000" y="50800"/>
                  </a:lnTo>
                  <a:cubicBezTo>
                    <a:pt x="1181061" y="45252"/>
                    <a:pt x="1346324" y="45773"/>
                    <a:pt x="1511300" y="38100"/>
                  </a:cubicBezTo>
                  <a:cubicBezTo>
                    <a:pt x="1528736" y="37289"/>
                    <a:pt x="1544984" y="28823"/>
                    <a:pt x="1562100" y="25400"/>
                  </a:cubicBezTo>
                  <a:cubicBezTo>
                    <a:pt x="1587350" y="20350"/>
                    <a:pt x="1613050" y="17750"/>
                    <a:pt x="1638300" y="12700"/>
                  </a:cubicBezTo>
                  <a:cubicBezTo>
                    <a:pt x="1655416" y="9277"/>
                    <a:pt x="1689100" y="0"/>
                    <a:pt x="1689100" y="0"/>
                  </a:cubicBezTo>
                  <a:lnTo>
                    <a:pt x="172720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8572500" y="2324100"/>
              <a:ext cx="736600" cy="736600"/>
            </a:xfrm>
            <a:prstGeom prst="ellipse">
              <a:avLst/>
            </a:prstGeom>
            <a:solidFill>
              <a:srgbClr val="0F0F0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/>
                <a:t>1</a:t>
              </a:r>
              <a:endParaRPr lang="zh-CN" altLang="en-US" sz="3200" dirty="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602420" y="2589897"/>
            <a:ext cx="2221214" cy="2166035"/>
            <a:chOff x="7467599" y="747713"/>
            <a:chExt cx="3003550" cy="2928937"/>
          </a:xfrm>
        </p:grpSpPr>
        <p:sp>
          <p:nvSpPr>
            <p:cNvPr id="27" name="任意多边形 26"/>
            <p:cNvSpPr/>
            <p:nvPr/>
          </p:nvSpPr>
          <p:spPr>
            <a:xfrm>
              <a:off x="7467599" y="747713"/>
              <a:ext cx="3003550" cy="2928937"/>
            </a:xfrm>
            <a:custGeom>
              <a:avLst/>
              <a:gdLst>
                <a:gd name="connsiteX0" fmla="*/ 1501775 w 3003550"/>
                <a:gd name="connsiteY0" fmla="*/ 0 h 2928937"/>
                <a:gd name="connsiteX1" fmla="*/ 2990244 w 3003550"/>
                <a:gd name="connsiteY1" fmla="*/ 1029381 h 2928937"/>
                <a:gd name="connsiteX2" fmla="*/ 2971800 w 3003550"/>
                <a:gd name="connsiteY2" fmla="*/ 1047473 h 2928937"/>
                <a:gd name="connsiteX3" fmla="*/ 2971800 w 3003550"/>
                <a:gd name="connsiteY3" fmla="*/ 2928937 h 2928937"/>
                <a:gd name="connsiteX4" fmla="*/ 28575 w 3003550"/>
                <a:gd name="connsiteY4" fmla="*/ 2928937 h 2928937"/>
                <a:gd name="connsiteX5" fmla="*/ 28575 w 3003550"/>
                <a:gd name="connsiteY5" fmla="*/ 1044358 h 2928937"/>
                <a:gd name="connsiteX6" fmla="*/ 13306 w 3003550"/>
                <a:gd name="connsiteY6" fmla="*/ 1029381 h 2928937"/>
                <a:gd name="connsiteX7" fmla="*/ 1501775 w 3003550"/>
                <a:gd name="connsiteY7" fmla="*/ 0 h 292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3550" h="2928937">
                  <a:moveTo>
                    <a:pt x="1501775" y="0"/>
                  </a:moveTo>
                  <a:cubicBezTo>
                    <a:pt x="1976379" y="0"/>
                    <a:pt x="3140643" y="819407"/>
                    <a:pt x="2990244" y="1029381"/>
                  </a:cubicBezTo>
                  <a:lnTo>
                    <a:pt x="2971800" y="1047473"/>
                  </a:lnTo>
                  <a:lnTo>
                    <a:pt x="2971800" y="2928937"/>
                  </a:lnTo>
                  <a:lnTo>
                    <a:pt x="28575" y="2928937"/>
                  </a:lnTo>
                  <a:lnTo>
                    <a:pt x="28575" y="1044358"/>
                  </a:lnTo>
                  <a:lnTo>
                    <a:pt x="13306" y="1029381"/>
                  </a:lnTo>
                  <a:cubicBezTo>
                    <a:pt x="-137093" y="819407"/>
                    <a:pt x="1027171" y="0"/>
                    <a:pt x="15017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>
                  <a:alpha val="2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7683500" y="1092200"/>
              <a:ext cx="2476500" cy="1701800"/>
            </a:xfrm>
            <a:custGeom>
              <a:avLst/>
              <a:gdLst>
                <a:gd name="connsiteX0" fmla="*/ 50800 w 2476500"/>
                <a:gd name="connsiteY0" fmla="*/ 863600 h 1701800"/>
                <a:gd name="connsiteX1" fmla="*/ 0 w 2476500"/>
                <a:gd name="connsiteY1" fmla="*/ 101600 h 1701800"/>
                <a:gd name="connsiteX2" fmla="*/ 2476500 w 2476500"/>
                <a:gd name="connsiteY2" fmla="*/ 0 h 1701800"/>
                <a:gd name="connsiteX3" fmla="*/ 2476500 w 2476500"/>
                <a:gd name="connsiteY3" fmla="*/ 876300 h 1701800"/>
                <a:gd name="connsiteX4" fmla="*/ 1257300 w 2476500"/>
                <a:gd name="connsiteY4" fmla="*/ 1701800 h 1701800"/>
                <a:gd name="connsiteX5" fmla="*/ 50800 w 2476500"/>
                <a:gd name="connsiteY5" fmla="*/ 863600 h 170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6500" h="1701800">
                  <a:moveTo>
                    <a:pt x="50800" y="863600"/>
                  </a:moveTo>
                  <a:lnTo>
                    <a:pt x="0" y="101600"/>
                  </a:lnTo>
                  <a:lnTo>
                    <a:pt x="2476500" y="0"/>
                  </a:lnTo>
                  <a:lnTo>
                    <a:pt x="2476500" y="876300"/>
                  </a:lnTo>
                  <a:lnTo>
                    <a:pt x="1257300" y="1701800"/>
                  </a:lnTo>
                  <a:lnTo>
                    <a:pt x="50800" y="86360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8143875" y="1800225"/>
              <a:ext cx="2286000" cy="1447800"/>
            </a:xfrm>
            <a:custGeom>
              <a:avLst/>
              <a:gdLst>
                <a:gd name="connsiteX0" fmla="*/ 2286000 w 2286000"/>
                <a:gd name="connsiteY0" fmla="*/ 0 h 1447800"/>
                <a:gd name="connsiteX1" fmla="*/ 0 w 2286000"/>
                <a:gd name="connsiteY1" fmla="*/ 144780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000" h="1447800">
                  <a:moveTo>
                    <a:pt x="2286000" y="0"/>
                  </a:moveTo>
                  <a:lnTo>
                    <a:pt x="0" y="1447800"/>
                  </a:lnTo>
                </a:path>
              </a:pathLst>
            </a:custGeom>
            <a:noFill/>
            <a:ln>
              <a:gradFill>
                <a:gsLst>
                  <a:gs pos="0">
                    <a:srgbClr val="0F0F0F"/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 flipH="1">
              <a:off x="7491122" y="1800225"/>
              <a:ext cx="2286000" cy="1447800"/>
            </a:xfrm>
            <a:custGeom>
              <a:avLst/>
              <a:gdLst>
                <a:gd name="connsiteX0" fmla="*/ 2286000 w 2286000"/>
                <a:gd name="connsiteY0" fmla="*/ 0 h 1447800"/>
                <a:gd name="connsiteX1" fmla="*/ 0 w 2286000"/>
                <a:gd name="connsiteY1" fmla="*/ 144780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000" h="1447800">
                  <a:moveTo>
                    <a:pt x="2286000" y="0"/>
                  </a:moveTo>
                  <a:lnTo>
                    <a:pt x="0" y="1447800"/>
                  </a:lnTo>
                </a:path>
              </a:pathLst>
            </a:custGeom>
            <a:noFill/>
            <a:ln>
              <a:gradFill>
                <a:gsLst>
                  <a:gs pos="0">
                    <a:srgbClr val="0F0F0F"/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8077200" y="1397000"/>
              <a:ext cx="1727200" cy="88900"/>
            </a:xfrm>
            <a:custGeom>
              <a:avLst/>
              <a:gdLst>
                <a:gd name="connsiteX0" fmla="*/ 0 w 1727200"/>
                <a:gd name="connsiteY0" fmla="*/ 88900 h 88900"/>
                <a:gd name="connsiteX1" fmla="*/ 0 w 1727200"/>
                <a:gd name="connsiteY1" fmla="*/ 88900 h 88900"/>
                <a:gd name="connsiteX2" fmla="*/ 1016000 w 1727200"/>
                <a:gd name="connsiteY2" fmla="*/ 50800 h 88900"/>
                <a:gd name="connsiteX3" fmla="*/ 1511300 w 1727200"/>
                <a:gd name="connsiteY3" fmla="*/ 38100 h 88900"/>
                <a:gd name="connsiteX4" fmla="*/ 1562100 w 1727200"/>
                <a:gd name="connsiteY4" fmla="*/ 25400 h 88900"/>
                <a:gd name="connsiteX5" fmla="*/ 1638300 w 1727200"/>
                <a:gd name="connsiteY5" fmla="*/ 12700 h 88900"/>
                <a:gd name="connsiteX6" fmla="*/ 1689100 w 1727200"/>
                <a:gd name="connsiteY6" fmla="*/ 0 h 88900"/>
                <a:gd name="connsiteX7" fmla="*/ 1727200 w 1727200"/>
                <a:gd name="connsiteY7" fmla="*/ 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7200" h="88900">
                  <a:moveTo>
                    <a:pt x="0" y="88900"/>
                  </a:moveTo>
                  <a:lnTo>
                    <a:pt x="0" y="88900"/>
                  </a:lnTo>
                  <a:lnTo>
                    <a:pt x="1016000" y="50800"/>
                  </a:lnTo>
                  <a:cubicBezTo>
                    <a:pt x="1181061" y="45252"/>
                    <a:pt x="1346324" y="45773"/>
                    <a:pt x="1511300" y="38100"/>
                  </a:cubicBezTo>
                  <a:cubicBezTo>
                    <a:pt x="1528736" y="37289"/>
                    <a:pt x="1544984" y="28823"/>
                    <a:pt x="1562100" y="25400"/>
                  </a:cubicBezTo>
                  <a:cubicBezTo>
                    <a:pt x="1587350" y="20350"/>
                    <a:pt x="1613050" y="17750"/>
                    <a:pt x="1638300" y="12700"/>
                  </a:cubicBezTo>
                  <a:cubicBezTo>
                    <a:pt x="1655416" y="9277"/>
                    <a:pt x="1689100" y="0"/>
                    <a:pt x="1689100" y="0"/>
                  </a:cubicBezTo>
                  <a:lnTo>
                    <a:pt x="172720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8077200" y="1943100"/>
              <a:ext cx="1727200" cy="88900"/>
            </a:xfrm>
            <a:custGeom>
              <a:avLst/>
              <a:gdLst>
                <a:gd name="connsiteX0" fmla="*/ 0 w 1727200"/>
                <a:gd name="connsiteY0" fmla="*/ 88900 h 88900"/>
                <a:gd name="connsiteX1" fmla="*/ 0 w 1727200"/>
                <a:gd name="connsiteY1" fmla="*/ 88900 h 88900"/>
                <a:gd name="connsiteX2" fmla="*/ 1016000 w 1727200"/>
                <a:gd name="connsiteY2" fmla="*/ 50800 h 88900"/>
                <a:gd name="connsiteX3" fmla="*/ 1511300 w 1727200"/>
                <a:gd name="connsiteY3" fmla="*/ 38100 h 88900"/>
                <a:gd name="connsiteX4" fmla="*/ 1562100 w 1727200"/>
                <a:gd name="connsiteY4" fmla="*/ 25400 h 88900"/>
                <a:gd name="connsiteX5" fmla="*/ 1638300 w 1727200"/>
                <a:gd name="connsiteY5" fmla="*/ 12700 h 88900"/>
                <a:gd name="connsiteX6" fmla="*/ 1689100 w 1727200"/>
                <a:gd name="connsiteY6" fmla="*/ 0 h 88900"/>
                <a:gd name="connsiteX7" fmla="*/ 1727200 w 1727200"/>
                <a:gd name="connsiteY7" fmla="*/ 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7200" h="88900">
                  <a:moveTo>
                    <a:pt x="0" y="88900"/>
                  </a:moveTo>
                  <a:lnTo>
                    <a:pt x="0" y="88900"/>
                  </a:lnTo>
                  <a:lnTo>
                    <a:pt x="1016000" y="50800"/>
                  </a:lnTo>
                  <a:cubicBezTo>
                    <a:pt x="1181061" y="45252"/>
                    <a:pt x="1346324" y="45773"/>
                    <a:pt x="1511300" y="38100"/>
                  </a:cubicBezTo>
                  <a:cubicBezTo>
                    <a:pt x="1528736" y="37289"/>
                    <a:pt x="1544984" y="28823"/>
                    <a:pt x="1562100" y="25400"/>
                  </a:cubicBezTo>
                  <a:cubicBezTo>
                    <a:pt x="1587350" y="20350"/>
                    <a:pt x="1613050" y="17750"/>
                    <a:pt x="1638300" y="12700"/>
                  </a:cubicBezTo>
                  <a:cubicBezTo>
                    <a:pt x="1655416" y="9277"/>
                    <a:pt x="1689100" y="0"/>
                    <a:pt x="1689100" y="0"/>
                  </a:cubicBezTo>
                  <a:lnTo>
                    <a:pt x="172720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8572500" y="2324100"/>
              <a:ext cx="736600" cy="736600"/>
            </a:xfrm>
            <a:prstGeom prst="ellipse">
              <a:avLst/>
            </a:prstGeom>
            <a:solidFill>
              <a:srgbClr val="0F0F0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/>
                <a:t>2</a:t>
              </a:r>
              <a:endParaRPr lang="zh-CN" altLang="en-US" sz="3200" dirty="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545317" y="2589897"/>
            <a:ext cx="2221214" cy="2166035"/>
            <a:chOff x="7467599" y="747713"/>
            <a:chExt cx="3003550" cy="2928937"/>
          </a:xfrm>
        </p:grpSpPr>
        <p:sp>
          <p:nvSpPr>
            <p:cNvPr id="35" name="任意多边形 34"/>
            <p:cNvSpPr/>
            <p:nvPr/>
          </p:nvSpPr>
          <p:spPr>
            <a:xfrm>
              <a:off x="7467599" y="747713"/>
              <a:ext cx="3003550" cy="2928937"/>
            </a:xfrm>
            <a:custGeom>
              <a:avLst/>
              <a:gdLst>
                <a:gd name="connsiteX0" fmla="*/ 1501775 w 3003550"/>
                <a:gd name="connsiteY0" fmla="*/ 0 h 2928937"/>
                <a:gd name="connsiteX1" fmla="*/ 2990244 w 3003550"/>
                <a:gd name="connsiteY1" fmla="*/ 1029381 h 2928937"/>
                <a:gd name="connsiteX2" fmla="*/ 2971800 w 3003550"/>
                <a:gd name="connsiteY2" fmla="*/ 1047473 h 2928937"/>
                <a:gd name="connsiteX3" fmla="*/ 2971800 w 3003550"/>
                <a:gd name="connsiteY3" fmla="*/ 2928937 h 2928937"/>
                <a:gd name="connsiteX4" fmla="*/ 28575 w 3003550"/>
                <a:gd name="connsiteY4" fmla="*/ 2928937 h 2928937"/>
                <a:gd name="connsiteX5" fmla="*/ 28575 w 3003550"/>
                <a:gd name="connsiteY5" fmla="*/ 1044358 h 2928937"/>
                <a:gd name="connsiteX6" fmla="*/ 13306 w 3003550"/>
                <a:gd name="connsiteY6" fmla="*/ 1029381 h 2928937"/>
                <a:gd name="connsiteX7" fmla="*/ 1501775 w 3003550"/>
                <a:gd name="connsiteY7" fmla="*/ 0 h 292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3550" h="2928937">
                  <a:moveTo>
                    <a:pt x="1501775" y="0"/>
                  </a:moveTo>
                  <a:cubicBezTo>
                    <a:pt x="1976379" y="0"/>
                    <a:pt x="3140643" y="819407"/>
                    <a:pt x="2990244" y="1029381"/>
                  </a:cubicBezTo>
                  <a:lnTo>
                    <a:pt x="2971800" y="1047473"/>
                  </a:lnTo>
                  <a:lnTo>
                    <a:pt x="2971800" y="2928937"/>
                  </a:lnTo>
                  <a:lnTo>
                    <a:pt x="28575" y="2928937"/>
                  </a:lnTo>
                  <a:lnTo>
                    <a:pt x="28575" y="1044358"/>
                  </a:lnTo>
                  <a:lnTo>
                    <a:pt x="13306" y="1029381"/>
                  </a:lnTo>
                  <a:cubicBezTo>
                    <a:pt x="-137093" y="819407"/>
                    <a:pt x="1027171" y="0"/>
                    <a:pt x="15017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>
                  <a:alpha val="2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7683500" y="1092200"/>
              <a:ext cx="2476500" cy="1701800"/>
            </a:xfrm>
            <a:custGeom>
              <a:avLst/>
              <a:gdLst>
                <a:gd name="connsiteX0" fmla="*/ 50800 w 2476500"/>
                <a:gd name="connsiteY0" fmla="*/ 863600 h 1701800"/>
                <a:gd name="connsiteX1" fmla="*/ 0 w 2476500"/>
                <a:gd name="connsiteY1" fmla="*/ 101600 h 1701800"/>
                <a:gd name="connsiteX2" fmla="*/ 2476500 w 2476500"/>
                <a:gd name="connsiteY2" fmla="*/ 0 h 1701800"/>
                <a:gd name="connsiteX3" fmla="*/ 2476500 w 2476500"/>
                <a:gd name="connsiteY3" fmla="*/ 876300 h 1701800"/>
                <a:gd name="connsiteX4" fmla="*/ 1257300 w 2476500"/>
                <a:gd name="connsiteY4" fmla="*/ 1701800 h 1701800"/>
                <a:gd name="connsiteX5" fmla="*/ 50800 w 2476500"/>
                <a:gd name="connsiteY5" fmla="*/ 863600 h 170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6500" h="1701800">
                  <a:moveTo>
                    <a:pt x="50800" y="863600"/>
                  </a:moveTo>
                  <a:lnTo>
                    <a:pt x="0" y="101600"/>
                  </a:lnTo>
                  <a:lnTo>
                    <a:pt x="2476500" y="0"/>
                  </a:lnTo>
                  <a:lnTo>
                    <a:pt x="2476500" y="876300"/>
                  </a:lnTo>
                  <a:lnTo>
                    <a:pt x="1257300" y="1701800"/>
                  </a:lnTo>
                  <a:lnTo>
                    <a:pt x="50800" y="86360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8143875" y="1800225"/>
              <a:ext cx="2286000" cy="1447800"/>
            </a:xfrm>
            <a:custGeom>
              <a:avLst/>
              <a:gdLst>
                <a:gd name="connsiteX0" fmla="*/ 2286000 w 2286000"/>
                <a:gd name="connsiteY0" fmla="*/ 0 h 1447800"/>
                <a:gd name="connsiteX1" fmla="*/ 0 w 2286000"/>
                <a:gd name="connsiteY1" fmla="*/ 144780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000" h="1447800">
                  <a:moveTo>
                    <a:pt x="2286000" y="0"/>
                  </a:moveTo>
                  <a:lnTo>
                    <a:pt x="0" y="1447800"/>
                  </a:lnTo>
                </a:path>
              </a:pathLst>
            </a:custGeom>
            <a:noFill/>
            <a:ln>
              <a:gradFill>
                <a:gsLst>
                  <a:gs pos="0">
                    <a:srgbClr val="0F0F0F"/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flipH="1">
              <a:off x="7491122" y="1800225"/>
              <a:ext cx="2286000" cy="1447800"/>
            </a:xfrm>
            <a:custGeom>
              <a:avLst/>
              <a:gdLst>
                <a:gd name="connsiteX0" fmla="*/ 2286000 w 2286000"/>
                <a:gd name="connsiteY0" fmla="*/ 0 h 1447800"/>
                <a:gd name="connsiteX1" fmla="*/ 0 w 2286000"/>
                <a:gd name="connsiteY1" fmla="*/ 144780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000" h="1447800">
                  <a:moveTo>
                    <a:pt x="2286000" y="0"/>
                  </a:moveTo>
                  <a:lnTo>
                    <a:pt x="0" y="1447800"/>
                  </a:lnTo>
                </a:path>
              </a:pathLst>
            </a:custGeom>
            <a:noFill/>
            <a:ln>
              <a:gradFill>
                <a:gsLst>
                  <a:gs pos="0">
                    <a:srgbClr val="0F0F0F"/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8077200" y="1397000"/>
              <a:ext cx="1727200" cy="88900"/>
            </a:xfrm>
            <a:custGeom>
              <a:avLst/>
              <a:gdLst>
                <a:gd name="connsiteX0" fmla="*/ 0 w 1727200"/>
                <a:gd name="connsiteY0" fmla="*/ 88900 h 88900"/>
                <a:gd name="connsiteX1" fmla="*/ 0 w 1727200"/>
                <a:gd name="connsiteY1" fmla="*/ 88900 h 88900"/>
                <a:gd name="connsiteX2" fmla="*/ 1016000 w 1727200"/>
                <a:gd name="connsiteY2" fmla="*/ 50800 h 88900"/>
                <a:gd name="connsiteX3" fmla="*/ 1511300 w 1727200"/>
                <a:gd name="connsiteY3" fmla="*/ 38100 h 88900"/>
                <a:gd name="connsiteX4" fmla="*/ 1562100 w 1727200"/>
                <a:gd name="connsiteY4" fmla="*/ 25400 h 88900"/>
                <a:gd name="connsiteX5" fmla="*/ 1638300 w 1727200"/>
                <a:gd name="connsiteY5" fmla="*/ 12700 h 88900"/>
                <a:gd name="connsiteX6" fmla="*/ 1689100 w 1727200"/>
                <a:gd name="connsiteY6" fmla="*/ 0 h 88900"/>
                <a:gd name="connsiteX7" fmla="*/ 1727200 w 1727200"/>
                <a:gd name="connsiteY7" fmla="*/ 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7200" h="88900">
                  <a:moveTo>
                    <a:pt x="0" y="88900"/>
                  </a:moveTo>
                  <a:lnTo>
                    <a:pt x="0" y="88900"/>
                  </a:lnTo>
                  <a:lnTo>
                    <a:pt x="1016000" y="50800"/>
                  </a:lnTo>
                  <a:cubicBezTo>
                    <a:pt x="1181061" y="45252"/>
                    <a:pt x="1346324" y="45773"/>
                    <a:pt x="1511300" y="38100"/>
                  </a:cubicBezTo>
                  <a:cubicBezTo>
                    <a:pt x="1528736" y="37289"/>
                    <a:pt x="1544984" y="28823"/>
                    <a:pt x="1562100" y="25400"/>
                  </a:cubicBezTo>
                  <a:cubicBezTo>
                    <a:pt x="1587350" y="20350"/>
                    <a:pt x="1613050" y="17750"/>
                    <a:pt x="1638300" y="12700"/>
                  </a:cubicBezTo>
                  <a:cubicBezTo>
                    <a:pt x="1655416" y="9277"/>
                    <a:pt x="1689100" y="0"/>
                    <a:pt x="1689100" y="0"/>
                  </a:cubicBezTo>
                  <a:lnTo>
                    <a:pt x="172720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8077200" y="1943100"/>
              <a:ext cx="1727200" cy="88900"/>
            </a:xfrm>
            <a:custGeom>
              <a:avLst/>
              <a:gdLst>
                <a:gd name="connsiteX0" fmla="*/ 0 w 1727200"/>
                <a:gd name="connsiteY0" fmla="*/ 88900 h 88900"/>
                <a:gd name="connsiteX1" fmla="*/ 0 w 1727200"/>
                <a:gd name="connsiteY1" fmla="*/ 88900 h 88900"/>
                <a:gd name="connsiteX2" fmla="*/ 1016000 w 1727200"/>
                <a:gd name="connsiteY2" fmla="*/ 50800 h 88900"/>
                <a:gd name="connsiteX3" fmla="*/ 1511300 w 1727200"/>
                <a:gd name="connsiteY3" fmla="*/ 38100 h 88900"/>
                <a:gd name="connsiteX4" fmla="*/ 1562100 w 1727200"/>
                <a:gd name="connsiteY4" fmla="*/ 25400 h 88900"/>
                <a:gd name="connsiteX5" fmla="*/ 1638300 w 1727200"/>
                <a:gd name="connsiteY5" fmla="*/ 12700 h 88900"/>
                <a:gd name="connsiteX6" fmla="*/ 1689100 w 1727200"/>
                <a:gd name="connsiteY6" fmla="*/ 0 h 88900"/>
                <a:gd name="connsiteX7" fmla="*/ 1727200 w 1727200"/>
                <a:gd name="connsiteY7" fmla="*/ 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7200" h="88900">
                  <a:moveTo>
                    <a:pt x="0" y="88900"/>
                  </a:moveTo>
                  <a:lnTo>
                    <a:pt x="0" y="88900"/>
                  </a:lnTo>
                  <a:lnTo>
                    <a:pt x="1016000" y="50800"/>
                  </a:lnTo>
                  <a:cubicBezTo>
                    <a:pt x="1181061" y="45252"/>
                    <a:pt x="1346324" y="45773"/>
                    <a:pt x="1511300" y="38100"/>
                  </a:cubicBezTo>
                  <a:cubicBezTo>
                    <a:pt x="1528736" y="37289"/>
                    <a:pt x="1544984" y="28823"/>
                    <a:pt x="1562100" y="25400"/>
                  </a:cubicBezTo>
                  <a:cubicBezTo>
                    <a:pt x="1587350" y="20350"/>
                    <a:pt x="1613050" y="17750"/>
                    <a:pt x="1638300" y="12700"/>
                  </a:cubicBezTo>
                  <a:cubicBezTo>
                    <a:pt x="1655416" y="9277"/>
                    <a:pt x="1689100" y="0"/>
                    <a:pt x="1689100" y="0"/>
                  </a:cubicBezTo>
                  <a:lnTo>
                    <a:pt x="172720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8572500" y="2324100"/>
              <a:ext cx="736600" cy="736600"/>
            </a:xfrm>
            <a:prstGeom prst="ellipse">
              <a:avLst/>
            </a:prstGeom>
            <a:solidFill>
              <a:srgbClr val="0F0F0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/>
                <a:t>3</a:t>
              </a:r>
              <a:endParaRPr lang="zh-CN" altLang="en-US" sz="3200" dirty="0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9488214" y="2589897"/>
            <a:ext cx="2221214" cy="2166035"/>
            <a:chOff x="7467599" y="747713"/>
            <a:chExt cx="3003550" cy="2928937"/>
          </a:xfrm>
        </p:grpSpPr>
        <p:sp>
          <p:nvSpPr>
            <p:cNvPr id="43" name="任意多边形 42"/>
            <p:cNvSpPr/>
            <p:nvPr/>
          </p:nvSpPr>
          <p:spPr>
            <a:xfrm>
              <a:off x="7467599" y="747713"/>
              <a:ext cx="3003550" cy="2928937"/>
            </a:xfrm>
            <a:custGeom>
              <a:avLst/>
              <a:gdLst>
                <a:gd name="connsiteX0" fmla="*/ 1501775 w 3003550"/>
                <a:gd name="connsiteY0" fmla="*/ 0 h 2928937"/>
                <a:gd name="connsiteX1" fmla="*/ 2990244 w 3003550"/>
                <a:gd name="connsiteY1" fmla="*/ 1029381 h 2928937"/>
                <a:gd name="connsiteX2" fmla="*/ 2971800 w 3003550"/>
                <a:gd name="connsiteY2" fmla="*/ 1047473 h 2928937"/>
                <a:gd name="connsiteX3" fmla="*/ 2971800 w 3003550"/>
                <a:gd name="connsiteY3" fmla="*/ 2928937 h 2928937"/>
                <a:gd name="connsiteX4" fmla="*/ 28575 w 3003550"/>
                <a:gd name="connsiteY4" fmla="*/ 2928937 h 2928937"/>
                <a:gd name="connsiteX5" fmla="*/ 28575 w 3003550"/>
                <a:gd name="connsiteY5" fmla="*/ 1044358 h 2928937"/>
                <a:gd name="connsiteX6" fmla="*/ 13306 w 3003550"/>
                <a:gd name="connsiteY6" fmla="*/ 1029381 h 2928937"/>
                <a:gd name="connsiteX7" fmla="*/ 1501775 w 3003550"/>
                <a:gd name="connsiteY7" fmla="*/ 0 h 292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3550" h="2928937">
                  <a:moveTo>
                    <a:pt x="1501775" y="0"/>
                  </a:moveTo>
                  <a:cubicBezTo>
                    <a:pt x="1976379" y="0"/>
                    <a:pt x="3140643" y="819407"/>
                    <a:pt x="2990244" y="1029381"/>
                  </a:cubicBezTo>
                  <a:lnTo>
                    <a:pt x="2971800" y="1047473"/>
                  </a:lnTo>
                  <a:lnTo>
                    <a:pt x="2971800" y="2928937"/>
                  </a:lnTo>
                  <a:lnTo>
                    <a:pt x="28575" y="2928937"/>
                  </a:lnTo>
                  <a:lnTo>
                    <a:pt x="28575" y="1044358"/>
                  </a:lnTo>
                  <a:lnTo>
                    <a:pt x="13306" y="1029381"/>
                  </a:lnTo>
                  <a:cubicBezTo>
                    <a:pt x="-137093" y="819407"/>
                    <a:pt x="1027171" y="0"/>
                    <a:pt x="15017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>
                  <a:alpha val="2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7683500" y="1092200"/>
              <a:ext cx="2476500" cy="1701800"/>
            </a:xfrm>
            <a:custGeom>
              <a:avLst/>
              <a:gdLst>
                <a:gd name="connsiteX0" fmla="*/ 50800 w 2476500"/>
                <a:gd name="connsiteY0" fmla="*/ 863600 h 1701800"/>
                <a:gd name="connsiteX1" fmla="*/ 0 w 2476500"/>
                <a:gd name="connsiteY1" fmla="*/ 101600 h 1701800"/>
                <a:gd name="connsiteX2" fmla="*/ 2476500 w 2476500"/>
                <a:gd name="connsiteY2" fmla="*/ 0 h 1701800"/>
                <a:gd name="connsiteX3" fmla="*/ 2476500 w 2476500"/>
                <a:gd name="connsiteY3" fmla="*/ 876300 h 1701800"/>
                <a:gd name="connsiteX4" fmla="*/ 1257300 w 2476500"/>
                <a:gd name="connsiteY4" fmla="*/ 1701800 h 1701800"/>
                <a:gd name="connsiteX5" fmla="*/ 50800 w 2476500"/>
                <a:gd name="connsiteY5" fmla="*/ 863600 h 170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6500" h="1701800">
                  <a:moveTo>
                    <a:pt x="50800" y="863600"/>
                  </a:moveTo>
                  <a:lnTo>
                    <a:pt x="0" y="101600"/>
                  </a:lnTo>
                  <a:lnTo>
                    <a:pt x="2476500" y="0"/>
                  </a:lnTo>
                  <a:lnTo>
                    <a:pt x="2476500" y="876300"/>
                  </a:lnTo>
                  <a:lnTo>
                    <a:pt x="1257300" y="1701800"/>
                  </a:lnTo>
                  <a:lnTo>
                    <a:pt x="50800" y="86360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8143875" y="1800225"/>
              <a:ext cx="2286000" cy="1447800"/>
            </a:xfrm>
            <a:custGeom>
              <a:avLst/>
              <a:gdLst>
                <a:gd name="connsiteX0" fmla="*/ 2286000 w 2286000"/>
                <a:gd name="connsiteY0" fmla="*/ 0 h 1447800"/>
                <a:gd name="connsiteX1" fmla="*/ 0 w 2286000"/>
                <a:gd name="connsiteY1" fmla="*/ 144780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000" h="1447800">
                  <a:moveTo>
                    <a:pt x="2286000" y="0"/>
                  </a:moveTo>
                  <a:lnTo>
                    <a:pt x="0" y="1447800"/>
                  </a:lnTo>
                </a:path>
              </a:pathLst>
            </a:custGeom>
            <a:noFill/>
            <a:ln>
              <a:gradFill>
                <a:gsLst>
                  <a:gs pos="0">
                    <a:srgbClr val="0F0F0F"/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任意多边形 45"/>
            <p:cNvSpPr/>
            <p:nvPr/>
          </p:nvSpPr>
          <p:spPr>
            <a:xfrm flipH="1">
              <a:off x="7491122" y="1800225"/>
              <a:ext cx="2286000" cy="1447800"/>
            </a:xfrm>
            <a:custGeom>
              <a:avLst/>
              <a:gdLst>
                <a:gd name="connsiteX0" fmla="*/ 2286000 w 2286000"/>
                <a:gd name="connsiteY0" fmla="*/ 0 h 1447800"/>
                <a:gd name="connsiteX1" fmla="*/ 0 w 2286000"/>
                <a:gd name="connsiteY1" fmla="*/ 144780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000" h="1447800">
                  <a:moveTo>
                    <a:pt x="2286000" y="0"/>
                  </a:moveTo>
                  <a:lnTo>
                    <a:pt x="0" y="1447800"/>
                  </a:lnTo>
                </a:path>
              </a:pathLst>
            </a:custGeom>
            <a:noFill/>
            <a:ln>
              <a:gradFill>
                <a:gsLst>
                  <a:gs pos="0">
                    <a:srgbClr val="0F0F0F"/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8077200" y="1397000"/>
              <a:ext cx="1727200" cy="88900"/>
            </a:xfrm>
            <a:custGeom>
              <a:avLst/>
              <a:gdLst>
                <a:gd name="connsiteX0" fmla="*/ 0 w 1727200"/>
                <a:gd name="connsiteY0" fmla="*/ 88900 h 88900"/>
                <a:gd name="connsiteX1" fmla="*/ 0 w 1727200"/>
                <a:gd name="connsiteY1" fmla="*/ 88900 h 88900"/>
                <a:gd name="connsiteX2" fmla="*/ 1016000 w 1727200"/>
                <a:gd name="connsiteY2" fmla="*/ 50800 h 88900"/>
                <a:gd name="connsiteX3" fmla="*/ 1511300 w 1727200"/>
                <a:gd name="connsiteY3" fmla="*/ 38100 h 88900"/>
                <a:gd name="connsiteX4" fmla="*/ 1562100 w 1727200"/>
                <a:gd name="connsiteY4" fmla="*/ 25400 h 88900"/>
                <a:gd name="connsiteX5" fmla="*/ 1638300 w 1727200"/>
                <a:gd name="connsiteY5" fmla="*/ 12700 h 88900"/>
                <a:gd name="connsiteX6" fmla="*/ 1689100 w 1727200"/>
                <a:gd name="connsiteY6" fmla="*/ 0 h 88900"/>
                <a:gd name="connsiteX7" fmla="*/ 1727200 w 1727200"/>
                <a:gd name="connsiteY7" fmla="*/ 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7200" h="88900">
                  <a:moveTo>
                    <a:pt x="0" y="88900"/>
                  </a:moveTo>
                  <a:lnTo>
                    <a:pt x="0" y="88900"/>
                  </a:lnTo>
                  <a:lnTo>
                    <a:pt x="1016000" y="50800"/>
                  </a:lnTo>
                  <a:cubicBezTo>
                    <a:pt x="1181061" y="45252"/>
                    <a:pt x="1346324" y="45773"/>
                    <a:pt x="1511300" y="38100"/>
                  </a:cubicBezTo>
                  <a:cubicBezTo>
                    <a:pt x="1528736" y="37289"/>
                    <a:pt x="1544984" y="28823"/>
                    <a:pt x="1562100" y="25400"/>
                  </a:cubicBezTo>
                  <a:cubicBezTo>
                    <a:pt x="1587350" y="20350"/>
                    <a:pt x="1613050" y="17750"/>
                    <a:pt x="1638300" y="12700"/>
                  </a:cubicBezTo>
                  <a:cubicBezTo>
                    <a:pt x="1655416" y="9277"/>
                    <a:pt x="1689100" y="0"/>
                    <a:pt x="1689100" y="0"/>
                  </a:cubicBezTo>
                  <a:lnTo>
                    <a:pt x="172720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任意多边形 47"/>
            <p:cNvSpPr/>
            <p:nvPr/>
          </p:nvSpPr>
          <p:spPr>
            <a:xfrm>
              <a:off x="8077200" y="1943100"/>
              <a:ext cx="1727200" cy="88900"/>
            </a:xfrm>
            <a:custGeom>
              <a:avLst/>
              <a:gdLst>
                <a:gd name="connsiteX0" fmla="*/ 0 w 1727200"/>
                <a:gd name="connsiteY0" fmla="*/ 88900 h 88900"/>
                <a:gd name="connsiteX1" fmla="*/ 0 w 1727200"/>
                <a:gd name="connsiteY1" fmla="*/ 88900 h 88900"/>
                <a:gd name="connsiteX2" fmla="*/ 1016000 w 1727200"/>
                <a:gd name="connsiteY2" fmla="*/ 50800 h 88900"/>
                <a:gd name="connsiteX3" fmla="*/ 1511300 w 1727200"/>
                <a:gd name="connsiteY3" fmla="*/ 38100 h 88900"/>
                <a:gd name="connsiteX4" fmla="*/ 1562100 w 1727200"/>
                <a:gd name="connsiteY4" fmla="*/ 25400 h 88900"/>
                <a:gd name="connsiteX5" fmla="*/ 1638300 w 1727200"/>
                <a:gd name="connsiteY5" fmla="*/ 12700 h 88900"/>
                <a:gd name="connsiteX6" fmla="*/ 1689100 w 1727200"/>
                <a:gd name="connsiteY6" fmla="*/ 0 h 88900"/>
                <a:gd name="connsiteX7" fmla="*/ 1727200 w 1727200"/>
                <a:gd name="connsiteY7" fmla="*/ 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7200" h="88900">
                  <a:moveTo>
                    <a:pt x="0" y="88900"/>
                  </a:moveTo>
                  <a:lnTo>
                    <a:pt x="0" y="88900"/>
                  </a:lnTo>
                  <a:lnTo>
                    <a:pt x="1016000" y="50800"/>
                  </a:lnTo>
                  <a:cubicBezTo>
                    <a:pt x="1181061" y="45252"/>
                    <a:pt x="1346324" y="45773"/>
                    <a:pt x="1511300" y="38100"/>
                  </a:cubicBezTo>
                  <a:cubicBezTo>
                    <a:pt x="1528736" y="37289"/>
                    <a:pt x="1544984" y="28823"/>
                    <a:pt x="1562100" y="25400"/>
                  </a:cubicBezTo>
                  <a:cubicBezTo>
                    <a:pt x="1587350" y="20350"/>
                    <a:pt x="1613050" y="17750"/>
                    <a:pt x="1638300" y="12700"/>
                  </a:cubicBezTo>
                  <a:cubicBezTo>
                    <a:pt x="1655416" y="9277"/>
                    <a:pt x="1689100" y="0"/>
                    <a:pt x="1689100" y="0"/>
                  </a:cubicBezTo>
                  <a:lnTo>
                    <a:pt x="172720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8572500" y="2324100"/>
              <a:ext cx="736600" cy="736600"/>
            </a:xfrm>
            <a:prstGeom prst="ellipse">
              <a:avLst/>
            </a:prstGeom>
            <a:solidFill>
              <a:srgbClr val="0F0F0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/>
                <a:t>4</a:t>
              </a:r>
              <a:endParaRPr lang="zh-CN" altLang="en-US" sz="3200" dirty="0"/>
            </a:p>
          </p:txBody>
        </p:sp>
      </p:grpSp>
      <p:sp>
        <p:nvSpPr>
          <p:cNvPr id="52" name="文本框 51"/>
          <p:cNvSpPr txBox="1"/>
          <p:nvPr/>
        </p:nvSpPr>
        <p:spPr>
          <a:xfrm rot="21393869">
            <a:off x="1027957" y="3108904"/>
            <a:ext cx="1568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</a:t>
            </a:r>
          </a:p>
        </p:txBody>
      </p:sp>
      <p:sp>
        <p:nvSpPr>
          <p:cNvPr id="53" name="文本框 52"/>
          <p:cNvSpPr txBox="1"/>
          <p:nvPr/>
        </p:nvSpPr>
        <p:spPr>
          <a:xfrm rot="21393869">
            <a:off x="3997538" y="3097861"/>
            <a:ext cx="1568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</a:t>
            </a:r>
          </a:p>
        </p:txBody>
      </p:sp>
      <p:sp>
        <p:nvSpPr>
          <p:cNvPr id="54" name="文本框 53"/>
          <p:cNvSpPr txBox="1"/>
          <p:nvPr/>
        </p:nvSpPr>
        <p:spPr>
          <a:xfrm rot="21393869">
            <a:off x="6967119" y="3086818"/>
            <a:ext cx="1568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</a:t>
            </a:r>
          </a:p>
        </p:txBody>
      </p:sp>
      <p:sp>
        <p:nvSpPr>
          <p:cNvPr id="55" name="文本框 54"/>
          <p:cNvSpPr txBox="1"/>
          <p:nvPr/>
        </p:nvSpPr>
        <p:spPr>
          <a:xfrm rot="21393869">
            <a:off x="9936700" y="3075775"/>
            <a:ext cx="1568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804088" y="5074039"/>
            <a:ext cx="2046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此处输入你的文字此处输入你的文字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3654744" y="5074039"/>
            <a:ext cx="2046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此处输入你的文字此处输入你的文字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6661644" y="5074039"/>
            <a:ext cx="2046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此处输入你的文字此处输入你的文字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9620986" y="5074039"/>
            <a:ext cx="2046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此处输入你的文字此处输入你的文字</a:t>
            </a:r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651" y="-44566"/>
            <a:ext cx="3588738" cy="2340594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2800350" y="652483"/>
            <a:ext cx="17880614" cy="152710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3429000" y="217276"/>
            <a:ext cx="533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800" b="1" dirty="0">
                <a:solidFill>
                  <a:srgbClr val="FFC000"/>
                </a:solidFill>
                <a:latin typeface="Showcard Gothic" panose="04020904020102020604" pitchFamily="82" charset="0"/>
                <a:ea typeface="微软雅黑" panose="020B0503020204020204" pitchFamily="34" charset="-122"/>
              </a:rPr>
              <a:t>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latin typeface="Showcard Gothic" panose="04020904020102020604" pitchFamily="82" charset="0"/>
                <a:ea typeface="微软雅黑" panose="020B0503020204020204" pitchFamily="34" charset="-122"/>
              </a:rPr>
              <a:t>ONTEN</a:t>
            </a:r>
            <a:r>
              <a:rPr lang="en-US" altLang="zh-CN" sz="8800" b="1" dirty="0">
                <a:solidFill>
                  <a:srgbClr val="FFC000"/>
                </a:solidFill>
                <a:latin typeface="Showcard Gothic" panose="04020904020102020604" pitchFamily="82" charset="0"/>
                <a:ea typeface="微软雅黑" panose="020B0503020204020204" pitchFamily="34" charset="-122"/>
              </a:rPr>
              <a:t>T</a:t>
            </a:r>
            <a:endParaRPr lang="zh-CN" altLang="en-US" sz="8800" b="1" dirty="0">
              <a:solidFill>
                <a:srgbClr val="FFC000"/>
              </a:solidFill>
              <a:latin typeface="Showcard Gothic" panose="04020904020102020604" pitchFamily="82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角三角形 7"/>
          <p:cNvSpPr/>
          <p:nvPr/>
        </p:nvSpPr>
        <p:spPr>
          <a:xfrm flipH="1" flipV="1">
            <a:off x="2438400" y="0"/>
            <a:ext cx="3657600" cy="6858000"/>
          </a:xfrm>
          <a:prstGeom prst="rt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4" r="-10690"/>
          <a:stretch>
            <a:fillRect/>
          </a:stretch>
        </p:blipFill>
        <p:spPr>
          <a:xfrm>
            <a:off x="-38101" y="0"/>
            <a:ext cx="7200901" cy="6858000"/>
          </a:xfrm>
          <a:custGeom>
            <a:avLst/>
            <a:gdLst>
              <a:gd name="connsiteX0" fmla="*/ 6939916 w 7333653"/>
              <a:gd name="connsiteY0" fmla="*/ 0 h 6858000"/>
              <a:gd name="connsiteX1" fmla="*/ 7333653 w 7333653"/>
              <a:gd name="connsiteY1" fmla="*/ 0 h 6858000"/>
              <a:gd name="connsiteX2" fmla="*/ 7333653 w 7333653"/>
              <a:gd name="connsiteY2" fmla="*/ 2120123 h 6858000"/>
              <a:gd name="connsiteX3" fmla="*/ 0 w 7333653"/>
              <a:gd name="connsiteY3" fmla="*/ 0 h 6858000"/>
              <a:gd name="connsiteX4" fmla="*/ 3226371 w 7333653"/>
              <a:gd name="connsiteY4" fmla="*/ 0 h 6858000"/>
              <a:gd name="connsiteX5" fmla="*/ 6224824 w 7333653"/>
              <a:gd name="connsiteY5" fmla="*/ 6858000 h 6858000"/>
              <a:gd name="connsiteX6" fmla="*/ 0 w 733365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3653" h="6858000">
                <a:moveTo>
                  <a:pt x="6939916" y="0"/>
                </a:moveTo>
                <a:lnTo>
                  <a:pt x="7333653" y="0"/>
                </a:lnTo>
                <a:lnTo>
                  <a:pt x="7333653" y="2120123"/>
                </a:lnTo>
                <a:close/>
                <a:moveTo>
                  <a:pt x="0" y="0"/>
                </a:moveTo>
                <a:lnTo>
                  <a:pt x="3226371" y="0"/>
                </a:lnTo>
                <a:lnTo>
                  <a:pt x="6224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文本框 22"/>
          <p:cNvSpPr txBox="1"/>
          <p:nvPr/>
        </p:nvSpPr>
        <p:spPr>
          <a:xfrm>
            <a:off x="4420357" y="-704850"/>
            <a:ext cx="135255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700" dirty="0">
                <a:solidFill>
                  <a:srgbClr val="FFC000"/>
                </a:solidFill>
                <a:latin typeface="Showcard Gothic" panose="04020904020102020604" pitchFamily="82" charset="0"/>
              </a:rPr>
              <a:t>1</a:t>
            </a:r>
            <a:endParaRPr lang="zh-CN" altLang="en-US" sz="28700" dirty="0">
              <a:solidFill>
                <a:srgbClr val="FFC000"/>
              </a:solidFill>
              <a:latin typeface="Showcard Gothic" panose="04020904020102020604" pitchFamily="82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59818">
            <a:off x="9246222" y="4793021"/>
            <a:ext cx="3029320" cy="1975736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6419093" y="369360"/>
            <a:ext cx="5124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输入你的标题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8556629">
            <a:off x="5270237" y="4520220"/>
            <a:ext cx="12192000" cy="1527100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6419093" y="1155736"/>
            <a:ext cx="5124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琪加班狗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卧谈会微信群已经成立，欢迎添加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琪的微信</a:t>
            </a:r>
            <a:r>
              <a:rPr lang="en-US" altLang="zh-CN" sz="20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bujber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进入。</a:t>
            </a:r>
          </a:p>
        </p:txBody>
      </p:sp>
      <p:sp>
        <p:nvSpPr>
          <p:cNvPr id="31" name="等腰三角形 30"/>
          <p:cNvSpPr/>
          <p:nvPr/>
        </p:nvSpPr>
        <p:spPr>
          <a:xfrm rot="3554718">
            <a:off x="1411692" y="4989325"/>
            <a:ext cx="793168" cy="1096095"/>
          </a:xfrm>
          <a:prstGeom prst="triangle">
            <a:avLst/>
          </a:prstGeom>
          <a:gradFill>
            <a:gsLst>
              <a:gs pos="0">
                <a:srgbClr val="FFC000"/>
              </a:gs>
              <a:gs pos="100000">
                <a:srgbClr val="FFCC2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等腰三角形 31"/>
          <p:cNvSpPr/>
          <p:nvPr/>
        </p:nvSpPr>
        <p:spPr>
          <a:xfrm rot="3554718" flipH="1">
            <a:off x="56427" y="5691537"/>
            <a:ext cx="356378" cy="492486"/>
          </a:xfrm>
          <a:prstGeom prst="triangle">
            <a:avLst/>
          </a:prstGeom>
          <a:gradFill>
            <a:gsLst>
              <a:gs pos="0">
                <a:srgbClr val="FFC000"/>
              </a:gs>
              <a:gs pos="100000">
                <a:srgbClr val="FFCC2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等腰三角形 32"/>
          <p:cNvSpPr/>
          <p:nvPr/>
        </p:nvSpPr>
        <p:spPr>
          <a:xfrm rot="3554718" flipH="1">
            <a:off x="623569" y="5246625"/>
            <a:ext cx="356378" cy="492486"/>
          </a:xfrm>
          <a:prstGeom prst="triangle">
            <a:avLst/>
          </a:prstGeom>
          <a:gradFill>
            <a:gsLst>
              <a:gs pos="0">
                <a:srgbClr val="FFC000"/>
              </a:gs>
              <a:gs pos="100000">
                <a:srgbClr val="FFCC2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等腰三角形 33"/>
          <p:cNvSpPr/>
          <p:nvPr/>
        </p:nvSpPr>
        <p:spPr>
          <a:xfrm rot="3554718" flipH="1">
            <a:off x="937613" y="5889895"/>
            <a:ext cx="356378" cy="492486"/>
          </a:xfrm>
          <a:prstGeom prst="triangle">
            <a:avLst/>
          </a:prstGeom>
          <a:gradFill>
            <a:gsLst>
              <a:gs pos="0">
                <a:srgbClr val="FFC000"/>
              </a:gs>
              <a:gs pos="100000">
                <a:srgbClr val="FFCC2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等腰三角形 34"/>
          <p:cNvSpPr/>
          <p:nvPr/>
        </p:nvSpPr>
        <p:spPr>
          <a:xfrm rot="3554718" flipH="1">
            <a:off x="163336" y="6318229"/>
            <a:ext cx="356378" cy="492486"/>
          </a:xfrm>
          <a:prstGeom prst="triangle">
            <a:avLst/>
          </a:prstGeom>
          <a:gradFill>
            <a:gsLst>
              <a:gs pos="0">
                <a:srgbClr val="FFC000"/>
              </a:gs>
              <a:gs pos="100000">
                <a:srgbClr val="FFCC2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等腰三角形 35"/>
          <p:cNvSpPr/>
          <p:nvPr/>
        </p:nvSpPr>
        <p:spPr>
          <a:xfrm rot="3554718" flipH="1">
            <a:off x="883411" y="6549219"/>
            <a:ext cx="356378" cy="492486"/>
          </a:xfrm>
          <a:prstGeom prst="triangle">
            <a:avLst/>
          </a:prstGeom>
          <a:gradFill>
            <a:gsLst>
              <a:gs pos="0">
                <a:srgbClr val="FFC000"/>
              </a:gs>
              <a:gs pos="100000">
                <a:srgbClr val="FFCC2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pic>
        <p:nvPicPr>
          <p:cNvPr id="12" name="图片 11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33"/>
          <a:stretch>
            <a:fillRect/>
          </a:stretch>
        </p:blipFill>
        <p:spPr>
          <a:xfrm>
            <a:off x="0" y="3143250"/>
            <a:ext cx="12191999" cy="3714750"/>
          </a:xfrm>
          <a:custGeom>
            <a:avLst/>
            <a:gdLst>
              <a:gd name="connsiteX0" fmla="*/ 0 w 12191998"/>
              <a:gd name="connsiteY0" fmla="*/ 0 h 3714750"/>
              <a:gd name="connsiteX1" fmla="*/ 977 w 12191998"/>
              <a:gd name="connsiteY1" fmla="*/ 0 h 3714750"/>
              <a:gd name="connsiteX2" fmla="*/ 12223 w 12191998"/>
              <a:gd name="connsiteY2" fmla="*/ 222715 h 3714750"/>
              <a:gd name="connsiteX3" fmla="*/ 2368019 w 12191998"/>
              <a:gd name="connsiteY3" fmla="*/ 2348620 h 3714750"/>
              <a:gd name="connsiteX4" fmla="*/ 4195300 w 12191998"/>
              <a:gd name="connsiteY4" fmla="*/ 1486880 h 3714750"/>
              <a:gd name="connsiteX5" fmla="*/ 4232008 w 12191998"/>
              <a:gd name="connsiteY5" fmla="*/ 1437790 h 3714750"/>
              <a:gd name="connsiteX6" fmla="*/ 4268717 w 12191998"/>
              <a:gd name="connsiteY6" fmla="*/ 1486880 h 3714750"/>
              <a:gd name="connsiteX7" fmla="*/ 6095998 w 12191998"/>
              <a:gd name="connsiteY7" fmla="*/ 2348620 h 3714750"/>
              <a:gd name="connsiteX8" fmla="*/ 7923279 w 12191998"/>
              <a:gd name="connsiteY8" fmla="*/ 1486880 h 3714750"/>
              <a:gd name="connsiteX9" fmla="*/ 7959988 w 12191998"/>
              <a:gd name="connsiteY9" fmla="*/ 1437790 h 3714750"/>
              <a:gd name="connsiteX10" fmla="*/ 7996696 w 12191998"/>
              <a:gd name="connsiteY10" fmla="*/ 1486879 h 3714750"/>
              <a:gd name="connsiteX11" fmla="*/ 9823976 w 12191998"/>
              <a:gd name="connsiteY11" fmla="*/ 2348619 h 3714750"/>
              <a:gd name="connsiteX12" fmla="*/ 12179772 w 12191998"/>
              <a:gd name="connsiteY12" fmla="*/ 222714 h 3714750"/>
              <a:gd name="connsiteX13" fmla="*/ 12191018 w 12191998"/>
              <a:gd name="connsiteY13" fmla="*/ 0 h 3714750"/>
              <a:gd name="connsiteX14" fmla="*/ 12191998 w 12191998"/>
              <a:gd name="connsiteY14" fmla="*/ 0 h 3714750"/>
              <a:gd name="connsiteX15" fmla="*/ 12191998 w 12191998"/>
              <a:gd name="connsiteY15" fmla="*/ 3714750 h 3714750"/>
              <a:gd name="connsiteX16" fmla="*/ 0 w 12191998"/>
              <a:gd name="connsiteY16" fmla="*/ 3714750 h 37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1998" h="3714750">
                <a:moveTo>
                  <a:pt x="0" y="0"/>
                </a:moveTo>
                <a:lnTo>
                  <a:pt x="977" y="0"/>
                </a:lnTo>
                <a:lnTo>
                  <a:pt x="12223" y="222715"/>
                </a:lnTo>
                <a:cubicBezTo>
                  <a:pt x="133489" y="1416804"/>
                  <a:pt x="1141936" y="2348620"/>
                  <a:pt x="2368019" y="2348620"/>
                </a:cubicBezTo>
                <a:cubicBezTo>
                  <a:pt x="3103669" y="2348620"/>
                  <a:pt x="3760970" y="2013166"/>
                  <a:pt x="4195300" y="1486880"/>
                </a:cubicBezTo>
                <a:lnTo>
                  <a:pt x="4232008" y="1437790"/>
                </a:lnTo>
                <a:lnTo>
                  <a:pt x="4268717" y="1486880"/>
                </a:lnTo>
                <a:cubicBezTo>
                  <a:pt x="4703049" y="2013166"/>
                  <a:pt x="5360348" y="2348620"/>
                  <a:pt x="6095998" y="2348620"/>
                </a:cubicBezTo>
                <a:cubicBezTo>
                  <a:pt x="6831648" y="2348620"/>
                  <a:pt x="7488949" y="2013166"/>
                  <a:pt x="7923279" y="1486880"/>
                </a:cubicBezTo>
                <a:lnTo>
                  <a:pt x="7959988" y="1437790"/>
                </a:lnTo>
                <a:lnTo>
                  <a:pt x="7996696" y="1486879"/>
                </a:lnTo>
                <a:cubicBezTo>
                  <a:pt x="8431025" y="2013165"/>
                  <a:pt x="9088326" y="2348619"/>
                  <a:pt x="9823976" y="2348619"/>
                </a:cubicBezTo>
                <a:cubicBezTo>
                  <a:pt x="11050059" y="2348619"/>
                  <a:pt x="12058506" y="1416803"/>
                  <a:pt x="12179772" y="222714"/>
                </a:cubicBezTo>
                <a:lnTo>
                  <a:pt x="12191018" y="0"/>
                </a:lnTo>
                <a:lnTo>
                  <a:pt x="12191998" y="0"/>
                </a:lnTo>
                <a:lnTo>
                  <a:pt x="12191998" y="3714750"/>
                </a:lnTo>
                <a:lnTo>
                  <a:pt x="0" y="3714750"/>
                </a:lnTo>
                <a:close/>
              </a:path>
            </a:pathLst>
          </a:custGeom>
        </p:spPr>
      </p:pic>
      <p:sp>
        <p:nvSpPr>
          <p:cNvPr id="11" name="任意多边形 10"/>
          <p:cNvSpPr/>
          <p:nvPr/>
        </p:nvSpPr>
        <p:spPr>
          <a:xfrm>
            <a:off x="-209553" y="-94392"/>
            <a:ext cx="12611104" cy="5680654"/>
          </a:xfrm>
          <a:custGeom>
            <a:avLst/>
            <a:gdLst>
              <a:gd name="connsiteX0" fmla="*/ 1 w 12192001"/>
              <a:gd name="connsiteY0" fmla="*/ 0 h 5491870"/>
              <a:gd name="connsiteX1" fmla="*/ 12192001 w 12192001"/>
              <a:gd name="connsiteY1" fmla="*/ 0 h 5491870"/>
              <a:gd name="connsiteX2" fmla="*/ 12192001 w 12192001"/>
              <a:gd name="connsiteY2" fmla="*/ 3123847 h 5491870"/>
              <a:gd name="connsiteX3" fmla="*/ 12192001 w 12192001"/>
              <a:gd name="connsiteY3" fmla="*/ 3143250 h 5491870"/>
              <a:gd name="connsiteX4" fmla="*/ 12191021 w 12192001"/>
              <a:gd name="connsiteY4" fmla="*/ 3143250 h 5491870"/>
              <a:gd name="connsiteX5" fmla="*/ 12179775 w 12192001"/>
              <a:gd name="connsiteY5" fmla="*/ 3365964 h 5491870"/>
              <a:gd name="connsiteX6" fmla="*/ 9823979 w 12192001"/>
              <a:gd name="connsiteY6" fmla="*/ 5491869 h 5491870"/>
              <a:gd name="connsiteX7" fmla="*/ 7996699 w 12192001"/>
              <a:gd name="connsiteY7" fmla="*/ 4630129 h 5491870"/>
              <a:gd name="connsiteX8" fmla="*/ 7959991 w 12192001"/>
              <a:gd name="connsiteY8" fmla="*/ 4581040 h 5491870"/>
              <a:gd name="connsiteX9" fmla="*/ 7923282 w 12192001"/>
              <a:gd name="connsiteY9" fmla="*/ 4630130 h 5491870"/>
              <a:gd name="connsiteX10" fmla="*/ 6096001 w 12192001"/>
              <a:gd name="connsiteY10" fmla="*/ 5491870 h 5491870"/>
              <a:gd name="connsiteX11" fmla="*/ 4268720 w 12192001"/>
              <a:gd name="connsiteY11" fmla="*/ 4630130 h 5491870"/>
              <a:gd name="connsiteX12" fmla="*/ 4232011 w 12192001"/>
              <a:gd name="connsiteY12" fmla="*/ 4581040 h 5491870"/>
              <a:gd name="connsiteX13" fmla="*/ 4195303 w 12192001"/>
              <a:gd name="connsiteY13" fmla="*/ 4630130 h 5491870"/>
              <a:gd name="connsiteX14" fmla="*/ 2368022 w 12192001"/>
              <a:gd name="connsiteY14" fmla="*/ 5491870 h 5491870"/>
              <a:gd name="connsiteX15" fmla="*/ 12226 w 12192001"/>
              <a:gd name="connsiteY15" fmla="*/ 3365965 h 5491870"/>
              <a:gd name="connsiteX16" fmla="*/ 980 w 12192001"/>
              <a:gd name="connsiteY16" fmla="*/ 3143250 h 5491870"/>
              <a:gd name="connsiteX17" fmla="*/ 1 w 12192001"/>
              <a:gd name="connsiteY17" fmla="*/ 3143250 h 5491870"/>
              <a:gd name="connsiteX18" fmla="*/ 1 w 12192001"/>
              <a:gd name="connsiteY18" fmla="*/ 3123866 h 5491870"/>
              <a:gd name="connsiteX19" fmla="*/ 0 w 12192001"/>
              <a:gd name="connsiteY19" fmla="*/ 3123848 h 5491870"/>
              <a:gd name="connsiteX20" fmla="*/ 1 w 12192001"/>
              <a:gd name="connsiteY20" fmla="*/ 3123830 h 549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1" h="5491870">
                <a:moveTo>
                  <a:pt x="1" y="0"/>
                </a:moveTo>
                <a:lnTo>
                  <a:pt x="12192001" y="0"/>
                </a:lnTo>
                <a:lnTo>
                  <a:pt x="12192001" y="3123847"/>
                </a:lnTo>
                <a:lnTo>
                  <a:pt x="12192001" y="3143250"/>
                </a:lnTo>
                <a:lnTo>
                  <a:pt x="12191021" y="3143250"/>
                </a:lnTo>
                <a:lnTo>
                  <a:pt x="12179775" y="3365964"/>
                </a:lnTo>
                <a:cubicBezTo>
                  <a:pt x="12058509" y="4560053"/>
                  <a:pt x="11050062" y="5491869"/>
                  <a:pt x="9823979" y="5491869"/>
                </a:cubicBezTo>
                <a:cubicBezTo>
                  <a:pt x="9088329" y="5491869"/>
                  <a:pt x="8431028" y="5156415"/>
                  <a:pt x="7996699" y="4630129"/>
                </a:cubicBezTo>
                <a:lnTo>
                  <a:pt x="7959991" y="4581040"/>
                </a:lnTo>
                <a:lnTo>
                  <a:pt x="7923282" y="4630130"/>
                </a:lnTo>
                <a:cubicBezTo>
                  <a:pt x="7488952" y="5156416"/>
                  <a:pt x="6831651" y="5491870"/>
                  <a:pt x="6096001" y="5491870"/>
                </a:cubicBezTo>
                <a:cubicBezTo>
                  <a:pt x="5360351" y="5491870"/>
                  <a:pt x="4703051" y="5156416"/>
                  <a:pt x="4268720" y="4630130"/>
                </a:cubicBezTo>
                <a:lnTo>
                  <a:pt x="4232011" y="4581040"/>
                </a:lnTo>
                <a:lnTo>
                  <a:pt x="4195303" y="4630130"/>
                </a:lnTo>
                <a:cubicBezTo>
                  <a:pt x="3760973" y="5156416"/>
                  <a:pt x="3103672" y="5491870"/>
                  <a:pt x="2368022" y="5491870"/>
                </a:cubicBezTo>
                <a:cubicBezTo>
                  <a:pt x="1141939" y="5491870"/>
                  <a:pt x="133492" y="4560054"/>
                  <a:pt x="12226" y="3365965"/>
                </a:cubicBezTo>
                <a:lnTo>
                  <a:pt x="980" y="3143250"/>
                </a:lnTo>
                <a:lnTo>
                  <a:pt x="1" y="3143250"/>
                </a:lnTo>
                <a:lnTo>
                  <a:pt x="1" y="3123866"/>
                </a:lnTo>
                <a:lnTo>
                  <a:pt x="0" y="3123848"/>
                </a:lnTo>
                <a:lnTo>
                  <a:pt x="1" y="3123830"/>
                </a:lnTo>
                <a:close/>
              </a:path>
            </a:pathLst>
          </a:custGeom>
          <a:solidFill>
            <a:srgbClr val="0F0F0F">
              <a:alpha val="50000"/>
            </a:srgbClr>
          </a:solidFill>
          <a:ln w="127000">
            <a:solidFill>
              <a:srgbClr val="FFCC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38351" y="201341"/>
            <a:ext cx="68675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世界掌握在</a:t>
            </a:r>
            <a:endParaRPr lang="en-US" altLang="zh-CN" sz="44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你决定奔跑的那一刻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622080" y="3105150"/>
            <a:ext cx="517396" cy="286348"/>
            <a:chOff x="9059817" y="2351088"/>
            <a:chExt cx="1084263" cy="600075"/>
          </a:xfrm>
          <a:solidFill>
            <a:schemeClr val="bg1"/>
          </a:solidFill>
        </p:grpSpPr>
        <p:sp>
          <p:nvSpPr>
            <p:cNvPr id="15" name="Freeform 365"/>
            <p:cNvSpPr/>
            <p:nvPr/>
          </p:nvSpPr>
          <p:spPr bwMode="auto">
            <a:xfrm>
              <a:off x="9878967" y="2362200"/>
              <a:ext cx="265113" cy="261938"/>
            </a:xfrm>
            <a:custGeom>
              <a:avLst/>
              <a:gdLst>
                <a:gd name="T0" fmla="*/ 80 w 90"/>
                <a:gd name="T1" fmla="*/ 62 h 89"/>
                <a:gd name="T2" fmla="*/ 28 w 90"/>
                <a:gd name="T3" fmla="*/ 80 h 89"/>
                <a:gd name="T4" fmla="*/ 10 w 90"/>
                <a:gd name="T5" fmla="*/ 27 h 89"/>
                <a:gd name="T6" fmla="*/ 62 w 90"/>
                <a:gd name="T7" fmla="*/ 9 h 89"/>
                <a:gd name="T8" fmla="*/ 80 w 90"/>
                <a:gd name="T9" fmla="*/ 6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9">
                  <a:moveTo>
                    <a:pt x="80" y="62"/>
                  </a:moveTo>
                  <a:cubicBezTo>
                    <a:pt x="71" y="81"/>
                    <a:pt x="47" y="89"/>
                    <a:pt x="28" y="80"/>
                  </a:cubicBezTo>
                  <a:cubicBezTo>
                    <a:pt x="8" y="70"/>
                    <a:pt x="0" y="47"/>
                    <a:pt x="10" y="27"/>
                  </a:cubicBezTo>
                  <a:cubicBezTo>
                    <a:pt x="19" y="8"/>
                    <a:pt x="43" y="0"/>
                    <a:pt x="62" y="9"/>
                  </a:cubicBezTo>
                  <a:cubicBezTo>
                    <a:pt x="81" y="19"/>
                    <a:pt x="90" y="42"/>
                    <a:pt x="80" y="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366"/>
            <p:cNvSpPr/>
            <p:nvPr/>
          </p:nvSpPr>
          <p:spPr bwMode="auto">
            <a:xfrm>
              <a:off x="9059817" y="2351088"/>
              <a:ext cx="846138" cy="600075"/>
            </a:xfrm>
            <a:custGeom>
              <a:avLst/>
              <a:gdLst>
                <a:gd name="T0" fmla="*/ 286 w 287"/>
                <a:gd name="T1" fmla="*/ 185 h 204"/>
                <a:gd name="T2" fmla="*/ 270 w 287"/>
                <a:gd name="T3" fmla="*/ 60 h 204"/>
                <a:gd name="T4" fmla="*/ 216 w 287"/>
                <a:gd name="T5" fmla="*/ 2 h 204"/>
                <a:gd name="T6" fmla="*/ 95 w 287"/>
                <a:gd name="T7" fmla="*/ 32 h 204"/>
                <a:gd name="T8" fmla="*/ 74 w 287"/>
                <a:gd name="T9" fmla="*/ 102 h 204"/>
                <a:gd name="T10" fmla="*/ 91 w 287"/>
                <a:gd name="T11" fmla="*/ 156 h 204"/>
                <a:gd name="T12" fmla="*/ 19 w 287"/>
                <a:gd name="T13" fmla="*/ 164 h 204"/>
                <a:gd name="T14" fmla="*/ 0 w 287"/>
                <a:gd name="T15" fmla="*/ 184 h 204"/>
                <a:gd name="T16" fmla="*/ 21 w 287"/>
                <a:gd name="T17" fmla="*/ 203 h 204"/>
                <a:gd name="T18" fmla="*/ 129 w 287"/>
                <a:gd name="T19" fmla="*/ 203 h 204"/>
                <a:gd name="T20" fmla="*/ 154 w 287"/>
                <a:gd name="T21" fmla="*/ 163 h 204"/>
                <a:gd name="T22" fmla="*/ 145 w 287"/>
                <a:gd name="T23" fmla="*/ 98 h 204"/>
                <a:gd name="T24" fmla="*/ 223 w 287"/>
                <a:gd name="T25" fmla="*/ 80 h 204"/>
                <a:gd name="T26" fmla="*/ 256 w 287"/>
                <a:gd name="T27" fmla="*/ 189 h 204"/>
                <a:gd name="T28" fmla="*/ 273 w 287"/>
                <a:gd name="T29" fmla="*/ 202 h 204"/>
                <a:gd name="T30" fmla="*/ 286 w 287"/>
                <a:gd name="T31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204">
                  <a:moveTo>
                    <a:pt x="286" y="185"/>
                  </a:moveTo>
                  <a:cubicBezTo>
                    <a:pt x="286" y="185"/>
                    <a:pt x="271" y="61"/>
                    <a:pt x="270" y="60"/>
                  </a:cubicBezTo>
                  <a:cubicBezTo>
                    <a:pt x="268" y="25"/>
                    <a:pt x="256" y="0"/>
                    <a:pt x="216" y="2"/>
                  </a:cubicBezTo>
                  <a:cubicBezTo>
                    <a:pt x="166" y="3"/>
                    <a:pt x="115" y="21"/>
                    <a:pt x="95" y="32"/>
                  </a:cubicBezTo>
                  <a:cubicBezTo>
                    <a:pt x="67" y="47"/>
                    <a:pt x="63" y="70"/>
                    <a:pt x="74" y="102"/>
                  </a:cubicBezTo>
                  <a:cubicBezTo>
                    <a:pt x="83" y="129"/>
                    <a:pt x="91" y="156"/>
                    <a:pt x="91" y="156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8" y="164"/>
                    <a:pt x="0" y="173"/>
                    <a:pt x="0" y="184"/>
                  </a:cubicBezTo>
                  <a:cubicBezTo>
                    <a:pt x="1" y="195"/>
                    <a:pt x="10" y="204"/>
                    <a:pt x="21" y="203"/>
                  </a:cubicBezTo>
                  <a:cubicBezTo>
                    <a:pt x="129" y="203"/>
                    <a:pt x="129" y="203"/>
                    <a:pt x="129" y="203"/>
                  </a:cubicBezTo>
                  <a:cubicBezTo>
                    <a:pt x="152" y="203"/>
                    <a:pt x="156" y="183"/>
                    <a:pt x="154" y="163"/>
                  </a:cubicBezTo>
                  <a:cubicBezTo>
                    <a:pt x="145" y="98"/>
                    <a:pt x="145" y="98"/>
                    <a:pt x="145" y="98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56" y="189"/>
                    <a:pt x="256" y="189"/>
                    <a:pt x="256" y="189"/>
                  </a:cubicBezTo>
                  <a:cubicBezTo>
                    <a:pt x="257" y="197"/>
                    <a:pt x="265" y="203"/>
                    <a:pt x="273" y="202"/>
                  </a:cubicBezTo>
                  <a:cubicBezTo>
                    <a:pt x="281" y="201"/>
                    <a:pt x="287" y="193"/>
                    <a:pt x="286" y="1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586352" y="2525486"/>
            <a:ext cx="455553" cy="903514"/>
            <a:chOff x="4548070" y="3752850"/>
            <a:chExt cx="666750" cy="1322388"/>
          </a:xfrm>
          <a:solidFill>
            <a:schemeClr val="bg1"/>
          </a:solidFill>
        </p:grpSpPr>
        <p:sp>
          <p:nvSpPr>
            <p:cNvPr id="18" name="Freeform 369"/>
            <p:cNvSpPr/>
            <p:nvPr/>
          </p:nvSpPr>
          <p:spPr bwMode="auto">
            <a:xfrm>
              <a:off x="4957645" y="3752850"/>
              <a:ext cx="257175" cy="258763"/>
            </a:xfrm>
            <a:custGeom>
              <a:avLst/>
              <a:gdLst>
                <a:gd name="T0" fmla="*/ 81 w 87"/>
                <a:gd name="T1" fmla="*/ 33 h 88"/>
                <a:gd name="T2" fmla="*/ 55 w 87"/>
                <a:gd name="T3" fmla="*/ 82 h 88"/>
                <a:gd name="T4" fmla="*/ 6 w 87"/>
                <a:gd name="T5" fmla="*/ 55 h 88"/>
                <a:gd name="T6" fmla="*/ 32 w 87"/>
                <a:gd name="T7" fmla="*/ 7 h 88"/>
                <a:gd name="T8" fmla="*/ 81 w 87"/>
                <a:gd name="T9" fmla="*/ 3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8">
                  <a:moveTo>
                    <a:pt x="81" y="33"/>
                  </a:moveTo>
                  <a:cubicBezTo>
                    <a:pt x="87" y="53"/>
                    <a:pt x="75" y="75"/>
                    <a:pt x="55" y="82"/>
                  </a:cubicBezTo>
                  <a:cubicBezTo>
                    <a:pt x="34" y="88"/>
                    <a:pt x="12" y="76"/>
                    <a:pt x="6" y="55"/>
                  </a:cubicBezTo>
                  <a:cubicBezTo>
                    <a:pt x="0" y="35"/>
                    <a:pt x="12" y="13"/>
                    <a:pt x="32" y="7"/>
                  </a:cubicBezTo>
                  <a:cubicBezTo>
                    <a:pt x="53" y="0"/>
                    <a:pt x="75" y="12"/>
                    <a:pt x="81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370"/>
            <p:cNvSpPr/>
            <p:nvPr/>
          </p:nvSpPr>
          <p:spPr bwMode="auto">
            <a:xfrm>
              <a:off x="4548070" y="3870325"/>
              <a:ext cx="466725" cy="1204913"/>
            </a:xfrm>
            <a:custGeom>
              <a:avLst/>
              <a:gdLst>
                <a:gd name="T0" fmla="*/ 157 w 158"/>
                <a:gd name="T1" fmla="*/ 189 h 409"/>
                <a:gd name="T2" fmla="*/ 144 w 158"/>
                <a:gd name="T3" fmla="*/ 59 h 409"/>
                <a:gd name="T4" fmla="*/ 62 w 158"/>
                <a:gd name="T5" fmla="*/ 22 h 409"/>
                <a:gd name="T6" fmla="*/ 6 w 158"/>
                <a:gd name="T7" fmla="*/ 113 h 409"/>
                <a:gd name="T8" fmla="*/ 3 w 158"/>
                <a:gd name="T9" fmla="*/ 190 h 409"/>
                <a:gd name="T10" fmla="*/ 37 w 158"/>
                <a:gd name="T11" fmla="*/ 289 h 409"/>
                <a:gd name="T12" fmla="*/ 18 w 158"/>
                <a:gd name="T13" fmla="*/ 383 h 409"/>
                <a:gd name="T14" fmla="*/ 33 w 158"/>
                <a:gd name="T15" fmla="*/ 407 h 409"/>
                <a:gd name="T16" fmla="*/ 57 w 158"/>
                <a:gd name="T17" fmla="*/ 392 h 409"/>
                <a:gd name="T18" fmla="*/ 83 w 158"/>
                <a:gd name="T19" fmla="*/ 299 h 409"/>
                <a:gd name="T20" fmla="*/ 86 w 158"/>
                <a:gd name="T21" fmla="*/ 275 h 409"/>
                <a:gd name="T22" fmla="*/ 74 w 158"/>
                <a:gd name="T23" fmla="*/ 198 h 409"/>
                <a:gd name="T24" fmla="*/ 106 w 158"/>
                <a:gd name="T25" fmla="*/ 106 h 409"/>
                <a:gd name="T26" fmla="*/ 127 w 158"/>
                <a:gd name="T27" fmla="*/ 195 h 409"/>
                <a:gd name="T28" fmla="*/ 145 w 158"/>
                <a:gd name="T29" fmla="*/ 207 h 409"/>
                <a:gd name="T30" fmla="*/ 157 w 158"/>
                <a:gd name="T31" fmla="*/ 18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8" h="409">
                  <a:moveTo>
                    <a:pt x="157" y="189"/>
                  </a:moveTo>
                  <a:cubicBezTo>
                    <a:pt x="157" y="189"/>
                    <a:pt x="144" y="60"/>
                    <a:pt x="144" y="59"/>
                  </a:cubicBezTo>
                  <a:cubicBezTo>
                    <a:pt x="141" y="3"/>
                    <a:pt x="85" y="0"/>
                    <a:pt x="62" y="22"/>
                  </a:cubicBezTo>
                  <a:cubicBezTo>
                    <a:pt x="26" y="57"/>
                    <a:pt x="12" y="90"/>
                    <a:pt x="6" y="113"/>
                  </a:cubicBezTo>
                  <a:cubicBezTo>
                    <a:pt x="0" y="144"/>
                    <a:pt x="1" y="173"/>
                    <a:pt x="3" y="190"/>
                  </a:cubicBezTo>
                  <a:cubicBezTo>
                    <a:pt x="6" y="217"/>
                    <a:pt x="31" y="275"/>
                    <a:pt x="37" y="289"/>
                  </a:cubicBezTo>
                  <a:cubicBezTo>
                    <a:pt x="18" y="383"/>
                    <a:pt x="18" y="383"/>
                    <a:pt x="18" y="383"/>
                  </a:cubicBezTo>
                  <a:cubicBezTo>
                    <a:pt x="16" y="393"/>
                    <a:pt x="22" y="404"/>
                    <a:pt x="33" y="407"/>
                  </a:cubicBezTo>
                  <a:cubicBezTo>
                    <a:pt x="43" y="409"/>
                    <a:pt x="54" y="403"/>
                    <a:pt x="57" y="392"/>
                  </a:cubicBezTo>
                  <a:cubicBezTo>
                    <a:pt x="83" y="299"/>
                    <a:pt x="83" y="299"/>
                    <a:pt x="83" y="299"/>
                  </a:cubicBezTo>
                  <a:cubicBezTo>
                    <a:pt x="87" y="290"/>
                    <a:pt x="87" y="283"/>
                    <a:pt x="86" y="275"/>
                  </a:cubicBezTo>
                  <a:cubicBezTo>
                    <a:pt x="74" y="198"/>
                    <a:pt x="74" y="198"/>
                    <a:pt x="74" y="198"/>
                  </a:cubicBezTo>
                  <a:cubicBezTo>
                    <a:pt x="74" y="144"/>
                    <a:pt x="106" y="106"/>
                    <a:pt x="106" y="106"/>
                  </a:cubicBezTo>
                  <a:cubicBezTo>
                    <a:pt x="127" y="195"/>
                    <a:pt x="127" y="195"/>
                    <a:pt x="127" y="195"/>
                  </a:cubicBezTo>
                  <a:cubicBezTo>
                    <a:pt x="129" y="203"/>
                    <a:pt x="137" y="209"/>
                    <a:pt x="145" y="207"/>
                  </a:cubicBezTo>
                  <a:cubicBezTo>
                    <a:pt x="153" y="206"/>
                    <a:pt x="158" y="198"/>
                    <a:pt x="157" y="1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" name="Freeform 5"/>
          <p:cNvSpPr>
            <a:spLocks noEditPoints="1"/>
          </p:cNvSpPr>
          <p:nvPr/>
        </p:nvSpPr>
        <p:spPr bwMode="auto">
          <a:xfrm>
            <a:off x="9052396" y="765199"/>
            <a:ext cx="3034002" cy="2707328"/>
          </a:xfrm>
          <a:custGeom>
            <a:avLst/>
            <a:gdLst>
              <a:gd name="T0" fmla="*/ 489 w 955"/>
              <a:gd name="T1" fmla="*/ 401 h 832"/>
              <a:gd name="T2" fmla="*/ 500 w 955"/>
              <a:gd name="T3" fmla="*/ 370 h 832"/>
              <a:gd name="T4" fmla="*/ 628 w 955"/>
              <a:gd name="T5" fmla="*/ 354 h 832"/>
              <a:gd name="T6" fmla="*/ 764 w 955"/>
              <a:gd name="T7" fmla="*/ 290 h 832"/>
              <a:gd name="T8" fmla="*/ 820 w 955"/>
              <a:gd name="T9" fmla="*/ 393 h 832"/>
              <a:gd name="T10" fmla="*/ 883 w 955"/>
              <a:gd name="T11" fmla="*/ 382 h 832"/>
              <a:gd name="T12" fmla="*/ 929 w 955"/>
              <a:gd name="T13" fmla="*/ 361 h 832"/>
              <a:gd name="T14" fmla="*/ 951 w 955"/>
              <a:gd name="T15" fmla="*/ 334 h 832"/>
              <a:gd name="T16" fmla="*/ 931 w 955"/>
              <a:gd name="T17" fmla="*/ 339 h 832"/>
              <a:gd name="T18" fmla="*/ 947 w 955"/>
              <a:gd name="T19" fmla="*/ 308 h 832"/>
              <a:gd name="T20" fmla="*/ 939 w 955"/>
              <a:gd name="T21" fmla="*/ 315 h 832"/>
              <a:gd name="T22" fmla="*/ 927 w 955"/>
              <a:gd name="T23" fmla="*/ 320 h 832"/>
              <a:gd name="T24" fmla="*/ 952 w 955"/>
              <a:gd name="T25" fmla="*/ 293 h 832"/>
              <a:gd name="T26" fmla="*/ 948 w 955"/>
              <a:gd name="T27" fmla="*/ 275 h 832"/>
              <a:gd name="T28" fmla="*/ 917 w 955"/>
              <a:gd name="T29" fmla="*/ 287 h 832"/>
              <a:gd name="T30" fmla="*/ 888 w 955"/>
              <a:gd name="T31" fmla="*/ 298 h 832"/>
              <a:gd name="T32" fmla="*/ 875 w 955"/>
              <a:gd name="T33" fmla="*/ 288 h 832"/>
              <a:gd name="T34" fmla="*/ 859 w 955"/>
              <a:gd name="T35" fmla="*/ 324 h 832"/>
              <a:gd name="T36" fmla="*/ 837 w 955"/>
              <a:gd name="T37" fmla="*/ 301 h 832"/>
              <a:gd name="T38" fmla="*/ 821 w 955"/>
              <a:gd name="T39" fmla="*/ 268 h 832"/>
              <a:gd name="T40" fmla="*/ 832 w 955"/>
              <a:gd name="T41" fmla="*/ 244 h 832"/>
              <a:gd name="T42" fmla="*/ 849 w 955"/>
              <a:gd name="T43" fmla="*/ 219 h 832"/>
              <a:gd name="T44" fmla="*/ 869 w 955"/>
              <a:gd name="T45" fmla="*/ 168 h 832"/>
              <a:gd name="T46" fmla="*/ 885 w 955"/>
              <a:gd name="T47" fmla="*/ 140 h 832"/>
              <a:gd name="T48" fmla="*/ 851 w 955"/>
              <a:gd name="T49" fmla="*/ 73 h 832"/>
              <a:gd name="T50" fmla="*/ 725 w 955"/>
              <a:gd name="T51" fmla="*/ 89 h 832"/>
              <a:gd name="T52" fmla="*/ 633 w 955"/>
              <a:gd name="T53" fmla="*/ 146 h 832"/>
              <a:gd name="T54" fmla="*/ 521 w 955"/>
              <a:gd name="T55" fmla="*/ 26 h 832"/>
              <a:gd name="T56" fmla="*/ 466 w 955"/>
              <a:gd name="T57" fmla="*/ 18 h 832"/>
              <a:gd name="T58" fmla="*/ 270 w 955"/>
              <a:gd name="T59" fmla="*/ 22 h 832"/>
              <a:gd name="T60" fmla="*/ 184 w 955"/>
              <a:gd name="T61" fmla="*/ 5 h 832"/>
              <a:gd name="T62" fmla="*/ 223 w 955"/>
              <a:gd name="T63" fmla="*/ 35 h 832"/>
              <a:gd name="T64" fmla="*/ 217 w 955"/>
              <a:gd name="T65" fmla="*/ 48 h 832"/>
              <a:gd name="T66" fmla="*/ 147 w 955"/>
              <a:gd name="T67" fmla="*/ 49 h 832"/>
              <a:gd name="T68" fmla="*/ 215 w 955"/>
              <a:gd name="T69" fmla="*/ 65 h 832"/>
              <a:gd name="T70" fmla="*/ 154 w 955"/>
              <a:gd name="T71" fmla="*/ 69 h 832"/>
              <a:gd name="T72" fmla="*/ 249 w 955"/>
              <a:gd name="T73" fmla="*/ 93 h 832"/>
              <a:gd name="T74" fmla="*/ 234 w 955"/>
              <a:gd name="T75" fmla="*/ 123 h 832"/>
              <a:gd name="T76" fmla="*/ 293 w 955"/>
              <a:gd name="T77" fmla="*/ 82 h 832"/>
              <a:gd name="T78" fmla="*/ 348 w 955"/>
              <a:gd name="T79" fmla="*/ 76 h 832"/>
              <a:gd name="T80" fmla="*/ 449 w 955"/>
              <a:gd name="T81" fmla="*/ 88 h 832"/>
              <a:gd name="T82" fmla="*/ 495 w 955"/>
              <a:gd name="T83" fmla="*/ 103 h 832"/>
              <a:gd name="T84" fmla="*/ 480 w 955"/>
              <a:gd name="T85" fmla="*/ 178 h 832"/>
              <a:gd name="T86" fmla="*/ 323 w 955"/>
              <a:gd name="T87" fmla="*/ 300 h 832"/>
              <a:gd name="T88" fmla="*/ 273 w 955"/>
              <a:gd name="T89" fmla="*/ 441 h 832"/>
              <a:gd name="T90" fmla="*/ 288 w 955"/>
              <a:gd name="T91" fmla="*/ 539 h 832"/>
              <a:gd name="T92" fmla="*/ 113 w 955"/>
              <a:gd name="T93" fmla="*/ 663 h 832"/>
              <a:gd name="T94" fmla="*/ 55 w 955"/>
              <a:gd name="T95" fmla="*/ 768 h 832"/>
              <a:gd name="T96" fmla="*/ 200 w 955"/>
              <a:gd name="T97" fmla="*/ 809 h 832"/>
              <a:gd name="T98" fmla="*/ 137 w 955"/>
              <a:gd name="T99" fmla="*/ 751 h 832"/>
              <a:gd name="T100" fmla="*/ 172 w 955"/>
              <a:gd name="T101" fmla="*/ 689 h 832"/>
              <a:gd name="T102" fmla="*/ 313 w 955"/>
              <a:gd name="T103" fmla="*/ 694 h 832"/>
              <a:gd name="T104" fmla="*/ 389 w 955"/>
              <a:gd name="T105" fmla="*/ 799 h 832"/>
              <a:gd name="T106" fmla="*/ 401 w 955"/>
              <a:gd name="T107" fmla="*/ 663 h 832"/>
              <a:gd name="T108" fmla="*/ 613 w 955"/>
              <a:gd name="T109" fmla="*/ 612 h 832"/>
              <a:gd name="T110" fmla="*/ 624 w 955"/>
              <a:gd name="T111" fmla="*/ 485 h 832"/>
              <a:gd name="T112" fmla="*/ 446 w 955"/>
              <a:gd name="T113" fmla="*/ 555 h 832"/>
              <a:gd name="T114" fmla="*/ 384 w 955"/>
              <a:gd name="T115" fmla="*/ 587 h 832"/>
              <a:gd name="T116" fmla="*/ 490 w 955"/>
              <a:gd name="T117" fmla="*/ 537 h 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55" h="832">
                <a:moveTo>
                  <a:pt x="491" y="406"/>
                </a:moveTo>
                <a:cubicBezTo>
                  <a:pt x="489" y="401"/>
                  <a:pt x="489" y="401"/>
                  <a:pt x="489" y="401"/>
                </a:cubicBezTo>
                <a:cubicBezTo>
                  <a:pt x="489" y="401"/>
                  <a:pt x="496" y="394"/>
                  <a:pt x="495" y="392"/>
                </a:cubicBezTo>
                <a:cubicBezTo>
                  <a:pt x="495" y="390"/>
                  <a:pt x="500" y="370"/>
                  <a:pt x="500" y="370"/>
                </a:cubicBezTo>
                <a:cubicBezTo>
                  <a:pt x="500" y="370"/>
                  <a:pt x="522" y="369"/>
                  <a:pt x="535" y="368"/>
                </a:cubicBezTo>
                <a:cubicBezTo>
                  <a:pt x="548" y="367"/>
                  <a:pt x="575" y="359"/>
                  <a:pt x="628" y="354"/>
                </a:cubicBezTo>
                <a:cubicBezTo>
                  <a:pt x="681" y="349"/>
                  <a:pt x="738" y="307"/>
                  <a:pt x="743" y="299"/>
                </a:cubicBezTo>
                <a:cubicBezTo>
                  <a:pt x="748" y="292"/>
                  <a:pt x="764" y="290"/>
                  <a:pt x="764" y="290"/>
                </a:cubicBezTo>
                <a:cubicBezTo>
                  <a:pt x="764" y="290"/>
                  <a:pt x="775" y="313"/>
                  <a:pt x="780" y="348"/>
                </a:cubicBezTo>
                <a:cubicBezTo>
                  <a:pt x="786" y="382"/>
                  <a:pt x="820" y="393"/>
                  <a:pt x="820" y="393"/>
                </a:cubicBezTo>
                <a:cubicBezTo>
                  <a:pt x="820" y="393"/>
                  <a:pt x="827" y="396"/>
                  <a:pt x="843" y="398"/>
                </a:cubicBezTo>
                <a:cubicBezTo>
                  <a:pt x="860" y="401"/>
                  <a:pt x="881" y="386"/>
                  <a:pt x="883" y="382"/>
                </a:cubicBezTo>
                <a:cubicBezTo>
                  <a:pt x="885" y="379"/>
                  <a:pt x="891" y="377"/>
                  <a:pt x="895" y="376"/>
                </a:cubicBezTo>
                <a:cubicBezTo>
                  <a:pt x="899" y="375"/>
                  <a:pt x="924" y="369"/>
                  <a:pt x="929" y="361"/>
                </a:cubicBezTo>
                <a:cubicBezTo>
                  <a:pt x="934" y="352"/>
                  <a:pt x="948" y="348"/>
                  <a:pt x="952" y="344"/>
                </a:cubicBezTo>
                <a:cubicBezTo>
                  <a:pt x="955" y="339"/>
                  <a:pt x="951" y="334"/>
                  <a:pt x="951" y="334"/>
                </a:cubicBezTo>
                <a:cubicBezTo>
                  <a:pt x="947" y="333"/>
                  <a:pt x="935" y="344"/>
                  <a:pt x="933" y="345"/>
                </a:cubicBezTo>
                <a:cubicBezTo>
                  <a:pt x="932" y="345"/>
                  <a:pt x="929" y="341"/>
                  <a:pt x="931" y="339"/>
                </a:cubicBezTo>
                <a:cubicBezTo>
                  <a:pt x="934" y="337"/>
                  <a:pt x="944" y="327"/>
                  <a:pt x="948" y="322"/>
                </a:cubicBezTo>
                <a:cubicBezTo>
                  <a:pt x="951" y="318"/>
                  <a:pt x="948" y="309"/>
                  <a:pt x="947" y="308"/>
                </a:cubicBezTo>
                <a:cubicBezTo>
                  <a:pt x="945" y="307"/>
                  <a:pt x="941" y="311"/>
                  <a:pt x="941" y="311"/>
                </a:cubicBezTo>
                <a:cubicBezTo>
                  <a:pt x="941" y="311"/>
                  <a:pt x="941" y="311"/>
                  <a:pt x="939" y="315"/>
                </a:cubicBezTo>
                <a:cubicBezTo>
                  <a:pt x="938" y="319"/>
                  <a:pt x="933" y="322"/>
                  <a:pt x="930" y="324"/>
                </a:cubicBezTo>
                <a:cubicBezTo>
                  <a:pt x="926" y="326"/>
                  <a:pt x="927" y="322"/>
                  <a:pt x="927" y="320"/>
                </a:cubicBezTo>
                <a:cubicBezTo>
                  <a:pt x="926" y="318"/>
                  <a:pt x="942" y="301"/>
                  <a:pt x="944" y="299"/>
                </a:cubicBezTo>
                <a:cubicBezTo>
                  <a:pt x="946" y="297"/>
                  <a:pt x="949" y="295"/>
                  <a:pt x="952" y="293"/>
                </a:cubicBezTo>
                <a:cubicBezTo>
                  <a:pt x="955" y="291"/>
                  <a:pt x="946" y="282"/>
                  <a:pt x="946" y="281"/>
                </a:cubicBezTo>
                <a:cubicBezTo>
                  <a:pt x="946" y="280"/>
                  <a:pt x="949" y="277"/>
                  <a:pt x="948" y="275"/>
                </a:cubicBezTo>
                <a:cubicBezTo>
                  <a:pt x="948" y="273"/>
                  <a:pt x="943" y="273"/>
                  <a:pt x="940" y="273"/>
                </a:cubicBezTo>
                <a:cubicBezTo>
                  <a:pt x="937" y="273"/>
                  <a:pt x="921" y="279"/>
                  <a:pt x="917" y="287"/>
                </a:cubicBezTo>
                <a:cubicBezTo>
                  <a:pt x="912" y="295"/>
                  <a:pt x="894" y="305"/>
                  <a:pt x="890" y="307"/>
                </a:cubicBezTo>
                <a:cubicBezTo>
                  <a:pt x="885" y="310"/>
                  <a:pt x="888" y="303"/>
                  <a:pt x="888" y="298"/>
                </a:cubicBezTo>
                <a:cubicBezTo>
                  <a:pt x="888" y="292"/>
                  <a:pt x="891" y="275"/>
                  <a:pt x="885" y="273"/>
                </a:cubicBezTo>
                <a:cubicBezTo>
                  <a:pt x="880" y="271"/>
                  <a:pt x="875" y="278"/>
                  <a:pt x="875" y="288"/>
                </a:cubicBezTo>
                <a:cubicBezTo>
                  <a:pt x="874" y="298"/>
                  <a:pt x="865" y="309"/>
                  <a:pt x="863" y="318"/>
                </a:cubicBezTo>
                <a:cubicBezTo>
                  <a:pt x="862" y="326"/>
                  <a:pt x="862" y="323"/>
                  <a:pt x="859" y="324"/>
                </a:cubicBezTo>
                <a:cubicBezTo>
                  <a:pt x="856" y="325"/>
                  <a:pt x="852" y="324"/>
                  <a:pt x="850" y="321"/>
                </a:cubicBezTo>
                <a:cubicBezTo>
                  <a:pt x="847" y="318"/>
                  <a:pt x="838" y="308"/>
                  <a:pt x="837" y="301"/>
                </a:cubicBezTo>
                <a:cubicBezTo>
                  <a:pt x="836" y="294"/>
                  <a:pt x="832" y="286"/>
                  <a:pt x="830" y="283"/>
                </a:cubicBezTo>
                <a:cubicBezTo>
                  <a:pt x="827" y="280"/>
                  <a:pt x="821" y="274"/>
                  <a:pt x="821" y="268"/>
                </a:cubicBezTo>
                <a:cubicBezTo>
                  <a:pt x="821" y="262"/>
                  <a:pt x="821" y="256"/>
                  <a:pt x="823" y="255"/>
                </a:cubicBezTo>
                <a:cubicBezTo>
                  <a:pt x="824" y="254"/>
                  <a:pt x="832" y="244"/>
                  <a:pt x="832" y="244"/>
                </a:cubicBezTo>
                <a:cubicBezTo>
                  <a:pt x="835" y="244"/>
                  <a:pt x="844" y="240"/>
                  <a:pt x="845" y="238"/>
                </a:cubicBezTo>
                <a:cubicBezTo>
                  <a:pt x="846" y="236"/>
                  <a:pt x="848" y="234"/>
                  <a:pt x="849" y="219"/>
                </a:cubicBezTo>
                <a:cubicBezTo>
                  <a:pt x="849" y="204"/>
                  <a:pt x="861" y="190"/>
                  <a:pt x="864" y="187"/>
                </a:cubicBezTo>
                <a:cubicBezTo>
                  <a:pt x="867" y="184"/>
                  <a:pt x="869" y="168"/>
                  <a:pt x="869" y="168"/>
                </a:cubicBezTo>
                <a:cubicBezTo>
                  <a:pt x="869" y="168"/>
                  <a:pt x="875" y="164"/>
                  <a:pt x="878" y="160"/>
                </a:cubicBezTo>
                <a:cubicBezTo>
                  <a:pt x="880" y="155"/>
                  <a:pt x="883" y="146"/>
                  <a:pt x="885" y="140"/>
                </a:cubicBezTo>
                <a:cubicBezTo>
                  <a:pt x="888" y="134"/>
                  <a:pt x="879" y="110"/>
                  <a:pt x="873" y="106"/>
                </a:cubicBezTo>
                <a:cubicBezTo>
                  <a:pt x="866" y="101"/>
                  <a:pt x="861" y="85"/>
                  <a:pt x="851" y="73"/>
                </a:cubicBezTo>
                <a:cubicBezTo>
                  <a:pt x="841" y="60"/>
                  <a:pt x="798" y="57"/>
                  <a:pt x="781" y="56"/>
                </a:cubicBezTo>
                <a:cubicBezTo>
                  <a:pt x="764" y="55"/>
                  <a:pt x="732" y="79"/>
                  <a:pt x="725" y="89"/>
                </a:cubicBezTo>
                <a:cubicBezTo>
                  <a:pt x="718" y="98"/>
                  <a:pt x="702" y="142"/>
                  <a:pt x="702" y="142"/>
                </a:cubicBezTo>
                <a:cubicBezTo>
                  <a:pt x="668" y="134"/>
                  <a:pt x="633" y="146"/>
                  <a:pt x="633" y="146"/>
                </a:cubicBezTo>
                <a:cubicBezTo>
                  <a:pt x="633" y="146"/>
                  <a:pt x="589" y="92"/>
                  <a:pt x="582" y="87"/>
                </a:cubicBezTo>
                <a:cubicBezTo>
                  <a:pt x="576" y="82"/>
                  <a:pt x="528" y="32"/>
                  <a:pt x="521" y="26"/>
                </a:cubicBezTo>
                <a:cubicBezTo>
                  <a:pt x="513" y="21"/>
                  <a:pt x="507" y="23"/>
                  <a:pt x="497" y="23"/>
                </a:cubicBezTo>
                <a:cubicBezTo>
                  <a:pt x="486" y="24"/>
                  <a:pt x="466" y="18"/>
                  <a:pt x="466" y="18"/>
                </a:cubicBezTo>
                <a:cubicBezTo>
                  <a:pt x="386" y="3"/>
                  <a:pt x="307" y="31"/>
                  <a:pt x="298" y="31"/>
                </a:cubicBezTo>
                <a:cubicBezTo>
                  <a:pt x="289" y="32"/>
                  <a:pt x="282" y="23"/>
                  <a:pt x="270" y="22"/>
                </a:cubicBezTo>
                <a:cubicBezTo>
                  <a:pt x="257" y="20"/>
                  <a:pt x="227" y="19"/>
                  <a:pt x="227" y="19"/>
                </a:cubicBezTo>
                <a:cubicBezTo>
                  <a:pt x="197" y="0"/>
                  <a:pt x="184" y="5"/>
                  <a:pt x="184" y="5"/>
                </a:cubicBezTo>
                <a:cubicBezTo>
                  <a:pt x="185" y="14"/>
                  <a:pt x="218" y="29"/>
                  <a:pt x="221" y="30"/>
                </a:cubicBezTo>
                <a:cubicBezTo>
                  <a:pt x="225" y="31"/>
                  <a:pt x="223" y="35"/>
                  <a:pt x="223" y="35"/>
                </a:cubicBezTo>
                <a:cubicBezTo>
                  <a:pt x="161" y="12"/>
                  <a:pt x="157" y="25"/>
                  <a:pt x="157" y="25"/>
                </a:cubicBezTo>
                <a:cubicBezTo>
                  <a:pt x="160" y="30"/>
                  <a:pt x="215" y="48"/>
                  <a:pt x="217" y="48"/>
                </a:cubicBezTo>
                <a:cubicBezTo>
                  <a:pt x="219" y="48"/>
                  <a:pt x="218" y="52"/>
                  <a:pt x="218" y="52"/>
                </a:cubicBezTo>
                <a:cubicBezTo>
                  <a:pt x="146" y="34"/>
                  <a:pt x="147" y="49"/>
                  <a:pt x="147" y="49"/>
                </a:cubicBezTo>
                <a:cubicBezTo>
                  <a:pt x="147" y="50"/>
                  <a:pt x="148" y="50"/>
                  <a:pt x="148" y="50"/>
                </a:cubicBezTo>
                <a:cubicBezTo>
                  <a:pt x="148" y="50"/>
                  <a:pt x="212" y="65"/>
                  <a:pt x="215" y="65"/>
                </a:cubicBezTo>
                <a:cubicBezTo>
                  <a:pt x="217" y="65"/>
                  <a:pt x="216" y="70"/>
                  <a:pt x="216" y="70"/>
                </a:cubicBezTo>
                <a:cubicBezTo>
                  <a:pt x="155" y="56"/>
                  <a:pt x="154" y="69"/>
                  <a:pt x="154" y="69"/>
                </a:cubicBezTo>
                <a:cubicBezTo>
                  <a:pt x="154" y="69"/>
                  <a:pt x="166" y="73"/>
                  <a:pt x="175" y="76"/>
                </a:cubicBezTo>
                <a:cubicBezTo>
                  <a:pt x="184" y="80"/>
                  <a:pt x="249" y="93"/>
                  <a:pt x="249" y="93"/>
                </a:cubicBezTo>
                <a:cubicBezTo>
                  <a:pt x="248" y="96"/>
                  <a:pt x="233" y="103"/>
                  <a:pt x="233" y="103"/>
                </a:cubicBezTo>
                <a:cubicBezTo>
                  <a:pt x="223" y="119"/>
                  <a:pt x="234" y="123"/>
                  <a:pt x="234" y="123"/>
                </a:cubicBezTo>
                <a:cubicBezTo>
                  <a:pt x="238" y="106"/>
                  <a:pt x="266" y="109"/>
                  <a:pt x="270" y="100"/>
                </a:cubicBezTo>
                <a:cubicBezTo>
                  <a:pt x="274" y="92"/>
                  <a:pt x="290" y="85"/>
                  <a:pt x="293" y="82"/>
                </a:cubicBezTo>
                <a:cubicBezTo>
                  <a:pt x="296" y="80"/>
                  <a:pt x="293" y="82"/>
                  <a:pt x="295" y="81"/>
                </a:cubicBezTo>
                <a:cubicBezTo>
                  <a:pt x="297" y="80"/>
                  <a:pt x="348" y="76"/>
                  <a:pt x="348" y="76"/>
                </a:cubicBezTo>
                <a:cubicBezTo>
                  <a:pt x="348" y="76"/>
                  <a:pt x="352" y="75"/>
                  <a:pt x="356" y="75"/>
                </a:cubicBezTo>
                <a:cubicBezTo>
                  <a:pt x="361" y="74"/>
                  <a:pt x="437" y="86"/>
                  <a:pt x="449" y="88"/>
                </a:cubicBezTo>
                <a:cubicBezTo>
                  <a:pt x="461" y="90"/>
                  <a:pt x="494" y="99"/>
                  <a:pt x="494" y="99"/>
                </a:cubicBezTo>
                <a:cubicBezTo>
                  <a:pt x="494" y="101"/>
                  <a:pt x="495" y="102"/>
                  <a:pt x="495" y="103"/>
                </a:cubicBezTo>
                <a:cubicBezTo>
                  <a:pt x="530" y="168"/>
                  <a:pt x="530" y="168"/>
                  <a:pt x="530" y="168"/>
                </a:cubicBezTo>
                <a:cubicBezTo>
                  <a:pt x="513" y="167"/>
                  <a:pt x="490" y="166"/>
                  <a:pt x="480" y="178"/>
                </a:cubicBezTo>
                <a:cubicBezTo>
                  <a:pt x="469" y="189"/>
                  <a:pt x="408" y="224"/>
                  <a:pt x="394" y="235"/>
                </a:cubicBezTo>
                <a:cubicBezTo>
                  <a:pt x="381" y="245"/>
                  <a:pt x="356" y="274"/>
                  <a:pt x="323" y="300"/>
                </a:cubicBezTo>
                <a:cubicBezTo>
                  <a:pt x="289" y="326"/>
                  <a:pt x="280" y="398"/>
                  <a:pt x="278" y="410"/>
                </a:cubicBezTo>
                <a:cubicBezTo>
                  <a:pt x="276" y="421"/>
                  <a:pt x="278" y="426"/>
                  <a:pt x="273" y="441"/>
                </a:cubicBezTo>
                <a:cubicBezTo>
                  <a:pt x="269" y="455"/>
                  <a:pt x="293" y="473"/>
                  <a:pt x="293" y="473"/>
                </a:cubicBezTo>
                <a:cubicBezTo>
                  <a:pt x="293" y="473"/>
                  <a:pt x="291" y="526"/>
                  <a:pt x="288" y="539"/>
                </a:cubicBezTo>
                <a:cubicBezTo>
                  <a:pt x="286" y="551"/>
                  <a:pt x="238" y="568"/>
                  <a:pt x="205" y="578"/>
                </a:cubicBezTo>
                <a:cubicBezTo>
                  <a:pt x="172" y="588"/>
                  <a:pt x="130" y="652"/>
                  <a:pt x="113" y="663"/>
                </a:cubicBezTo>
                <a:cubicBezTo>
                  <a:pt x="95" y="675"/>
                  <a:pt x="41" y="688"/>
                  <a:pt x="41" y="688"/>
                </a:cubicBezTo>
                <a:cubicBezTo>
                  <a:pt x="0" y="722"/>
                  <a:pt x="55" y="768"/>
                  <a:pt x="55" y="768"/>
                </a:cubicBezTo>
                <a:cubicBezTo>
                  <a:pt x="86" y="781"/>
                  <a:pt x="124" y="819"/>
                  <a:pt x="124" y="819"/>
                </a:cubicBezTo>
                <a:cubicBezTo>
                  <a:pt x="174" y="832"/>
                  <a:pt x="200" y="809"/>
                  <a:pt x="200" y="809"/>
                </a:cubicBezTo>
                <a:cubicBezTo>
                  <a:pt x="210" y="793"/>
                  <a:pt x="177" y="788"/>
                  <a:pt x="167" y="783"/>
                </a:cubicBezTo>
                <a:cubicBezTo>
                  <a:pt x="157" y="779"/>
                  <a:pt x="151" y="770"/>
                  <a:pt x="137" y="751"/>
                </a:cubicBezTo>
                <a:cubicBezTo>
                  <a:pt x="124" y="731"/>
                  <a:pt x="140" y="710"/>
                  <a:pt x="140" y="710"/>
                </a:cubicBezTo>
                <a:cubicBezTo>
                  <a:pt x="142" y="701"/>
                  <a:pt x="172" y="689"/>
                  <a:pt x="172" y="689"/>
                </a:cubicBezTo>
                <a:cubicBezTo>
                  <a:pt x="229" y="673"/>
                  <a:pt x="294" y="630"/>
                  <a:pt x="294" y="630"/>
                </a:cubicBezTo>
                <a:cubicBezTo>
                  <a:pt x="293" y="637"/>
                  <a:pt x="312" y="684"/>
                  <a:pt x="313" y="694"/>
                </a:cubicBezTo>
                <a:cubicBezTo>
                  <a:pt x="314" y="705"/>
                  <a:pt x="308" y="722"/>
                  <a:pt x="327" y="757"/>
                </a:cubicBezTo>
                <a:cubicBezTo>
                  <a:pt x="347" y="792"/>
                  <a:pt x="378" y="802"/>
                  <a:pt x="389" y="799"/>
                </a:cubicBezTo>
                <a:cubicBezTo>
                  <a:pt x="401" y="795"/>
                  <a:pt x="388" y="767"/>
                  <a:pt x="386" y="753"/>
                </a:cubicBezTo>
                <a:cubicBezTo>
                  <a:pt x="383" y="739"/>
                  <a:pt x="396" y="683"/>
                  <a:pt x="401" y="663"/>
                </a:cubicBezTo>
                <a:cubicBezTo>
                  <a:pt x="406" y="643"/>
                  <a:pt x="447" y="637"/>
                  <a:pt x="479" y="638"/>
                </a:cubicBezTo>
                <a:cubicBezTo>
                  <a:pt x="512" y="639"/>
                  <a:pt x="582" y="621"/>
                  <a:pt x="613" y="612"/>
                </a:cubicBezTo>
                <a:cubicBezTo>
                  <a:pt x="645" y="604"/>
                  <a:pt x="659" y="583"/>
                  <a:pt x="662" y="561"/>
                </a:cubicBezTo>
                <a:cubicBezTo>
                  <a:pt x="665" y="538"/>
                  <a:pt x="646" y="510"/>
                  <a:pt x="624" y="485"/>
                </a:cubicBezTo>
                <a:moveTo>
                  <a:pt x="490" y="537"/>
                </a:moveTo>
                <a:cubicBezTo>
                  <a:pt x="490" y="537"/>
                  <a:pt x="459" y="543"/>
                  <a:pt x="446" y="555"/>
                </a:cubicBezTo>
                <a:cubicBezTo>
                  <a:pt x="432" y="567"/>
                  <a:pt x="396" y="593"/>
                  <a:pt x="383" y="588"/>
                </a:cubicBezTo>
                <a:cubicBezTo>
                  <a:pt x="384" y="587"/>
                  <a:pt x="384" y="587"/>
                  <a:pt x="384" y="587"/>
                </a:cubicBezTo>
                <a:cubicBezTo>
                  <a:pt x="384" y="587"/>
                  <a:pt x="432" y="523"/>
                  <a:pt x="434" y="515"/>
                </a:cubicBezTo>
                <a:cubicBezTo>
                  <a:pt x="434" y="515"/>
                  <a:pt x="479" y="536"/>
                  <a:pt x="490" y="5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2974927" y="2837721"/>
            <a:ext cx="697187" cy="569407"/>
            <a:chOff x="6997700" y="2144713"/>
            <a:chExt cx="987425" cy="806450"/>
          </a:xfrm>
          <a:solidFill>
            <a:schemeClr val="bg1"/>
          </a:solidFill>
        </p:grpSpPr>
        <p:sp>
          <p:nvSpPr>
            <p:cNvPr id="22" name="Freeform 363"/>
            <p:cNvSpPr/>
            <p:nvPr/>
          </p:nvSpPr>
          <p:spPr bwMode="auto">
            <a:xfrm>
              <a:off x="7754937" y="2144713"/>
              <a:ext cx="230188" cy="233363"/>
            </a:xfrm>
            <a:custGeom>
              <a:avLst/>
              <a:gdLst>
                <a:gd name="T0" fmla="*/ 78 w 78"/>
                <a:gd name="T1" fmla="*/ 40 h 79"/>
                <a:gd name="T2" fmla="*/ 39 w 78"/>
                <a:gd name="T3" fmla="*/ 79 h 79"/>
                <a:gd name="T4" fmla="*/ 0 w 78"/>
                <a:gd name="T5" fmla="*/ 39 h 79"/>
                <a:gd name="T6" fmla="*/ 39 w 78"/>
                <a:gd name="T7" fmla="*/ 0 h 79"/>
                <a:gd name="T8" fmla="*/ 78 w 78"/>
                <a:gd name="T9" fmla="*/ 4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9">
                  <a:moveTo>
                    <a:pt x="78" y="40"/>
                  </a:moveTo>
                  <a:cubicBezTo>
                    <a:pt x="78" y="61"/>
                    <a:pt x="60" y="79"/>
                    <a:pt x="39" y="79"/>
                  </a:cubicBezTo>
                  <a:cubicBezTo>
                    <a:pt x="17" y="78"/>
                    <a:pt x="0" y="61"/>
                    <a:pt x="0" y="39"/>
                  </a:cubicBezTo>
                  <a:cubicBezTo>
                    <a:pt x="0" y="17"/>
                    <a:pt x="18" y="0"/>
                    <a:pt x="39" y="0"/>
                  </a:cubicBezTo>
                  <a:cubicBezTo>
                    <a:pt x="61" y="1"/>
                    <a:pt x="78" y="18"/>
                    <a:pt x="78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364"/>
            <p:cNvSpPr/>
            <p:nvPr/>
          </p:nvSpPr>
          <p:spPr bwMode="auto">
            <a:xfrm>
              <a:off x="6997700" y="2165350"/>
              <a:ext cx="757238" cy="785813"/>
            </a:xfrm>
            <a:custGeom>
              <a:avLst/>
              <a:gdLst>
                <a:gd name="T0" fmla="*/ 216 w 257"/>
                <a:gd name="T1" fmla="*/ 202 h 267"/>
                <a:gd name="T2" fmla="*/ 242 w 257"/>
                <a:gd name="T3" fmla="*/ 74 h 267"/>
                <a:gd name="T4" fmla="*/ 175 w 257"/>
                <a:gd name="T5" fmla="*/ 14 h 267"/>
                <a:gd name="T6" fmla="*/ 75 w 257"/>
                <a:gd name="T7" fmla="*/ 92 h 267"/>
                <a:gd name="T8" fmla="*/ 66 w 257"/>
                <a:gd name="T9" fmla="*/ 168 h 267"/>
                <a:gd name="T10" fmla="*/ 86 w 257"/>
                <a:gd name="T11" fmla="*/ 219 h 267"/>
                <a:gd name="T12" fmla="*/ 19 w 257"/>
                <a:gd name="T13" fmla="*/ 227 h 267"/>
                <a:gd name="T14" fmla="*/ 0 w 257"/>
                <a:gd name="T15" fmla="*/ 247 h 267"/>
                <a:gd name="T16" fmla="*/ 21 w 257"/>
                <a:gd name="T17" fmla="*/ 266 h 267"/>
                <a:gd name="T18" fmla="*/ 129 w 257"/>
                <a:gd name="T19" fmla="*/ 266 h 267"/>
                <a:gd name="T20" fmla="*/ 154 w 257"/>
                <a:gd name="T21" fmla="*/ 226 h 267"/>
                <a:gd name="T22" fmla="*/ 143 w 257"/>
                <a:gd name="T23" fmla="*/ 177 h 267"/>
                <a:gd name="T24" fmla="*/ 192 w 257"/>
                <a:gd name="T25" fmla="*/ 106 h 267"/>
                <a:gd name="T26" fmla="*/ 186 w 257"/>
                <a:gd name="T27" fmla="*/ 198 h 267"/>
                <a:gd name="T28" fmla="*/ 199 w 257"/>
                <a:gd name="T29" fmla="*/ 215 h 267"/>
                <a:gd name="T30" fmla="*/ 216 w 257"/>
                <a:gd name="T31" fmla="*/ 2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267">
                  <a:moveTo>
                    <a:pt x="216" y="202"/>
                  </a:moveTo>
                  <a:cubicBezTo>
                    <a:pt x="216" y="202"/>
                    <a:pt x="242" y="74"/>
                    <a:pt x="242" y="74"/>
                  </a:cubicBezTo>
                  <a:cubicBezTo>
                    <a:pt x="257" y="19"/>
                    <a:pt x="204" y="0"/>
                    <a:pt x="175" y="14"/>
                  </a:cubicBezTo>
                  <a:cubicBezTo>
                    <a:pt x="131" y="36"/>
                    <a:pt x="88" y="74"/>
                    <a:pt x="75" y="92"/>
                  </a:cubicBezTo>
                  <a:cubicBezTo>
                    <a:pt x="57" y="118"/>
                    <a:pt x="61" y="153"/>
                    <a:pt x="66" y="168"/>
                  </a:cubicBezTo>
                  <a:cubicBezTo>
                    <a:pt x="75" y="194"/>
                    <a:pt x="86" y="219"/>
                    <a:pt x="86" y="219"/>
                  </a:cubicBezTo>
                  <a:cubicBezTo>
                    <a:pt x="19" y="227"/>
                    <a:pt x="19" y="227"/>
                    <a:pt x="19" y="227"/>
                  </a:cubicBezTo>
                  <a:cubicBezTo>
                    <a:pt x="8" y="227"/>
                    <a:pt x="0" y="236"/>
                    <a:pt x="0" y="247"/>
                  </a:cubicBezTo>
                  <a:cubicBezTo>
                    <a:pt x="1" y="258"/>
                    <a:pt x="10" y="267"/>
                    <a:pt x="21" y="266"/>
                  </a:cubicBezTo>
                  <a:cubicBezTo>
                    <a:pt x="129" y="266"/>
                    <a:pt x="129" y="266"/>
                    <a:pt x="129" y="266"/>
                  </a:cubicBezTo>
                  <a:cubicBezTo>
                    <a:pt x="152" y="266"/>
                    <a:pt x="158" y="243"/>
                    <a:pt x="154" y="226"/>
                  </a:cubicBezTo>
                  <a:cubicBezTo>
                    <a:pt x="143" y="177"/>
                    <a:pt x="143" y="177"/>
                    <a:pt x="143" y="177"/>
                  </a:cubicBezTo>
                  <a:cubicBezTo>
                    <a:pt x="132" y="129"/>
                    <a:pt x="192" y="106"/>
                    <a:pt x="192" y="106"/>
                  </a:cubicBezTo>
                  <a:cubicBezTo>
                    <a:pt x="186" y="198"/>
                    <a:pt x="186" y="198"/>
                    <a:pt x="186" y="198"/>
                  </a:cubicBezTo>
                  <a:cubicBezTo>
                    <a:pt x="185" y="206"/>
                    <a:pt x="191" y="214"/>
                    <a:pt x="199" y="215"/>
                  </a:cubicBezTo>
                  <a:cubicBezTo>
                    <a:pt x="207" y="216"/>
                    <a:pt x="215" y="210"/>
                    <a:pt x="216" y="2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774523" y="2236318"/>
            <a:ext cx="818357" cy="1174230"/>
            <a:chOff x="6992939" y="3829050"/>
            <a:chExt cx="865188" cy="1241426"/>
          </a:xfrm>
          <a:solidFill>
            <a:schemeClr val="bg1"/>
          </a:solidFill>
        </p:grpSpPr>
        <p:sp>
          <p:nvSpPr>
            <p:cNvPr id="25" name="Freeform 371"/>
            <p:cNvSpPr/>
            <p:nvPr/>
          </p:nvSpPr>
          <p:spPr bwMode="auto">
            <a:xfrm>
              <a:off x="7599364" y="3829050"/>
              <a:ext cx="258763" cy="260350"/>
            </a:xfrm>
            <a:custGeom>
              <a:avLst/>
              <a:gdLst>
                <a:gd name="T0" fmla="*/ 82 w 88"/>
                <a:gd name="T1" fmla="*/ 33 h 88"/>
                <a:gd name="T2" fmla="*/ 55 w 88"/>
                <a:gd name="T3" fmla="*/ 81 h 88"/>
                <a:gd name="T4" fmla="*/ 7 w 88"/>
                <a:gd name="T5" fmla="*/ 55 h 88"/>
                <a:gd name="T6" fmla="*/ 33 w 88"/>
                <a:gd name="T7" fmla="*/ 6 h 88"/>
                <a:gd name="T8" fmla="*/ 82 w 88"/>
                <a:gd name="T9" fmla="*/ 3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8">
                  <a:moveTo>
                    <a:pt x="82" y="33"/>
                  </a:moveTo>
                  <a:cubicBezTo>
                    <a:pt x="88" y="53"/>
                    <a:pt x="76" y="75"/>
                    <a:pt x="55" y="81"/>
                  </a:cubicBezTo>
                  <a:cubicBezTo>
                    <a:pt x="35" y="88"/>
                    <a:pt x="13" y="76"/>
                    <a:pt x="7" y="55"/>
                  </a:cubicBezTo>
                  <a:cubicBezTo>
                    <a:pt x="0" y="35"/>
                    <a:pt x="12" y="13"/>
                    <a:pt x="33" y="6"/>
                  </a:cubicBezTo>
                  <a:cubicBezTo>
                    <a:pt x="54" y="0"/>
                    <a:pt x="75" y="12"/>
                    <a:pt x="82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72"/>
            <p:cNvSpPr/>
            <p:nvPr/>
          </p:nvSpPr>
          <p:spPr bwMode="auto">
            <a:xfrm>
              <a:off x="6992939" y="3897313"/>
              <a:ext cx="668338" cy="1173163"/>
            </a:xfrm>
            <a:custGeom>
              <a:avLst/>
              <a:gdLst>
                <a:gd name="T0" fmla="*/ 226 w 227"/>
                <a:gd name="T1" fmla="*/ 202 h 398"/>
                <a:gd name="T2" fmla="*/ 213 w 227"/>
                <a:gd name="T3" fmla="*/ 72 h 398"/>
                <a:gd name="T4" fmla="*/ 124 w 227"/>
                <a:gd name="T5" fmla="*/ 26 h 398"/>
                <a:gd name="T6" fmla="*/ 69 w 227"/>
                <a:gd name="T7" fmla="*/ 122 h 398"/>
                <a:gd name="T8" fmla="*/ 61 w 227"/>
                <a:gd name="T9" fmla="*/ 198 h 398"/>
                <a:gd name="T10" fmla="*/ 50 w 227"/>
                <a:gd name="T11" fmla="*/ 270 h 398"/>
                <a:gd name="T12" fmla="*/ 49 w 227"/>
                <a:gd name="T13" fmla="*/ 272 h 398"/>
                <a:gd name="T14" fmla="*/ 5 w 227"/>
                <a:gd name="T15" fmla="*/ 364 h 398"/>
                <a:gd name="T16" fmla="*/ 14 w 227"/>
                <a:gd name="T17" fmla="*/ 391 h 398"/>
                <a:gd name="T18" fmla="*/ 40 w 227"/>
                <a:gd name="T19" fmla="*/ 382 h 398"/>
                <a:gd name="T20" fmla="*/ 92 w 227"/>
                <a:gd name="T21" fmla="*/ 294 h 398"/>
                <a:gd name="T22" fmla="*/ 92 w 227"/>
                <a:gd name="T23" fmla="*/ 293 h 398"/>
                <a:gd name="T24" fmla="*/ 97 w 227"/>
                <a:gd name="T25" fmla="*/ 283 h 398"/>
                <a:gd name="T26" fmla="*/ 102 w 227"/>
                <a:gd name="T27" fmla="*/ 261 h 398"/>
                <a:gd name="T28" fmla="*/ 123 w 227"/>
                <a:gd name="T29" fmla="*/ 283 h 398"/>
                <a:gd name="T30" fmla="*/ 125 w 227"/>
                <a:gd name="T31" fmla="*/ 378 h 398"/>
                <a:gd name="T32" fmla="*/ 145 w 227"/>
                <a:gd name="T33" fmla="*/ 398 h 398"/>
                <a:gd name="T34" fmla="*/ 165 w 227"/>
                <a:gd name="T35" fmla="*/ 379 h 398"/>
                <a:gd name="T36" fmla="*/ 170 w 227"/>
                <a:gd name="T37" fmla="*/ 282 h 398"/>
                <a:gd name="T38" fmla="*/ 167 w 227"/>
                <a:gd name="T39" fmla="*/ 258 h 398"/>
                <a:gd name="T40" fmla="*/ 143 w 227"/>
                <a:gd name="T41" fmla="*/ 192 h 398"/>
                <a:gd name="T42" fmla="*/ 175 w 227"/>
                <a:gd name="T43" fmla="*/ 100 h 398"/>
                <a:gd name="T44" fmla="*/ 196 w 227"/>
                <a:gd name="T45" fmla="*/ 208 h 398"/>
                <a:gd name="T46" fmla="*/ 214 w 227"/>
                <a:gd name="T47" fmla="*/ 220 h 398"/>
                <a:gd name="T48" fmla="*/ 226 w 227"/>
                <a:gd name="T49" fmla="*/ 202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7" h="398">
                  <a:moveTo>
                    <a:pt x="226" y="202"/>
                  </a:moveTo>
                  <a:cubicBezTo>
                    <a:pt x="226" y="202"/>
                    <a:pt x="213" y="73"/>
                    <a:pt x="213" y="72"/>
                  </a:cubicBezTo>
                  <a:cubicBezTo>
                    <a:pt x="210" y="16"/>
                    <a:pt x="157" y="0"/>
                    <a:pt x="124" y="26"/>
                  </a:cubicBezTo>
                  <a:cubicBezTo>
                    <a:pt x="85" y="57"/>
                    <a:pt x="74" y="99"/>
                    <a:pt x="69" y="122"/>
                  </a:cubicBezTo>
                  <a:cubicBezTo>
                    <a:pt x="65" y="141"/>
                    <a:pt x="60" y="159"/>
                    <a:pt x="61" y="198"/>
                  </a:cubicBezTo>
                  <a:cubicBezTo>
                    <a:pt x="50" y="270"/>
                    <a:pt x="50" y="270"/>
                    <a:pt x="50" y="270"/>
                  </a:cubicBezTo>
                  <a:cubicBezTo>
                    <a:pt x="50" y="271"/>
                    <a:pt x="49" y="271"/>
                    <a:pt x="49" y="272"/>
                  </a:cubicBezTo>
                  <a:cubicBezTo>
                    <a:pt x="5" y="364"/>
                    <a:pt x="5" y="364"/>
                    <a:pt x="5" y="364"/>
                  </a:cubicBezTo>
                  <a:cubicBezTo>
                    <a:pt x="0" y="373"/>
                    <a:pt x="4" y="385"/>
                    <a:pt x="14" y="391"/>
                  </a:cubicBezTo>
                  <a:cubicBezTo>
                    <a:pt x="23" y="396"/>
                    <a:pt x="35" y="392"/>
                    <a:pt x="40" y="382"/>
                  </a:cubicBezTo>
                  <a:cubicBezTo>
                    <a:pt x="92" y="294"/>
                    <a:pt x="92" y="294"/>
                    <a:pt x="92" y="294"/>
                  </a:cubicBezTo>
                  <a:cubicBezTo>
                    <a:pt x="92" y="294"/>
                    <a:pt x="92" y="294"/>
                    <a:pt x="92" y="293"/>
                  </a:cubicBezTo>
                  <a:cubicBezTo>
                    <a:pt x="94" y="291"/>
                    <a:pt x="96" y="287"/>
                    <a:pt x="97" y="283"/>
                  </a:cubicBezTo>
                  <a:cubicBezTo>
                    <a:pt x="102" y="261"/>
                    <a:pt x="102" y="261"/>
                    <a:pt x="102" y="261"/>
                  </a:cubicBezTo>
                  <a:cubicBezTo>
                    <a:pt x="112" y="270"/>
                    <a:pt x="120" y="278"/>
                    <a:pt x="123" y="283"/>
                  </a:cubicBezTo>
                  <a:cubicBezTo>
                    <a:pt x="125" y="378"/>
                    <a:pt x="125" y="378"/>
                    <a:pt x="125" y="378"/>
                  </a:cubicBezTo>
                  <a:cubicBezTo>
                    <a:pt x="125" y="389"/>
                    <a:pt x="134" y="398"/>
                    <a:pt x="145" y="398"/>
                  </a:cubicBezTo>
                  <a:cubicBezTo>
                    <a:pt x="156" y="398"/>
                    <a:pt x="165" y="390"/>
                    <a:pt x="165" y="379"/>
                  </a:cubicBezTo>
                  <a:cubicBezTo>
                    <a:pt x="170" y="282"/>
                    <a:pt x="170" y="282"/>
                    <a:pt x="170" y="282"/>
                  </a:cubicBezTo>
                  <a:cubicBezTo>
                    <a:pt x="171" y="272"/>
                    <a:pt x="170" y="266"/>
                    <a:pt x="167" y="258"/>
                  </a:cubicBezTo>
                  <a:cubicBezTo>
                    <a:pt x="143" y="192"/>
                    <a:pt x="143" y="192"/>
                    <a:pt x="143" y="192"/>
                  </a:cubicBezTo>
                  <a:cubicBezTo>
                    <a:pt x="143" y="138"/>
                    <a:pt x="175" y="100"/>
                    <a:pt x="175" y="100"/>
                  </a:cubicBezTo>
                  <a:cubicBezTo>
                    <a:pt x="196" y="208"/>
                    <a:pt x="196" y="208"/>
                    <a:pt x="196" y="208"/>
                  </a:cubicBezTo>
                  <a:cubicBezTo>
                    <a:pt x="198" y="216"/>
                    <a:pt x="206" y="222"/>
                    <a:pt x="214" y="220"/>
                  </a:cubicBezTo>
                  <a:cubicBezTo>
                    <a:pt x="222" y="219"/>
                    <a:pt x="227" y="211"/>
                    <a:pt x="226" y="2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640192" y="1351274"/>
            <a:ext cx="818008" cy="2093423"/>
            <a:chOff x="7963039" y="1400730"/>
            <a:chExt cx="792549" cy="2028270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63039" y="1849999"/>
              <a:ext cx="792549" cy="1579001"/>
            </a:xfrm>
            <a:prstGeom prst="rect">
              <a:avLst/>
            </a:prstGeom>
          </p:spPr>
        </p:pic>
        <p:sp>
          <p:nvSpPr>
            <p:cNvPr id="33" name="Freeform 371"/>
            <p:cNvSpPr/>
            <p:nvPr/>
          </p:nvSpPr>
          <p:spPr bwMode="auto">
            <a:xfrm>
              <a:off x="8120819" y="1400730"/>
              <a:ext cx="437722" cy="440406"/>
            </a:xfrm>
            <a:custGeom>
              <a:avLst/>
              <a:gdLst>
                <a:gd name="T0" fmla="*/ 82 w 88"/>
                <a:gd name="T1" fmla="*/ 33 h 88"/>
                <a:gd name="T2" fmla="*/ 55 w 88"/>
                <a:gd name="T3" fmla="*/ 81 h 88"/>
                <a:gd name="T4" fmla="*/ 7 w 88"/>
                <a:gd name="T5" fmla="*/ 55 h 88"/>
                <a:gd name="T6" fmla="*/ 33 w 88"/>
                <a:gd name="T7" fmla="*/ 6 h 88"/>
                <a:gd name="T8" fmla="*/ 82 w 88"/>
                <a:gd name="T9" fmla="*/ 3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8">
                  <a:moveTo>
                    <a:pt x="82" y="33"/>
                  </a:moveTo>
                  <a:cubicBezTo>
                    <a:pt x="88" y="53"/>
                    <a:pt x="76" y="75"/>
                    <a:pt x="55" y="81"/>
                  </a:cubicBezTo>
                  <a:cubicBezTo>
                    <a:pt x="35" y="88"/>
                    <a:pt x="13" y="76"/>
                    <a:pt x="7" y="55"/>
                  </a:cubicBezTo>
                  <a:cubicBezTo>
                    <a:pt x="0" y="35"/>
                    <a:pt x="12" y="13"/>
                    <a:pt x="33" y="6"/>
                  </a:cubicBezTo>
                  <a:cubicBezTo>
                    <a:pt x="54" y="0"/>
                    <a:pt x="75" y="12"/>
                    <a:pt x="82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5" name="任意多边形 34"/>
          <p:cNvSpPr/>
          <p:nvPr/>
        </p:nvSpPr>
        <p:spPr>
          <a:xfrm>
            <a:off x="1" y="0"/>
            <a:ext cx="12115800" cy="3400425"/>
          </a:xfrm>
          <a:custGeom>
            <a:avLst/>
            <a:gdLst>
              <a:gd name="connsiteX0" fmla="*/ 0 w 11858625"/>
              <a:gd name="connsiteY0" fmla="*/ 3400425 h 3400425"/>
              <a:gd name="connsiteX1" fmla="*/ 11858625 w 11858625"/>
              <a:gd name="connsiteY1" fmla="*/ 0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58625" h="3400425">
                <a:moveTo>
                  <a:pt x="0" y="3400425"/>
                </a:moveTo>
                <a:lnTo>
                  <a:pt x="11858625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/>
          <p:nvPr/>
        </p:nvCxnSpPr>
        <p:spPr>
          <a:xfrm>
            <a:off x="0" y="3429000"/>
            <a:ext cx="12192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/>
          <p:cNvGrpSpPr/>
          <p:nvPr/>
        </p:nvGrpSpPr>
        <p:grpSpPr>
          <a:xfrm>
            <a:off x="36421" y="3429000"/>
            <a:ext cx="324900" cy="342900"/>
            <a:chOff x="8028931" y="-1238250"/>
            <a:chExt cx="324900" cy="342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>
            <a:off x="442546" y="3429000"/>
            <a:ext cx="324900" cy="342900"/>
            <a:chOff x="8028931" y="-1238250"/>
            <a:chExt cx="324900" cy="342900"/>
          </a:xfrm>
        </p:grpSpPr>
        <p:cxnSp>
          <p:nvCxnSpPr>
            <p:cNvPr id="57" name="直接连接符 56"/>
            <p:cNvCxnSpPr/>
            <p:nvPr/>
          </p:nvCxnSpPr>
          <p:spPr>
            <a:xfrm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组合 61"/>
          <p:cNvGrpSpPr/>
          <p:nvPr/>
        </p:nvGrpSpPr>
        <p:grpSpPr>
          <a:xfrm>
            <a:off x="848671" y="3429000"/>
            <a:ext cx="324900" cy="342900"/>
            <a:chOff x="8028931" y="-1238250"/>
            <a:chExt cx="324900" cy="342900"/>
          </a:xfrm>
        </p:grpSpPr>
        <p:cxnSp>
          <p:nvCxnSpPr>
            <p:cNvPr id="63" name="直接连接符 62"/>
            <p:cNvCxnSpPr/>
            <p:nvPr/>
          </p:nvCxnSpPr>
          <p:spPr>
            <a:xfrm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组合 67"/>
          <p:cNvGrpSpPr/>
          <p:nvPr/>
        </p:nvGrpSpPr>
        <p:grpSpPr>
          <a:xfrm>
            <a:off x="1254796" y="3429000"/>
            <a:ext cx="324900" cy="342900"/>
            <a:chOff x="8028931" y="-1238250"/>
            <a:chExt cx="324900" cy="342900"/>
          </a:xfrm>
        </p:grpSpPr>
        <p:cxnSp>
          <p:nvCxnSpPr>
            <p:cNvPr id="69" name="直接连接符 68"/>
            <p:cNvCxnSpPr/>
            <p:nvPr/>
          </p:nvCxnSpPr>
          <p:spPr>
            <a:xfrm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组合 73"/>
          <p:cNvGrpSpPr/>
          <p:nvPr/>
        </p:nvGrpSpPr>
        <p:grpSpPr>
          <a:xfrm>
            <a:off x="1660921" y="3429000"/>
            <a:ext cx="324900" cy="342900"/>
            <a:chOff x="8028931" y="-1238250"/>
            <a:chExt cx="324900" cy="342900"/>
          </a:xfrm>
        </p:grpSpPr>
        <p:cxnSp>
          <p:nvCxnSpPr>
            <p:cNvPr id="75" name="直接连接符 74"/>
            <p:cNvCxnSpPr/>
            <p:nvPr/>
          </p:nvCxnSpPr>
          <p:spPr>
            <a:xfrm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组合 79"/>
          <p:cNvGrpSpPr/>
          <p:nvPr/>
        </p:nvGrpSpPr>
        <p:grpSpPr>
          <a:xfrm>
            <a:off x="2067046" y="3429000"/>
            <a:ext cx="324900" cy="342900"/>
            <a:chOff x="8028931" y="-1238250"/>
            <a:chExt cx="324900" cy="342900"/>
          </a:xfrm>
        </p:grpSpPr>
        <p:cxnSp>
          <p:nvCxnSpPr>
            <p:cNvPr id="81" name="直接连接符 80"/>
            <p:cNvCxnSpPr/>
            <p:nvPr/>
          </p:nvCxnSpPr>
          <p:spPr>
            <a:xfrm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组合 85"/>
          <p:cNvGrpSpPr/>
          <p:nvPr/>
        </p:nvGrpSpPr>
        <p:grpSpPr>
          <a:xfrm>
            <a:off x="2473171" y="3429000"/>
            <a:ext cx="324900" cy="342900"/>
            <a:chOff x="8028931" y="-1238250"/>
            <a:chExt cx="324900" cy="342900"/>
          </a:xfrm>
        </p:grpSpPr>
        <p:cxnSp>
          <p:nvCxnSpPr>
            <p:cNvPr id="87" name="直接连接符 86"/>
            <p:cNvCxnSpPr/>
            <p:nvPr/>
          </p:nvCxnSpPr>
          <p:spPr>
            <a:xfrm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组合 91"/>
          <p:cNvGrpSpPr/>
          <p:nvPr/>
        </p:nvGrpSpPr>
        <p:grpSpPr>
          <a:xfrm>
            <a:off x="2879296" y="3429000"/>
            <a:ext cx="324900" cy="342900"/>
            <a:chOff x="8028931" y="-1238250"/>
            <a:chExt cx="324900" cy="342900"/>
          </a:xfrm>
        </p:grpSpPr>
        <p:cxnSp>
          <p:nvCxnSpPr>
            <p:cNvPr id="93" name="直接连接符 92"/>
            <p:cNvCxnSpPr/>
            <p:nvPr/>
          </p:nvCxnSpPr>
          <p:spPr>
            <a:xfrm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组合 97"/>
          <p:cNvGrpSpPr/>
          <p:nvPr/>
        </p:nvGrpSpPr>
        <p:grpSpPr>
          <a:xfrm>
            <a:off x="3285421" y="3429000"/>
            <a:ext cx="324900" cy="342900"/>
            <a:chOff x="8028931" y="-1238250"/>
            <a:chExt cx="324900" cy="342900"/>
          </a:xfrm>
        </p:grpSpPr>
        <p:cxnSp>
          <p:nvCxnSpPr>
            <p:cNvPr id="99" name="直接连接符 98"/>
            <p:cNvCxnSpPr/>
            <p:nvPr/>
          </p:nvCxnSpPr>
          <p:spPr>
            <a:xfrm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组合 103"/>
          <p:cNvGrpSpPr/>
          <p:nvPr/>
        </p:nvGrpSpPr>
        <p:grpSpPr>
          <a:xfrm>
            <a:off x="3691546" y="3429000"/>
            <a:ext cx="324900" cy="342900"/>
            <a:chOff x="8028931" y="-1238250"/>
            <a:chExt cx="324900" cy="342900"/>
          </a:xfrm>
        </p:grpSpPr>
        <p:cxnSp>
          <p:nvCxnSpPr>
            <p:cNvPr id="105" name="直接连接符 104"/>
            <p:cNvCxnSpPr/>
            <p:nvPr/>
          </p:nvCxnSpPr>
          <p:spPr>
            <a:xfrm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组合 109"/>
          <p:cNvGrpSpPr/>
          <p:nvPr/>
        </p:nvGrpSpPr>
        <p:grpSpPr>
          <a:xfrm>
            <a:off x="4097671" y="3429000"/>
            <a:ext cx="324900" cy="342900"/>
            <a:chOff x="8028931" y="-1238250"/>
            <a:chExt cx="324900" cy="342900"/>
          </a:xfrm>
        </p:grpSpPr>
        <p:cxnSp>
          <p:nvCxnSpPr>
            <p:cNvPr id="111" name="直接连接符 110"/>
            <p:cNvCxnSpPr/>
            <p:nvPr/>
          </p:nvCxnSpPr>
          <p:spPr>
            <a:xfrm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组合 115"/>
          <p:cNvGrpSpPr/>
          <p:nvPr/>
        </p:nvGrpSpPr>
        <p:grpSpPr>
          <a:xfrm>
            <a:off x="4503796" y="3429000"/>
            <a:ext cx="324900" cy="342900"/>
            <a:chOff x="8028931" y="-1238250"/>
            <a:chExt cx="324900" cy="342900"/>
          </a:xfrm>
        </p:grpSpPr>
        <p:cxnSp>
          <p:nvCxnSpPr>
            <p:cNvPr id="117" name="直接连接符 116"/>
            <p:cNvCxnSpPr/>
            <p:nvPr/>
          </p:nvCxnSpPr>
          <p:spPr>
            <a:xfrm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组合 121"/>
          <p:cNvGrpSpPr/>
          <p:nvPr/>
        </p:nvGrpSpPr>
        <p:grpSpPr>
          <a:xfrm>
            <a:off x="4909921" y="3429000"/>
            <a:ext cx="324900" cy="342900"/>
            <a:chOff x="8028931" y="-1238250"/>
            <a:chExt cx="324900" cy="342900"/>
          </a:xfrm>
        </p:grpSpPr>
        <p:cxnSp>
          <p:nvCxnSpPr>
            <p:cNvPr id="123" name="直接连接符 122"/>
            <p:cNvCxnSpPr/>
            <p:nvPr/>
          </p:nvCxnSpPr>
          <p:spPr>
            <a:xfrm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/>
          </p:nvCxnSpPr>
          <p:spPr>
            <a:xfrm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组合 127"/>
          <p:cNvGrpSpPr/>
          <p:nvPr/>
        </p:nvGrpSpPr>
        <p:grpSpPr>
          <a:xfrm>
            <a:off x="5316046" y="3429000"/>
            <a:ext cx="324900" cy="342900"/>
            <a:chOff x="8028931" y="-1238250"/>
            <a:chExt cx="324900" cy="342900"/>
          </a:xfrm>
        </p:grpSpPr>
        <p:cxnSp>
          <p:nvCxnSpPr>
            <p:cNvPr id="129" name="直接连接符 128"/>
            <p:cNvCxnSpPr/>
            <p:nvPr/>
          </p:nvCxnSpPr>
          <p:spPr>
            <a:xfrm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组合 133"/>
          <p:cNvGrpSpPr/>
          <p:nvPr/>
        </p:nvGrpSpPr>
        <p:grpSpPr>
          <a:xfrm>
            <a:off x="5722171" y="3429000"/>
            <a:ext cx="324900" cy="342900"/>
            <a:chOff x="8028931" y="-1238250"/>
            <a:chExt cx="324900" cy="342900"/>
          </a:xfrm>
        </p:grpSpPr>
        <p:cxnSp>
          <p:nvCxnSpPr>
            <p:cNvPr id="135" name="直接连接符 134"/>
            <p:cNvCxnSpPr/>
            <p:nvPr/>
          </p:nvCxnSpPr>
          <p:spPr>
            <a:xfrm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/>
            <p:nvPr/>
          </p:nvCxnSpPr>
          <p:spPr>
            <a:xfrm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连接符 136"/>
            <p:cNvCxnSpPr/>
            <p:nvPr/>
          </p:nvCxnSpPr>
          <p:spPr>
            <a:xfrm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137"/>
            <p:cNvCxnSpPr/>
            <p:nvPr/>
          </p:nvCxnSpPr>
          <p:spPr>
            <a:xfrm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/>
            <p:nvPr/>
          </p:nvCxnSpPr>
          <p:spPr>
            <a:xfrm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组合 139"/>
          <p:cNvGrpSpPr/>
          <p:nvPr/>
        </p:nvGrpSpPr>
        <p:grpSpPr>
          <a:xfrm>
            <a:off x="6128296" y="3429000"/>
            <a:ext cx="324900" cy="342900"/>
            <a:chOff x="8028931" y="-1238250"/>
            <a:chExt cx="324900" cy="342900"/>
          </a:xfrm>
        </p:grpSpPr>
        <p:cxnSp>
          <p:nvCxnSpPr>
            <p:cNvPr id="141" name="直接连接符 140"/>
            <p:cNvCxnSpPr/>
            <p:nvPr/>
          </p:nvCxnSpPr>
          <p:spPr>
            <a:xfrm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/>
            <p:cNvCxnSpPr/>
            <p:nvPr/>
          </p:nvCxnSpPr>
          <p:spPr>
            <a:xfrm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连接符 142"/>
            <p:cNvCxnSpPr/>
            <p:nvPr/>
          </p:nvCxnSpPr>
          <p:spPr>
            <a:xfrm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/>
            <p:cNvCxnSpPr/>
            <p:nvPr/>
          </p:nvCxnSpPr>
          <p:spPr>
            <a:xfrm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接连接符 144"/>
            <p:cNvCxnSpPr/>
            <p:nvPr/>
          </p:nvCxnSpPr>
          <p:spPr>
            <a:xfrm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组合 145"/>
          <p:cNvGrpSpPr/>
          <p:nvPr/>
        </p:nvGrpSpPr>
        <p:grpSpPr>
          <a:xfrm>
            <a:off x="6534421" y="3429000"/>
            <a:ext cx="324900" cy="342900"/>
            <a:chOff x="8028931" y="-1238250"/>
            <a:chExt cx="324900" cy="342900"/>
          </a:xfrm>
        </p:grpSpPr>
        <p:cxnSp>
          <p:nvCxnSpPr>
            <p:cNvPr id="147" name="直接连接符 146"/>
            <p:cNvCxnSpPr/>
            <p:nvPr/>
          </p:nvCxnSpPr>
          <p:spPr>
            <a:xfrm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/>
            <p:cNvCxnSpPr/>
            <p:nvPr/>
          </p:nvCxnSpPr>
          <p:spPr>
            <a:xfrm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/>
            <p:cNvCxnSpPr/>
            <p:nvPr/>
          </p:nvCxnSpPr>
          <p:spPr>
            <a:xfrm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连接符 149"/>
            <p:cNvCxnSpPr/>
            <p:nvPr/>
          </p:nvCxnSpPr>
          <p:spPr>
            <a:xfrm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/>
            <p:cNvCxnSpPr/>
            <p:nvPr/>
          </p:nvCxnSpPr>
          <p:spPr>
            <a:xfrm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组合 151"/>
          <p:cNvGrpSpPr/>
          <p:nvPr/>
        </p:nvGrpSpPr>
        <p:grpSpPr>
          <a:xfrm>
            <a:off x="6940546" y="3429000"/>
            <a:ext cx="324900" cy="342900"/>
            <a:chOff x="8028931" y="-1238250"/>
            <a:chExt cx="324900" cy="342900"/>
          </a:xfrm>
        </p:grpSpPr>
        <p:cxnSp>
          <p:nvCxnSpPr>
            <p:cNvPr id="153" name="直接连接符 152"/>
            <p:cNvCxnSpPr/>
            <p:nvPr/>
          </p:nvCxnSpPr>
          <p:spPr>
            <a:xfrm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/>
            <p:cNvCxnSpPr/>
            <p:nvPr/>
          </p:nvCxnSpPr>
          <p:spPr>
            <a:xfrm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接连接符 154"/>
            <p:cNvCxnSpPr/>
            <p:nvPr/>
          </p:nvCxnSpPr>
          <p:spPr>
            <a:xfrm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连接符 155"/>
            <p:cNvCxnSpPr/>
            <p:nvPr/>
          </p:nvCxnSpPr>
          <p:spPr>
            <a:xfrm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连接符 156"/>
            <p:cNvCxnSpPr/>
            <p:nvPr/>
          </p:nvCxnSpPr>
          <p:spPr>
            <a:xfrm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组合 157"/>
          <p:cNvGrpSpPr/>
          <p:nvPr/>
        </p:nvGrpSpPr>
        <p:grpSpPr>
          <a:xfrm>
            <a:off x="7346671" y="3429000"/>
            <a:ext cx="324900" cy="342900"/>
            <a:chOff x="8028931" y="-1238250"/>
            <a:chExt cx="324900" cy="342900"/>
          </a:xfrm>
        </p:grpSpPr>
        <p:cxnSp>
          <p:nvCxnSpPr>
            <p:cNvPr id="159" name="直接连接符 158"/>
            <p:cNvCxnSpPr/>
            <p:nvPr/>
          </p:nvCxnSpPr>
          <p:spPr>
            <a:xfrm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/>
          </p:nvCxnSpPr>
          <p:spPr>
            <a:xfrm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/>
            <p:nvPr/>
          </p:nvCxnSpPr>
          <p:spPr>
            <a:xfrm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接连接符 161"/>
            <p:cNvCxnSpPr/>
            <p:nvPr/>
          </p:nvCxnSpPr>
          <p:spPr>
            <a:xfrm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连接符 162"/>
            <p:cNvCxnSpPr/>
            <p:nvPr/>
          </p:nvCxnSpPr>
          <p:spPr>
            <a:xfrm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组合 163"/>
          <p:cNvGrpSpPr/>
          <p:nvPr/>
        </p:nvGrpSpPr>
        <p:grpSpPr>
          <a:xfrm>
            <a:off x="7752796" y="3429000"/>
            <a:ext cx="324900" cy="342900"/>
            <a:chOff x="8028931" y="-1238250"/>
            <a:chExt cx="324900" cy="342900"/>
          </a:xfrm>
        </p:grpSpPr>
        <p:cxnSp>
          <p:nvCxnSpPr>
            <p:cNvPr id="165" name="直接连接符 164"/>
            <p:cNvCxnSpPr/>
            <p:nvPr/>
          </p:nvCxnSpPr>
          <p:spPr>
            <a:xfrm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/>
            <p:cNvCxnSpPr/>
            <p:nvPr/>
          </p:nvCxnSpPr>
          <p:spPr>
            <a:xfrm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/>
            <p:nvPr/>
          </p:nvCxnSpPr>
          <p:spPr>
            <a:xfrm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/>
            <p:nvPr/>
          </p:nvCxnSpPr>
          <p:spPr>
            <a:xfrm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组合 169"/>
          <p:cNvGrpSpPr/>
          <p:nvPr/>
        </p:nvGrpSpPr>
        <p:grpSpPr>
          <a:xfrm>
            <a:off x="8158921" y="3429000"/>
            <a:ext cx="324900" cy="342900"/>
            <a:chOff x="8028931" y="-1238250"/>
            <a:chExt cx="324900" cy="342900"/>
          </a:xfrm>
        </p:grpSpPr>
        <p:cxnSp>
          <p:nvCxnSpPr>
            <p:cNvPr id="171" name="直接连接符 170"/>
            <p:cNvCxnSpPr/>
            <p:nvPr/>
          </p:nvCxnSpPr>
          <p:spPr>
            <a:xfrm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接连接符 171"/>
            <p:cNvCxnSpPr/>
            <p:nvPr/>
          </p:nvCxnSpPr>
          <p:spPr>
            <a:xfrm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连接符 172"/>
            <p:cNvCxnSpPr/>
            <p:nvPr/>
          </p:nvCxnSpPr>
          <p:spPr>
            <a:xfrm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连接符 173"/>
            <p:cNvCxnSpPr/>
            <p:nvPr/>
          </p:nvCxnSpPr>
          <p:spPr>
            <a:xfrm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/>
            <p:nvPr/>
          </p:nvCxnSpPr>
          <p:spPr>
            <a:xfrm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组合 175"/>
          <p:cNvGrpSpPr/>
          <p:nvPr/>
        </p:nvGrpSpPr>
        <p:grpSpPr>
          <a:xfrm>
            <a:off x="8565046" y="3429000"/>
            <a:ext cx="324900" cy="342900"/>
            <a:chOff x="8028931" y="-1238250"/>
            <a:chExt cx="324900" cy="342900"/>
          </a:xfrm>
        </p:grpSpPr>
        <p:cxnSp>
          <p:nvCxnSpPr>
            <p:cNvPr id="177" name="直接连接符 176"/>
            <p:cNvCxnSpPr/>
            <p:nvPr/>
          </p:nvCxnSpPr>
          <p:spPr>
            <a:xfrm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连接符 177"/>
            <p:cNvCxnSpPr/>
            <p:nvPr/>
          </p:nvCxnSpPr>
          <p:spPr>
            <a:xfrm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/>
            <p:nvPr/>
          </p:nvCxnSpPr>
          <p:spPr>
            <a:xfrm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/>
            <p:nvPr/>
          </p:nvCxnSpPr>
          <p:spPr>
            <a:xfrm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连接符 180"/>
            <p:cNvCxnSpPr/>
            <p:nvPr/>
          </p:nvCxnSpPr>
          <p:spPr>
            <a:xfrm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组合 181"/>
          <p:cNvGrpSpPr/>
          <p:nvPr/>
        </p:nvGrpSpPr>
        <p:grpSpPr>
          <a:xfrm>
            <a:off x="8971171" y="3429000"/>
            <a:ext cx="324900" cy="342900"/>
            <a:chOff x="8028931" y="-1238250"/>
            <a:chExt cx="324900" cy="342900"/>
          </a:xfrm>
        </p:grpSpPr>
        <p:cxnSp>
          <p:nvCxnSpPr>
            <p:cNvPr id="183" name="直接连接符 182"/>
            <p:cNvCxnSpPr/>
            <p:nvPr/>
          </p:nvCxnSpPr>
          <p:spPr>
            <a:xfrm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/>
            <p:nvPr/>
          </p:nvCxnSpPr>
          <p:spPr>
            <a:xfrm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/>
            <p:nvPr/>
          </p:nvCxnSpPr>
          <p:spPr>
            <a:xfrm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/>
            <p:nvPr/>
          </p:nvCxnSpPr>
          <p:spPr>
            <a:xfrm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接连接符 186"/>
            <p:cNvCxnSpPr/>
            <p:nvPr/>
          </p:nvCxnSpPr>
          <p:spPr>
            <a:xfrm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" name="组合 187"/>
          <p:cNvGrpSpPr/>
          <p:nvPr/>
        </p:nvGrpSpPr>
        <p:grpSpPr>
          <a:xfrm>
            <a:off x="9377296" y="3429000"/>
            <a:ext cx="324900" cy="342900"/>
            <a:chOff x="8028931" y="-1238250"/>
            <a:chExt cx="324900" cy="342900"/>
          </a:xfrm>
        </p:grpSpPr>
        <p:cxnSp>
          <p:nvCxnSpPr>
            <p:cNvPr id="189" name="直接连接符 188"/>
            <p:cNvCxnSpPr/>
            <p:nvPr/>
          </p:nvCxnSpPr>
          <p:spPr>
            <a:xfrm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接连接符 189"/>
            <p:cNvCxnSpPr/>
            <p:nvPr/>
          </p:nvCxnSpPr>
          <p:spPr>
            <a:xfrm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连接符 190"/>
            <p:cNvCxnSpPr/>
            <p:nvPr/>
          </p:nvCxnSpPr>
          <p:spPr>
            <a:xfrm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接连接符 191"/>
            <p:cNvCxnSpPr/>
            <p:nvPr/>
          </p:nvCxnSpPr>
          <p:spPr>
            <a:xfrm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直接连接符 192"/>
            <p:cNvCxnSpPr/>
            <p:nvPr/>
          </p:nvCxnSpPr>
          <p:spPr>
            <a:xfrm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" name="组合 193"/>
          <p:cNvGrpSpPr/>
          <p:nvPr/>
        </p:nvGrpSpPr>
        <p:grpSpPr>
          <a:xfrm>
            <a:off x="9783421" y="3429000"/>
            <a:ext cx="324900" cy="342900"/>
            <a:chOff x="8028931" y="-1238250"/>
            <a:chExt cx="324900" cy="342900"/>
          </a:xfrm>
        </p:grpSpPr>
        <p:cxnSp>
          <p:nvCxnSpPr>
            <p:cNvPr id="195" name="直接连接符 194"/>
            <p:cNvCxnSpPr/>
            <p:nvPr/>
          </p:nvCxnSpPr>
          <p:spPr>
            <a:xfrm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/>
            <p:nvPr/>
          </p:nvCxnSpPr>
          <p:spPr>
            <a:xfrm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/>
            <p:nvPr/>
          </p:nvCxnSpPr>
          <p:spPr>
            <a:xfrm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接连接符 197"/>
            <p:cNvCxnSpPr/>
            <p:nvPr/>
          </p:nvCxnSpPr>
          <p:spPr>
            <a:xfrm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接连接符 198"/>
            <p:cNvCxnSpPr/>
            <p:nvPr/>
          </p:nvCxnSpPr>
          <p:spPr>
            <a:xfrm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组合 199"/>
          <p:cNvGrpSpPr/>
          <p:nvPr/>
        </p:nvGrpSpPr>
        <p:grpSpPr>
          <a:xfrm>
            <a:off x="10189546" y="3429000"/>
            <a:ext cx="324900" cy="342900"/>
            <a:chOff x="8028931" y="-1238250"/>
            <a:chExt cx="324900" cy="342900"/>
          </a:xfrm>
        </p:grpSpPr>
        <p:cxnSp>
          <p:nvCxnSpPr>
            <p:cNvPr id="201" name="直接连接符 200"/>
            <p:cNvCxnSpPr/>
            <p:nvPr/>
          </p:nvCxnSpPr>
          <p:spPr>
            <a:xfrm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/>
            <p:nvPr/>
          </p:nvCxnSpPr>
          <p:spPr>
            <a:xfrm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连接符 202"/>
            <p:cNvCxnSpPr/>
            <p:nvPr/>
          </p:nvCxnSpPr>
          <p:spPr>
            <a:xfrm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连接符 203"/>
            <p:cNvCxnSpPr/>
            <p:nvPr/>
          </p:nvCxnSpPr>
          <p:spPr>
            <a:xfrm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接连接符 204"/>
            <p:cNvCxnSpPr/>
            <p:nvPr/>
          </p:nvCxnSpPr>
          <p:spPr>
            <a:xfrm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" name="组合 205"/>
          <p:cNvGrpSpPr/>
          <p:nvPr/>
        </p:nvGrpSpPr>
        <p:grpSpPr>
          <a:xfrm>
            <a:off x="10595671" y="3429000"/>
            <a:ext cx="324900" cy="342900"/>
            <a:chOff x="8028931" y="-1238250"/>
            <a:chExt cx="324900" cy="342900"/>
          </a:xfrm>
        </p:grpSpPr>
        <p:cxnSp>
          <p:nvCxnSpPr>
            <p:cNvPr id="207" name="直接连接符 206"/>
            <p:cNvCxnSpPr/>
            <p:nvPr/>
          </p:nvCxnSpPr>
          <p:spPr>
            <a:xfrm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/>
            <p:nvPr/>
          </p:nvCxnSpPr>
          <p:spPr>
            <a:xfrm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连接符 208"/>
            <p:cNvCxnSpPr/>
            <p:nvPr/>
          </p:nvCxnSpPr>
          <p:spPr>
            <a:xfrm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连接符 209"/>
            <p:cNvCxnSpPr/>
            <p:nvPr/>
          </p:nvCxnSpPr>
          <p:spPr>
            <a:xfrm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接连接符 210"/>
            <p:cNvCxnSpPr/>
            <p:nvPr/>
          </p:nvCxnSpPr>
          <p:spPr>
            <a:xfrm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组合 211"/>
          <p:cNvGrpSpPr/>
          <p:nvPr/>
        </p:nvGrpSpPr>
        <p:grpSpPr>
          <a:xfrm>
            <a:off x="11001796" y="3429000"/>
            <a:ext cx="324900" cy="342900"/>
            <a:chOff x="8028931" y="-1238250"/>
            <a:chExt cx="324900" cy="342900"/>
          </a:xfrm>
        </p:grpSpPr>
        <p:cxnSp>
          <p:nvCxnSpPr>
            <p:cNvPr id="213" name="直接连接符 212"/>
            <p:cNvCxnSpPr/>
            <p:nvPr/>
          </p:nvCxnSpPr>
          <p:spPr>
            <a:xfrm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/>
            <p:nvPr/>
          </p:nvCxnSpPr>
          <p:spPr>
            <a:xfrm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连接符 214"/>
            <p:cNvCxnSpPr/>
            <p:nvPr/>
          </p:nvCxnSpPr>
          <p:spPr>
            <a:xfrm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接连接符 215"/>
            <p:cNvCxnSpPr/>
            <p:nvPr/>
          </p:nvCxnSpPr>
          <p:spPr>
            <a:xfrm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接连接符 216"/>
            <p:cNvCxnSpPr/>
            <p:nvPr/>
          </p:nvCxnSpPr>
          <p:spPr>
            <a:xfrm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8" name="组合 217"/>
          <p:cNvGrpSpPr/>
          <p:nvPr/>
        </p:nvGrpSpPr>
        <p:grpSpPr>
          <a:xfrm>
            <a:off x="11407921" y="3429000"/>
            <a:ext cx="324900" cy="342900"/>
            <a:chOff x="8028931" y="-1238250"/>
            <a:chExt cx="324900" cy="342900"/>
          </a:xfrm>
        </p:grpSpPr>
        <p:cxnSp>
          <p:nvCxnSpPr>
            <p:cNvPr id="219" name="直接连接符 218"/>
            <p:cNvCxnSpPr/>
            <p:nvPr/>
          </p:nvCxnSpPr>
          <p:spPr>
            <a:xfrm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接连接符 219"/>
            <p:cNvCxnSpPr/>
            <p:nvPr/>
          </p:nvCxnSpPr>
          <p:spPr>
            <a:xfrm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接连接符 220"/>
            <p:cNvCxnSpPr/>
            <p:nvPr/>
          </p:nvCxnSpPr>
          <p:spPr>
            <a:xfrm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接连接符 221"/>
            <p:cNvCxnSpPr/>
            <p:nvPr/>
          </p:nvCxnSpPr>
          <p:spPr>
            <a:xfrm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接连接符 222"/>
            <p:cNvCxnSpPr/>
            <p:nvPr/>
          </p:nvCxnSpPr>
          <p:spPr>
            <a:xfrm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" name="组合 223"/>
          <p:cNvGrpSpPr/>
          <p:nvPr/>
        </p:nvGrpSpPr>
        <p:grpSpPr>
          <a:xfrm>
            <a:off x="11814046" y="3429000"/>
            <a:ext cx="324900" cy="342900"/>
            <a:chOff x="8028931" y="-1238250"/>
            <a:chExt cx="324900" cy="342900"/>
          </a:xfrm>
        </p:grpSpPr>
        <p:cxnSp>
          <p:nvCxnSpPr>
            <p:cNvPr id="225" name="直接连接符 224"/>
            <p:cNvCxnSpPr/>
            <p:nvPr/>
          </p:nvCxnSpPr>
          <p:spPr>
            <a:xfrm>
              <a:off x="8028931" y="-1238250"/>
              <a:ext cx="0" cy="3429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接连接符 225"/>
            <p:cNvCxnSpPr/>
            <p:nvPr/>
          </p:nvCxnSpPr>
          <p:spPr>
            <a:xfrm>
              <a:off x="811015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接连接符 226"/>
            <p:cNvCxnSpPr/>
            <p:nvPr/>
          </p:nvCxnSpPr>
          <p:spPr>
            <a:xfrm>
              <a:off x="819138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接连接符 227"/>
            <p:cNvCxnSpPr/>
            <p:nvPr/>
          </p:nvCxnSpPr>
          <p:spPr>
            <a:xfrm>
              <a:off x="8272606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接连接符 228"/>
            <p:cNvCxnSpPr/>
            <p:nvPr/>
          </p:nvCxnSpPr>
          <p:spPr>
            <a:xfrm>
              <a:off x="8353831" y="-123825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屏幕剪辑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642" y="-1"/>
            <a:ext cx="12393284" cy="685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图片 22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3" t="18958" r="32823" b="18958"/>
          <a:stretch>
            <a:fillRect/>
          </a:stretch>
        </p:blipFill>
        <p:spPr>
          <a:xfrm>
            <a:off x="3967162" y="1300161"/>
            <a:ext cx="4257676" cy="4257676"/>
          </a:xfrm>
          <a:custGeom>
            <a:avLst/>
            <a:gdLst>
              <a:gd name="connsiteX0" fmla="*/ 2128838 w 4257676"/>
              <a:gd name="connsiteY0" fmla="*/ 0 h 4257676"/>
              <a:gd name="connsiteX1" fmla="*/ 4257676 w 4257676"/>
              <a:gd name="connsiteY1" fmla="*/ 2128838 h 4257676"/>
              <a:gd name="connsiteX2" fmla="*/ 2128838 w 4257676"/>
              <a:gd name="connsiteY2" fmla="*/ 4257676 h 4257676"/>
              <a:gd name="connsiteX3" fmla="*/ 0 w 4257676"/>
              <a:gd name="connsiteY3" fmla="*/ 2128838 h 4257676"/>
              <a:gd name="connsiteX4" fmla="*/ 2128838 w 4257676"/>
              <a:gd name="connsiteY4" fmla="*/ 0 h 425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6" h="4257676">
                <a:moveTo>
                  <a:pt x="2128838" y="0"/>
                </a:moveTo>
                <a:cubicBezTo>
                  <a:pt x="3304563" y="0"/>
                  <a:pt x="4257676" y="953113"/>
                  <a:pt x="4257676" y="2128838"/>
                </a:cubicBezTo>
                <a:cubicBezTo>
                  <a:pt x="4257676" y="3304563"/>
                  <a:pt x="3304563" y="4257676"/>
                  <a:pt x="2128838" y="4257676"/>
                </a:cubicBezTo>
                <a:cubicBezTo>
                  <a:pt x="953113" y="4257676"/>
                  <a:pt x="0" y="3304563"/>
                  <a:pt x="0" y="2128838"/>
                </a:cubicBezTo>
                <a:cubicBezTo>
                  <a:pt x="0" y="953113"/>
                  <a:pt x="953113" y="0"/>
                  <a:pt x="2128838" y="0"/>
                </a:cubicBezTo>
                <a:close/>
              </a:path>
            </a:pathLst>
          </a:custGeom>
          <a:noFill/>
          <a:ln>
            <a:noFill/>
          </a:ln>
          <a:effectLst>
            <a:softEdge rad="317500"/>
          </a:effectLst>
        </p:spPr>
      </p:pic>
      <p:sp>
        <p:nvSpPr>
          <p:cNvPr id="24" name="平行四边形 23"/>
          <p:cNvSpPr/>
          <p:nvPr/>
        </p:nvSpPr>
        <p:spPr>
          <a:xfrm>
            <a:off x="-71752" y="0"/>
            <a:ext cx="5114925" cy="6858001"/>
          </a:xfrm>
          <a:prstGeom prst="parallelogram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平行四边形 24"/>
          <p:cNvSpPr/>
          <p:nvPr/>
        </p:nvSpPr>
        <p:spPr>
          <a:xfrm>
            <a:off x="7077075" y="0"/>
            <a:ext cx="5114925" cy="6858001"/>
          </a:xfrm>
          <a:prstGeom prst="parallelogram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1436365" y="998844"/>
            <a:ext cx="2430155" cy="2430155"/>
            <a:chOff x="1535597" y="1834825"/>
            <a:chExt cx="2430155" cy="2430155"/>
          </a:xfrm>
          <a:solidFill>
            <a:srgbClr val="FFC000">
              <a:alpha val="39000"/>
            </a:srgbClr>
          </a:solidFill>
        </p:grpSpPr>
        <p:sp>
          <p:nvSpPr>
            <p:cNvPr id="27" name="椭圆 26"/>
            <p:cNvSpPr/>
            <p:nvPr/>
          </p:nvSpPr>
          <p:spPr>
            <a:xfrm>
              <a:off x="1922000" y="2221228"/>
              <a:ext cx="1657350" cy="1657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1743074" y="2021204"/>
              <a:ext cx="2057398" cy="20573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1535597" y="1834825"/>
              <a:ext cx="2430155" cy="24301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Freeform 1021"/>
          <p:cNvSpPr/>
          <p:nvPr/>
        </p:nvSpPr>
        <p:spPr bwMode="auto">
          <a:xfrm>
            <a:off x="2222133" y="1833817"/>
            <a:ext cx="893750" cy="691044"/>
          </a:xfrm>
          <a:custGeom>
            <a:avLst/>
            <a:gdLst>
              <a:gd name="T0" fmla="*/ 127 w 242"/>
              <a:gd name="T1" fmla="*/ 3 h 187"/>
              <a:gd name="T2" fmla="*/ 115 w 242"/>
              <a:gd name="T3" fmla="*/ 3 h 187"/>
              <a:gd name="T4" fmla="*/ 3 w 242"/>
              <a:gd name="T5" fmla="*/ 93 h 187"/>
              <a:gd name="T6" fmla="*/ 5 w 242"/>
              <a:gd name="T7" fmla="*/ 98 h 187"/>
              <a:gd name="T8" fmla="*/ 20 w 242"/>
              <a:gd name="T9" fmla="*/ 98 h 187"/>
              <a:gd name="T10" fmla="*/ 28 w 242"/>
              <a:gd name="T11" fmla="*/ 106 h 187"/>
              <a:gd name="T12" fmla="*/ 28 w 242"/>
              <a:gd name="T13" fmla="*/ 179 h 187"/>
              <a:gd name="T14" fmla="*/ 36 w 242"/>
              <a:gd name="T15" fmla="*/ 187 h 187"/>
              <a:gd name="T16" fmla="*/ 207 w 242"/>
              <a:gd name="T17" fmla="*/ 187 h 187"/>
              <a:gd name="T18" fmla="*/ 215 w 242"/>
              <a:gd name="T19" fmla="*/ 179 h 187"/>
              <a:gd name="T20" fmla="*/ 215 w 242"/>
              <a:gd name="T21" fmla="*/ 106 h 187"/>
              <a:gd name="T22" fmla="*/ 223 w 242"/>
              <a:gd name="T23" fmla="*/ 98 h 187"/>
              <a:gd name="T24" fmla="*/ 237 w 242"/>
              <a:gd name="T25" fmla="*/ 98 h 187"/>
              <a:gd name="T26" fmla="*/ 239 w 242"/>
              <a:gd name="T27" fmla="*/ 93 h 187"/>
              <a:gd name="T28" fmla="*/ 127 w 242"/>
              <a:gd name="T29" fmla="*/ 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42" h="187">
                <a:moveTo>
                  <a:pt x="127" y="3"/>
                </a:moveTo>
                <a:cubicBezTo>
                  <a:pt x="124" y="0"/>
                  <a:pt x="118" y="0"/>
                  <a:pt x="115" y="3"/>
                </a:cubicBezTo>
                <a:cubicBezTo>
                  <a:pt x="3" y="93"/>
                  <a:pt x="3" y="93"/>
                  <a:pt x="3" y="93"/>
                </a:cubicBezTo>
                <a:cubicBezTo>
                  <a:pt x="0" y="95"/>
                  <a:pt x="1" y="98"/>
                  <a:pt x="5" y="98"/>
                </a:cubicBezTo>
                <a:cubicBezTo>
                  <a:pt x="20" y="98"/>
                  <a:pt x="20" y="98"/>
                  <a:pt x="20" y="98"/>
                </a:cubicBezTo>
                <a:cubicBezTo>
                  <a:pt x="24" y="98"/>
                  <a:pt x="28" y="101"/>
                  <a:pt x="28" y="106"/>
                </a:cubicBezTo>
                <a:cubicBezTo>
                  <a:pt x="28" y="179"/>
                  <a:pt x="28" y="179"/>
                  <a:pt x="28" y="179"/>
                </a:cubicBezTo>
                <a:cubicBezTo>
                  <a:pt x="28" y="184"/>
                  <a:pt x="31" y="187"/>
                  <a:pt x="36" y="187"/>
                </a:cubicBezTo>
                <a:cubicBezTo>
                  <a:pt x="207" y="187"/>
                  <a:pt x="207" y="187"/>
                  <a:pt x="207" y="187"/>
                </a:cubicBezTo>
                <a:cubicBezTo>
                  <a:pt x="211" y="187"/>
                  <a:pt x="215" y="184"/>
                  <a:pt x="215" y="179"/>
                </a:cubicBezTo>
                <a:cubicBezTo>
                  <a:pt x="215" y="106"/>
                  <a:pt x="215" y="106"/>
                  <a:pt x="215" y="106"/>
                </a:cubicBezTo>
                <a:cubicBezTo>
                  <a:pt x="215" y="101"/>
                  <a:pt x="218" y="98"/>
                  <a:pt x="223" y="98"/>
                </a:cubicBezTo>
                <a:cubicBezTo>
                  <a:pt x="237" y="98"/>
                  <a:pt x="237" y="98"/>
                  <a:pt x="237" y="98"/>
                </a:cubicBezTo>
                <a:cubicBezTo>
                  <a:pt x="242" y="98"/>
                  <a:pt x="242" y="95"/>
                  <a:pt x="239" y="93"/>
                </a:cubicBezTo>
                <a:lnTo>
                  <a:pt x="127" y="3"/>
                </a:lnTo>
                <a:close/>
              </a:path>
            </a:pathLst>
          </a:custGeom>
          <a:solidFill>
            <a:schemeClr val="bg1"/>
          </a:solidFill>
          <a:ln w="25400" cap="flat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436365" y="3629023"/>
            <a:ext cx="24955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此处输入你的标题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8671479" y="998845"/>
            <a:ext cx="2430155" cy="2430155"/>
            <a:chOff x="1535597" y="1834825"/>
            <a:chExt cx="2430155" cy="2430155"/>
          </a:xfrm>
          <a:solidFill>
            <a:srgbClr val="FFC000">
              <a:alpha val="39000"/>
            </a:srgbClr>
          </a:solidFill>
        </p:grpSpPr>
        <p:sp>
          <p:nvSpPr>
            <p:cNvPr id="33" name="椭圆 32"/>
            <p:cNvSpPr/>
            <p:nvPr/>
          </p:nvSpPr>
          <p:spPr>
            <a:xfrm>
              <a:off x="1922000" y="2221228"/>
              <a:ext cx="1657350" cy="1657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1743074" y="2021204"/>
              <a:ext cx="2057398" cy="20573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1535597" y="1834825"/>
              <a:ext cx="2430155" cy="24301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Freeform 1040"/>
          <p:cNvSpPr/>
          <p:nvPr/>
        </p:nvSpPr>
        <p:spPr bwMode="auto">
          <a:xfrm>
            <a:off x="9539099" y="1873116"/>
            <a:ext cx="737112" cy="738954"/>
          </a:xfrm>
          <a:custGeom>
            <a:avLst/>
            <a:gdLst>
              <a:gd name="T0" fmla="*/ 35 w 200"/>
              <a:gd name="T1" fmla="*/ 197 h 200"/>
              <a:gd name="T2" fmla="*/ 46 w 200"/>
              <a:gd name="T3" fmla="*/ 196 h 200"/>
              <a:gd name="T4" fmla="*/ 121 w 200"/>
              <a:gd name="T5" fmla="*/ 104 h 200"/>
              <a:gd name="T6" fmla="*/ 134 w 200"/>
              <a:gd name="T7" fmla="*/ 100 h 200"/>
              <a:gd name="T8" fmla="*/ 185 w 200"/>
              <a:gd name="T9" fmla="*/ 94 h 200"/>
              <a:gd name="T10" fmla="*/ 199 w 200"/>
              <a:gd name="T11" fmla="*/ 46 h 200"/>
              <a:gd name="T12" fmla="*/ 193 w 200"/>
              <a:gd name="T13" fmla="*/ 44 h 200"/>
              <a:gd name="T14" fmla="*/ 174 w 200"/>
              <a:gd name="T15" fmla="*/ 63 h 200"/>
              <a:gd name="T16" fmla="*/ 163 w 200"/>
              <a:gd name="T17" fmla="*/ 63 h 200"/>
              <a:gd name="T18" fmla="*/ 137 w 200"/>
              <a:gd name="T19" fmla="*/ 37 h 200"/>
              <a:gd name="T20" fmla="*/ 137 w 200"/>
              <a:gd name="T21" fmla="*/ 26 h 200"/>
              <a:gd name="T22" fmla="*/ 157 w 200"/>
              <a:gd name="T23" fmla="*/ 7 h 200"/>
              <a:gd name="T24" fmla="*/ 154 w 200"/>
              <a:gd name="T25" fmla="*/ 1 h 200"/>
              <a:gd name="T26" fmla="*/ 107 w 200"/>
              <a:gd name="T27" fmla="*/ 15 h 200"/>
              <a:gd name="T28" fmla="*/ 100 w 200"/>
              <a:gd name="T29" fmla="*/ 66 h 200"/>
              <a:gd name="T30" fmla="*/ 96 w 200"/>
              <a:gd name="T31" fmla="*/ 79 h 200"/>
              <a:gd name="T32" fmla="*/ 4 w 200"/>
              <a:gd name="T33" fmla="*/ 154 h 200"/>
              <a:gd name="T34" fmla="*/ 3 w 200"/>
              <a:gd name="T35" fmla="*/ 165 h 200"/>
              <a:gd name="T36" fmla="*/ 35 w 200"/>
              <a:gd name="T37" fmla="*/ 197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00" h="200">
                <a:moveTo>
                  <a:pt x="35" y="197"/>
                </a:moveTo>
                <a:cubicBezTo>
                  <a:pt x="38" y="200"/>
                  <a:pt x="43" y="200"/>
                  <a:pt x="46" y="196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4" y="101"/>
                  <a:pt x="130" y="99"/>
                  <a:pt x="134" y="100"/>
                </a:cubicBezTo>
                <a:cubicBezTo>
                  <a:pt x="134" y="100"/>
                  <a:pt x="170" y="109"/>
                  <a:pt x="185" y="94"/>
                </a:cubicBezTo>
                <a:cubicBezTo>
                  <a:pt x="200" y="79"/>
                  <a:pt x="199" y="46"/>
                  <a:pt x="199" y="46"/>
                </a:cubicBezTo>
                <a:cubicBezTo>
                  <a:pt x="199" y="42"/>
                  <a:pt x="197" y="41"/>
                  <a:pt x="193" y="44"/>
                </a:cubicBezTo>
                <a:cubicBezTo>
                  <a:pt x="174" y="63"/>
                  <a:pt x="174" y="63"/>
                  <a:pt x="174" y="63"/>
                </a:cubicBezTo>
                <a:cubicBezTo>
                  <a:pt x="171" y="66"/>
                  <a:pt x="166" y="66"/>
                  <a:pt x="163" y="63"/>
                </a:cubicBezTo>
                <a:cubicBezTo>
                  <a:pt x="137" y="37"/>
                  <a:pt x="137" y="37"/>
                  <a:pt x="137" y="37"/>
                </a:cubicBezTo>
                <a:cubicBezTo>
                  <a:pt x="134" y="34"/>
                  <a:pt x="134" y="29"/>
                  <a:pt x="137" y="26"/>
                </a:cubicBezTo>
                <a:cubicBezTo>
                  <a:pt x="157" y="7"/>
                  <a:pt x="157" y="7"/>
                  <a:pt x="157" y="7"/>
                </a:cubicBezTo>
                <a:cubicBezTo>
                  <a:pt x="160" y="4"/>
                  <a:pt x="159" y="1"/>
                  <a:pt x="154" y="1"/>
                </a:cubicBezTo>
                <a:cubicBezTo>
                  <a:pt x="154" y="1"/>
                  <a:pt x="122" y="0"/>
                  <a:pt x="107" y="15"/>
                </a:cubicBezTo>
                <a:cubicBezTo>
                  <a:pt x="92" y="30"/>
                  <a:pt x="100" y="66"/>
                  <a:pt x="100" y="66"/>
                </a:cubicBezTo>
                <a:cubicBezTo>
                  <a:pt x="102" y="70"/>
                  <a:pt x="100" y="76"/>
                  <a:pt x="96" y="79"/>
                </a:cubicBezTo>
                <a:cubicBezTo>
                  <a:pt x="4" y="154"/>
                  <a:pt x="4" y="154"/>
                  <a:pt x="4" y="154"/>
                </a:cubicBezTo>
                <a:cubicBezTo>
                  <a:pt x="0" y="157"/>
                  <a:pt x="0" y="162"/>
                  <a:pt x="3" y="165"/>
                </a:cubicBezTo>
                <a:lnTo>
                  <a:pt x="35" y="197"/>
                </a:lnTo>
                <a:close/>
              </a:path>
            </a:pathLst>
          </a:custGeom>
          <a:solidFill>
            <a:schemeClr val="bg1"/>
          </a:solidFill>
          <a:ln w="25400" cap="flat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8659881" y="3629024"/>
            <a:ext cx="24955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此处输入你的标题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259229" y="4874936"/>
            <a:ext cx="11763142" cy="2169444"/>
            <a:chOff x="436717" y="4492520"/>
            <a:chExt cx="12192000" cy="2248537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288150">
              <a:off x="4412702" y="4765321"/>
              <a:ext cx="3029320" cy="1975736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10484961">
              <a:off x="436717" y="4492520"/>
              <a:ext cx="12192000" cy="15271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0558" y="-41812"/>
            <a:ext cx="6924278" cy="6899812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直角三角形 7"/>
          <p:cNvSpPr/>
          <p:nvPr/>
        </p:nvSpPr>
        <p:spPr>
          <a:xfrm flipH="1" flipV="1">
            <a:off x="2438400" y="0"/>
            <a:ext cx="3657600" cy="6858000"/>
          </a:xfrm>
          <a:prstGeom prst="rt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4420357" y="-704850"/>
            <a:ext cx="135255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700" dirty="0">
                <a:solidFill>
                  <a:srgbClr val="FFC000"/>
                </a:solidFill>
                <a:latin typeface="Showcard Gothic" panose="04020904020102020604" pitchFamily="82" charset="0"/>
              </a:rPr>
              <a:t>2</a:t>
            </a:r>
            <a:endParaRPr lang="zh-CN" altLang="en-US" sz="28700" dirty="0">
              <a:solidFill>
                <a:srgbClr val="FFC000"/>
              </a:solidFill>
              <a:latin typeface="Showcard Gothic" panose="04020904020102020604" pitchFamily="82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419093" y="369360"/>
            <a:ext cx="5124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输入你的标题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419093" y="1155736"/>
            <a:ext cx="5124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琪加班狗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卧谈会微信群已经成立，欢迎添加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琪的微信</a:t>
            </a:r>
            <a:r>
              <a:rPr lang="en-US" altLang="zh-CN" sz="20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bujber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进入。</a:t>
            </a:r>
          </a:p>
        </p:txBody>
      </p:sp>
      <p:sp>
        <p:nvSpPr>
          <p:cNvPr id="12" name="等腰三角形 11"/>
          <p:cNvSpPr/>
          <p:nvPr/>
        </p:nvSpPr>
        <p:spPr>
          <a:xfrm rot="3554718">
            <a:off x="1411692" y="4989325"/>
            <a:ext cx="793168" cy="1096095"/>
          </a:xfrm>
          <a:prstGeom prst="triangle">
            <a:avLst/>
          </a:prstGeom>
          <a:gradFill>
            <a:gsLst>
              <a:gs pos="0">
                <a:srgbClr val="FFC000"/>
              </a:gs>
              <a:gs pos="100000">
                <a:srgbClr val="FFCC2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3554718" flipH="1">
            <a:off x="56427" y="5691537"/>
            <a:ext cx="356378" cy="492486"/>
          </a:xfrm>
          <a:prstGeom prst="triangle">
            <a:avLst/>
          </a:prstGeom>
          <a:gradFill>
            <a:gsLst>
              <a:gs pos="0">
                <a:srgbClr val="FFC000"/>
              </a:gs>
              <a:gs pos="100000">
                <a:srgbClr val="FFCC2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3554718" flipH="1">
            <a:off x="623569" y="5246625"/>
            <a:ext cx="356378" cy="492486"/>
          </a:xfrm>
          <a:prstGeom prst="triangle">
            <a:avLst/>
          </a:prstGeom>
          <a:gradFill>
            <a:gsLst>
              <a:gs pos="0">
                <a:srgbClr val="FFC000"/>
              </a:gs>
              <a:gs pos="100000">
                <a:srgbClr val="FFCC2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3554718" flipH="1">
            <a:off x="937613" y="5889895"/>
            <a:ext cx="356378" cy="492486"/>
          </a:xfrm>
          <a:prstGeom prst="triangle">
            <a:avLst/>
          </a:prstGeom>
          <a:gradFill>
            <a:gsLst>
              <a:gs pos="0">
                <a:srgbClr val="FFC000"/>
              </a:gs>
              <a:gs pos="100000">
                <a:srgbClr val="FFCC2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3554718" flipH="1">
            <a:off x="163336" y="6318229"/>
            <a:ext cx="356378" cy="492486"/>
          </a:xfrm>
          <a:prstGeom prst="triangle">
            <a:avLst/>
          </a:prstGeom>
          <a:gradFill>
            <a:gsLst>
              <a:gs pos="0">
                <a:srgbClr val="FFC000"/>
              </a:gs>
              <a:gs pos="100000">
                <a:srgbClr val="FFCC2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 rot="3554718" flipH="1">
            <a:off x="883411" y="6549219"/>
            <a:ext cx="356378" cy="492486"/>
          </a:xfrm>
          <a:prstGeom prst="triangle">
            <a:avLst/>
          </a:prstGeom>
          <a:gradFill>
            <a:gsLst>
              <a:gs pos="0">
                <a:srgbClr val="FFC000"/>
              </a:gs>
              <a:gs pos="100000">
                <a:srgbClr val="FFCC2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59818">
            <a:off x="9246222" y="4793021"/>
            <a:ext cx="3029320" cy="197573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8556629">
            <a:off x="5270237" y="4520220"/>
            <a:ext cx="12192000" cy="1527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524250" y="857250"/>
            <a:ext cx="5143500" cy="5143500"/>
            <a:chOff x="3924300" y="-704850"/>
            <a:chExt cx="5143500" cy="5143500"/>
          </a:xfrm>
          <a:solidFill>
            <a:srgbClr val="FFCC29">
              <a:alpha val="15000"/>
            </a:srgbClr>
          </a:solidFill>
        </p:grpSpPr>
        <p:sp>
          <p:nvSpPr>
            <p:cNvPr id="3" name="泪滴形 2"/>
            <p:cNvSpPr/>
            <p:nvPr/>
          </p:nvSpPr>
          <p:spPr>
            <a:xfrm>
              <a:off x="3924300" y="1866900"/>
              <a:ext cx="2571750" cy="2571750"/>
            </a:xfrm>
            <a:prstGeom prst="teardrop">
              <a:avLst/>
            </a:prstGeom>
            <a:grpFill/>
            <a:ln w="38100" cmpd="sng">
              <a:gradFill flip="none" rotWithShape="1">
                <a:gsLst>
                  <a:gs pos="0">
                    <a:schemeClr val="accent4">
                      <a:lumMod val="89000"/>
                    </a:schemeClr>
                  </a:gs>
                  <a:gs pos="23000">
                    <a:schemeClr val="accent4">
                      <a:lumMod val="89000"/>
                    </a:schemeClr>
                  </a:gs>
                  <a:gs pos="69000">
                    <a:schemeClr val="accent4">
                      <a:lumMod val="7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6" name="泪滴形 5"/>
            <p:cNvSpPr/>
            <p:nvPr/>
          </p:nvSpPr>
          <p:spPr>
            <a:xfrm rot="16200000">
              <a:off x="6496050" y="1866900"/>
              <a:ext cx="1543050" cy="1543050"/>
            </a:xfrm>
            <a:prstGeom prst="teardrop">
              <a:avLst/>
            </a:prstGeom>
            <a:grpFill/>
            <a:ln w="38100" cmpd="sng">
              <a:gradFill flip="none" rotWithShape="1">
                <a:gsLst>
                  <a:gs pos="0">
                    <a:schemeClr val="accent4">
                      <a:lumMod val="89000"/>
                    </a:schemeClr>
                  </a:gs>
                  <a:gs pos="23000">
                    <a:schemeClr val="accent4">
                      <a:lumMod val="89000"/>
                    </a:schemeClr>
                  </a:gs>
                  <a:gs pos="69000">
                    <a:schemeClr val="accent4">
                      <a:lumMod val="7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7" name="泪滴形 6"/>
            <p:cNvSpPr/>
            <p:nvPr/>
          </p:nvSpPr>
          <p:spPr>
            <a:xfrm rot="10800000">
              <a:off x="6496050" y="-704850"/>
              <a:ext cx="2571750" cy="2571750"/>
            </a:xfrm>
            <a:prstGeom prst="teardrop">
              <a:avLst/>
            </a:prstGeom>
            <a:grpFill/>
            <a:ln w="38100" cmpd="sng">
              <a:gradFill flip="none" rotWithShape="1">
                <a:gsLst>
                  <a:gs pos="0">
                    <a:schemeClr val="accent4">
                      <a:lumMod val="89000"/>
                    </a:schemeClr>
                  </a:gs>
                  <a:gs pos="23000">
                    <a:schemeClr val="accent4">
                      <a:lumMod val="89000"/>
                    </a:schemeClr>
                  </a:gs>
                  <a:gs pos="69000">
                    <a:schemeClr val="accent4">
                      <a:lumMod val="7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8" name="泪滴形 7"/>
            <p:cNvSpPr/>
            <p:nvPr/>
          </p:nvSpPr>
          <p:spPr>
            <a:xfrm rot="5400000">
              <a:off x="4629150" y="0"/>
              <a:ext cx="1866900" cy="1866900"/>
            </a:xfrm>
            <a:prstGeom prst="teardrop">
              <a:avLst/>
            </a:prstGeom>
            <a:grpFill/>
            <a:ln w="38100" cmpd="sng">
              <a:gradFill flip="none" rotWithShape="1">
                <a:gsLst>
                  <a:gs pos="0">
                    <a:schemeClr val="accent4">
                      <a:lumMod val="89000"/>
                    </a:schemeClr>
                  </a:gs>
                  <a:gs pos="23000">
                    <a:schemeClr val="accent4">
                      <a:lumMod val="89000"/>
                    </a:schemeClr>
                  </a:gs>
                  <a:gs pos="69000">
                    <a:schemeClr val="accent4">
                      <a:lumMod val="7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552950" y="2143125"/>
            <a:ext cx="2247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en-US" altLang="zh-CN" sz="2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24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14750" y="4010025"/>
            <a:ext cx="2705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</a:t>
            </a:r>
            <a:r>
              <a:rPr lang="en-US" altLang="zh-CN" sz="4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4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86500" y="1438274"/>
            <a:ext cx="2705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65</a:t>
            </a:r>
            <a:r>
              <a:rPr lang="en-US" altLang="zh-CN" sz="4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4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419850" y="3908107"/>
            <a:ext cx="2247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en-US" altLang="zh-CN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14400" y="954391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输入你的标题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14400" y="1438274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</a:t>
            </a: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琪加班狗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卧谈会微信群已经成立，欢迎添加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</a:t>
            </a: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琪的微信</a:t>
            </a:r>
            <a:r>
              <a:rPr lang="en-US" altLang="zh-CN" sz="1600" dirty="0" err="1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bujber</a:t>
            </a: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858250" y="477963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输入你的标题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858250" y="98053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</a:t>
            </a: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琪加班狗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卧谈会微信群已经成立，欢迎添加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</a:t>
            </a: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琪的微信</a:t>
            </a:r>
            <a:r>
              <a:rPr lang="en-US" altLang="zh-CN" sz="1600" dirty="0" err="1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bujber</a:t>
            </a: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134350" y="4608676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输入你的标题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134350" y="5156655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</a:t>
            </a: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琪加班狗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卧谈会微信群已经成立，欢迎添加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</a:t>
            </a: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琪的微信</a:t>
            </a:r>
            <a:r>
              <a:rPr lang="en-US" altLang="zh-CN" sz="1600" dirty="0" err="1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bujber</a:t>
            </a: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19075" y="4488167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输入你的标题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19075" y="497205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</a:t>
            </a: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琪加班狗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卧谈会微信群已经成立，欢迎添加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</a:t>
            </a: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琪的微信</a:t>
            </a:r>
            <a:r>
              <a:rPr lang="en-US" altLang="zh-CN" sz="1600" dirty="0" err="1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bujber</a:t>
            </a: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95933" y="1503874"/>
            <a:ext cx="3600133" cy="4138085"/>
            <a:chOff x="4091093" y="719665"/>
            <a:chExt cx="4714239" cy="5418667"/>
          </a:xfrm>
          <a:solidFill>
            <a:srgbClr val="FFCC29">
              <a:alpha val="15000"/>
            </a:srgbClr>
          </a:solidFill>
        </p:grpSpPr>
        <p:sp>
          <p:nvSpPr>
            <p:cNvPr id="3" name="任意多边形 2"/>
            <p:cNvSpPr/>
            <p:nvPr/>
          </p:nvSpPr>
          <p:spPr>
            <a:xfrm>
              <a:off x="5825066" y="3158066"/>
              <a:ext cx="2980266" cy="2980266"/>
            </a:xfrm>
            <a:custGeom>
              <a:avLst/>
              <a:gdLst>
                <a:gd name="connsiteX0" fmla="*/ 2115406 w 2980266"/>
                <a:gd name="connsiteY0" fmla="*/ 475169 h 2980266"/>
                <a:gd name="connsiteX1" fmla="*/ 2347223 w 2980266"/>
                <a:gd name="connsiteY1" fmla="*/ 280641 h 2980266"/>
                <a:gd name="connsiteX2" fmla="*/ 2532418 w 2980266"/>
                <a:gd name="connsiteY2" fmla="*/ 436038 h 2980266"/>
                <a:gd name="connsiteX3" fmla="*/ 2381100 w 2980266"/>
                <a:gd name="connsiteY3" fmla="*/ 698113 h 2980266"/>
                <a:gd name="connsiteX4" fmla="*/ 2621526 w 2980266"/>
                <a:gd name="connsiteY4" fmla="*/ 1114543 h 2980266"/>
                <a:gd name="connsiteX5" fmla="*/ 2924149 w 2980266"/>
                <a:gd name="connsiteY5" fmla="*/ 1114535 h 2980266"/>
                <a:gd name="connsiteX6" fmla="*/ 2966129 w 2980266"/>
                <a:gd name="connsiteY6" fmla="*/ 1352617 h 2980266"/>
                <a:gd name="connsiteX7" fmla="*/ 2681754 w 2980266"/>
                <a:gd name="connsiteY7" fmla="*/ 1456113 h 2980266"/>
                <a:gd name="connsiteX8" fmla="*/ 2598255 w 2980266"/>
                <a:gd name="connsiteY8" fmla="*/ 1929659 h 2980266"/>
                <a:gd name="connsiteX9" fmla="*/ 2830082 w 2980266"/>
                <a:gd name="connsiteY9" fmla="*/ 2124176 h 2980266"/>
                <a:gd name="connsiteX10" fmla="*/ 2709205 w 2980266"/>
                <a:gd name="connsiteY10" fmla="*/ 2333542 h 2980266"/>
                <a:gd name="connsiteX11" fmla="*/ 2424835 w 2980266"/>
                <a:gd name="connsiteY11" fmla="*/ 2230031 h 2980266"/>
                <a:gd name="connsiteX12" fmla="*/ 2056481 w 2980266"/>
                <a:gd name="connsiteY12" fmla="*/ 2539116 h 2980266"/>
                <a:gd name="connsiteX13" fmla="*/ 2109039 w 2980266"/>
                <a:gd name="connsiteY13" fmla="*/ 2837141 h 2980266"/>
                <a:gd name="connsiteX14" fmla="*/ 1881863 w 2980266"/>
                <a:gd name="connsiteY14" fmla="*/ 2919826 h 2980266"/>
                <a:gd name="connsiteX15" fmla="*/ 1730559 w 2980266"/>
                <a:gd name="connsiteY15" fmla="*/ 2657743 h 2980266"/>
                <a:gd name="connsiteX16" fmla="*/ 1249707 w 2980266"/>
                <a:gd name="connsiteY16" fmla="*/ 2657743 h 2980266"/>
                <a:gd name="connsiteX17" fmla="*/ 1098403 w 2980266"/>
                <a:gd name="connsiteY17" fmla="*/ 2919826 h 2980266"/>
                <a:gd name="connsiteX18" fmla="*/ 871227 w 2980266"/>
                <a:gd name="connsiteY18" fmla="*/ 2837141 h 2980266"/>
                <a:gd name="connsiteX19" fmla="*/ 923785 w 2980266"/>
                <a:gd name="connsiteY19" fmla="*/ 2539117 h 2980266"/>
                <a:gd name="connsiteX20" fmla="*/ 555431 w 2980266"/>
                <a:gd name="connsiteY20" fmla="*/ 2230032 h 2980266"/>
                <a:gd name="connsiteX21" fmla="*/ 271061 w 2980266"/>
                <a:gd name="connsiteY21" fmla="*/ 2333542 h 2980266"/>
                <a:gd name="connsiteX22" fmla="*/ 150184 w 2980266"/>
                <a:gd name="connsiteY22" fmla="*/ 2124176 h 2980266"/>
                <a:gd name="connsiteX23" fmla="*/ 382011 w 2980266"/>
                <a:gd name="connsiteY23" fmla="*/ 1929660 h 2980266"/>
                <a:gd name="connsiteX24" fmla="*/ 298512 w 2980266"/>
                <a:gd name="connsiteY24" fmla="*/ 1456114 h 2980266"/>
                <a:gd name="connsiteX25" fmla="*/ 14137 w 2980266"/>
                <a:gd name="connsiteY25" fmla="*/ 1352617 h 2980266"/>
                <a:gd name="connsiteX26" fmla="*/ 56117 w 2980266"/>
                <a:gd name="connsiteY26" fmla="*/ 1114535 h 2980266"/>
                <a:gd name="connsiteX27" fmla="*/ 358740 w 2980266"/>
                <a:gd name="connsiteY27" fmla="*/ 1114543 h 2980266"/>
                <a:gd name="connsiteX28" fmla="*/ 599166 w 2980266"/>
                <a:gd name="connsiteY28" fmla="*/ 698113 h 2980266"/>
                <a:gd name="connsiteX29" fmla="*/ 447848 w 2980266"/>
                <a:gd name="connsiteY29" fmla="*/ 436038 h 2980266"/>
                <a:gd name="connsiteX30" fmla="*/ 633043 w 2980266"/>
                <a:gd name="connsiteY30" fmla="*/ 280641 h 2980266"/>
                <a:gd name="connsiteX31" fmla="*/ 864860 w 2980266"/>
                <a:gd name="connsiteY31" fmla="*/ 475169 h 2980266"/>
                <a:gd name="connsiteX32" fmla="*/ 1316713 w 2980266"/>
                <a:gd name="connsiteY32" fmla="*/ 310708 h 2980266"/>
                <a:gd name="connsiteX33" fmla="*/ 1369255 w 2980266"/>
                <a:gd name="connsiteY33" fmla="*/ 12681 h 2980266"/>
                <a:gd name="connsiteX34" fmla="*/ 1611011 w 2980266"/>
                <a:gd name="connsiteY34" fmla="*/ 12681 h 2980266"/>
                <a:gd name="connsiteX35" fmla="*/ 1663553 w 2980266"/>
                <a:gd name="connsiteY35" fmla="*/ 310708 h 2980266"/>
                <a:gd name="connsiteX36" fmla="*/ 2115406 w 2980266"/>
                <a:gd name="connsiteY36" fmla="*/ 475169 h 29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80266" h="2980266">
                  <a:moveTo>
                    <a:pt x="2115406" y="475169"/>
                  </a:moveTo>
                  <a:lnTo>
                    <a:pt x="2347223" y="280641"/>
                  </a:lnTo>
                  <a:lnTo>
                    <a:pt x="2532418" y="436038"/>
                  </a:lnTo>
                  <a:lnTo>
                    <a:pt x="2381100" y="698113"/>
                  </a:lnTo>
                  <a:cubicBezTo>
                    <a:pt x="2488696" y="819151"/>
                    <a:pt x="2570502" y="960843"/>
                    <a:pt x="2621526" y="1114543"/>
                  </a:cubicBezTo>
                  <a:lnTo>
                    <a:pt x="2924149" y="1114535"/>
                  </a:lnTo>
                  <a:lnTo>
                    <a:pt x="2966129" y="1352617"/>
                  </a:lnTo>
                  <a:lnTo>
                    <a:pt x="2681754" y="1456113"/>
                  </a:lnTo>
                  <a:cubicBezTo>
                    <a:pt x="2686376" y="1617995"/>
                    <a:pt x="2657965" y="1779121"/>
                    <a:pt x="2598255" y="1929659"/>
                  </a:cubicBezTo>
                  <a:lnTo>
                    <a:pt x="2830082" y="2124176"/>
                  </a:lnTo>
                  <a:lnTo>
                    <a:pt x="2709205" y="2333542"/>
                  </a:lnTo>
                  <a:lnTo>
                    <a:pt x="2424835" y="2230031"/>
                  </a:lnTo>
                  <a:cubicBezTo>
                    <a:pt x="2324320" y="2357010"/>
                    <a:pt x="2198986" y="2462178"/>
                    <a:pt x="2056481" y="2539116"/>
                  </a:cubicBezTo>
                  <a:lnTo>
                    <a:pt x="2109039" y="2837141"/>
                  </a:lnTo>
                  <a:lnTo>
                    <a:pt x="1881863" y="2919826"/>
                  </a:lnTo>
                  <a:lnTo>
                    <a:pt x="1730559" y="2657743"/>
                  </a:lnTo>
                  <a:cubicBezTo>
                    <a:pt x="1571939" y="2690405"/>
                    <a:pt x="1408327" y="2690405"/>
                    <a:pt x="1249707" y="2657743"/>
                  </a:cubicBezTo>
                  <a:lnTo>
                    <a:pt x="1098403" y="2919826"/>
                  </a:lnTo>
                  <a:lnTo>
                    <a:pt x="871227" y="2837141"/>
                  </a:lnTo>
                  <a:lnTo>
                    <a:pt x="923785" y="2539117"/>
                  </a:lnTo>
                  <a:cubicBezTo>
                    <a:pt x="781280" y="2462179"/>
                    <a:pt x="655947" y="2357011"/>
                    <a:pt x="555431" y="2230032"/>
                  </a:cubicBezTo>
                  <a:lnTo>
                    <a:pt x="271061" y="2333542"/>
                  </a:lnTo>
                  <a:lnTo>
                    <a:pt x="150184" y="2124176"/>
                  </a:lnTo>
                  <a:lnTo>
                    <a:pt x="382011" y="1929660"/>
                  </a:lnTo>
                  <a:cubicBezTo>
                    <a:pt x="322301" y="1779122"/>
                    <a:pt x="293890" y="1617995"/>
                    <a:pt x="298512" y="1456114"/>
                  </a:cubicBezTo>
                  <a:lnTo>
                    <a:pt x="14137" y="1352617"/>
                  </a:lnTo>
                  <a:lnTo>
                    <a:pt x="56117" y="1114535"/>
                  </a:lnTo>
                  <a:lnTo>
                    <a:pt x="358740" y="1114543"/>
                  </a:lnTo>
                  <a:cubicBezTo>
                    <a:pt x="409764" y="960843"/>
                    <a:pt x="491570" y="819151"/>
                    <a:pt x="599166" y="698113"/>
                  </a:cubicBezTo>
                  <a:lnTo>
                    <a:pt x="447848" y="436038"/>
                  </a:lnTo>
                  <a:lnTo>
                    <a:pt x="633043" y="280641"/>
                  </a:lnTo>
                  <a:lnTo>
                    <a:pt x="864860" y="475169"/>
                  </a:lnTo>
                  <a:cubicBezTo>
                    <a:pt x="1002743" y="390226"/>
                    <a:pt x="1156488" y="334267"/>
                    <a:pt x="1316713" y="310708"/>
                  </a:cubicBezTo>
                  <a:lnTo>
                    <a:pt x="1369255" y="12681"/>
                  </a:lnTo>
                  <a:lnTo>
                    <a:pt x="1611011" y="12681"/>
                  </a:lnTo>
                  <a:lnTo>
                    <a:pt x="1663553" y="310708"/>
                  </a:lnTo>
                  <a:cubicBezTo>
                    <a:pt x="1823778" y="334267"/>
                    <a:pt x="1977523" y="390226"/>
                    <a:pt x="2115406" y="475169"/>
                  </a:cubicBezTo>
                  <a:close/>
                </a:path>
              </a:pathLst>
            </a:custGeom>
            <a:grpFill/>
            <a:ln w="38100" cmpd="sng">
              <a:gradFill flip="none" rotWithShape="1">
                <a:gsLst>
                  <a:gs pos="0">
                    <a:schemeClr val="accent4">
                      <a:lumMod val="89000"/>
                    </a:schemeClr>
                  </a:gs>
                  <a:gs pos="23000">
                    <a:schemeClr val="accent4">
                      <a:lumMod val="89000"/>
                    </a:schemeClr>
                  </a:gs>
                  <a:gs pos="69000">
                    <a:schemeClr val="accent4">
                      <a:lumMod val="7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3600" dirty="0">
                  <a:solidFill>
                    <a:srgbClr val="FFC000"/>
                  </a:solidFill>
                </a:rPr>
                <a:t>1000</a:t>
              </a:r>
              <a:endParaRPr lang="zh-CN" altLang="en-US" sz="3600" dirty="0">
                <a:solidFill>
                  <a:srgbClr val="FFC000"/>
                </a:solidFill>
              </a:endParaRPr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4091093" y="2453639"/>
              <a:ext cx="2167466" cy="2167466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  <a:ln w="38100" cmpd="sng">
              <a:gradFill flip="none" rotWithShape="1">
                <a:gsLst>
                  <a:gs pos="0">
                    <a:schemeClr val="accent4">
                      <a:lumMod val="89000"/>
                    </a:schemeClr>
                  </a:gs>
                  <a:gs pos="23000">
                    <a:schemeClr val="accent4">
                      <a:lumMod val="89000"/>
                    </a:schemeClr>
                  </a:gs>
                  <a:gs pos="69000">
                    <a:schemeClr val="accent4">
                      <a:lumMod val="7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5066452" y="719665"/>
              <a:ext cx="2600961" cy="2600961"/>
            </a:xfrm>
            <a:custGeom>
              <a:avLst/>
              <a:gdLst>
                <a:gd name="connsiteX0" fmla="*/ 1589033 w 2123675"/>
                <a:gd name="connsiteY0" fmla="*/ 537873 h 2123675"/>
                <a:gd name="connsiteX1" fmla="*/ 1902347 w 2123675"/>
                <a:gd name="connsiteY1" fmla="*/ 443446 h 2123675"/>
                <a:gd name="connsiteX2" fmla="*/ 2017635 w 2123675"/>
                <a:gd name="connsiteY2" fmla="*/ 643130 h 2123675"/>
                <a:gd name="connsiteX3" fmla="*/ 1779202 w 2123675"/>
                <a:gd name="connsiteY3" fmla="*/ 867255 h 2123675"/>
                <a:gd name="connsiteX4" fmla="*/ 1779202 w 2123675"/>
                <a:gd name="connsiteY4" fmla="*/ 1256420 h 2123675"/>
                <a:gd name="connsiteX5" fmla="*/ 2017635 w 2123675"/>
                <a:gd name="connsiteY5" fmla="*/ 1480545 h 2123675"/>
                <a:gd name="connsiteX6" fmla="*/ 1902347 w 2123675"/>
                <a:gd name="connsiteY6" fmla="*/ 1680229 h 2123675"/>
                <a:gd name="connsiteX7" fmla="*/ 1589033 w 2123675"/>
                <a:gd name="connsiteY7" fmla="*/ 1585802 h 2123675"/>
                <a:gd name="connsiteX8" fmla="*/ 1252006 w 2123675"/>
                <a:gd name="connsiteY8" fmla="*/ 1780385 h 2123675"/>
                <a:gd name="connsiteX9" fmla="*/ 1177125 w 2123675"/>
                <a:gd name="connsiteY9" fmla="*/ 2098936 h 2123675"/>
                <a:gd name="connsiteX10" fmla="*/ 946550 w 2123675"/>
                <a:gd name="connsiteY10" fmla="*/ 2098936 h 2123675"/>
                <a:gd name="connsiteX11" fmla="*/ 871669 w 2123675"/>
                <a:gd name="connsiteY11" fmla="*/ 1780385 h 2123675"/>
                <a:gd name="connsiteX12" fmla="*/ 534642 w 2123675"/>
                <a:gd name="connsiteY12" fmla="*/ 1585802 h 2123675"/>
                <a:gd name="connsiteX13" fmla="*/ 221328 w 2123675"/>
                <a:gd name="connsiteY13" fmla="*/ 1680229 h 2123675"/>
                <a:gd name="connsiteX14" fmla="*/ 106040 w 2123675"/>
                <a:gd name="connsiteY14" fmla="*/ 1480545 h 2123675"/>
                <a:gd name="connsiteX15" fmla="*/ 344473 w 2123675"/>
                <a:gd name="connsiteY15" fmla="*/ 1256420 h 2123675"/>
                <a:gd name="connsiteX16" fmla="*/ 344473 w 2123675"/>
                <a:gd name="connsiteY16" fmla="*/ 867255 h 2123675"/>
                <a:gd name="connsiteX17" fmla="*/ 106040 w 2123675"/>
                <a:gd name="connsiteY17" fmla="*/ 643130 h 2123675"/>
                <a:gd name="connsiteX18" fmla="*/ 221328 w 2123675"/>
                <a:gd name="connsiteY18" fmla="*/ 443446 h 2123675"/>
                <a:gd name="connsiteX19" fmla="*/ 534642 w 2123675"/>
                <a:gd name="connsiteY19" fmla="*/ 537873 h 2123675"/>
                <a:gd name="connsiteX20" fmla="*/ 871669 w 2123675"/>
                <a:gd name="connsiteY20" fmla="*/ 343290 h 2123675"/>
                <a:gd name="connsiteX21" fmla="*/ 946550 w 2123675"/>
                <a:gd name="connsiteY21" fmla="*/ 24739 h 2123675"/>
                <a:gd name="connsiteX22" fmla="*/ 1177125 w 2123675"/>
                <a:gd name="connsiteY22" fmla="*/ 24739 h 2123675"/>
                <a:gd name="connsiteX23" fmla="*/ 1252006 w 2123675"/>
                <a:gd name="connsiteY23" fmla="*/ 343290 h 2123675"/>
                <a:gd name="connsiteX24" fmla="*/ 1589033 w 2123675"/>
                <a:gd name="connsiteY24" fmla="*/ 537873 h 212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23675" h="2123675">
                  <a:moveTo>
                    <a:pt x="1366897" y="537190"/>
                  </a:moveTo>
                  <a:lnTo>
                    <a:pt x="1594045" y="396507"/>
                  </a:lnTo>
                  <a:lnTo>
                    <a:pt x="1727168" y="529630"/>
                  </a:lnTo>
                  <a:lnTo>
                    <a:pt x="1586485" y="756778"/>
                  </a:lnTo>
                  <a:cubicBezTo>
                    <a:pt x="1640670" y="849967"/>
                    <a:pt x="1669056" y="955907"/>
                    <a:pt x="1668725" y="1063703"/>
                  </a:cubicBezTo>
                  <a:lnTo>
                    <a:pt x="1904134" y="1190078"/>
                  </a:lnTo>
                  <a:lnTo>
                    <a:pt x="1855408" y="1371927"/>
                  </a:lnTo>
                  <a:lnTo>
                    <a:pt x="1588350" y="1363666"/>
                  </a:lnTo>
                  <a:cubicBezTo>
                    <a:pt x="1534739" y="1457186"/>
                    <a:pt x="1457186" y="1534739"/>
                    <a:pt x="1363666" y="1588351"/>
                  </a:cubicBezTo>
                  <a:lnTo>
                    <a:pt x="1371926" y="1855408"/>
                  </a:lnTo>
                  <a:lnTo>
                    <a:pt x="1190078" y="1904134"/>
                  </a:lnTo>
                  <a:lnTo>
                    <a:pt x="1063703" y="1668725"/>
                  </a:lnTo>
                  <a:cubicBezTo>
                    <a:pt x="955907" y="1669057"/>
                    <a:pt x="849967" y="1640670"/>
                    <a:pt x="756778" y="1586485"/>
                  </a:cubicBezTo>
                  <a:lnTo>
                    <a:pt x="529630" y="1727168"/>
                  </a:lnTo>
                  <a:lnTo>
                    <a:pt x="396507" y="1594045"/>
                  </a:lnTo>
                  <a:lnTo>
                    <a:pt x="537190" y="1366897"/>
                  </a:lnTo>
                  <a:cubicBezTo>
                    <a:pt x="483005" y="1273708"/>
                    <a:pt x="454619" y="1167768"/>
                    <a:pt x="454950" y="1059972"/>
                  </a:cubicBezTo>
                  <a:lnTo>
                    <a:pt x="219541" y="933597"/>
                  </a:lnTo>
                  <a:lnTo>
                    <a:pt x="268267" y="751748"/>
                  </a:lnTo>
                  <a:lnTo>
                    <a:pt x="535325" y="760009"/>
                  </a:lnTo>
                  <a:cubicBezTo>
                    <a:pt x="588936" y="666489"/>
                    <a:pt x="666489" y="588936"/>
                    <a:pt x="760009" y="535324"/>
                  </a:cubicBezTo>
                  <a:lnTo>
                    <a:pt x="751749" y="268267"/>
                  </a:lnTo>
                  <a:lnTo>
                    <a:pt x="933597" y="219541"/>
                  </a:lnTo>
                  <a:lnTo>
                    <a:pt x="1059972" y="454950"/>
                  </a:lnTo>
                  <a:cubicBezTo>
                    <a:pt x="1167768" y="454618"/>
                    <a:pt x="1273708" y="483005"/>
                    <a:pt x="1366897" y="537190"/>
                  </a:cubicBezTo>
                  <a:close/>
                </a:path>
              </a:pathLst>
            </a:custGeom>
            <a:grpFill/>
            <a:ln w="38100" cmpd="sng">
              <a:gradFill flip="none" rotWithShape="1">
                <a:gsLst>
                  <a:gs pos="0">
                    <a:schemeClr val="accent4">
                      <a:lumMod val="89000"/>
                    </a:schemeClr>
                  </a:gs>
                  <a:gs pos="23000">
                    <a:schemeClr val="accent4">
                      <a:lumMod val="89000"/>
                    </a:schemeClr>
                  </a:gs>
                  <a:gs pos="69000">
                    <a:schemeClr val="accent4">
                      <a:lumMod val="7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4601047" y="3277452"/>
            <a:ext cx="886781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3600" dirty="0">
                <a:solidFill>
                  <a:srgbClr val="FFC000"/>
                </a:solidFill>
              </a:rPr>
              <a:t>500</a:t>
            </a:r>
            <a:endParaRPr lang="zh-CN" altLang="en-US" sz="1400" dirty="0">
              <a:solidFill>
                <a:srgbClr val="FFC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07775" y="2179362"/>
            <a:ext cx="886781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3600" dirty="0">
                <a:solidFill>
                  <a:srgbClr val="FFC000"/>
                </a:solidFill>
              </a:rPr>
              <a:t>100</a:t>
            </a:r>
            <a:endParaRPr lang="zh-CN" altLang="en-US" sz="1400" dirty="0">
              <a:solidFill>
                <a:srgbClr val="FFC000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8028358" y="5135899"/>
            <a:ext cx="3554082" cy="0"/>
          </a:xfrm>
          <a:prstGeom prst="line">
            <a:avLst/>
          </a:prstGeom>
          <a:ln w="25400">
            <a:solidFill>
              <a:schemeClr val="bg1">
                <a:lumMod val="9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7228742" y="2709597"/>
            <a:ext cx="3737147" cy="0"/>
          </a:xfrm>
          <a:prstGeom prst="line">
            <a:avLst/>
          </a:prstGeom>
          <a:ln w="25400">
            <a:solidFill>
              <a:schemeClr val="bg1">
                <a:lumMod val="9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09550" y="4154264"/>
            <a:ext cx="3522499" cy="0"/>
          </a:xfrm>
          <a:prstGeom prst="line">
            <a:avLst/>
          </a:prstGeom>
          <a:ln w="25400">
            <a:solidFill>
              <a:schemeClr val="bg1">
                <a:lumMod val="9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-576890" y="2399938"/>
            <a:ext cx="4515844" cy="156966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琪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加班狗</a:t>
            </a:r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卧谈会微信群已经成立</a:t>
            </a:r>
            <a:endParaRPr lang="en-US" altLang="zh-CN" sz="1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欢迎添加</a:t>
            </a:r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</a:t>
            </a:r>
            <a:r>
              <a:rPr lang="zh-CN" altLang="en-US" sz="1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琪的微信</a:t>
            </a:r>
            <a:r>
              <a:rPr lang="en-US" altLang="zh-CN" sz="18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bujber</a:t>
            </a:r>
            <a:r>
              <a:rPr lang="zh-CN" altLang="en-US" sz="1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</a:t>
            </a:r>
          </a:p>
        </p:txBody>
      </p:sp>
      <p:sp>
        <p:nvSpPr>
          <p:cNvPr id="15" name="矩形 14"/>
          <p:cNvSpPr/>
          <p:nvPr/>
        </p:nvSpPr>
        <p:spPr>
          <a:xfrm>
            <a:off x="7066596" y="1195642"/>
            <a:ext cx="4515844" cy="156966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琪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加班狗</a:t>
            </a:r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卧谈会微信群已经成立</a:t>
            </a:r>
            <a:endParaRPr lang="en-US" altLang="zh-CN" sz="1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欢迎添加</a:t>
            </a:r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</a:t>
            </a:r>
            <a:r>
              <a:rPr lang="zh-CN" altLang="en-US" sz="1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琪的微信</a:t>
            </a:r>
            <a:r>
              <a:rPr lang="en-US" altLang="zh-CN" sz="18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bujber</a:t>
            </a:r>
            <a:r>
              <a:rPr lang="zh-CN" altLang="en-US" sz="1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</a:t>
            </a:r>
          </a:p>
        </p:txBody>
      </p:sp>
      <p:sp>
        <p:nvSpPr>
          <p:cNvPr id="16" name="矩形 15"/>
          <p:cNvSpPr/>
          <p:nvPr/>
        </p:nvSpPr>
        <p:spPr>
          <a:xfrm>
            <a:off x="7908351" y="3566239"/>
            <a:ext cx="4515844" cy="156966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琪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加班狗</a:t>
            </a:r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卧谈会微信群已经成立</a:t>
            </a:r>
            <a:endParaRPr lang="en-US" altLang="zh-CN" sz="1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欢迎添加</a:t>
            </a:r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</a:t>
            </a:r>
            <a:r>
              <a:rPr lang="zh-CN" altLang="en-US" sz="1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琪的微信</a:t>
            </a:r>
            <a:r>
              <a:rPr lang="en-US" altLang="zh-CN" sz="18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bujber</a:t>
            </a:r>
            <a:r>
              <a:rPr lang="zh-CN" altLang="en-US" sz="1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07849" y="249541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输入你的标题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剪辑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6"/>
          <a:stretch>
            <a:fillRect/>
          </a:stretch>
        </p:blipFill>
        <p:spPr>
          <a:xfrm>
            <a:off x="-28575" y="-16614"/>
            <a:ext cx="6907557" cy="6874614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直角三角形 7"/>
          <p:cNvSpPr/>
          <p:nvPr/>
        </p:nvSpPr>
        <p:spPr>
          <a:xfrm flipH="1" flipV="1">
            <a:off x="2438400" y="0"/>
            <a:ext cx="3657600" cy="6858000"/>
          </a:xfrm>
          <a:prstGeom prst="rt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4420357" y="-704850"/>
            <a:ext cx="135255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700" dirty="0">
                <a:solidFill>
                  <a:srgbClr val="FFC000"/>
                </a:solidFill>
                <a:latin typeface="Showcard Gothic" panose="04020904020102020604" pitchFamily="82" charset="0"/>
              </a:rPr>
              <a:t>3</a:t>
            </a:r>
            <a:endParaRPr lang="zh-CN" altLang="en-US" sz="28700" dirty="0">
              <a:solidFill>
                <a:srgbClr val="FFC000"/>
              </a:solidFill>
              <a:latin typeface="Showcard Gothic" panose="04020904020102020604" pitchFamily="82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419093" y="369360"/>
            <a:ext cx="5124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输入你的标题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419093" y="1155736"/>
            <a:ext cx="5124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琪加班狗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卧谈会微信群已经成立，欢迎添加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琪的微信</a:t>
            </a:r>
            <a:r>
              <a:rPr lang="en-US" altLang="zh-CN" sz="20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bujber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进入。</a:t>
            </a:r>
          </a:p>
        </p:txBody>
      </p:sp>
      <p:sp>
        <p:nvSpPr>
          <p:cNvPr id="14" name="等腰三角形 13"/>
          <p:cNvSpPr/>
          <p:nvPr/>
        </p:nvSpPr>
        <p:spPr>
          <a:xfrm rot="3554718">
            <a:off x="1411692" y="4989325"/>
            <a:ext cx="793168" cy="1096095"/>
          </a:xfrm>
          <a:prstGeom prst="triangle">
            <a:avLst/>
          </a:prstGeom>
          <a:gradFill>
            <a:gsLst>
              <a:gs pos="0">
                <a:srgbClr val="FFC000"/>
              </a:gs>
              <a:gs pos="100000">
                <a:srgbClr val="FFCC2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3554718" flipH="1">
            <a:off x="56427" y="5691537"/>
            <a:ext cx="356378" cy="492486"/>
          </a:xfrm>
          <a:prstGeom prst="triangle">
            <a:avLst/>
          </a:prstGeom>
          <a:gradFill>
            <a:gsLst>
              <a:gs pos="0">
                <a:srgbClr val="FFC000"/>
              </a:gs>
              <a:gs pos="100000">
                <a:srgbClr val="FFCC2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3554718" flipH="1">
            <a:off x="623569" y="5246625"/>
            <a:ext cx="356378" cy="492486"/>
          </a:xfrm>
          <a:prstGeom prst="triangle">
            <a:avLst/>
          </a:prstGeom>
          <a:gradFill>
            <a:gsLst>
              <a:gs pos="0">
                <a:srgbClr val="FFC000"/>
              </a:gs>
              <a:gs pos="100000">
                <a:srgbClr val="FFCC2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 rot="3554718" flipH="1">
            <a:off x="937613" y="5889895"/>
            <a:ext cx="356378" cy="492486"/>
          </a:xfrm>
          <a:prstGeom prst="triangle">
            <a:avLst/>
          </a:prstGeom>
          <a:gradFill>
            <a:gsLst>
              <a:gs pos="0">
                <a:srgbClr val="FFC000"/>
              </a:gs>
              <a:gs pos="100000">
                <a:srgbClr val="FFCC2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 rot="3554718" flipH="1">
            <a:off x="163336" y="6318229"/>
            <a:ext cx="356378" cy="492486"/>
          </a:xfrm>
          <a:prstGeom prst="triangle">
            <a:avLst/>
          </a:prstGeom>
          <a:gradFill>
            <a:gsLst>
              <a:gs pos="0">
                <a:srgbClr val="FFC000"/>
              </a:gs>
              <a:gs pos="100000">
                <a:srgbClr val="FFCC2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 rot="3554718" flipH="1">
            <a:off x="883411" y="6549219"/>
            <a:ext cx="356378" cy="492486"/>
          </a:xfrm>
          <a:prstGeom prst="triangle">
            <a:avLst/>
          </a:prstGeom>
          <a:gradFill>
            <a:gsLst>
              <a:gs pos="0">
                <a:srgbClr val="FFC000"/>
              </a:gs>
              <a:gs pos="100000">
                <a:srgbClr val="FFCC2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59818">
            <a:off x="9246222" y="4793021"/>
            <a:ext cx="3029320" cy="197573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8556629">
            <a:off x="5270237" y="4520220"/>
            <a:ext cx="12192000" cy="1527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571</Words>
  <Application>Microsoft Office PowerPoint</Application>
  <PresentationFormat>宽屏</PresentationFormat>
  <Paragraphs>77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汉仪菱心体简</vt:lpstr>
      <vt:lpstr>Arial</vt:lpstr>
      <vt:lpstr>Britannic Bold</vt:lpstr>
      <vt:lpstr>Calibri</vt:lpstr>
      <vt:lpstr>Calibri Light</vt:lpstr>
      <vt:lpstr>Showcard Gothic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mr PPQI</dc:creator>
  <cp:lastModifiedBy>天 下</cp:lastModifiedBy>
  <cp:revision>127</cp:revision>
  <dcterms:created xsi:type="dcterms:W3CDTF">2016-01-05T08:20:00Z</dcterms:created>
  <dcterms:modified xsi:type="dcterms:W3CDTF">2021-01-05T13:46:47Z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