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ECC95D"/>
    <a:srgbClr val="CF6B71"/>
    <a:srgbClr val="8CC5DF"/>
    <a:srgbClr val="F6BD2A"/>
    <a:srgbClr val="E1A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E1AD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34-46EC-8874-0A14FBF786EE}"/>
              </c:ext>
            </c:extLst>
          </c:dPt>
          <c:dPt>
            <c:idx val="1"/>
            <c:bubble3D val="0"/>
            <c:explosion val="7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34-46EC-8874-0A14FBF786EE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34-46EC-8874-0A14FBF78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C8-411B-A8BF-9C9C51D61AE2}"/>
              </c:ext>
            </c:extLst>
          </c:dPt>
          <c:dPt>
            <c:idx val="1"/>
            <c:bubble3D val="0"/>
            <c:explosion val="7"/>
            <c:spPr>
              <a:solidFill>
                <a:srgbClr val="8CC5D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C8-411B-A8BF-9C9C51D61AE2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6.2</c:v>
                </c:pt>
                <c:pt idx="1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C8-411B-A8BF-9C9C51D61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A5-4869-BFED-76D3FC215D36}"/>
              </c:ext>
            </c:extLst>
          </c:dPt>
          <c:dPt>
            <c:idx val="1"/>
            <c:bubble3D val="0"/>
            <c:explosion val="7"/>
            <c:spPr>
              <a:solidFill>
                <a:srgbClr val="CF6B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A5-4869-BFED-76D3FC215D36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4.2</c:v>
                </c:pt>
                <c:pt idx="1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A5-4869-BFED-76D3FC215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rgbClr val="ECC95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9D-45E6-9955-AAD332EE6EE9}"/>
              </c:ext>
            </c:extLst>
          </c:dPt>
          <c:dPt>
            <c:idx val="1"/>
            <c:bubble3D val="0"/>
            <c:explosion val="7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9D-45E6-9955-AAD332EE6EE9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9D-45E6-9955-AAD332EE6E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66924-5B34-4342-A2E1-BE76F1067E4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12734-37D3-474F-8EE3-C636908549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AFD3-4A7D-41D8-B8ED-5F938A2DB60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DAFD3-4A7D-41D8-B8ED-5F938A2DB60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85B6F-B833-46C0-95C4-678EC12C5A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-251637" y="5635255"/>
            <a:ext cx="12695274" cy="2604977"/>
          </a:xfrm>
          <a:prstGeom prst="ellipse">
            <a:avLst/>
          </a:prstGeom>
          <a:solidFill>
            <a:srgbClr val="F6B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78" y="2300670"/>
            <a:ext cx="7621044" cy="42171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1158" y="925043"/>
            <a:ext cx="69172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新员工培训模板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839178" y="545937"/>
            <a:ext cx="6747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spc="1600" dirty="0">
                <a:solidFill>
                  <a:srgbClr val="F6BD2A"/>
                </a:solidFill>
                <a:latin typeface="苹方 中等" panose="020B0400000000000000" pitchFamily="34" charset="-122"/>
                <a:ea typeface="苹方 中等" panose="020B0400000000000000" pitchFamily="34" charset="-122"/>
              </a:rPr>
              <a:t>BUSINESS REPORT 2018</a:t>
            </a:r>
            <a:endParaRPr lang="zh-CN" altLang="en-US" sz="1600" spc="1600" dirty="0">
              <a:solidFill>
                <a:srgbClr val="F6BD2A"/>
              </a:solidFill>
              <a:latin typeface="苹方 中等" panose="020B0400000000000000" pitchFamily="34" charset="-122"/>
              <a:ea typeface="苹方 中等" panose="020B0400000000000000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796902" y="747113"/>
            <a:ext cx="893623" cy="915795"/>
            <a:chOff x="1796902" y="747113"/>
            <a:chExt cx="893623" cy="915795"/>
          </a:xfrm>
        </p:grpSpPr>
        <p:sp>
          <p:nvSpPr>
            <p:cNvPr id="8" name="椭圆 7"/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" name="直接连接符 2"/>
            <p:cNvCxnSpPr>
              <a:stCxn id="8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 flipH="1">
            <a:off x="9490842" y="759854"/>
            <a:ext cx="893623" cy="915795"/>
            <a:chOff x="1796902" y="747113"/>
            <a:chExt cx="893623" cy="915795"/>
          </a:xfrm>
        </p:grpSpPr>
        <p:sp>
          <p:nvSpPr>
            <p:cNvPr id="16" name="椭圆 15"/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>
              <a:stCxn id="16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849504" y="689066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公司规章制度</a:t>
            </a:r>
          </a:p>
        </p:txBody>
      </p:sp>
      <p:sp>
        <p:nvSpPr>
          <p:cNvPr id="19" name="矩形 18"/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282670" y="2161844"/>
            <a:ext cx="2604012" cy="3898713"/>
            <a:chOff x="1282670" y="2246906"/>
            <a:chExt cx="2604012" cy="389871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8" y="2246906"/>
              <a:ext cx="1291697" cy="2002896"/>
            </a:xfrm>
            <a:prstGeom prst="rect">
              <a:avLst/>
            </a:prstGeom>
          </p:spPr>
        </p:pic>
        <p:sp>
          <p:nvSpPr>
            <p:cNvPr id="4" name="矩形: 圆角 3"/>
            <p:cNvSpPr/>
            <p:nvPr/>
          </p:nvSpPr>
          <p:spPr>
            <a:xfrm>
              <a:off x="1282670" y="4561368"/>
              <a:ext cx="2604012" cy="1584251"/>
            </a:xfrm>
            <a:prstGeom prst="roundRect">
              <a:avLst>
                <a:gd name="adj" fmla="val 23378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569013" y="4807189"/>
              <a:ext cx="2031325" cy="109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</a:p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99148" y="2161844"/>
            <a:ext cx="2604012" cy="3898713"/>
            <a:chOff x="1282670" y="2246906"/>
            <a:chExt cx="2604012" cy="3898713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8" y="2246906"/>
              <a:ext cx="1291697" cy="2002896"/>
            </a:xfrm>
            <a:prstGeom prst="rect">
              <a:avLst/>
            </a:prstGeom>
          </p:spPr>
        </p:pic>
        <p:sp>
          <p:nvSpPr>
            <p:cNvPr id="34" name="矩形: 圆角 33"/>
            <p:cNvSpPr/>
            <p:nvPr/>
          </p:nvSpPr>
          <p:spPr>
            <a:xfrm>
              <a:off x="1282670" y="4561368"/>
              <a:ext cx="2604012" cy="1584251"/>
            </a:xfrm>
            <a:prstGeom prst="roundRect">
              <a:avLst>
                <a:gd name="adj" fmla="val 23378"/>
              </a:avLst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569013" y="4807189"/>
              <a:ext cx="2031325" cy="109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</a:p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315625" y="2161844"/>
            <a:ext cx="2604012" cy="3898713"/>
            <a:chOff x="1282670" y="2246906"/>
            <a:chExt cx="2604012" cy="3898713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8" y="2246906"/>
              <a:ext cx="1291697" cy="2002896"/>
            </a:xfrm>
            <a:prstGeom prst="rect">
              <a:avLst/>
            </a:prstGeom>
          </p:spPr>
        </p:pic>
        <p:sp>
          <p:nvSpPr>
            <p:cNvPr id="38" name="矩形: 圆角 37"/>
            <p:cNvSpPr/>
            <p:nvPr/>
          </p:nvSpPr>
          <p:spPr>
            <a:xfrm>
              <a:off x="1282670" y="4561368"/>
              <a:ext cx="2604012" cy="1584251"/>
            </a:xfrm>
            <a:prstGeom prst="roundRect">
              <a:avLst>
                <a:gd name="adj" fmla="val 23378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569013" y="4807189"/>
              <a:ext cx="2031325" cy="109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</a:p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54397" y="2064201"/>
            <a:ext cx="8128000" cy="1800000"/>
            <a:chOff x="654397" y="2000403"/>
            <a:chExt cx="8128000" cy="1800000"/>
          </a:xfrm>
        </p:grpSpPr>
        <p:graphicFrame>
          <p:nvGraphicFramePr>
            <p:cNvPr id="4" name="图表 3"/>
            <p:cNvGraphicFramePr/>
            <p:nvPr/>
          </p:nvGraphicFramePr>
          <p:xfrm>
            <a:off x="654397" y="2000403"/>
            <a:ext cx="8128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文本框 12"/>
            <p:cNvSpPr txBox="1"/>
            <p:nvPr/>
          </p:nvSpPr>
          <p:spPr>
            <a:xfrm>
              <a:off x="973126" y="2326880"/>
              <a:ext cx="2492990" cy="1147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</a:t>
              </a:r>
            </a:p>
            <a:p>
              <a:pPr algn="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 algn="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54397" y="4251961"/>
            <a:ext cx="8128000" cy="1800000"/>
            <a:chOff x="654397" y="4188163"/>
            <a:chExt cx="8128000" cy="1800000"/>
          </a:xfrm>
        </p:grpSpPr>
        <p:graphicFrame>
          <p:nvGraphicFramePr>
            <p:cNvPr id="14" name="图表 13"/>
            <p:cNvGraphicFramePr/>
            <p:nvPr/>
          </p:nvGraphicFramePr>
          <p:xfrm>
            <a:off x="654397" y="4188163"/>
            <a:ext cx="8128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0" name="文本框 19"/>
            <p:cNvSpPr txBox="1"/>
            <p:nvPr/>
          </p:nvSpPr>
          <p:spPr>
            <a:xfrm>
              <a:off x="973126" y="4514640"/>
              <a:ext cx="2492990" cy="1147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</a:t>
              </a:r>
            </a:p>
            <a:p>
              <a:pPr algn="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 algn="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12116" y="2010202"/>
            <a:ext cx="8128000" cy="1800000"/>
            <a:chOff x="3412116" y="1946404"/>
            <a:chExt cx="8128000" cy="1800000"/>
          </a:xfrm>
        </p:grpSpPr>
        <p:graphicFrame>
          <p:nvGraphicFramePr>
            <p:cNvPr id="21" name="图表 20"/>
            <p:cNvGraphicFramePr/>
            <p:nvPr/>
          </p:nvGraphicFramePr>
          <p:xfrm>
            <a:off x="3412116" y="1946404"/>
            <a:ext cx="8128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2" name="文本框 21"/>
            <p:cNvSpPr txBox="1"/>
            <p:nvPr/>
          </p:nvSpPr>
          <p:spPr>
            <a:xfrm>
              <a:off x="8725884" y="2326880"/>
              <a:ext cx="2492990" cy="1147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</a:t>
              </a:r>
            </a:p>
            <a:p>
              <a:pPr algn="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 algn="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412116" y="4207761"/>
            <a:ext cx="8128000" cy="1800000"/>
            <a:chOff x="3412116" y="4143963"/>
            <a:chExt cx="8128000" cy="1800000"/>
          </a:xfrm>
        </p:grpSpPr>
        <p:graphicFrame>
          <p:nvGraphicFramePr>
            <p:cNvPr id="26" name="图表 25"/>
            <p:cNvGraphicFramePr/>
            <p:nvPr/>
          </p:nvGraphicFramePr>
          <p:xfrm>
            <a:off x="3412116" y="4143963"/>
            <a:ext cx="8128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7" name="文本框 26"/>
            <p:cNvSpPr txBox="1"/>
            <p:nvPr/>
          </p:nvSpPr>
          <p:spPr>
            <a:xfrm>
              <a:off x="8725884" y="4524439"/>
              <a:ext cx="2492990" cy="1147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</a:t>
              </a:r>
            </a:p>
            <a:p>
              <a:pPr algn="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 algn="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</a:t>
              </a:r>
            </a:p>
          </p:txBody>
        </p:sp>
      </p:grpSp>
      <p:sp>
        <p:nvSpPr>
          <p:cNvPr id="28" name="椭圆 27"/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>
            <a:stCxn id="28" idx="2"/>
            <a:endCxn id="30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4849504" y="689066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公司规章制度</a:t>
            </a:r>
          </a:p>
        </p:txBody>
      </p:sp>
      <p:sp>
        <p:nvSpPr>
          <p:cNvPr id="32" name="矩形 31"/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/>
          <p:cNvCxnSpPr>
            <a:stCxn id="33" idx="2"/>
            <a:endCxn id="3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34"/>
          <a:stretch>
            <a:fillRect/>
          </a:stretch>
        </p:blipFill>
        <p:spPr>
          <a:xfrm>
            <a:off x="0" y="3022207"/>
            <a:ext cx="12192000" cy="383579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48926" y="2123753"/>
            <a:ext cx="2604012" cy="1584251"/>
            <a:chOff x="1282670" y="4476306"/>
            <a:chExt cx="2604012" cy="1584251"/>
          </a:xfrm>
        </p:grpSpPr>
        <p:sp>
          <p:nvSpPr>
            <p:cNvPr id="12" name="矩形: 圆角 11"/>
            <p:cNvSpPr/>
            <p:nvPr/>
          </p:nvSpPr>
          <p:spPr>
            <a:xfrm>
              <a:off x="1282670" y="4476306"/>
              <a:ext cx="2604012" cy="1584251"/>
            </a:xfrm>
            <a:prstGeom prst="roundRect">
              <a:avLst>
                <a:gd name="adj" fmla="val 23378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569013" y="4722127"/>
              <a:ext cx="2031325" cy="109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</a:p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793994" y="2123753"/>
            <a:ext cx="2604012" cy="1584251"/>
            <a:chOff x="1282670" y="4476306"/>
            <a:chExt cx="2604012" cy="1584251"/>
          </a:xfrm>
        </p:grpSpPr>
        <p:sp>
          <p:nvSpPr>
            <p:cNvPr id="21" name="矩形: 圆角 20"/>
            <p:cNvSpPr/>
            <p:nvPr/>
          </p:nvSpPr>
          <p:spPr>
            <a:xfrm>
              <a:off x="1282670" y="4476306"/>
              <a:ext cx="2604012" cy="1584251"/>
            </a:xfrm>
            <a:prstGeom prst="roundRect">
              <a:avLst>
                <a:gd name="adj" fmla="val 23378"/>
              </a:avLst>
            </a:prstGeom>
            <a:solidFill>
              <a:schemeClr val="bg1"/>
            </a:solidFill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569013" y="4722127"/>
              <a:ext cx="2031325" cy="109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</a:p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439062" y="2123753"/>
            <a:ext cx="2604012" cy="1584251"/>
            <a:chOff x="1282670" y="4476306"/>
            <a:chExt cx="2604012" cy="1584251"/>
          </a:xfrm>
        </p:grpSpPr>
        <p:sp>
          <p:nvSpPr>
            <p:cNvPr id="27" name="矩形: 圆角 26"/>
            <p:cNvSpPr/>
            <p:nvPr/>
          </p:nvSpPr>
          <p:spPr>
            <a:xfrm>
              <a:off x="1282670" y="4476306"/>
              <a:ext cx="2604012" cy="1584251"/>
            </a:xfrm>
            <a:prstGeom prst="roundRect">
              <a:avLst>
                <a:gd name="adj" fmla="val 23378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569013" y="4722127"/>
              <a:ext cx="2031325" cy="109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</a:p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 algn="ctr"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</a:t>
              </a:r>
            </a:p>
          </p:txBody>
        </p:sp>
      </p:grpSp>
      <p:sp>
        <p:nvSpPr>
          <p:cNvPr id="29" name="椭圆 28"/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>
            <a:stCxn id="29" idx="2"/>
            <a:endCxn id="31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4849504" y="689066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公司规章制度</a:t>
            </a:r>
          </a:p>
        </p:txBody>
      </p:sp>
      <p:sp>
        <p:nvSpPr>
          <p:cNvPr id="33" name="矩形 32"/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>
            <a:stCxn id="34" idx="2"/>
            <a:endCxn id="36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84" y="2752280"/>
            <a:ext cx="3046385" cy="411871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586034" y="2203408"/>
            <a:ext cx="4305115" cy="794976"/>
            <a:chOff x="1139457" y="2224672"/>
            <a:chExt cx="4305115" cy="794976"/>
          </a:xfrm>
        </p:grpSpPr>
        <p:sp>
          <p:nvSpPr>
            <p:cNvPr id="14" name="椭圆 13"/>
            <p:cNvSpPr/>
            <p:nvPr/>
          </p:nvSpPr>
          <p:spPr>
            <a:xfrm>
              <a:off x="1139457" y="2270054"/>
              <a:ext cx="749594" cy="749594"/>
            </a:xfrm>
            <a:prstGeom prst="ellipse">
              <a:avLst/>
            </a:prstGeom>
            <a:solidFill>
              <a:srgbClr val="E1AD58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F2F2F2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1</a:t>
              </a:r>
              <a:endParaRPr lang="zh-CN" altLang="en-US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028252" y="2224672"/>
              <a:ext cx="3416320" cy="75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点击输入内容点击输入内容点击</a:t>
              </a:r>
            </a:p>
            <a:p>
              <a:pPr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点击输入内容点击输入内容点击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86034" y="3226908"/>
            <a:ext cx="4305115" cy="794976"/>
            <a:chOff x="1139457" y="2224672"/>
            <a:chExt cx="4305115" cy="794976"/>
          </a:xfrm>
        </p:grpSpPr>
        <p:sp>
          <p:nvSpPr>
            <p:cNvPr id="22" name="椭圆 21"/>
            <p:cNvSpPr/>
            <p:nvPr/>
          </p:nvSpPr>
          <p:spPr>
            <a:xfrm>
              <a:off x="1139457" y="2270054"/>
              <a:ext cx="749594" cy="749594"/>
            </a:xfrm>
            <a:prstGeom prst="ellipse">
              <a:avLst/>
            </a:prstGeom>
            <a:solidFill>
              <a:srgbClr val="8CC5DF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F2F2F2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2</a:t>
              </a:r>
              <a:endParaRPr lang="zh-CN" altLang="en-US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028252" y="2224672"/>
              <a:ext cx="377539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CN" altLang="en-US" dirty="0"/>
                <a:t>点击输入内容点击输入内容点击</a:t>
              </a:r>
            </a:p>
            <a:p>
              <a:r>
                <a:rPr lang="zh-CN" altLang="en-US" dirty="0"/>
                <a:t>点击输入内容点击输入内容点击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586034" y="4250408"/>
            <a:ext cx="4305115" cy="794976"/>
            <a:chOff x="1139457" y="2224672"/>
            <a:chExt cx="4305115" cy="794976"/>
          </a:xfrm>
        </p:grpSpPr>
        <p:sp>
          <p:nvSpPr>
            <p:cNvPr id="28" name="椭圆 27"/>
            <p:cNvSpPr/>
            <p:nvPr/>
          </p:nvSpPr>
          <p:spPr>
            <a:xfrm>
              <a:off x="1139457" y="2270054"/>
              <a:ext cx="749594" cy="749594"/>
            </a:xfrm>
            <a:prstGeom prst="ellipse">
              <a:avLst/>
            </a:prstGeom>
            <a:solidFill>
              <a:srgbClr val="CF6B71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F2F2F2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3</a:t>
              </a:r>
              <a:endParaRPr lang="zh-CN" altLang="en-US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028252" y="2224672"/>
              <a:ext cx="377539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CN" altLang="en-US" dirty="0"/>
                <a:t>点击输入内容点击输入内容点击</a:t>
              </a:r>
            </a:p>
            <a:p>
              <a:r>
                <a:rPr lang="zh-CN" altLang="en-US" dirty="0"/>
                <a:t>点击输入内容点击输入内容点击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586034" y="5273908"/>
            <a:ext cx="4407707" cy="794976"/>
            <a:chOff x="1139457" y="2224672"/>
            <a:chExt cx="4407707" cy="794976"/>
          </a:xfrm>
        </p:grpSpPr>
        <p:sp>
          <p:nvSpPr>
            <p:cNvPr id="31" name="椭圆 30"/>
            <p:cNvSpPr/>
            <p:nvPr/>
          </p:nvSpPr>
          <p:spPr>
            <a:xfrm>
              <a:off x="1139457" y="2270054"/>
              <a:ext cx="749594" cy="749594"/>
            </a:xfrm>
            <a:prstGeom prst="ellipse">
              <a:avLst/>
            </a:prstGeom>
            <a:solidFill>
              <a:srgbClr val="ECC95D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rgbClr val="F2F2F2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4</a:t>
              </a:r>
              <a:endParaRPr lang="zh-CN" altLang="en-US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028252" y="2224672"/>
              <a:ext cx="377539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CN" altLang="en-US" dirty="0"/>
                <a:t>点击输入内容点击输入内容点击</a:t>
              </a:r>
            </a:p>
            <a:p>
              <a:r>
                <a:rPr lang="zh-CN" altLang="en-US" dirty="0"/>
                <a:t>点击输入内容点击输入内容点击</a:t>
              </a:r>
            </a:p>
          </p:txBody>
        </p:sp>
      </p:grpSp>
      <p:sp>
        <p:nvSpPr>
          <p:cNvPr id="33" name="椭圆 32"/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/>
          <p:cNvCxnSpPr>
            <a:stCxn id="33" idx="2"/>
            <a:endCxn id="35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4849504" y="689066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公司规章制度</a:t>
            </a:r>
          </a:p>
        </p:txBody>
      </p:sp>
      <p:sp>
        <p:nvSpPr>
          <p:cNvPr id="37" name="矩形 36"/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连接符 38"/>
          <p:cNvCxnSpPr>
            <a:stCxn id="38" idx="2"/>
            <a:endCxn id="4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9"/>
          <a:stretch>
            <a:fillRect/>
          </a:stretch>
        </p:blipFill>
        <p:spPr>
          <a:xfrm>
            <a:off x="7112204" y="1936605"/>
            <a:ext cx="3340385" cy="493438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35074" y="1993396"/>
            <a:ext cx="4006801" cy="839323"/>
            <a:chOff x="6258623" y="2105889"/>
            <a:chExt cx="4006801" cy="839323"/>
          </a:xfrm>
        </p:grpSpPr>
        <p:sp>
          <p:nvSpPr>
            <p:cNvPr id="10" name="Freeform 45"/>
            <p:cNvSpPr>
              <a:spLocks noEditPoints="1"/>
            </p:cNvSpPr>
            <p:nvPr/>
          </p:nvSpPr>
          <p:spPr bwMode="auto">
            <a:xfrm>
              <a:off x="6258623" y="2105889"/>
              <a:ext cx="839323" cy="839323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E1AD58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259473" y="2105889"/>
              <a:ext cx="3262432" cy="840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CN" altLang="en-US" dirty="0"/>
                <a:t>点击输入内容点击输入内容</a:t>
              </a:r>
              <a:endParaRPr lang="en-US" altLang="zh-CN" dirty="0"/>
            </a:p>
            <a:p>
              <a:r>
                <a:rPr lang="zh-CN" altLang="en-US" dirty="0"/>
                <a:t>点击输入内容点击输入内容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35074" y="3090945"/>
            <a:ext cx="4006801" cy="839323"/>
            <a:chOff x="6258623" y="2105889"/>
            <a:chExt cx="4006801" cy="839323"/>
          </a:xfrm>
        </p:grpSpPr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6258623" y="2105889"/>
              <a:ext cx="839323" cy="839323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8CC5D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259473" y="2105889"/>
              <a:ext cx="3262432" cy="840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CN" altLang="en-US" dirty="0"/>
                <a:t>点击输入内容点击输入内容</a:t>
              </a:r>
              <a:endParaRPr lang="en-US" altLang="zh-CN" dirty="0"/>
            </a:p>
            <a:p>
              <a:r>
                <a:rPr lang="zh-CN" altLang="en-US" dirty="0"/>
                <a:t>点击输入内容点击输入内容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35074" y="4188494"/>
            <a:ext cx="4006801" cy="839323"/>
            <a:chOff x="6258623" y="2105889"/>
            <a:chExt cx="4006801" cy="839323"/>
          </a:xfrm>
        </p:grpSpPr>
        <p:sp>
          <p:nvSpPr>
            <p:cNvPr id="22" name="Freeform 45"/>
            <p:cNvSpPr>
              <a:spLocks noEditPoints="1"/>
            </p:cNvSpPr>
            <p:nvPr/>
          </p:nvSpPr>
          <p:spPr bwMode="auto">
            <a:xfrm>
              <a:off x="6258623" y="2105889"/>
              <a:ext cx="839323" cy="839323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CF6B7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259473" y="2105889"/>
              <a:ext cx="3262432" cy="840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CN" altLang="en-US" dirty="0"/>
                <a:t>点击输入内容点击输入内容</a:t>
              </a:r>
              <a:endParaRPr lang="en-US" altLang="zh-CN" dirty="0"/>
            </a:p>
            <a:p>
              <a:r>
                <a:rPr lang="zh-CN" altLang="en-US" dirty="0"/>
                <a:t>点击输入内容点击输入内容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535074" y="5286044"/>
            <a:ext cx="4006801" cy="839323"/>
            <a:chOff x="6258623" y="2105889"/>
            <a:chExt cx="4006801" cy="839323"/>
          </a:xfrm>
        </p:grpSpPr>
        <p:sp>
          <p:nvSpPr>
            <p:cNvPr id="28" name="Freeform 45"/>
            <p:cNvSpPr>
              <a:spLocks noEditPoints="1"/>
            </p:cNvSpPr>
            <p:nvPr/>
          </p:nvSpPr>
          <p:spPr bwMode="auto">
            <a:xfrm>
              <a:off x="6258623" y="2105889"/>
              <a:ext cx="839323" cy="839323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ECC95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259473" y="2105889"/>
              <a:ext cx="3262432" cy="840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26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CN" altLang="en-US" dirty="0"/>
                <a:t>点击输入内容点击输入内容</a:t>
              </a:r>
              <a:endParaRPr lang="en-US" altLang="zh-CN" dirty="0"/>
            </a:p>
            <a:p>
              <a:r>
                <a:rPr lang="zh-CN" altLang="en-US" dirty="0"/>
                <a:t>点击输入内容点击输入内容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70" y="1927929"/>
            <a:ext cx="4658421" cy="4658421"/>
          </a:xfrm>
          <a:prstGeom prst="rect">
            <a:avLst/>
          </a:prstGeom>
        </p:spPr>
      </p:pic>
      <p:sp>
        <p:nvSpPr>
          <p:cNvPr id="30" name="椭圆 29"/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>
            <a:stCxn id="30" idx="2"/>
            <a:endCxn id="32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4849504" y="689066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公司规章制度</a:t>
            </a:r>
          </a:p>
        </p:txBody>
      </p:sp>
      <p:sp>
        <p:nvSpPr>
          <p:cNvPr id="34" name="矩形 33"/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/>
          <p:cNvCxnSpPr>
            <a:stCxn id="35" idx="2"/>
            <a:endCxn id="37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8282773" y="1581721"/>
            <a:ext cx="159488" cy="159488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endCxn id="5" idx="6"/>
          </p:cNvCxnSpPr>
          <p:nvPr/>
        </p:nvCxnSpPr>
        <p:spPr>
          <a:xfrm flipH="1">
            <a:off x="956933" y="1661465"/>
            <a:ext cx="7325842" cy="0"/>
          </a:xfrm>
          <a:prstGeom prst="line">
            <a:avLst/>
          </a:prstGeom>
          <a:ln w="381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797445" y="1581721"/>
            <a:ext cx="159488" cy="159488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8282774" y="3158883"/>
            <a:ext cx="159488" cy="159488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>
            <a:endCxn id="12" idx="6"/>
          </p:cNvCxnSpPr>
          <p:nvPr/>
        </p:nvCxnSpPr>
        <p:spPr>
          <a:xfrm flipH="1">
            <a:off x="956934" y="3238627"/>
            <a:ext cx="7325842" cy="0"/>
          </a:xfrm>
          <a:prstGeom prst="line">
            <a:avLst/>
          </a:prstGeom>
          <a:ln w="381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797446" y="3158883"/>
            <a:ext cx="159488" cy="159488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926423" y="1982086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公司组织架构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46527" y="1889752"/>
            <a:ext cx="1479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spc="300" dirty="0">
                <a:solidFill>
                  <a:srgbClr val="CF6B71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03</a:t>
            </a:r>
            <a:endParaRPr lang="zh-CN" altLang="en-US" sz="7200" spc="300" dirty="0">
              <a:solidFill>
                <a:srgbClr val="CF6B71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62987" y="0"/>
            <a:ext cx="1988288" cy="1648869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562987" y="3226030"/>
            <a:ext cx="1988288" cy="3631970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383259" y="3647930"/>
            <a:ext cx="428835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ts val="3200"/>
              </a:lnSpc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defRPr>
            </a:lvl1pPr>
          </a:lstStyle>
          <a:p>
            <a:r>
              <a:rPr lang="zh-CN" altLang="en-US" dirty="0"/>
              <a:t>点击输入内容点击输入内容</a:t>
            </a:r>
          </a:p>
          <a:p>
            <a:r>
              <a:rPr lang="zh-CN" altLang="en-US" dirty="0"/>
              <a:t>点击输入内容点击输入内容</a:t>
            </a:r>
          </a:p>
          <a:p>
            <a:r>
              <a:rPr lang="zh-CN" altLang="en-US" dirty="0"/>
              <a:t>点击输入内容点击输入内容点击输入</a:t>
            </a:r>
            <a:endParaRPr lang="en-US" altLang="zh-CN" dirty="0"/>
          </a:p>
          <a:p>
            <a:r>
              <a:rPr lang="zh-CN" altLang="en-US" dirty="0"/>
              <a:t>点击输入内容点击输入内容点击输入</a:t>
            </a:r>
            <a:endParaRPr lang="en-US" altLang="zh-CN" dirty="0"/>
          </a:p>
          <a:p>
            <a:r>
              <a:rPr lang="zh-CN" altLang="en-US" dirty="0"/>
              <a:t>点击输入内容点击输入内容点击输入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554" y="1832107"/>
            <a:ext cx="2760396" cy="396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849503" y="689066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公司组织架构</a:t>
            </a:r>
          </a:p>
        </p:txBody>
      </p:sp>
      <p:sp>
        <p:nvSpPr>
          <p:cNvPr id="19" name="矩形 18"/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1460099" y="2585429"/>
            <a:ext cx="9356866" cy="2994823"/>
            <a:chOff x="1201747" y="1883672"/>
            <a:chExt cx="6740507" cy="2157413"/>
          </a:xfrm>
        </p:grpSpPr>
        <p:sp>
          <p:nvSpPr>
            <p:cNvPr id="31" name="Freeform 76"/>
            <p:cNvSpPr/>
            <p:nvPr/>
          </p:nvSpPr>
          <p:spPr bwMode="auto">
            <a:xfrm>
              <a:off x="4977024" y="2334522"/>
              <a:ext cx="1708150" cy="1706563"/>
            </a:xfrm>
            <a:custGeom>
              <a:avLst/>
              <a:gdLst/>
              <a:ahLst/>
              <a:cxnLst>
                <a:cxn ang="0">
                  <a:pos x="183" y="603"/>
                </a:cxn>
                <a:cxn ang="0">
                  <a:pos x="256" y="638"/>
                </a:cxn>
                <a:cxn ang="0">
                  <a:pos x="218" y="731"/>
                </a:cxn>
                <a:cxn ang="0">
                  <a:pos x="386" y="731"/>
                </a:cxn>
                <a:cxn ang="0">
                  <a:pos x="347" y="638"/>
                </a:cxn>
                <a:cxn ang="0">
                  <a:pos x="420" y="603"/>
                </a:cxn>
                <a:cxn ang="0">
                  <a:pos x="603" y="603"/>
                </a:cxn>
                <a:cxn ang="0">
                  <a:pos x="603" y="420"/>
                </a:cxn>
                <a:cxn ang="0">
                  <a:pos x="639" y="347"/>
                </a:cxn>
                <a:cxn ang="0">
                  <a:pos x="731" y="385"/>
                </a:cxn>
                <a:cxn ang="0">
                  <a:pos x="731" y="217"/>
                </a:cxn>
                <a:cxn ang="0">
                  <a:pos x="639" y="256"/>
                </a:cxn>
                <a:cxn ang="0">
                  <a:pos x="603" y="183"/>
                </a:cxn>
                <a:cxn ang="0">
                  <a:pos x="603" y="0"/>
                </a:cxn>
                <a:cxn ang="0">
                  <a:pos x="420" y="0"/>
                </a:cxn>
                <a:cxn ang="0">
                  <a:pos x="347" y="35"/>
                </a:cxn>
                <a:cxn ang="0">
                  <a:pos x="386" y="128"/>
                </a:cxn>
                <a:cxn ang="0">
                  <a:pos x="218" y="128"/>
                </a:cxn>
                <a:cxn ang="0">
                  <a:pos x="256" y="35"/>
                </a:cxn>
                <a:cxn ang="0">
                  <a:pos x="183" y="0"/>
                </a:cxn>
                <a:cxn ang="0">
                  <a:pos x="0" y="0"/>
                </a:cxn>
                <a:cxn ang="0">
                  <a:pos x="0" y="183"/>
                </a:cxn>
                <a:cxn ang="0">
                  <a:pos x="35" y="256"/>
                </a:cxn>
                <a:cxn ang="0">
                  <a:pos x="128" y="217"/>
                </a:cxn>
                <a:cxn ang="0">
                  <a:pos x="128" y="385"/>
                </a:cxn>
                <a:cxn ang="0">
                  <a:pos x="35" y="347"/>
                </a:cxn>
                <a:cxn ang="0">
                  <a:pos x="0" y="420"/>
                </a:cxn>
                <a:cxn ang="0">
                  <a:pos x="0" y="603"/>
                </a:cxn>
                <a:cxn ang="0">
                  <a:pos x="183" y="603"/>
                </a:cxn>
              </a:cxnLst>
              <a:rect l="0" t="0" r="r" b="b"/>
              <a:pathLst>
                <a:path w="819" h="819">
                  <a:moveTo>
                    <a:pt x="183" y="603"/>
                  </a:moveTo>
                  <a:cubicBezTo>
                    <a:pt x="249" y="603"/>
                    <a:pt x="265" y="619"/>
                    <a:pt x="256" y="638"/>
                  </a:cubicBezTo>
                  <a:cubicBezTo>
                    <a:pt x="239" y="675"/>
                    <a:pt x="210" y="680"/>
                    <a:pt x="218" y="731"/>
                  </a:cubicBezTo>
                  <a:cubicBezTo>
                    <a:pt x="231" y="819"/>
                    <a:pt x="372" y="819"/>
                    <a:pt x="386" y="731"/>
                  </a:cubicBezTo>
                  <a:cubicBezTo>
                    <a:pt x="394" y="680"/>
                    <a:pt x="364" y="675"/>
                    <a:pt x="347" y="638"/>
                  </a:cubicBezTo>
                  <a:cubicBezTo>
                    <a:pt x="339" y="619"/>
                    <a:pt x="354" y="603"/>
                    <a:pt x="420" y="603"/>
                  </a:cubicBezTo>
                  <a:cubicBezTo>
                    <a:pt x="603" y="603"/>
                    <a:pt x="603" y="603"/>
                    <a:pt x="603" y="603"/>
                  </a:cubicBezTo>
                  <a:cubicBezTo>
                    <a:pt x="603" y="420"/>
                    <a:pt x="603" y="420"/>
                    <a:pt x="603" y="420"/>
                  </a:cubicBezTo>
                  <a:cubicBezTo>
                    <a:pt x="603" y="354"/>
                    <a:pt x="619" y="338"/>
                    <a:pt x="639" y="347"/>
                  </a:cubicBezTo>
                  <a:cubicBezTo>
                    <a:pt x="675" y="364"/>
                    <a:pt x="680" y="393"/>
                    <a:pt x="731" y="385"/>
                  </a:cubicBezTo>
                  <a:cubicBezTo>
                    <a:pt x="819" y="372"/>
                    <a:pt x="819" y="231"/>
                    <a:pt x="731" y="217"/>
                  </a:cubicBezTo>
                  <a:cubicBezTo>
                    <a:pt x="680" y="209"/>
                    <a:pt x="675" y="239"/>
                    <a:pt x="639" y="256"/>
                  </a:cubicBezTo>
                  <a:cubicBezTo>
                    <a:pt x="619" y="264"/>
                    <a:pt x="603" y="249"/>
                    <a:pt x="603" y="183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54" y="0"/>
                    <a:pt x="339" y="16"/>
                    <a:pt x="347" y="35"/>
                  </a:cubicBezTo>
                  <a:cubicBezTo>
                    <a:pt x="364" y="72"/>
                    <a:pt x="394" y="76"/>
                    <a:pt x="386" y="128"/>
                  </a:cubicBezTo>
                  <a:cubicBezTo>
                    <a:pt x="372" y="216"/>
                    <a:pt x="231" y="216"/>
                    <a:pt x="218" y="128"/>
                  </a:cubicBezTo>
                  <a:cubicBezTo>
                    <a:pt x="210" y="76"/>
                    <a:pt x="239" y="72"/>
                    <a:pt x="256" y="35"/>
                  </a:cubicBezTo>
                  <a:cubicBezTo>
                    <a:pt x="265" y="16"/>
                    <a:pt x="249" y="0"/>
                    <a:pt x="1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249"/>
                    <a:pt x="16" y="264"/>
                    <a:pt x="35" y="256"/>
                  </a:cubicBezTo>
                  <a:cubicBezTo>
                    <a:pt x="72" y="239"/>
                    <a:pt x="77" y="209"/>
                    <a:pt x="128" y="217"/>
                  </a:cubicBezTo>
                  <a:cubicBezTo>
                    <a:pt x="216" y="231"/>
                    <a:pt x="216" y="372"/>
                    <a:pt x="128" y="385"/>
                  </a:cubicBezTo>
                  <a:cubicBezTo>
                    <a:pt x="77" y="393"/>
                    <a:pt x="72" y="364"/>
                    <a:pt x="35" y="347"/>
                  </a:cubicBezTo>
                  <a:cubicBezTo>
                    <a:pt x="16" y="338"/>
                    <a:pt x="0" y="354"/>
                    <a:pt x="0" y="420"/>
                  </a:cubicBezTo>
                  <a:cubicBezTo>
                    <a:pt x="0" y="603"/>
                    <a:pt x="0" y="603"/>
                    <a:pt x="0" y="603"/>
                  </a:cubicBezTo>
                  <a:lnTo>
                    <a:pt x="183" y="603"/>
                  </a:lnTo>
                  <a:close/>
                </a:path>
              </a:pathLst>
            </a:custGeom>
            <a:solidFill>
              <a:srgbClr val="CF6B71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77"/>
            <p:cNvSpPr/>
            <p:nvPr/>
          </p:nvSpPr>
          <p:spPr bwMode="auto">
            <a:xfrm>
              <a:off x="6234104" y="1883672"/>
              <a:ext cx="1708150" cy="1706563"/>
            </a:xfrm>
            <a:custGeom>
              <a:avLst/>
              <a:gdLst/>
              <a:ahLst/>
              <a:cxnLst>
                <a:cxn ang="0">
                  <a:pos x="183" y="216"/>
                </a:cxn>
                <a:cxn ang="0">
                  <a:pos x="256" y="180"/>
                </a:cxn>
                <a:cxn ang="0">
                  <a:pos x="217" y="88"/>
                </a:cxn>
                <a:cxn ang="0">
                  <a:pos x="385" y="88"/>
                </a:cxn>
                <a:cxn ang="0">
                  <a:pos x="347" y="180"/>
                </a:cxn>
                <a:cxn ang="0">
                  <a:pos x="420" y="216"/>
                </a:cxn>
                <a:cxn ang="0">
                  <a:pos x="603" y="216"/>
                </a:cxn>
                <a:cxn ang="0">
                  <a:pos x="603" y="399"/>
                </a:cxn>
                <a:cxn ang="0">
                  <a:pos x="638" y="472"/>
                </a:cxn>
                <a:cxn ang="0">
                  <a:pos x="731" y="433"/>
                </a:cxn>
                <a:cxn ang="0">
                  <a:pos x="731" y="601"/>
                </a:cxn>
                <a:cxn ang="0">
                  <a:pos x="638" y="563"/>
                </a:cxn>
                <a:cxn ang="0">
                  <a:pos x="603" y="636"/>
                </a:cxn>
                <a:cxn ang="0">
                  <a:pos x="603" y="819"/>
                </a:cxn>
                <a:cxn ang="0">
                  <a:pos x="420" y="819"/>
                </a:cxn>
                <a:cxn ang="0">
                  <a:pos x="347" y="784"/>
                </a:cxn>
                <a:cxn ang="0">
                  <a:pos x="385" y="691"/>
                </a:cxn>
                <a:cxn ang="0">
                  <a:pos x="217" y="691"/>
                </a:cxn>
                <a:cxn ang="0">
                  <a:pos x="256" y="784"/>
                </a:cxn>
                <a:cxn ang="0">
                  <a:pos x="183" y="819"/>
                </a:cxn>
                <a:cxn ang="0">
                  <a:pos x="0" y="819"/>
                </a:cxn>
                <a:cxn ang="0">
                  <a:pos x="0" y="636"/>
                </a:cxn>
                <a:cxn ang="0">
                  <a:pos x="35" y="563"/>
                </a:cxn>
                <a:cxn ang="0">
                  <a:pos x="128" y="601"/>
                </a:cxn>
                <a:cxn ang="0">
                  <a:pos x="128" y="433"/>
                </a:cxn>
                <a:cxn ang="0">
                  <a:pos x="35" y="472"/>
                </a:cxn>
                <a:cxn ang="0">
                  <a:pos x="0" y="399"/>
                </a:cxn>
                <a:cxn ang="0">
                  <a:pos x="0" y="216"/>
                </a:cxn>
                <a:cxn ang="0">
                  <a:pos x="183" y="216"/>
                </a:cxn>
              </a:cxnLst>
              <a:rect l="0" t="0" r="r" b="b"/>
              <a:pathLst>
                <a:path w="819" h="819">
                  <a:moveTo>
                    <a:pt x="183" y="216"/>
                  </a:moveTo>
                  <a:cubicBezTo>
                    <a:pt x="249" y="216"/>
                    <a:pt x="264" y="200"/>
                    <a:pt x="256" y="180"/>
                  </a:cubicBezTo>
                  <a:cubicBezTo>
                    <a:pt x="239" y="144"/>
                    <a:pt x="209" y="139"/>
                    <a:pt x="217" y="88"/>
                  </a:cubicBezTo>
                  <a:cubicBezTo>
                    <a:pt x="231" y="0"/>
                    <a:pt x="372" y="0"/>
                    <a:pt x="385" y="88"/>
                  </a:cubicBezTo>
                  <a:cubicBezTo>
                    <a:pt x="393" y="139"/>
                    <a:pt x="364" y="144"/>
                    <a:pt x="347" y="180"/>
                  </a:cubicBezTo>
                  <a:cubicBezTo>
                    <a:pt x="338" y="200"/>
                    <a:pt x="354" y="216"/>
                    <a:pt x="420" y="216"/>
                  </a:cubicBezTo>
                  <a:cubicBezTo>
                    <a:pt x="603" y="216"/>
                    <a:pt x="603" y="216"/>
                    <a:pt x="603" y="216"/>
                  </a:cubicBezTo>
                  <a:cubicBezTo>
                    <a:pt x="603" y="399"/>
                    <a:pt x="603" y="399"/>
                    <a:pt x="603" y="399"/>
                  </a:cubicBezTo>
                  <a:cubicBezTo>
                    <a:pt x="603" y="465"/>
                    <a:pt x="619" y="480"/>
                    <a:pt x="638" y="472"/>
                  </a:cubicBezTo>
                  <a:cubicBezTo>
                    <a:pt x="675" y="455"/>
                    <a:pt x="680" y="425"/>
                    <a:pt x="731" y="433"/>
                  </a:cubicBezTo>
                  <a:cubicBezTo>
                    <a:pt x="819" y="447"/>
                    <a:pt x="819" y="588"/>
                    <a:pt x="731" y="601"/>
                  </a:cubicBezTo>
                  <a:cubicBezTo>
                    <a:pt x="680" y="609"/>
                    <a:pt x="675" y="580"/>
                    <a:pt x="638" y="563"/>
                  </a:cubicBezTo>
                  <a:cubicBezTo>
                    <a:pt x="619" y="554"/>
                    <a:pt x="603" y="570"/>
                    <a:pt x="603" y="636"/>
                  </a:cubicBezTo>
                  <a:cubicBezTo>
                    <a:pt x="603" y="819"/>
                    <a:pt x="603" y="819"/>
                    <a:pt x="603" y="819"/>
                  </a:cubicBezTo>
                  <a:cubicBezTo>
                    <a:pt x="420" y="819"/>
                    <a:pt x="420" y="819"/>
                    <a:pt x="420" y="819"/>
                  </a:cubicBezTo>
                  <a:cubicBezTo>
                    <a:pt x="354" y="819"/>
                    <a:pt x="338" y="803"/>
                    <a:pt x="347" y="784"/>
                  </a:cubicBezTo>
                  <a:cubicBezTo>
                    <a:pt x="364" y="747"/>
                    <a:pt x="393" y="742"/>
                    <a:pt x="385" y="691"/>
                  </a:cubicBezTo>
                  <a:cubicBezTo>
                    <a:pt x="372" y="603"/>
                    <a:pt x="231" y="603"/>
                    <a:pt x="217" y="691"/>
                  </a:cubicBezTo>
                  <a:cubicBezTo>
                    <a:pt x="209" y="742"/>
                    <a:pt x="239" y="747"/>
                    <a:pt x="256" y="784"/>
                  </a:cubicBezTo>
                  <a:cubicBezTo>
                    <a:pt x="264" y="803"/>
                    <a:pt x="249" y="819"/>
                    <a:pt x="183" y="819"/>
                  </a:cubicBezTo>
                  <a:cubicBezTo>
                    <a:pt x="0" y="819"/>
                    <a:pt x="0" y="819"/>
                    <a:pt x="0" y="819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0" y="570"/>
                    <a:pt x="16" y="554"/>
                    <a:pt x="35" y="563"/>
                  </a:cubicBezTo>
                  <a:cubicBezTo>
                    <a:pt x="72" y="580"/>
                    <a:pt x="76" y="609"/>
                    <a:pt x="128" y="601"/>
                  </a:cubicBezTo>
                  <a:cubicBezTo>
                    <a:pt x="216" y="588"/>
                    <a:pt x="216" y="447"/>
                    <a:pt x="128" y="433"/>
                  </a:cubicBezTo>
                  <a:cubicBezTo>
                    <a:pt x="76" y="425"/>
                    <a:pt x="72" y="455"/>
                    <a:pt x="35" y="472"/>
                  </a:cubicBezTo>
                  <a:cubicBezTo>
                    <a:pt x="16" y="480"/>
                    <a:pt x="0" y="465"/>
                    <a:pt x="0" y="399"/>
                  </a:cubicBezTo>
                  <a:cubicBezTo>
                    <a:pt x="0" y="216"/>
                    <a:pt x="0" y="216"/>
                    <a:pt x="0" y="216"/>
                  </a:cubicBezTo>
                  <a:lnTo>
                    <a:pt x="183" y="216"/>
                  </a:lnTo>
                  <a:close/>
                </a:path>
              </a:pathLst>
            </a:custGeom>
            <a:solidFill>
              <a:srgbClr val="ECC95D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3" name="Freeform 76"/>
            <p:cNvSpPr/>
            <p:nvPr/>
          </p:nvSpPr>
          <p:spPr bwMode="auto">
            <a:xfrm>
              <a:off x="2459047" y="2334522"/>
              <a:ext cx="1708150" cy="1706563"/>
            </a:xfrm>
            <a:custGeom>
              <a:avLst/>
              <a:gdLst/>
              <a:ahLst/>
              <a:cxnLst>
                <a:cxn ang="0">
                  <a:pos x="183" y="603"/>
                </a:cxn>
                <a:cxn ang="0">
                  <a:pos x="256" y="638"/>
                </a:cxn>
                <a:cxn ang="0">
                  <a:pos x="218" y="731"/>
                </a:cxn>
                <a:cxn ang="0">
                  <a:pos x="386" y="731"/>
                </a:cxn>
                <a:cxn ang="0">
                  <a:pos x="347" y="638"/>
                </a:cxn>
                <a:cxn ang="0">
                  <a:pos x="420" y="603"/>
                </a:cxn>
                <a:cxn ang="0">
                  <a:pos x="603" y="603"/>
                </a:cxn>
                <a:cxn ang="0">
                  <a:pos x="603" y="420"/>
                </a:cxn>
                <a:cxn ang="0">
                  <a:pos x="639" y="347"/>
                </a:cxn>
                <a:cxn ang="0">
                  <a:pos x="731" y="385"/>
                </a:cxn>
                <a:cxn ang="0">
                  <a:pos x="731" y="217"/>
                </a:cxn>
                <a:cxn ang="0">
                  <a:pos x="639" y="256"/>
                </a:cxn>
                <a:cxn ang="0">
                  <a:pos x="603" y="183"/>
                </a:cxn>
                <a:cxn ang="0">
                  <a:pos x="603" y="0"/>
                </a:cxn>
                <a:cxn ang="0">
                  <a:pos x="420" y="0"/>
                </a:cxn>
                <a:cxn ang="0">
                  <a:pos x="347" y="35"/>
                </a:cxn>
                <a:cxn ang="0">
                  <a:pos x="386" y="128"/>
                </a:cxn>
                <a:cxn ang="0">
                  <a:pos x="218" y="128"/>
                </a:cxn>
                <a:cxn ang="0">
                  <a:pos x="256" y="35"/>
                </a:cxn>
                <a:cxn ang="0">
                  <a:pos x="183" y="0"/>
                </a:cxn>
                <a:cxn ang="0">
                  <a:pos x="0" y="0"/>
                </a:cxn>
                <a:cxn ang="0">
                  <a:pos x="0" y="183"/>
                </a:cxn>
                <a:cxn ang="0">
                  <a:pos x="35" y="256"/>
                </a:cxn>
                <a:cxn ang="0">
                  <a:pos x="128" y="217"/>
                </a:cxn>
                <a:cxn ang="0">
                  <a:pos x="128" y="385"/>
                </a:cxn>
                <a:cxn ang="0">
                  <a:pos x="35" y="347"/>
                </a:cxn>
                <a:cxn ang="0">
                  <a:pos x="0" y="420"/>
                </a:cxn>
                <a:cxn ang="0">
                  <a:pos x="0" y="603"/>
                </a:cxn>
                <a:cxn ang="0">
                  <a:pos x="183" y="603"/>
                </a:cxn>
              </a:cxnLst>
              <a:rect l="0" t="0" r="r" b="b"/>
              <a:pathLst>
                <a:path w="819" h="819">
                  <a:moveTo>
                    <a:pt x="183" y="603"/>
                  </a:moveTo>
                  <a:cubicBezTo>
                    <a:pt x="249" y="603"/>
                    <a:pt x="265" y="619"/>
                    <a:pt x="256" y="638"/>
                  </a:cubicBezTo>
                  <a:cubicBezTo>
                    <a:pt x="239" y="675"/>
                    <a:pt x="210" y="680"/>
                    <a:pt x="218" y="731"/>
                  </a:cubicBezTo>
                  <a:cubicBezTo>
                    <a:pt x="231" y="819"/>
                    <a:pt x="372" y="819"/>
                    <a:pt x="386" y="731"/>
                  </a:cubicBezTo>
                  <a:cubicBezTo>
                    <a:pt x="394" y="680"/>
                    <a:pt x="364" y="675"/>
                    <a:pt x="347" y="638"/>
                  </a:cubicBezTo>
                  <a:cubicBezTo>
                    <a:pt x="339" y="619"/>
                    <a:pt x="354" y="603"/>
                    <a:pt x="420" y="603"/>
                  </a:cubicBezTo>
                  <a:cubicBezTo>
                    <a:pt x="603" y="603"/>
                    <a:pt x="603" y="603"/>
                    <a:pt x="603" y="603"/>
                  </a:cubicBezTo>
                  <a:cubicBezTo>
                    <a:pt x="603" y="420"/>
                    <a:pt x="603" y="420"/>
                    <a:pt x="603" y="420"/>
                  </a:cubicBezTo>
                  <a:cubicBezTo>
                    <a:pt x="603" y="354"/>
                    <a:pt x="619" y="338"/>
                    <a:pt x="639" y="347"/>
                  </a:cubicBezTo>
                  <a:cubicBezTo>
                    <a:pt x="675" y="364"/>
                    <a:pt x="680" y="393"/>
                    <a:pt x="731" y="385"/>
                  </a:cubicBezTo>
                  <a:cubicBezTo>
                    <a:pt x="819" y="372"/>
                    <a:pt x="819" y="231"/>
                    <a:pt x="731" y="217"/>
                  </a:cubicBezTo>
                  <a:cubicBezTo>
                    <a:pt x="680" y="209"/>
                    <a:pt x="675" y="239"/>
                    <a:pt x="639" y="256"/>
                  </a:cubicBezTo>
                  <a:cubicBezTo>
                    <a:pt x="619" y="264"/>
                    <a:pt x="603" y="249"/>
                    <a:pt x="603" y="183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54" y="0"/>
                    <a:pt x="339" y="16"/>
                    <a:pt x="347" y="35"/>
                  </a:cubicBezTo>
                  <a:cubicBezTo>
                    <a:pt x="364" y="72"/>
                    <a:pt x="394" y="76"/>
                    <a:pt x="386" y="128"/>
                  </a:cubicBezTo>
                  <a:cubicBezTo>
                    <a:pt x="372" y="216"/>
                    <a:pt x="231" y="216"/>
                    <a:pt x="218" y="128"/>
                  </a:cubicBezTo>
                  <a:cubicBezTo>
                    <a:pt x="210" y="76"/>
                    <a:pt x="239" y="72"/>
                    <a:pt x="256" y="35"/>
                  </a:cubicBezTo>
                  <a:cubicBezTo>
                    <a:pt x="265" y="16"/>
                    <a:pt x="249" y="0"/>
                    <a:pt x="1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249"/>
                    <a:pt x="16" y="264"/>
                    <a:pt x="35" y="256"/>
                  </a:cubicBezTo>
                  <a:cubicBezTo>
                    <a:pt x="72" y="239"/>
                    <a:pt x="77" y="209"/>
                    <a:pt x="128" y="217"/>
                  </a:cubicBezTo>
                  <a:cubicBezTo>
                    <a:pt x="216" y="231"/>
                    <a:pt x="216" y="372"/>
                    <a:pt x="128" y="385"/>
                  </a:cubicBezTo>
                  <a:cubicBezTo>
                    <a:pt x="77" y="393"/>
                    <a:pt x="72" y="364"/>
                    <a:pt x="35" y="347"/>
                  </a:cubicBezTo>
                  <a:cubicBezTo>
                    <a:pt x="16" y="338"/>
                    <a:pt x="0" y="354"/>
                    <a:pt x="0" y="420"/>
                  </a:cubicBezTo>
                  <a:cubicBezTo>
                    <a:pt x="0" y="603"/>
                    <a:pt x="0" y="603"/>
                    <a:pt x="0" y="603"/>
                  </a:cubicBezTo>
                  <a:lnTo>
                    <a:pt x="183" y="603"/>
                  </a:lnTo>
                  <a:close/>
                </a:path>
              </a:pathLst>
            </a:custGeom>
            <a:solidFill>
              <a:srgbClr val="8CC5DF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77"/>
            <p:cNvSpPr/>
            <p:nvPr/>
          </p:nvSpPr>
          <p:spPr bwMode="auto">
            <a:xfrm>
              <a:off x="1201747" y="1883672"/>
              <a:ext cx="1708150" cy="1706563"/>
            </a:xfrm>
            <a:custGeom>
              <a:avLst/>
              <a:gdLst/>
              <a:ahLst/>
              <a:cxnLst>
                <a:cxn ang="0">
                  <a:pos x="183" y="216"/>
                </a:cxn>
                <a:cxn ang="0">
                  <a:pos x="256" y="180"/>
                </a:cxn>
                <a:cxn ang="0">
                  <a:pos x="217" y="88"/>
                </a:cxn>
                <a:cxn ang="0">
                  <a:pos x="385" y="88"/>
                </a:cxn>
                <a:cxn ang="0">
                  <a:pos x="347" y="180"/>
                </a:cxn>
                <a:cxn ang="0">
                  <a:pos x="420" y="216"/>
                </a:cxn>
                <a:cxn ang="0">
                  <a:pos x="603" y="216"/>
                </a:cxn>
                <a:cxn ang="0">
                  <a:pos x="603" y="399"/>
                </a:cxn>
                <a:cxn ang="0">
                  <a:pos x="638" y="472"/>
                </a:cxn>
                <a:cxn ang="0">
                  <a:pos x="731" y="433"/>
                </a:cxn>
                <a:cxn ang="0">
                  <a:pos x="731" y="601"/>
                </a:cxn>
                <a:cxn ang="0">
                  <a:pos x="638" y="563"/>
                </a:cxn>
                <a:cxn ang="0">
                  <a:pos x="603" y="636"/>
                </a:cxn>
                <a:cxn ang="0">
                  <a:pos x="603" y="819"/>
                </a:cxn>
                <a:cxn ang="0">
                  <a:pos x="420" y="819"/>
                </a:cxn>
                <a:cxn ang="0">
                  <a:pos x="347" y="784"/>
                </a:cxn>
                <a:cxn ang="0">
                  <a:pos x="385" y="691"/>
                </a:cxn>
                <a:cxn ang="0">
                  <a:pos x="217" y="691"/>
                </a:cxn>
                <a:cxn ang="0">
                  <a:pos x="256" y="784"/>
                </a:cxn>
                <a:cxn ang="0">
                  <a:pos x="183" y="819"/>
                </a:cxn>
                <a:cxn ang="0">
                  <a:pos x="0" y="819"/>
                </a:cxn>
                <a:cxn ang="0">
                  <a:pos x="0" y="636"/>
                </a:cxn>
                <a:cxn ang="0">
                  <a:pos x="35" y="563"/>
                </a:cxn>
                <a:cxn ang="0">
                  <a:pos x="128" y="601"/>
                </a:cxn>
                <a:cxn ang="0">
                  <a:pos x="128" y="433"/>
                </a:cxn>
                <a:cxn ang="0">
                  <a:pos x="35" y="472"/>
                </a:cxn>
                <a:cxn ang="0">
                  <a:pos x="0" y="399"/>
                </a:cxn>
                <a:cxn ang="0">
                  <a:pos x="0" y="216"/>
                </a:cxn>
                <a:cxn ang="0">
                  <a:pos x="183" y="216"/>
                </a:cxn>
              </a:cxnLst>
              <a:rect l="0" t="0" r="r" b="b"/>
              <a:pathLst>
                <a:path w="819" h="819">
                  <a:moveTo>
                    <a:pt x="183" y="216"/>
                  </a:moveTo>
                  <a:cubicBezTo>
                    <a:pt x="249" y="216"/>
                    <a:pt x="264" y="200"/>
                    <a:pt x="256" y="180"/>
                  </a:cubicBezTo>
                  <a:cubicBezTo>
                    <a:pt x="239" y="144"/>
                    <a:pt x="209" y="139"/>
                    <a:pt x="217" y="88"/>
                  </a:cubicBezTo>
                  <a:cubicBezTo>
                    <a:pt x="231" y="0"/>
                    <a:pt x="372" y="0"/>
                    <a:pt x="385" y="88"/>
                  </a:cubicBezTo>
                  <a:cubicBezTo>
                    <a:pt x="393" y="139"/>
                    <a:pt x="364" y="144"/>
                    <a:pt x="347" y="180"/>
                  </a:cubicBezTo>
                  <a:cubicBezTo>
                    <a:pt x="338" y="200"/>
                    <a:pt x="354" y="216"/>
                    <a:pt x="420" y="216"/>
                  </a:cubicBezTo>
                  <a:cubicBezTo>
                    <a:pt x="603" y="216"/>
                    <a:pt x="603" y="216"/>
                    <a:pt x="603" y="216"/>
                  </a:cubicBezTo>
                  <a:cubicBezTo>
                    <a:pt x="603" y="399"/>
                    <a:pt x="603" y="399"/>
                    <a:pt x="603" y="399"/>
                  </a:cubicBezTo>
                  <a:cubicBezTo>
                    <a:pt x="603" y="465"/>
                    <a:pt x="619" y="480"/>
                    <a:pt x="638" y="472"/>
                  </a:cubicBezTo>
                  <a:cubicBezTo>
                    <a:pt x="675" y="455"/>
                    <a:pt x="680" y="425"/>
                    <a:pt x="731" y="433"/>
                  </a:cubicBezTo>
                  <a:cubicBezTo>
                    <a:pt x="819" y="447"/>
                    <a:pt x="819" y="588"/>
                    <a:pt x="731" y="601"/>
                  </a:cubicBezTo>
                  <a:cubicBezTo>
                    <a:pt x="680" y="609"/>
                    <a:pt x="675" y="580"/>
                    <a:pt x="638" y="563"/>
                  </a:cubicBezTo>
                  <a:cubicBezTo>
                    <a:pt x="619" y="554"/>
                    <a:pt x="603" y="570"/>
                    <a:pt x="603" y="636"/>
                  </a:cubicBezTo>
                  <a:cubicBezTo>
                    <a:pt x="603" y="819"/>
                    <a:pt x="603" y="819"/>
                    <a:pt x="603" y="819"/>
                  </a:cubicBezTo>
                  <a:cubicBezTo>
                    <a:pt x="420" y="819"/>
                    <a:pt x="420" y="819"/>
                    <a:pt x="420" y="819"/>
                  </a:cubicBezTo>
                  <a:cubicBezTo>
                    <a:pt x="354" y="819"/>
                    <a:pt x="338" y="803"/>
                    <a:pt x="347" y="784"/>
                  </a:cubicBezTo>
                  <a:cubicBezTo>
                    <a:pt x="364" y="747"/>
                    <a:pt x="393" y="742"/>
                    <a:pt x="385" y="691"/>
                  </a:cubicBezTo>
                  <a:cubicBezTo>
                    <a:pt x="372" y="603"/>
                    <a:pt x="231" y="603"/>
                    <a:pt x="217" y="691"/>
                  </a:cubicBezTo>
                  <a:cubicBezTo>
                    <a:pt x="209" y="742"/>
                    <a:pt x="239" y="747"/>
                    <a:pt x="256" y="784"/>
                  </a:cubicBezTo>
                  <a:cubicBezTo>
                    <a:pt x="264" y="803"/>
                    <a:pt x="249" y="819"/>
                    <a:pt x="183" y="819"/>
                  </a:cubicBezTo>
                  <a:cubicBezTo>
                    <a:pt x="0" y="819"/>
                    <a:pt x="0" y="819"/>
                    <a:pt x="0" y="819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0" y="570"/>
                    <a:pt x="16" y="554"/>
                    <a:pt x="35" y="563"/>
                  </a:cubicBezTo>
                  <a:cubicBezTo>
                    <a:pt x="72" y="580"/>
                    <a:pt x="76" y="609"/>
                    <a:pt x="128" y="601"/>
                  </a:cubicBezTo>
                  <a:cubicBezTo>
                    <a:pt x="216" y="588"/>
                    <a:pt x="216" y="447"/>
                    <a:pt x="128" y="433"/>
                  </a:cubicBezTo>
                  <a:cubicBezTo>
                    <a:pt x="76" y="425"/>
                    <a:pt x="72" y="455"/>
                    <a:pt x="35" y="472"/>
                  </a:cubicBezTo>
                  <a:cubicBezTo>
                    <a:pt x="16" y="480"/>
                    <a:pt x="0" y="465"/>
                    <a:pt x="0" y="399"/>
                  </a:cubicBezTo>
                  <a:cubicBezTo>
                    <a:pt x="0" y="216"/>
                    <a:pt x="0" y="216"/>
                    <a:pt x="0" y="216"/>
                  </a:cubicBezTo>
                  <a:lnTo>
                    <a:pt x="183" y="216"/>
                  </a:lnTo>
                  <a:close/>
                </a:path>
              </a:pathLst>
            </a:custGeom>
            <a:solidFill>
              <a:srgbClr val="E1AD58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5" name="Freeform 77"/>
            <p:cNvSpPr/>
            <p:nvPr/>
          </p:nvSpPr>
          <p:spPr bwMode="auto">
            <a:xfrm>
              <a:off x="3719944" y="1883672"/>
              <a:ext cx="1708150" cy="1706563"/>
            </a:xfrm>
            <a:custGeom>
              <a:avLst/>
              <a:gdLst/>
              <a:ahLst/>
              <a:cxnLst>
                <a:cxn ang="0">
                  <a:pos x="183" y="216"/>
                </a:cxn>
                <a:cxn ang="0">
                  <a:pos x="256" y="180"/>
                </a:cxn>
                <a:cxn ang="0">
                  <a:pos x="217" y="88"/>
                </a:cxn>
                <a:cxn ang="0">
                  <a:pos x="385" y="88"/>
                </a:cxn>
                <a:cxn ang="0">
                  <a:pos x="347" y="180"/>
                </a:cxn>
                <a:cxn ang="0">
                  <a:pos x="420" y="216"/>
                </a:cxn>
                <a:cxn ang="0">
                  <a:pos x="603" y="216"/>
                </a:cxn>
                <a:cxn ang="0">
                  <a:pos x="603" y="399"/>
                </a:cxn>
                <a:cxn ang="0">
                  <a:pos x="638" y="472"/>
                </a:cxn>
                <a:cxn ang="0">
                  <a:pos x="731" y="433"/>
                </a:cxn>
                <a:cxn ang="0">
                  <a:pos x="731" y="601"/>
                </a:cxn>
                <a:cxn ang="0">
                  <a:pos x="638" y="563"/>
                </a:cxn>
                <a:cxn ang="0">
                  <a:pos x="603" y="636"/>
                </a:cxn>
                <a:cxn ang="0">
                  <a:pos x="603" y="819"/>
                </a:cxn>
                <a:cxn ang="0">
                  <a:pos x="420" y="819"/>
                </a:cxn>
                <a:cxn ang="0">
                  <a:pos x="347" y="784"/>
                </a:cxn>
                <a:cxn ang="0">
                  <a:pos x="385" y="691"/>
                </a:cxn>
                <a:cxn ang="0">
                  <a:pos x="217" y="691"/>
                </a:cxn>
                <a:cxn ang="0">
                  <a:pos x="256" y="784"/>
                </a:cxn>
                <a:cxn ang="0">
                  <a:pos x="183" y="819"/>
                </a:cxn>
                <a:cxn ang="0">
                  <a:pos x="0" y="819"/>
                </a:cxn>
                <a:cxn ang="0">
                  <a:pos x="0" y="636"/>
                </a:cxn>
                <a:cxn ang="0">
                  <a:pos x="35" y="563"/>
                </a:cxn>
                <a:cxn ang="0">
                  <a:pos x="128" y="601"/>
                </a:cxn>
                <a:cxn ang="0">
                  <a:pos x="128" y="433"/>
                </a:cxn>
                <a:cxn ang="0">
                  <a:pos x="35" y="472"/>
                </a:cxn>
                <a:cxn ang="0">
                  <a:pos x="0" y="399"/>
                </a:cxn>
                <a:cxn ang="0">
                  <a:pos x="0" y="216"/>
                </a:cxn>
                <a:cxn ang="0">
                  <a:pos x="183" y="216"/>
                </a:cxn>
              </a:cxnLst>
              <a:rect l="0" t="0" r="r" b="b"/>
              <a:pathLst>
                <a:path w="819" h="819">
                  <a:moveTo>
                    <a:pt x="183" y="216"/>
                  </a:moveTo>
                  <a:cubicBezTo>
                    <a:pt x="249" y="216"/>
                    <a:pt x="264" y="200"/>
                    <a:pt x="256" y="180"/>
                  </a:cubicBezTo>
                  <a:cubicBezTo>
                    <a:pt x="239" y="144"/>
                    <a:pt x="209" y="139"/>
                    <a:pt x="217" y="88"/>
                  </a:cubicBezTo>
                  <a:cubicBezTo>
                    <a:pt x="231" y="0"/>
                    <a:pt x="372" y="0"/>
                    <a:pt x="385" y="88"/>
                  </a:cubicBezTo>
                  <a:cubicBezTo>
                    <a:pt x="393" y="139"/>
                    <a:pt x="364" y="144"/>
                    <a:pt x="347" y="180"/>
                  </a:cubicBezTo>
                  <a:cubicBezTo>
                    <a:pt x="338" y="200"/>
                    <a:pt x="354" y="216"/>
                    <a:pt x="420" y="216"/>
                  </a:cubicBezTo>
                  <a:cubicBezTo>
                    <a:pt x="603" y="216"/>
                    <a:pt x="603" y="216"/>
                    <a:pt x="603" y="216"/>
                  </a:cubicBezTo>
                  <a:cubicBezTo>
                    <a:pt x="603" y="399"/>
                    <a:pt x="603" y="399"/>
                    <a:pt x="603" y="399"/>
                  </a:cubicBezTo>
                  <a:cubicBezTo>
                    <a:pt x="603" y="465"/>
                    <a:pt x="619" y="480"/>
                    <a:pt x="638" y="472"/>
                  </a:cubicBezTo>
                  <a:cubicBezTo>
                    <a:pt x="675" y="455"/>
                    <a:pt x="680" y="425"/>
                    <a:pt x="731" y="433"/>
                  </a:cubicBezTo>
                  <a:cubicBezTo>
                    <a:pt x="819" y="447"/>
                    <a:pt x="819" y="588"/>
                    <a:pt x="731" y="601"/>
                  </a:cubicBezTo>
                  <a:cubicBezTo>
                    <a:pt x="680" y="609"/>
                    <a:pt x="675" y="580"/>
                    <a:pt x="638" y="563"/>
                  </a:cubicBezTo>
                  <a:cubicBezTo>
                    <a:pt x="619" y="554"/>
                    <a:pt x="603" y="570"/>
                    <a:pt x="603" y="636"/>
                  </a:cubicBezTo>
                  <a:cubicBezTo>
                    <a:pt x="603" y="819"/>
                    <a:pt x="603" y="819"/>
                    <a:pt x="603" y="819"/>
                  </a:cubicBezTo>
                  <a:cubicBezTo>
                    <a:pt x="420" y="819"/>
                    <a:pt x="420" y="819"/>
                    <a:pt x="420" y="819"/>
                  </a:cubicBezTo>
                  <a:cubicBezTo>
                    <a:pt x="354" y="819"/>
                    <a:pt x="338" y="803"/>
                    <a:pt x="347" y="784"/>
                  </a:cubicBezTo>
                  <a:cubicBezTo>
                    <a:pt x="364" y="747"/>
                    <a:pt x="393" y="742"/>
                    <a:pt x="385" y="691"/>
                  </a:cubicBezTo>
                  <a:cubicBezTo>
                    <a:pt x="372" y="603"/>
                    <a:pt x="231" y="603"/>
                    <a:pt x="217" y="691"/>
                  </a:cubicBezTo>
                  <a:cubicBezTo>
                    <a:pt x="209" y="742"/>
                    <a:pt x="239" y="747"/>
                    <a:pt x="256" y="784"/>
                  </a:cubicBezTo>
                  <a:cubicBezTo>
                    <a:pt x="264" y="803"/>
                    <a:pt x="249" y="819"/>
                    <a:pt x="183" y="819"/>
                  </a:cubicBezTo>
                  <a:cubicBezTo>
                    <a:pt x="0" y="819"/>
                    <a:pt x="0" y="819"/>
                    <a:pt x="0" y="819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0" y="570"/>
                    <a:pt x="16" y="554"/>
                    <a:pt x="35" y="563"/>
                  </a:cubicBezTo>
                  <a:cubicBezTo>
                    <a:pt x="72" y="580"/>
                    <a:pt x="76" y="609"/>
                    <a:pt x="128" y="601"/>
                  </a:cubicBezTo>
                  <a:cubicBezTo>
                    <a:pt x="216" y="588"/>
                    <a:pt x="216" y="447"/>
                    <a:pt x="128" y="433"/>
                  </a:cubicBezTo>
                  <a:cubicBezTo>
                    <a:pt x="76" y="425"/>
                    <a:pt x="72" y="455"/>
                    <a:pt x="35" y="472"/>
                  </a:cubicBezTo>
                  <a:cubicBezTo>
                    <a:pt x="16" y="480"/>
                    <a:pt x="0" y="465"/>
                    <a:pt x="0" y="399"/>
                  </a:cubicBezTo>
                  <a:cubicBezTo>
                    <a:pt x="0" y="216"/>
                    <a:pt x="0" y="216"/>
                    <a:pt x="0" y="216"/>
                  </a:cubicBezTo>
                  <a:lnTo>
                    <a:pt x="183" y="216"/>
                  </a:lnTo>
                  <a:close/>
                </a:path>
              </a:pathLst>
            </a:custGeom>
            <a:solidFill>
              <a:srgbClr val="F6BD2A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1328708" y="5348025"/>
            <a:ext cx="2031325" cy="74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849503" y="5348025"/>
            <a:ext cx="2031325" cy="74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370298" y="5348025"/>
            <a:ext cx="2031325" cy="74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066778" y="2084199"/>
            <a:ext cx="2031325" cy="74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611173" y="2086370"/>
            <a:ext cx="2031325" cy="74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849503" y="689066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公司组织架构</a:t>
            </a:r>
          </a:p>
        </p:txBody>
      </p:sp>
      <p:sp>
        <p:nvSpPr>
          <p:cNvPr id="19" name="矩形 18"/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41102"/>
            <a:ext cx="7790121" cy="382191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095998" y="2440963"/>
            <a:ext cx="4805768" cy="836576"/>
            <a:chOff x="6095998" y="2272731"/>
            <a:chExt cx="4805768" cy="836576"/>
          </a:xfrm>
        </p:grpSpPr>
        <p:sp>
          <p:nvSpPr>
            <p:cNvPr id="20" name="文本框 19"/>
            <p:cNvSpPr txBox="1"/>
            <p:nvPr/>
          </p:nvSpPr>
          <p:spPr>
            <a:xfrm>
              <a:off x="6818597" y="2272731"/>
              <a:ext cx="4083169" cy="836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1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点击输入内容点击输入内容点击输入</a:t>
              </a:r>
            </a:p>
            <a:p>
              <a:pPr>
                <a:lnSpc>
                  <a:spcPts val="3000"/>
                </a:lnSpc>
              </a:pPr>
              <a:r>
                <a:rPr lang="zh-CN" altLang="en-US" sz="1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点击输入内容点击输入内容点击输入</a:t>
              </a:r>
            </a:p>
          </p:txBody>
        </p:sp>
        <p:sp>
          <p:nvSpPr>
            <p:cNvPr id="8" name="箭头: 右 7"/>
            <p:cNvSpPr/>
            <p:nvPr/>
          </p:nvSpPr>
          <p:spPr>
            <a:xfrm flipH="1">
              <a:off x="6095998" y="2416336"/>
              <a:ext cx="523896" cy="574564"/>
            </a:xfrm>
            <a:prstGeom prst="rightArrow">
              <a:avLst/>
            </a:prstGeom>
            <a:solidFill>
              <a:srgbClr val="F6BD2A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095998" y="3683417"/>
            <a:ext cx="4805768" cy="861774"/>
            <a:chOff x="6095998" y="2272731"/>
            <a:chExt cx="4805768" cy="861774"/>
          </a:xfrm>
        </p:grpSpPr>
        <p:sp>
          <p:nvSpPr>
            <p:cNvPr id="22" name="文本框 21"/>
            <p:cNvSpPr txBox="1"/>
            <p:nvPr/>
          </p:nvSpPr>
          <p:spPr>
            <a:xfrm>
              <a:off x="6818597" y="2272731"/>
              <a:ext cx="428835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90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CN" altLang="en-US" dirty="0"/>
                <a:t>点击输入内容点击输入内容点击输入</a:t>
              </a:r>
            </a:p>
            <a:p>
              <a:r>
                <a:rPr lang="zh-CN" altLang="en-US" dirty="0"/>
                <a:t>点击输入内容点击输入内容点击输入</a:t>
              </a:r>
            </a:p>
          </p:txBody>
        </p:sp>
        <p:sp>
          <p:nvSpPr>
            <p:cNvPr id="26" name="箭头: 右 25"/>
            <p:cNvSpPr/>
            <p:nvPr/>
          </p:nvSpPr>
          <p:spPr>
            <a:xfrm flipH="1">
              <a:off x="6095998" y="2416336"/>
              <a:ext cx="523896" cy="574564"/>
            </a:xfrm>
            <a:prstGeom prst="rightArrow">
              <a:avLst/>
            </a:prstGeom>
            <a:solidFill>
              <a:srgbClr val="F6BD2A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095998" y="4930071"/>
            <a:ext cx="4805768" cy="861774"/>
            <a:chOff x="6095998" y="2272731"/>
            <a:chExt cx="4805768" cy="861774"/>
          </a:xfrm>
        </p:grpSpPr>
        <p:sp>
          <p:nvSpPr>
            <p:cNvPr id="28" name="文本框 27"/>
            <p:cNvSpPr txBox="1"/>
            <p:nvPr/>
          </p:nvSpPr>
          <p:spPr>
            <a:xfrm>
              <a:off x="6818597" y="2272731"/>
              <a:ext cx="428835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90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CN" altLang="en-US" dirty="0"/>
                <a:t>点击输入内容点击输入内容点击输入</a:t>
              </a:r>
            </a:p>
            <a:p>
              <a:r>
                <a:rPr lang="zh-CN" altLang="en-US" dirty="0"/>
                <a:t>点击输入内容点击输入内容点击输入</a:t>
              </a:r>
            </a:p>
          </p:txBody>
        </p:sp>
        <p:sp>
          <p:nvSpPr>
            <p:cNvPr id="29" name="箭头: 右 28"/>
            <p:cNvSpPr/>
            <p:nvPr/>
          </p:nvSpPr>
          <p:spPr>
            <a:xfrm flipH="1">
              <a:off x="6095998" y="2416336"/>
              <a:ext cx="523896" cy="574564"/>
            </a:xfrm>
            <a:prstGeom prst="rightArrow">
              <a:avLst/>
            </a:prstGeom>
            <a:solidFill>
              <a:srgbClr val="F6BD2A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849503" y="689066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公司组织架构</a:t>
            </a:r>
          </a:p>
        </p:txBody>
      </p:sp>
      <p:sp>
        <p:nvSpPr>
          <p:cNvPr id="19" name="矩形 18"/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38" y="2493818"/>
            <a:ext cx="5333323" cy="436418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326357" y="2451286"/>
            <a:ext cx="4050176" cy="861774"/>
            <a:chOff x="2020080" y="2541665"/>
            <a:chExt cx="4050176" cy="861774"/>
          </a:xfrm>
        </p:grpSpPr>
        <p:sp>
          <p:nvSpPr>
            <p:cNvPr id="13" name="文本框 12"/>
            <p:cNvSpPr txBox="1"/>
            <p:nvPr/>
          </p:nvSpPr>
          <p:spPr>
            <a:xfrm>
              <a:off x="2020080" y="2541665"/>
              <a:ext cx="3262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90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CN" altLang="en-US" dirty="0"/>
                <a:t>点击输入内容点击输入内容</a:t>
              </a:r>
            </a:p>
            <a:p>
              <a:r>
                <a:rPr lang="zh-CN" altLang="en-US" dirty="0"/>
                <a:t>点击输入内容点击输入内容</a:t>
              </a:r>
            </a:p>
          </p:txBody>
        </p:sp>
        <p:sp>
          <p:nvSpPr>
            <p:cNvPr id="14" name="箭头: 右 13"/>
            <p:cNvSpPr/>
            <p:nvPr/>
          </p:nvSpPr>
          <p:spPr>
            <a:xfrm>
              <a:off x="5546360" y="2685270"/>
              <a:ext cx="523896" cy="574564"/>
            </a:xfrm>
            <a:prstGeom prst="rightArrow">
              <a:avLst/>
            </a:prstGeom>
            <a:solidFill>
              <a:srgbClr val="F6BD2A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326357" y="3687660"/>
            <a:ext cx="4050176" cy="861774"/>
            <a:chOff x="2020080" y="2541665"/>
            <a:chExt cx="4050176" cy="861774"/>
          </a:xfrm>
        </p:grpSpPr>
        <p:sp>
          <p:nvSpPr>
            <p:cNvPr id="21" name="文本框 20"/>
            <p:cNvSpPr txBox="1"/>
            <p:nvPr/>
          </p:nvSpPr>
          <p:spPr>
            <a:xfrm>
              <a:off x="2020080" y="2541665"/>
              <a:ext cx="3262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90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CN" altLang="en-US" dirty="0"/>
                <a:t>点击输入内容点击输入内容</a:t>
              </a:r>
            </a:p>
            <a:p>
              <a:r>
                <a:rPr lang="zh-CN" altLang="en-US" dirty="0"/>
                <a:t>点击输入内容点击输入内容</a:t>
              </a:r>
            </a:p>
          </p:txBody>
        </p:sp>
        <p:sp>
          <p:nvSpPr>
            <p:cNvPr id="22" name="箭头: 右 21"/>
            <p:cNvSpPr/>
            <p:nvPr/>
          </p:nvSpPr>
          <p:spPr>
            <a:xfrm>
              <a:off x="5546360" y="2685270"/>
              <a:ext cx="523896" cy="574564"/>
            </a:xfrm>
            <a:prstGeom prst="rightArrow">
              <a:avLst/>
            </a:prstGeom>
            <a:solidFill>
              <a:srgbClr val="F6BD2A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326357" y="4924034"/>
            <a:ext cx="4050176" cy="861774"/>
            <a:chOff x="2020080" y="2541665"/>
            <a:chExt cx="4050176" cy="861774"/>
          </a:xfrm>
        </p:grpSpPr>
        <p:sp>
          <p:nvSpPr>
            <p:cNvPr id="27" name="文本框 26"/>
            <p:cNvSpPr txBox="1"/>
            <p:nvPr/>
          </p:nvSpPr>
          <p:spPr>
            <a:xfrm>
              <a:off x="2020080" y="2541665"/>
              <a:ext cx="3262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90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CN" altLang="en-US" dirty="0"/>
                <a:t>点击输入内容点击输入内容</a:t>
              </a:r>
            </a:p>
            <a:p>
              <a:r>
                <a:rPr lang="zh-CN" altLang="en-US" dirty="0"/>
                <a:t>点击输入内容点击输入内容</a:t>
              </a:r>
            </a:p>
          </p:txBody>
        </p:sp>
        <p:sp>
          <p:nvSpPr>
            <p:cNvPr id="28" name="箭头: 右 27"/>
            <p:cNvSpPr/>
            <p:nvPr/>
          </p:nvSpPr>
          <p:spPr>
            <a:xfrm>
              <a:off x="5546360" y="2685270"/>
              <a:ext cx="523896" cy="574564"/>
            </a:xfrm>
            <a:prstGeom prst="rightArrow">
              <a:avLst/>
            </a:prstGeom>
            <a:solidFill>
              <a:srgbClr val="F6BD2A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849503" y="689066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公司组织架构</a:t>
            </a:r>
          </a:p>
        </p:txBody>
      </p:sp>
      <p:sp>
        <p:nvSpPr>
          <p:cNvPr id="19" name="矩形 18"/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848466" y="2024461"/>
            <a:ext cx="10495069" cy="4235205"/>
            <a:chOff x="598732" y="1362004"/>
            <a:chExt cx="7919458" cy="3195837"/>
          </a:xfrm>
        </p:grpSpPr>
        <p:sp>
          <p:nvSpPr>
            <p:cNvPr id="36" name="Flowchart: Alternate Process 24"/>
            <p:cNvSpPr/>
            <p:nvPr/>
          </p:nvSpPr>
          <p:spPr>
            <a:xfrm rot="16200000">
              <a:off x="4176838" y="1787696"/>
              <a:ext cx="2765140" cy="1913764"/>
            </a:xfrm>
            <a:prstGeom prst="roundRect">
              <a:avLst>
                <a:gd name="adj" fmla="val 6205"/>
              </a:avLst>
            </a:prstGeom>
            <a:solidFill>
              <a:srgbClr val="CF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lowchart: Alternate Process 24"/>
            <p:cNvSpPr/>
            <p:nvPr/>
          </p:nvSpPr>
          <p:spPr>
            <a:xfrm rot="16200000">
              <a:off x="6178732" y="1787695"/>
              <a:ext cx="2765148" cy="1913768"/>
            </a:xfrm>
            <a:prstGeom prst="roundRect">
              <a:avLst>
                <a:gd name="adj" fmla="val 6205"/>
              </a:avLst>
            </a:prstGeom>
            <a:solidFill>
              <a:srgbClr val="ECC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lowchart: Alternate Process 24"/>
            <p:cNvSpPr/>
            <p:nvPr/>
          </p:nvSpPr>
          <p:spPr>
            <a:xfrm rot="16200000">
              <a:off x="2174936" y="1787695"/>
              <a:ext cx="2765148" cy="1913766"/>
            </a:xfrm>
            <a:prstGeom prst="roundRect">
              <a:avLst>
                <a:gd name="adj" fmla="val 6205"/>
              </a:avLst>
            </a:prstGeom>
            <a:solidFill>
              <a:srgbClr val="8CC5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lowchart: Alternate Process 24"/>
            <p:cNvSpPr/>
            <p:nvPr/>
          </p:nvSpPr>
          <p:spPr>
            <a:xfrm rot="16200000">
              <a:off x="173044" y="1787695"/>
              <a:ext cx="2765140" cy="1913764"/>
            </a:xfrm>
            <a:prstGeom prst="roundRect">
              <a:avLst>
                <a:gd name="adj" fmla="val 6205"/>
              </a:avLst>
            </a:prstGeom>
            <a:solidFill>
              <a:srgbClr val="E1A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88"/>
            <p:cNvSpPr>
              <a:spLocks noChangeAspect="1"/>
            </p:cNvSpPr>
            <p:nvPr/>
          </p:nvSpPr>
          <p:spPr>
            <a:xfrm>
              <a:off x="1125284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" name="Oval 94"/>
            <p:cNvSpPr>
              <a:spLocks noChangeAspect="1"/>
            </p:cNvSpPr>
            <p:nvPr/>
          </p:nvSpPr>
          <p:spPr>
            <a:xfrm>
              <a:off x="1224591" y="3795855"/>
              <a:ext cx="662044" cy="662597"/>
            </a:xfrm>
            <a:prstGeom prst="ellipse">
              <a:avLst/>
            </a:prstGeom>
            <a:solidFill>
              <a:srgbClr val="E1AD5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01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2" name="Oval 96"/>
            <p:cNvSpPr>
              <a:spLocks noChangeAspect="1"/>
            </p:cNvSpPr>
            <p:nvPr/>
          </p:nvSpPr>
          <p:spPr>
            <a:xfrm>
              <a:off x="3127181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3" name="Oval 110"/>
            <p:cNvSpPr>
              <a:spLocks noChangeAspect="1"/>
            </p:cNvSpPr>
            <p:nvPr/>
          </p:nvSpPr>
          <p:spPr>
            <a:xfrm>
              <a:off x="3226488" y="3795855"/>
              <a:ext cx="662044" cy="662597"/>
            </a:xfrm>
            <a:prstGeom prst="ellipse">
              <a:avLst/>
            </a:prstGeom>
            <a:solidFill>
              <a:srgbClr val="8CC5D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02</a:t>
              </a:r>
              <a:endParaRPr lang="en-US" sz="1600" b="1" dirty="0">
                <a:latin typeface="+mj-lt"/>
              </a:endParaRPr>
            </a:p>
          </p:txBody>
        </p:sp>
        <p:sp>
          <p:nvSpPr>
            <p:cNvPr id="44" name="Oval 127"/>
            <p:cNvSpPr>
              <a:spLocks noChangeAspect="1"/>
            </p:cNvSpPr>
            <p:nvPr/>
          </p:nvSpPr>
          <p:spPr>
            <a:xfrm>
              <a:off x="5129078" y="3696465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5" name="Oval 128"/>
            <p:cNvSpPr>
              <a:spLocks noChangeAspect="1"/>
            </p:cNvSpPr>
            <p:nvPr/>
          </p:nvSpPr>
          <p:spPr>
            <a:xfrm>
              <a:off x="5228385" y="3795855"/>
              <a:ext cx="662044" cy="662597"/>
            </a:xfrm>
            <a:prstGeom prst="ellipse">
              <a:avLst/>
            </a:prstGeom>
            <a:solidFill>
              <a:srgbClr val="CF6B7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03</a:t>
              </a:r>
              <a:endParaRPr lang="en-US" sz="1600" b="1" dirty="0">
                <a:latin typeface="+mj-lt"/>
              </a:endParaRPr>
            </a:p>
          </p:txBody>
        </p:sp>
        <p:sp>
          <p:nvSpPr>
            <p:cNvPr id="46" name="Oval 130"/>
            <p:cNvSpPr>
              <a:spLocks noChangeAspect="1"/>
            </p:cNvSpPr>
            <p:nvPr/>
          </p:nvSpPr>
          <p:spPr>
            <a:xfrm>
              <a:off x="7130976" y="3696459"/>
              <a:ext cx="860658" cy="86137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7" name="Oval 131"/>
            <p:cNvSpPr>
              <a:spLocks noChangeAspect="1"/>
            </p:cNvSpPr>
            <p:nvPr/>
          </p:nvSpPr>
          <p:spPr>
            <a:xfrm>
              <a:off x="7230283" y="3795849"/>
              <a:ext cx="662044" cy="662597"/>
            </a:xfrm>
            <a:prstGeom prst="ellipse">
              <a:avLst/>
            </a:prstGeom>
            <a:solidFill>
              <a:srgbClr val="ECC95D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04</a:t>
              </a:r>
              <a:endParaRPr lang="en-US" sz="1600" b="1" dirty="0">
                <a:latin typeface="+mj-lt"/>
              </a:endParaRPr>
            </a:p>
          </p:txBody>
        </p:sp>
        <p:sp>
          <p:nvSpPr>
            <p:cNvPr id="48" name="Freeform 187"/>
            <p:cNvSpPr>
              <a:spLocks noEditPoints="1"/>
            </p:cNvSpPr>
            <p:nvPr/>
          </p:nvSpPr>
          <p:spPr bwMode="auto">
            <a:xfrm>
              <a:off x="1289900" y="1666863"/>
              <a:ext cx="531422" cy="34343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52"/>
            <p:cNvSpPr>
              <a:spLocks noEditPoints="1"/>
            </p:cNvSpPr>
            <p:nvPr/>
          </p:nvSpPr>
          <p:spPr bwMode="auto">
            <a:xfrm>
              <a:off x="3315349" y="1596422"/>
              <a:ext cx="484318" cy="48431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27" y="8"/>
                </a:cxn>
                <a:cxn ang="0">
                  <a:pos x="8" y="27"/>
                </a:cxn>
                <a:cxn ang="0">
                  <a:pos x="27" y="47"/>
                </a:cxn>
                <a:cxn ang="0">
                  <a:pos x="47" y="27"/>
                </a:cxn>
                <a:cxn ang="0">
                  <a:pos x="27" y="8"/>
                </a:cxn>
                <a:cxn ang="0">
                  <a:pos x="32" y="31"/>
                </a:cxn>
                <a:cxn ang="0">
                  <a:pos x="31" y="32"/>
                </a:cxn>
                <a:cxn ang="0">
                  <a:pos x="19" y="32"/>
                </a:cxn>
                <a:cxn ang="0">
                  <a:pos x="18" y="31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2" y="15"/>
                </a:cxn>
                <a:cxn ang="0">
                  <a:pos x="32" y="31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27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8"/>
                    <a:pt x="16" y="47"/>
                    <a:pt x="27" y="47"/>
                  </a:cubicBezTo>
                  <a:cubicBezTo>
                    <a:pt x="38" y="47"/>
                    <a:pt x="47" y="38"/>
                    <a:pt x="47" y="27"/>
                  </a:cubicBezTo>
                  <a:cubicBezTo>
                    <a:pt x="47" y="17"/>
                    <a:pt x="38" y="8"/>
                    <a:pt x="27" y="8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2"/>
                    <a:pt x="3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8" y="31"/>
                    <a:pt x="18" y="3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lnTo>
                    <a:pt x="32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56"/>
            <p:cNvSpPr>
              <a:spLocks noEditPoints="1"/>
            </p:cNvSpPr>
            <p:nvPr/>
          </p:nvSpPr>
          <p:spPr bwMode="auto">
            <a:xfrm>
              <a:off x="5327521" y="1606697"/>
              <a:ext cx="463769" cy="463769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152"/>
            <p:cNvSpPr>
              <a:spLocks noEditPoints="1"/>
            </p:cNvSpPr>
            <p:nvPr/>
          </p:nvSpPr>
          <p:spPr bwMode="auto">
            <a:xfrm>
              <a:off x="7334953" y="1629403"/>
              <a:ext cx="452701" cy="41835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1100886" y="3210091"/>
            <a:ext cx="2031325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  <a:endParaRPr lang="en-US" altLang="zh-CN" dirty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  <a:endParaRPr lang="en-US" altLang="zh-CN" dirty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753849" y="3210091"/>
            <a:ext cx="2031325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406815" y="3210091"/>
            <a:ext cx="2031325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  <a:endParaRPr lang="en-US" altLang="zh-CN" dirty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  <a:endParaRPr lang="en-US" altLang="zh-CN" dirty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9059789" y="3210091"/>
            <a:ext cx="2031325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D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21980" y="1467295"/>
            <a:ext cx="45480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spc="3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CONTENTS</a:t>
            </a:r>
            <a:endParaRPr lang="zh-CN" altLang="en-US" sz="6000" spc="300" dirty="0">
              <a:solidFill>
                <a:srgbClr val="F2F2F2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1895382"/>
            <a:ext cx="3264195" cy="159488"/>
            <a:chOff x="0" y="1789055"/>
            <a:chExt cx="3264195" cy="159488"/>
          </a:xfrm>
        </p:grpSpPr>
        <p:sp>
          <p:nvSpPr>
            <p:cNvPr id="3" name="椭圆 2"/>
            <p:cNvSpPr/>
            <p:nvPr/>
          </p:nvSpPr>
          <p:spPr>
            <a:xfrm>
              <a:off x="3104707" y="1789055"/>
              <a:ext cx="159488" cy="15948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0" y="1858166"/>
              <a:ext cx="3104707" cy="0"/>
            </a:xfrm>
            <a:prstGeom prst="line">
              <a:avLst/>
            </a:prstGeom>
            <a:ln w="381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 flipH="1">
            <a:off x="8927805" y="1895382"/>
            <a:ext cx="3264195" cy="159488"/>
            <a:chOff x="0" y="1789055"/>
            <a:chExt cx="3264195" cy="159488"/>
          </a:xfrm>
        </p:grpSpPr>
        <p:sp>
          <p:nvSpPr>
            <p:cNvPr id="8" name="椭圆 7"/>
            <p:cNvSpPr/>
            <p:nvPr/>
          </p:nvSpPr>
          <p:spPr>
            <a:xfrm>
              <a:off x="3104707" y="1789055"/>
              <a:ext cx="159488" cy="15948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0" y="1858166"/>
              <a:ext cx="3104707" cy="0"/>
            </a:xfrm>
            <a:prstGeom prst="line">
              <a:avLst/>
            </a:prstGeom>
            <a:ln w="38100">
              <a:solidFill>
                <a:srgbClr val="F2F2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968487" y="3535327"/>
            <a:ext cx="2339103" cy="1888691"/>
            <a:chOff x="1642760" y="3051545"/>
            <a:chExt cx="2339103" cy="1888691"/>
          </a:xfrm>
        </p:grpSpPr>
        <p:sp>
          <p:nvSpPr>
            <p:cNvPr id="11" name="椭圆 10"/>
            <p:cNvSpPr/>
            <p:nvPr/>
          </p:nvSpPr>
          <p:spPr>
            <a:xfrm>
              <a:off x="2360428" y="3051545"/>
              <a:ext cx="903767" cy="903767"/>
            </a:xfrm>
            <a:prstGeom prst="ellipse">
              <a:avLst/>
            </a:prstGeom>
            <a:solidFill>
              <a:srgbClr val="E1AD58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rgbClr val="F2F2F2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1</a:t>
              </a:r>
              <a:endParaRPr lang="zh-CN" altLang="en-US" sz="32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42760" y="4201572"/>
              <a:ext cx="23391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200" dirty="0">
                  <a:ln w="25400">
                    <a:solidFill>
                      <a:schemeClr val="tx1">
                        <a:lumMod val="85000"/>
                        <a:lumOff val="15000"/>
                        <a:alpha val="50000"/>
                      </a:schemeClr>
                    </a:solidFill>
                  </a:ln>
                  <a:solidFill>
                    <a:srgbClr val="F2F2F2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企业文化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612472" y="3535327"/>
            <a:ext cx="2339102" cy="1888691"/>
            <a:chOff x="1642762" y="3051545"/>
            <a:chExt cx="2339102" cy="1888691"/>
          </a:xfrm>
        </p:grpSpPr>
        <p:sp>
          <p:nvSpPr>
            <p:cNvPr id="15" name="椭圆 14"/>
            <p:cNvSpPr/>
            <p:nvPr/>
          </p:nvSpPr>
          <p:spPr>
            <a:xfrm>
              <a:off x="2360428" y="3051545"/>
              <a:ext cx="903767" cy="903767"/>
            </a:xfrm>
            <a:prstGeom prst="ellipse">
              <a:avLst/>
            </a:prstGeom>
            <a:solidFill>
              <a:srgbClr val="8CC5DF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rgbClr val="F2F2F2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2</a:t>
              </a:r>
              <a:endParaRPr lang="zh-CN" altLang="en-US" sz="32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642762" y="4201572"/>
              <a:ext cx="233910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200" dirty="0">
                  <a:ln w="25400">
                    <a:solidFill>
                      <a:schemeClr val="tx1">
                        <a:lumMod val="85000"/>
                        <a:lumOff val="15000"/>
                        <a:alpha val="50000"/>
                      </a:schemeClr>
                    </a:solidFill>
                  </a:ln>
                  <a:solidFill>
                    <a:srgbClr val="F2F2F2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规章制度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256456" y="3535327"/>
            <a:ext cx="2339102" cy="1888691"/>
            <a:chOff x="1642762" y="3051545"/>
            <a:chExt cx="2339102" cy="1888691"/>
          </a:xfrm>
        </p:grpSpPr>
        <p:sp>
          <p:nvSpPr>
            <p:cNvPr id="18" name="椭圆 17"/>
            <p:cNvSpPr/>
            <p:nvPr/>
          </p:nvSpPr>
          <p:spPr>
            <a:xfrm>
              <a:off x="2360428" y="3051545"/>
              <a:ext cx="903767" cy="903767"/>
            </a:xfrm>
            <a:prstGeom prst="ellipse">
              <a:avLst/>
            </a:prstGeom>
            <a:solidFill>
              <a:srgbClr val="CF6B71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rgbClr val="F2F2F2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3</a:t>
              </a:r>
              <a:endParaRPr lang="zh-CN" altLang="en-US" sz="32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642762" y="4201572"/>
              <a:ext cx="233910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200" dirty="0">
                  <a:ln w="25400">
                    <a:solidFill>
                      <a:schemeClr val="tx1">
                        <a:lumMod val="85000"/>
                        <a:lumOff val="15000"/>
                        <a:alpha val="50000"/>
                      </a:schemeClr>
                    </a:solidFill>
                  </a:ln>
                  <a:solidFill>
                    <a:srgbClr val="F2F2F2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组织架构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900441" y="3535327"/>
            <a:ext cx="2323073" cy="1888691"/>
            <a:chOff x="1650778" y="3051545"/>
            <a:chExt cx="2323073" cy="1888691"/>
          </a:xfrm>
        </p:grpSpPr>
        <p:sp>
          <p:nvSpPr>
            <p:cNvPr id="21" name="椭圆 20"/>
            <p:cNvSpPr/>
            <p:nvPr/>
          </p:nvSpPr>
          <p:spPr>
            <a:xfrm>
              <a:off x="2360428" y="3051545"/>
              <a:ext cx="903767" cy="903767"/>
            </a:xfrm>
            <a:prstGeom prst="ellipse">
              <a:avLst/>
            </a:prstGeom>
            <a:solidFill>
              <a:srgbClr val="ECC95D"/>
            </a:solidFill>
            <a:ln w="381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rgbClr val="F2F2F2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4</a:t>
              </a:r>
              <a:endParaRPr lang="zh-CN" altLang="en-US" sz="32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650778" y="4201572"/>
              <a:ext cx="23230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200" dirty="0">
                  <a:ln w="25400">
                    <a:solidFill>
                      <a:schemeClr val="tx1">
                        <a:lumMod val="85000"/>
                        <a:lumOff val="15000"/>
                        <a:alpha val="50000"/>
                      </a:schemeClr>
                    </a:solidFill>
                  </a:ln>
                  <a:solidFill>
                    <a:srgbClr val="F2F2F2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员工福利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8282773" y="1581721"/>
            <a:ext cx="159488" cy="159488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endCxn id="5" idx="6"/>
          </p:cNvCxnSpPr>
          <p:nvPr/>
        </p:nvCxnSpPr>
        <p:spPr>
          <a:xfrm flipH="1">
            <a:off x="956933" y="1661465"/>
            <a:ext cx="7325842" cy="0"/>
          </a:xfrm>
          <a:prstGeom prst="line">
            <a:avLst/>
          </a:prstGeom>
          <a:ln w="381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797445" y="1581721"/>
            <a:ext cx="159488" cy="159488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8282774" y="3158883"/>
            <a:ext cx="159488" cy="159488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>
            <a:endCxn id="12" idx="6"/>
          </p:cNvCxnSpPr>
          <p:nvPr/>
        </p:nvCxnSpPr>
        <p:spPr>
          <a:xfrm flipH="1">
            <a:off x="956934" y="3238627"/>
            <a:ext cx="7325842" cy="0"/>
          </a:xfrm>
          <a:prstGeom prst="line">
            <a:avLst/>
          </a:prstGeom>
          <a:ln w="381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797446" y="3158883"/>
            <a:ext cx="159488" cy="159488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879136" y="1982086"/>
            <a:ext cx="51267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公司员工福利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46527" y="1889752"/>
            <a:ext cx="1479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spc="300" dirty="0">
                <a:solidFill>
                  <a:srgbClr val="ECC95D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04</a:t>
            </a:r>
            <a:endParaRPr lang="zh-CN" altLang="en-US" sz="7200" spc="300" dirty="0">
              <a:solidFill>
                <a:srgbClr val="ECC95D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62987" y="0"/>
            <a:ext cx="1988288" cy="1648869"/>
          </a:xfrm>
          <a:prstGeom prst="rect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562987" y="3226030"/>
            <a:ext cx="1988288" cy="3631970"/>
          </a:xfrm>
          <a:prstGeom prst="rect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383259" y="3647930"/>
            <a:ext cx="428835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ts val="3200"/>
              </a:lnSpc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defRPr>
            </a:lvl1pPr>
          </a:lstStyle>
          <a:p>
            <a:r>
              <a:rPr lang="zh-CN" altLang="en-US" dirty="0"/>
              <a:t>点击输入内容点击输入内容</a:t>
            </a:r>
          </a:p>
          <a:p>
            <a:r>
              <a:rPr lang="zh-CN" altLang="en-US" dirty="0"/>
              <a:t>点击输入内容点击输入内容</a:t>
            </a:r>
          </a:p>
          <a:p>
            <a:r>
              <a:rPr lang="zh-CN" altLang="en-US" dirty="0"/>
              <a:t>点击输入内容点击输入内容点击输入</a:t>
            </a:r>
            <a:endParaRPr lang="en-US" altLang="zh-CN" dirty="0"/>
          </a:p>
          <a:p>
            <a:r>
              <a:rPr lang="zh-CN" altLang="en-US" dirty="0"/>
              <a:t>点击输入内容点击输入内容点击输入</a:t>
            </a:r>
            <a:endParaRPr lang="en-US" altLang="zh-CN" dirty="0"/>
          </a:p>
          <a:p>
            <a:r>
              <a:rPr lang="zh-CN" altLang="en-US" dirty="0"/>
              <a:t>点击输入内容点击输入内容点击输入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778" y="1319145"/>
            <a:ext cx="1988288" cy="46575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855114" y="689066"/>
            <a:ext cx="24817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公司员工福利</a:t>
            </a:r>
          </a:p>
        </p:txBody>
      </p:sp>
      <p:sp>
        <p:nvSpPr>
          <p:cNvPr id="19" name="矩形 18"/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3866275" y="1805779"/>
            <a:ext cx="4459447" cy="4457376"/>
            <a:chOff x="2863850" y="1131575"/>
            <a:chExt cx="3416300" cy="3414713"/>
          </a:xfrm>
        </p:grpSpPr>
        <p:sp>
          <p:nvSpPr>
            <p:cNvPr id="32" name="Freeform 78"/>
            <p:cNvSpPr/>
            <p:nvPr/>
          </p:nvSpPr>
          <p:spPr bwMode="auto">
            <a:xfrm>
              <a:off x="2863850" y="2388875"/>
              <a:ext cx="1708150" cy="1706563"/>
            </a:xfrm>
            <a:custGeom>
              <a:avLst/>
              <a:gdLst/>
              <a:ahLst/>
              <a:cxnLst>
                <a:cxn ang="0">
                  <a:pos x="399" y="216"/>
                </a:cxn>
                <a:cxn ang="0">
                  <a:pos x="472" y="181"/>
                </a:cxn>
                <a:cxn ang="0">
                  <a:pos x="433" y="88"/>
                </a:cxn>
                <a:cxn ang="0">
                  <a:pos x="601" y="88"/>
                </a:cxn>
                <a:cxn ang="0">
                  <a:pos x="563" y="181"/>
                </a:cxn>
                <a:cxn ang="0">
                  <a:pos x="636" y="216"/>
                </a:cxn>
                <a:cxn ang="0">
                  <a:pos x="819" y="216"/>
                </a:cxn>
                <a:cxn ang="0">
                  <a:pos x="819" y="399"/>
                </a:cxn>
                <a:cxn ang="0">
                  <a:pos x="784" y="472"/>
                </a:cxn>
                <a:cxn ang="0">
                  <a:pos x="691" y="434"/>
                </a:cxn>
                <a:cxn ang="0">
                  <a:pos x="691" y="602"/>
                </a:cxn>
                <a:cxn ang="0">
                  <a:pos x="784" y="563"/>
                </a:cxn>
                <a:cxn ang="0">
                  <a:pos x="819" y="636"/>
                </a:cxn>
                <a:cxn ang="0">
                  <a:pos x="819" y="819"/>
                </a:cxn>
                <a:cxn ang="0">
                  <a:pos x="636" y="819"/>
                </a:cxn>
                <a:cxn ang="0">
                  <a:pos x="563" y="784"/>
                </a:cxn>
                <a:cxn ang="0">
                  <a:pos x="601" y="691"/>
                </a:cxn>
                <a:cxn ang="0">
                  <a:pos x="433" y="691"/>
                </a:cxn>
                <a:cxn ang="0">
                  <a:pos x="472" y="784"/>
                </a:cxn>
                <a:cxn ang="0">
                  <a:pos x="399" y="819"/>
                </a:cxn>
                <a:cxn ang="0">
                  <a:pos x="216" y="819"/>
                </a:cxn>
                <a:cxn ang="0">
                  <a:pos x="216" y="636"/>
                </a:cxn>
                <a:cxn ang="0">
                  <a:pos x="180" y="563"/>
                </a:cxn>
                <a:cxn ang="0">
                  <a:pos x="88" y="602"/>
                </a:cxn>
                <a:cxn ang="0">
                  <a:pos x="88" y="434"/>
                </a:cxn>
                <a:cxn ang="0">
                  <a:pos x="180" y="472"/>
                </a:cxn>
                <a:cxn ang="0">
                  <a:pos x="216" y="399"/>
                </a:cxn>
                <a:cxn ang="0">
                  <a:pos x="216" y="216"/>
                </a:cxn>
                <a:cxn ang="0">
                  <a:pos x="399" y="216"/>
                </a:cxn>
              </a:cxnLst>
              <a:rect l="0" t="0" r="r" b="b"/>
              <a:pathLst>
                <a:path w="819" h="819">
                  <a:moveTo>
                    <a:pt x="399" y="216"/>
                  </a:moveTo>
                  <a:cubicBezTo>
                    <a:pt x="465" y="216"/>
                    <a:pt x="480" y="200"/>
                    <a:pt x="472" y="181"/>
                  </a:cubicBezTo>
                  <a:cubicBezTo>
                    <a:pt x="455" y="144"/>
                    <a:pt x="425" y="139"/>
                    <a:pt x="433" y="88"/>
                  </a:cubicBezTo>
                  <a:cubicBezTo>
                    <a:pt x="447" y="0"/>
                    <a:pt x="588" y="0"/>
                    <a:pt x="601" y="88"/>
                  </a:cubicBezTo>
                  <a:cubicBezTo>
                    <a:pt x="609" y="139"/>
                    <a:pt x="580" y="144"/>
                    <a:pt x="563" y="181"/>
                  </a:cubicBezTo>
                  <a:cubicBezTo>
                    <a:pt x="554" y="200"/>
                    <a:pt x="570" y="216"/>
                    <a:pt x="636" y="216"/>
                  </a:cubicBezTo>
                  <a:cubicBezTo>
                    <a:pt x="819" y="216"/>
                    <a:pt x="819" y="216"/>
                    <a:pt x="819" y="216"/>
                  </a:cubicBezTo>
                  <a:cubicBezTo>
                    <a:pt x="819" y="399"/>
                    <a:pt x="819" y="399"/>
                    <a:pt x="819" y="399"/>
                  </a:cubicBezTo>
                  <a:cubicBezTo>
                    <a:pt x="819" y="465"/>
                    <a:pt x="803" y="481"/>
                    <a:pt x="784" y="472"/>
                  </a:cubicBezTo>
                  <a:cubicBezTo>
                    <a:pt x="747" y="455"/>
                    <a:pt x="742" y="426"/>
                    <a:pt x="691" y="434"/>
                  </a:cubicBezTo>
                  <a:cubicBezTo>
                    <a:pt x="603" y="447"/>
                    <a:pt x="603" y="588"/>
                    <a:pt x="691" y="602"/>
                  </a:cubicBezTo>
                  <a:cubicBezTo>
                    <a:pt x="742" y="610"/>
                    <a:pt x="747" y="580"/>
                    <a:pt x="784" y="563"/>
                  </a:cubicBezTo>
                  <a:cubicBezTo>
                    <a:pt x="803" y="555"/>
                    <a:pt x="819" y="570"/>
                    <a:pt x="819" y="636"/>
                  </a:cubicBezTo>
                  <a:cubicBezTo>
                    <a:pt x="819" y="819"/>
                    <a:pt x="819" y="819"/>
                    <a:pt x="819" y="819"/>
                  </a:cubicBezTo>
                  <a:cubicBezTo>
                    <a:pt x="636" y="819"/>
                    <a:pt x="636" y="819"/>
                    <a:pt x="636" y="819"/>
                  </a:cubicBezTo>
                  <a:cubicBezTo>
                    <a:pt x="570" y="819"/>
                    <a:pt x="554" y="803"/>
                    <a:pt x="563" y="784"/>
                  </a:cubicBezTo>
                  <a:cubicBezTo>
                    <a:pt x="580" y="747"/>
                    <a:pt x="609" y="743"/>
                    <a:pt x="601" y="691"/>
                  </a:cubicBezTo>
                  <a:cubicBezTo>
                    <a:pt x="588" y="603"/>
                    <a:pt x="447" y="603"/>
                    <a:pt x="433" y="691"/>
                  </a:cubicBezTo>
                  <a:cubicBezTo>
                    <a:pt x="425" y="743"/>
                    <a:pt x="455" y="747"/>
                    <a:pt x="472" y="784"/>
                  </a:cubicBezTo>
                  <a:cubicBezTo>
                    <a:pt x="480" y="803"/>
                    <a:pt x="465" y="819"/>
                    <a:pt x="399" y="819"/>
                  </a:cubicBezTo>
                  <a:cubicBezTo>
                    <a:pt x="216" y="819"/>
                    <a:pt x="216" y="819"/>
                    <a:pt x="216" y="819"/>
                  </a:cubicBezTo>
                  <a:cubicBezTo>
                    <a:pt x="216" y="636"/>
                    <a:pt x="216" y="636"/>
                    <a:pt x="216" y="636"/>
                  </a:cubicBezTo>
                  <a:cubicBezTo>
                    <a:pt x="216" y="570"/>
                    <a:pt x="200" y="555"/>
                    <a:pt x="180" y="563"/>
                  </a:cubicBezTo>
                  <a:cubicBezTo>
                    <a:pt x="144" y="580"/>
                    <a:pt x="139" y="610"/>
                    <a:pt x="88" y="602"/>
                  </a:cubicBezTo>
                  <a:cubicBezTo>
                    <a:pt x="0" y="588"/>
                    <a:pt x="0" y="447"/>
                    <a:pt x="88" y="434"/>
                  </a:cubicBezTo>
                  <a:cubicBezTo>
                    <a:pt x="139" y="426"/>
                    <a:pt x="144" y="455"/>
                    <a:pt x="180" y="472"/>
                  </a:cubicBezTo>
                  <a:cubicBezTo>
                    <a:pt x="200" y="481"/>
                    <a:pt x="216" y="465"/>
                    <a:pt x="216" y="399"/>
                  </a:cubicBezTo>
                  <a:cubicBezTo>
                    <a:pt x="216" y="216"/>
                    <a:pt x="216" y="216"/>
                    <a:pt x="216" y="216"/>
                  </a:cubicBezTo>
                  <a:lnTo>
                    <a:pt x="399" y="216"/>
                  </a:lnTo>
                  <a:close/>
                </a:path>
              </a:pathLst>
            </a:custGeom>
            <a:solidFill>
              <a:srgbClr val="8CC5DF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76"/>
            <p:cNvSpPr/>
            <p:nvPr/>
          </p:nvSpPr>
          <p:spPr bwMode="auto">
            <a:xfrm>
              <a:off x="4572000" y="1582425"/>
              <a:ext cx="1708150" cy="1706563"/>
            </a:xfrm>
            <a:custGeom>
              <a:avLst/>
              <a:gdLst/>
              <a:ahLst/>
              <a:cxnLst>
                <a:cxn ang="0">
                  <a:pos x="183" y="603"/>
                </a:cxn>
                <a:cxn ang="0">
                  <a:pos x="256" y="638"/>
                </a:cxn>
                <a:cxn ang="0">
                  <a:pos x="218" y="731"/>
                </a:cxn>
                <a:cxn ang="0">
                  <a:pos x="386" y="731"/>
                </a:cxn>
                <a:cxn ang="0">
                  <a:pos x="347" y="638"/>
                </a:cxn>
                <a:cxn ang="0">
                  <a:pos x="420" y="603"/>
                </a:cxn>
                <a:cxn ang="0">
                  <a:pos x="603" y="603"/>
                </a:cxn>
                <a:cxn ang="0">
                  <a:pos x="603" y="420"/>
                </a:cxn>
                <a:cxn ang="0">
                  <a:pos x="639" y="347"/>
                </a:cxn>
                <a:cxn ang="0">
                  <a:pos x="731" y="385"/>
                </a:cxn>
                <a:cxn ang="0">
                  <a:pos x="731" y="217"/>
                </a:cxn>
                <a:cxn ang="0">
                  <a:pos x="639" y="256"/>
                </a:cxn>
                <a:cxn ang="0">
                  <a:pos x="603" y="183"/>
                </a:cxn>
                <a:cxn ang="0">
                  <a:pos x="603" y="0"/>
                </a:cxn>
                <a:cxn ang="0">
                  <a:pos x="420" y="0"/>
                </a:cxn>
                <a:cxn ang="0">
                  <a:pos x="347" y="35"/>
                </a:cxn>
                <a:cxn ang="0">
                  <a:pos x="386" y="128"/>
                </a:cxn>
                <a:cxn ang="0">
                  <a:pos x="218" y="128"/>
                </a:cxn>
                <a:cxn ang="0">
                  <a:pos x="256" y="35"/>
                </a:cxn>
                <a:cxn ang="0">
                  <a:pos x="183" y="0"/>
                </a:cxn>
                <a:cxn ang="0">
                  <a:pos x="0" y="0"/>
                </a:cxn>
                <a:cxn ang="0">
                  <a:pos x="0" y="183"/>
                </a:cxn>
                <a:cxn ang="0">
                  <a:pos x="35" y="256"/>
                </a:cxn>
                <a:cxn ang="0">
                  <a:pos x="128" y="217"/>
                </a:cxn>
                <a:cxn ang="0">
                  <a:pos x="128" y="385"/>
                </a:cxn>
                <a:cxn ang="0">
                  <a:pos x="35" y="347"/>
                </a:cxn>
                <a:cxn ang="0">
                  <a:pos x="0" y="420"/>
                </a:cxn>
                <a:cxn ang="0">
                  <a:pos x="0" y="603"/>
                </a:cxn>
                <a:cxn ang="0">
                  <a:pos x="183" y="603"/>
                </a:cxn>
              </a:cxnLst>
              <a:rect l="0" t="0" r="r" b="b"/>
              <a:pathLst>
                <a:path w="819" h="819">
                  <a:moveTo>
                    <a:pt x="183" y="603"/>
                  </a:moveTo>
                  <a:cubicBezTo>
                    <a:pt x="249" y="603"/>
                    <a:pt x="265" y="619"/>
                    <a:pt x="256" y="638"/>
                  </a:cubicBezTo>
                  <a:cubicBezTo>
                    <a:pt x="239" y="675"/>
                    <a:pt x="210" y="680"/>
                    <a:pt x="218" y="731"/>
                  </a:cubicBezTo>
                  <a:cubicBezTo>
                    <a:pt x="231" y="819"/>
                    <a:pt x="372" y="819"/>
                    <a:pt x="386" y="731"/>
                  </a:cubicBezTo>
                  <a:cubicBezTo>
                    <a:pt x="394" y="680"/>
                    <a:pt x="364" y="675"/>
                    <a:pt x="347" y="638"/>
                  </a:cubicBezTo>
                  <a:cubicBezTo>
                    <a:pt x="339" y="619"/>
                    <a:pt x="354" y="603"/>
                    <a:pt x="420" y="603"/>
                  </a:cubicBezTo>
                  <a:cubicBezTo>
                    <a:pt x="603" y="603"/>
                    <a:pt x="603" y="603"/>
                    <a:pt x="603" y="603"/>
                  </a:cubicBezTo>
                  <a:cubicBezTo>
                    <a:pt x="603" y="420"/>
                    <a:pt x="603" y="420"/>
                    <a:pt x="603" y="420"/>
                  </a:cubicBezTo>
                  <a:cubicBezTo>
                    <a:pt x="603" y="354"/>
                    <a:pt x="619" y="338"/>
                    <a:pt x="639" y="347"/>
                  </a:cubicBezTo>
                  <a:cubicBezTo>
                    <a:pt x="675" y="364"/>
                    <a:pt x="680" y="393"/>
                    <a:pt x="731" y="385"/>
                  </a:cubicBezTo>
                  <a:cubicBezTo>
                    <a:pt x="819" y="372"/>
                    <a:pt x="819" y="231"/>
                    <a:pt x="731" y="217"/>
                  </a:cubicBezTo>
                  <a:cubicBezTo>
                    <a:pt x="680" y="209"/>
                    <a:pt x="675" y="239"/>
                    <a:pt x="639" y="256"/>
                  </a:cubicBezTo>
                  <a:cubicBezTo>
                    <a:pt x="619" y="264"/>
                    <a:pt x="603" y="249"/>
                    <a:pt x="603" y="183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54" y="0"/>
                    <a:pt x="339" y="16"/>
                    <a:pt x="347" y="35"/>
                  </a:cubicBezTo>
                  <a:cubicBezTo>
                    <a:pt x="364" y="72"/>
                    <a:pt x="394" y="76"/>
                    <a:pt x="386" y="128"/>
                  </a:cubicBezTo>
                  <a:cubicBezTo>
                    <a:pt x="372" y="216"/>
                    <a:pt x="231" y="216"/>
                    <a:pt x="218" y="128"/>
                  </a:cubicBezTo>
                  <a:cubicBezTo>
                    <a:pt x="210" y="76"/>
                    <a:pt x="239" y="72"/>
                    <a:pt x="256" y="35"/>
                  </a:cubicBezTo>
                  <a:cubicBezTo>
                    <a:pt x="265" y="16"/>
                    <a:pt x="249" y="0"/>
                    <a:pt x="1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249"/>
                    <a:pt x="16" y="264"/>
                    <a:pt x="35" y="256"/>
                  </a:cubicBezTo>
                  <a:cubicBezTo>
                    <a:pt x="72" y="239"/>
                    <a:pt x="77" y="209"/>
                    <a:pt x="128" y="217"/>
                  </a:cubicBezTo>
                  <a:cubicBezTo>
                    <a:pt x="216" y="231"/>
                    <a:pt x="216" y="372"/>
                    <a:pt x="128" y="385"/>
                  </a:cubicBezTo>
                  <a:cubicBezTo>
                    <a:pt x="77" y="393"/>
                    <a:pt x="72" y="364"/>
                    <a:pt x="35" y="347"/>
                  </a:cubicBezTo>
                  <a:cubicBezTo>
                    <a:pt x="16" y="338"/>
                    <a:pt x="0" y="354"/>
                    <a:pt x="0" y="420"/>
                  </a:cubicBezTo>
                  <a:cubicBezTo>
                    <a:pt x="0" y="603"/>
                    <a:pt x="0" y="603"/>
                    <a:pt x="0" y="603"/>
                  </a:cubicBezTo>
                  <a:lnTo>
                    <a:pt x="183" y="603"/>
                  </a:lnTo>
                  <a:close/>
                </a:path>
              </a:pathLst>
            </a:custGeom>
            <a:solidFill>
              <a:srgbClr val="CF6B71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77"/>
            <p:cNvSpPr/>
            <p:nvPr/>
          </p:nvSpPr>
          <p:spPr bwMode="auto">
            <a:xfrm>
              <a:off x="3314700" y="1131575"/>
              <a:ext cx="1708150" cy="1706563"/>
            </a:xfrm>
            <a:custGeom>
              <a:avLst/>
              <a:gdLst/>
              <a:ahLst/>
              <a:cxnLst>
                <a:cxn ang="0">
                  <a:pos x="183" y="216"/>
                </a:cxn>
                <a:cxn ang="0">
                  <a:pos x="256" y="180"/>
                </a:cxn>
                <a:cxn ang="0">
                  <a:pos x="217" y="88"/>
                </a:cxn>
                <a:cxn ang="0">
                  <a:pos x="385" y="88"/>
                </a:cxn>
                <a:cxn ang="0">
                  <a:pos x="347" y="180"/>
                </a:cxn>
                <a:cxn ang="0">
                  <a:pos x="420" y="216"/>
                </a:cxn>
                <a:cxn ang="0">
                  <a:pos x="603" y="216"/>
                </a:cxn>
                <a:cxn ang="0">
                  <a:pos x="603" y="399"/>
                </a:cxn>
                <a:cxn ang="0">
                  <a:pos x="638" y="472"/>
                </a:cxn>
                <a:cxn ang="0">
                  <a:pos x="731" y="433"/>
                </a:cxn>
                <a:cxn ang="0">
                  <a:pos x="731" y="601"/>
                </a:cxn>
                <a:cxn ang="0">
                  <a:pos x="638" y="563"/>
                </a:cxn>
                <a:cxn ang="0">
                  <a:pos x="603" y="636"/>
                </a:cxn>
                <a:cxn ang="0">
                  <a:pos x="603" y="819"/>
                </a:cxn>
                <a:cxn ang="0">
                  <a:pos x="420" y="819"/>
                </a:cxn>
                <a:cxn ang="0">
                  <a:pos x="347" y="784"/>
                </a:cxn>
                <a:cxn ang="0">
                  <a:pos x="385" y="691"/>
                </a:cxn>
                <a:cxn ang="0">
                  <a:pos x="217" y="691"/>
                </a:cxn>
                <a:cxn ang="0">
                  <a:pos x="256" y="784"/>
                </a:cxn>
                <a:cxn ang="0">
                  <a:pos x="183" y="819"/>
                </a:cxn>
                <a:cxn ang="0">
                  <a:pos x="0" y="819"/>
                </a:cxn>
                <a:cxn ang="0">
                  <a:pos x="0" y="636"/>
                </a:cxn>
                <a:cxn ang="0">
                  <a:pos x="35" y="563"/>
                </a:cxn>
                <a:cxn ang="0">
                  <a:pos x="128" y="601"/>
                </a:cxn>
                <a:cxn ang="0">
                  <a:pos x="128" y="433"/>
                </a:cxn>
                <a:cxn ang="0">
                  <a:pos x="35" y="472"/>
                </a:cxn>
                <a:cxn ang="0">
                  <a:pos x="0" y="399"/>
                </a:cxn>
                <a:cxn ang="0">
                  <a:pos x="0" y="216"/>
                </a:cxn>
                <a:cxn ang="0">
                  <a:pos x="183" y="216"/>
                </a:cxn>
              </a:cxnLst>
              <a:rect l="0" t="0" r="r" b="b"/>
              <a:pathLst>
                <a:path w="819" h="819">
                  <a:moveTo>
                    <a:pt x="183" y="216"/>
                  </a:moveTo>
                  <a:cubicBezTo>
                    <a:pt x="249" y="216"/>
                    <a:pt x="264" y="200"/>
                    <a:pt x="256" y="180"/>
                  </a:cubicBezTo>
                  <a:cubicBezTo>
                    <a:pt x="239" y="144"/>
                    <a:pt x="209" y="139"/>
                    <a:pt x="217" y="88"/>
                  </a:cubicBezTo>
                  <a:cubicBezTo>
                    <a:pt x="231" y="0"/>
                    <a:pt x="372" y="0"/>
                    <a:pt x="385" y="88"/>
                  </a:cubicBezTo>
                  <a:cubicBezTo>
                    <a:pt x="393" y="139"/>
                    <a:pt x="364" y="144"/>
                    <a:pt x="347" y="180"/>
                  </a:cubicBezTo>
                  <a:cubicBezTo>
                    <a:pt x="338" y="200"/>
                    <a:pt x="354" y="216"/>
                    <a:pt x="420" y="216"/>
                  </a:cubicBezTo>
                  <a:cubicBezTo>
                    <a:pt x="603" y="216"/>
                    <a:pt x="603" y="216"/>
                    <a:pt x="603" y="216"/>
                  </a:cubicBezTo>
                  <a:cubicBezTo>
                    <a:pt x="603" y="399"/>
                    <a:pt x="603" y="399"/>
                    <a:pt x="603" y="399"/>
                  </a:cubicBezTo>
                  <a:cubicBezTo>
                    <a:pt x="603" y="465"/>
                    <a:pt x="619" y="480"/>
                    <a:pt x="638" y="472"/>
                  </a:cubicBezTo>
                  <a:cubicBezTo>
                    <a:pt x="675" y="455"/>
                    <a:pt x="680" y="425"/>
                    <a:pt x="731" y="433"/>
                  </a:cubicBezTo>
                  <a:cubicBezTo>
                    <a:pt x="819" y="447"/>
                    <a:pt x="819" y="588"/>
                    <a:pt x="731" y="601"/>
                  </a:cubicBezTo>
                  <a:cubicBezTo>
                    <a:pt x="680" y="609"/>
                    <a:pt x="675" y="580"/>
                    <a:pt x="638" y="563"/>
                  </a:cubicBezTo>
                  <a:cubicBezTo>
                    <a:pt x="619" y="554"/>
                    <a:pt x="603" y="570"/>
                    <a:pt x="603" y="636"/>
                  </a:cubicBezTo>
                  <a:cubicBezTo>
                    <a:pt x="603" y="819"/>
                    <a:pt x="603" y="819"/>
                    <a:pt x="603" y="819"/>
                  </a:cubicBezTo>
                  <a:cubicBezTo>
                    <a:pt x="420" y="819"/>
                    <a:pt x="420" y="819"/>
                    <a:pt x="420" y="819"/>
                  </a:cubicBezTo>
                  <a:cubicBezTo>
                    <a:pt x="354" y="819"/>
                    <a:pt x="338" y="803"/>
                    <a:pt x="347" y="784"/>
                  </a:cubicBezTo>
                  <a:cubicBezTo>
                    <a:pt x="364" y="747"/>
                    <a:pt x="393" y="742"/>
                    <a:pt x="385" y="691"/>
                  </a:cubicBezTo>
                  <a:cubicBezTo>
                    <a:pt x="372" y="603"/>
                    <a:pt x="231" y="603"/>
                    <a:pt x="217" y="691"/>
                  </a:cubicBezTo>
                  <a:cubicBezTo>
                    <a:pt x="209" y="742"/>
                    <a:pt x="239" y="747"/>
                    <a:pt x="256" y="784"/>
                  </a:cubicBezTo>
                  <a:cubicBezTo>
                    <a:pt x="264" y="803"/>
                    <a:pt x="249" y="819"/>
                    <a:pt x="183" y="819"/>
                  </a:cubicBezTo>
                  <a:cubicBezTo>
                    <a:pt x="0" y="819"/>
                    <a:pt x="0" y="819"/>
                    <a:pt x="0" y="819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0" y="570"/>
                    <a:pt x="16" y="554"/>
                    <a:pt x="35" y="563"/>
                  </a:cubicBezTo>
                  <a:cubicBezTo>
                    <a:pt x="72" y="580"/>
                    <a:pt x="76" y="609"/>
                    <a:pt x="128" y="601"/>
                  </a:cubicBezTo>
                  <a:cubicBezTo>
                    <a:pt x="216" y="588"/>
                    <a:pt x="216" y="447"/>
                    <a:pt x="128" y="433"/>
                  </a:cubicBezTo>
                  <a:cubicBezTo>
                    <a:pt x="76" y="425"/>
                    <a:pt x="72" y="455"/>
                    <a:pt x="35" y="472"/>
                  </a:cubicBezTo>
                  <a:cubicBezTo>
                    <a:pt x="16" y="480"/>
                    <a:pt x="0" y="465"/>
                    <a:pt x="0" y="399"/>
                  </a:cubicBezTo>
                  <a:cubicBezTo>
                    <a:pt x="0" y="216"/>
                    <a:pt x="0" y="216"/>
                    <a:pt x="0" y="216"/>
                  </a:cubicBezTo>
                  <a:lnTo>
                    <a:pt x="183" y="216"/>
                  </a:lnTo>
                  <a:close/>
                </a:path>
              </a:pathLst>
            </a:custGeom>
            <a:solidFill>
              <a:srgbClr val="E1AD58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79"/>
            <p:cNvSpPr/>
            <p:nvPr/>
          </p:nvSpPr>
          <p:spPr bwMode="auto">
            <a:xfrm>
              <a:off x="4121150" y="2838138"/>
              <a:ext cx="1708150" cy="1708150"/>
            </a:xfrm>
            <a:custGeom>
              <a:avLst/>
              <a:gdLst/>
              <a:ahLst/>
              <a:cxnLst>
                <a:cxn ang="0">
                  <a:pos x="216" y="420"/>
                </a:cxn>
                <a:cxn ang="0">
                  <a:pos x="181" y="347"/>
                </a:cxn>
                <a:cxn ang="0">
                  <a:pos x="88" y="386"/>
                </a:cxn>
                <a:cxn ang="0">
                  <a:pos x="88" y="218"/>
                </a:cxn>
                <a:cxn ang="0">
                  <a:pos x="181" y="256"/>
                </a:cxn>
                <a:cxn ang="0">
                  <a:pos x="216" y="183"/>
                </a:cxn>
                <a:cxn ang="0">
                  <a:pos x="216" y="0"/>
                </a:cxn>
                <a:cxn ang="0">
                  <a:pos x="399" y="0"/>
                </a:cxn>
                <a:cxn ang="0">
                  <a:pos x="472" y="35"/>
                </a:cxn>
                <a:cxn ang="0">
                  <a:pos x="434" y="128"/>
                </a:cxn>
                <a:cxn ang="0">
                  <a:pos x="602" y="128"/>
                </a:cxn>
                <a:cxn ang="0">
                  <a:pos x="563" y="35"/>
                </a:cxn>
                <a:cxn ang="0">
                  <a:pos x="636" y="0"/>
                </a:cxn>
                <a:cxn ang="0">
                  <a:pos x="819" y="0"/>
                </a:cxn>
                <a:cxn ang="0">
                  <a:pos x="819" y="183"/>
                </a:cxn>
                <a:cxn ang="0">
                  <a:pos x="784" y="256"/>
                </a:cxn>
                <a:cxn ang="0">
                  <a:pos x="691" y="218"/>
                </a:cxn>
                <a:cxn ang="0">
                  <a:pos x="691" y="386"/>
                </a:cxn>
                <a:cxn ang="0">
                  <a:pos x="784" y="347"/>
                </a:cxn>
                <a:cxn ang="0">
                  <a:pos x="819" y="420"/>
                </a:cxn>
                <a:cxn ang="0">
                  <a:pos x="819" y="603"/>
                </a:cxn>
                <a:cxn ang="0">
                  <a:pos x="636" y="603"/>
                </a:cxn>
                <a:cxn ang="0">
                  <a:pos x="563" y="639"/>
                </a:cxn>
                <a:cxn ang="0">
                  <a:pos x="602" y="731"/>
                </a:cxn>
                <a:cxn ang="0">
                  <a:pos x="434" y="731"/>
                </a:cxn>
                <a:cxn ang="0">
                  <a:pos x="472" y="639"/>
                </a:cxn>
                <a:cxn ang="0">
                  <a:pos x="399" y="603"/>
                </a:cxn>
                <a:cxn ang="0">
                  <a:pos x="216" y="603"/>
                </a:cxn>
                <a:cxn ang="0">
                  <a:pos x="216" y="420"/>
                </a:cxn>
              </a:cxnLst>
              <a:rect l="0" t="0" r="r" b="b"/>
              <a:pathLst>
                <a:path w="819" h="819">
                  <a:moveTo>
                    <a:pt x="216" y="420"/>
                  </a:moveTo>
                  <a:cubicBezTo>
                    <a:pt x="216" y="354"/>
                    <a:pt x="200" y="339"/>
                    <a:pt x="181" y="347"/>
                  </a:cubicBezTo>
                  <a:cubicBezTo>
                    <a:pt x="144" y="364"/>
                    <a:pt x="139" y="394"/>
                    <a:pt x="88" y="386"/>
                  </a:cubicBezTo>
                  <a:cubicBezTo>
                    <a:pt x="0" y="372"/>
                    <a:pt x="0" y="231"/>
                    <a:pt x="88" y="218"/>
                  </a:cubicBezTo>
                  <a:cubicBezTo>
                    <a:pt x="139" y="210"/>
                    <a:pt x="144" y="239"/>
                    <a:pt x="181" y="256"/>
                  </a:cubicBezTo>
                  <a:cubicBezTo>
                    <a:pt x="200" y="265"/>
                    <a:pt x="216" y="249"/>
                    <a:pt x="216" y="183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465" y="0"/>
                    <a:pt x="481" y="16"/>
                    <a:pt x="472" y="35"/>
                  </a:cubicBezTo>
                  <a:cubicBezTo>
                    <a:pt x="455" y="72"/>
                    <a:pt x="426" y="77"/>
                    <a:pt x="434" y="128"/>
                  </a:cubicBezTo>
                  <a:cubicBezTo>
                    <a:pt x="447" y="216"/>
                    <a:pt x="588" y="216"/>
                    <a:pt x="602" y="128"/>
                  </a:cubicBezTo>
                  <a:cubicBezTo>
                    <a:pt x="610" y="77"/>
                    <a:pt x="580" y="72"/>
                    <a:pt x="563" y="35"/>
                  </a:cubicBezTo>
                  <a:cubicBezTo>
                    <a:pt x="555" y="16"/>
                    <a:pt x="570" y="0"/>
                    <a:pt x="636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83"/>
                    <a:pt x="819" y="183"/>
                    <a:pt x="819" y="183"/>
                  </a:cubicBezTo>
                  <a:cubicBezTo>
                    <a:pt x="819" y="249"/>
                    <a:pt x="803" y="265"/>
                    <a:pt x="784" y="256"/>
                  </a:cubicBezTo>
                  <a:cubicBezTo>
                    <a:pt x="747" y="239"/>
                    <a:pt x="743" y="210"/>
                    <a:pt x="691" y="218"/>
                  </a:cubicBezTo>
                  <a:cubicBezTo>
                    <a:pt x="603" y="231"/>
                    <a:pt x="603" y="372"/>
                    <a:pt x="691" y="386"/>
                  </a:cubicBezTo>
                  <a:cubicBezTo>
                    <a:pt x="743" y="394"/>
                    <a:pt x="747" y="364"/>
                    <a:pt x="784" y="347"/>
                  </a:cubicBezTo>
                  <a:cubicBezTo>
                    <a:pt x="803" y="339"/>
                    <a:pt x="819" y="354"/>
                    <a:pt x="819" y="420"/>
                  </a:cubicBezTo>
                  <a:cubicBezTo>
                    <a:pt x="819" y="603"/>
                    <a:pt x="819" y="603"/>
                    <a:pt x="819" y="603"/>
                  </a:cubicBezTo>
                  <a:cubicBezTo>
                    <a:pt x="636" y="603"/>
                    <a:pt x="636" y="603"/>
                    <a:pt x="636" y="603"/>
                  </a:cubicBezTo>
                  <a:cubicBezTo>
                    <a:pt x="570" y="603"/>
                    <a:pt x="555" y="619"/>
                    <a:pt x="563" y="639"/>
                  </a:cubicBezTo>
                  <a:cubicBezTo>
                    <a:pt x="580" y="675"/>
                    <a:pt x="610" y="680"/>
                    <a:pt x="602" y="731"/>
                  </a:cubicBezTo>
                  <a:cubicBezTo>
                    <a:pt x="588" y="819"/>
                    <a:pt x="447" y="819"/>
                    <a:pt x="434" y="731"/>
                  </a:cubicBezTo>
                  <a:cubicBezTo>
                    <a:pt x="426" y="680"/>
                    <a:pt x="455" y="675"/>
                    <a:pt x="472" y="639"/>
                  </a:cubicBezTo>
                  <a:cubicBezTo>
                    <a:pt x="481" y="619"/>
                    <a:pt x="465" y="603"/>
                    <a:pt x="399" y="603"/>
                  </a:cubicBezTo>
                  <a:cubicBezTo>
                    <a:pt x="216" y="603"/>
                    <a:pt x="216" y="603"/>
                    <a:pt x="216" y="603"/>
                  </a:cubicBezTo>
                  <a:lnTo>
                    <a:pt x="216" y="420"/>
                  </a:lnTo>
                  <a:close/>
                </a:path>
              </a:pathLst>
            </a:custGeom>
            <a:solidFill>
              <a:srgbClr val="ECC95D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1079028" y="2497004"/>
            <a:ext cx="2492990" cy="1147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</a:t>
            </a:r>
          </a:p>
          <a:p>
            <a:pPr algn="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1079028" y="4279142"/>
            <a:ext cx="2492990" cy="1147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</a:t>
            </a:r>
          </a:p>
          <a:p>
            <a:pPr algn="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8619982" y="2497004"/>
            <a:ext cx="2492990" cy="1147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</a:t>
            </a:r>
          </a:p>
          <a:p>
            <a:pPr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8619982" y="4279142"/>
            <a:ext cx="2492990" cy="1147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</a:t>
            </a:r>
          </a:p>
          <a:p>
            <a:pPr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855114" y="689066"/>
            <a:ext cx="24817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公司员工福利</a:t>
            </a:r>
          </a:p>
        </p:txBody>
      </p:sp>
      <p:sp>
        <p:nvSpPr>
          <p:cNvPr id="19" name="矩形 18"/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599" y="1981929"/>
            <a:ext cx="6913463" cy="446265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45725" y="2206048"/>
            <a:ext cx="3767796" cy="985306"/>
            <a:chOff x="867999" y="2195416"/>
            <a:chExt cx="3767796" cy="985306"/>
          </a:xfrm>
        </p:grpSpPr>
        <p:sp>
          <p:nvSpPr>
            <p:cNvPr id="28" name="矩形: 圆角 27"/>
            <p:cNvSpPr/>
            <p:nvPr/>
          </p:nvSpPr>
          <p:spPr>
            <a:xfrm>
              <a:off x="867999" y="2195416"/>
              <a:ext cx="3767796" cy="985306"/>
            </a:xfrm>
            <a:prstGeom prst="roundRect">
              <a:avLst>
                <a:gd name="adj" fmla="val 20141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197625" y="2249415"/>
              <a:ext cx="3108543" cy="836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1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  <a:p>
              <a:pPr>
                <a:lnSpc>
                  <a:spcPts val="3000"/>
                </a:lnSpc>
              </a:pPr>
              <a:r>
                <a:rPr lang="zh-CN" altLang="en-US" sz="1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45725" y="3593447"/>
            <a:ext cx="3767796" cy="985306"/>
            <a:chOff x="867999" y="2195416"/>
            <a:chExt cx="3767796" cy="985306"/>
          </a:xfrm>
        </p:grpSpPr>
        <p:sp>
          <p:nvSpPr>
            <p:cNvPr id="31" name="矩形: 圆角 30"/>
            <p:cNvSpPr/>
            <p:nvPr/>
          </p:nvSpPr>
          <p:spPr>
            <a:xfrm>
              <a:off x="867999" y="2195416"/>
              <a:ext cx="3767796" cy="985306"/>
            </a:xfrm>
            <a:prstGeom prst="roundRect">
              <a:avLst>
                <a:gd name="adj" fmla="val 20141"/>
              </a:avLst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197624" y="2257182"/>
              <a:ext cx="310854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90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CN" altLang="en-US" dirty="0"/>
                <a:t>点击输入内容点击输入内容</a:t>
              </a:r>
            </a:p>
            <a:p>
              <a:r>
                <a:rPr lang="zh-CN" altLang="en-US" dirty="0"/>
                <a:t>点击输入内容点击输入内容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45725" y="4980846"/>
            <a:ext cx="3767796" cy="985306"/>
            <a:chOff x="867999" y="2195416"/>
            <a:chExt cx="3767796" cy="985306"/>
          </a:xfrm>
        </p:grpSpPr>
        <p:sp>
          <p:nvSpPr>
            <p:cNvPr id="34" name="矩形: 圆角 33"/>
            <p:cNvSpPr/>
            <p:nvPr/>
          </p:nvSpPr>
          <p:spPr>
            <a:xfrm>
              <a:off x="867999" y="2195416"/>
              <a:ext cx="3767796" cy="985306"/>
            </a:xfrm>
            <a:prstGeom prst="roundRect">
              <a:avLst>
                <a:gd name="adj" fmla="val 20141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97624" y="2257182"/>
              <a:ext cx="310854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90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defRPr>
              </a:lvl1pPr>
            </a:lstStyle>
            <a:p>
              <a:r>
                <a:rPr lang="zh-CN" altLang="en-US" dirty="0"/>
                <a:t>点击输入内容点击输入内容</a:t>
              </a:r>
            </a:p>
            <a:p>
              <a:r>
                <a:rPr lang="zh-CN" altLang="en-US" dirty="0"/>
                <a:t>点击输入内容点击输入内容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855114" y="689066"/>
            <a:ext cx="24817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公司员工福利</a:t>
            </a:r>
          </a:p>
        </p:txBody>
      </p:sp>
      <p:sp>
        <p:nvSpPr>
          <p:cNvPr id="19" name="矩形 18"/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3710"/>
            <a:ext cx="4876397" cy="461429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569931" y="2277126"/>
            <a:ext cx="6622069" cy="985306"/>
            <a:chOff x="5569931" y="2521677"/>
            <a:chExt cx="6622069" cy="985306"/>
          </a:xfrm>
        </p:grpSpPr>
        <p:grpSp>
          <p:nvGrpSpPr>
            <p:cNvPr id="12" name="组合 11"/>
            <p:cNvGrpSpPr/>
            <p:nvPr/>
          </p:nvGrpSpPr>
          <p:grpSpPr>
            <a:xfrm>
              <a:off x="5569931" y="2521677"/>
              <a:ext cx="3767796" cy="985306"/>
              <a:chOff x="867999" y="2195416"/>
              <a:chExt cx="3767796" cy="985306"/>
            </a:xfrm>
          </p:grpSpPr>
          <p:sp>
            <p:nvSpPr>
              <p:cNvPr id="13" name="矩形: 圆角 12"/>
              <p:cNvSpPr/>
              <p:nvPr/>
            </p:nvSpPr>
            <p:spPr>
              <a:xfrm>
                <a:off x="867999" y="2195416"/>
                <a:ext cx="3767796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197625" y="2260730"/>
                <a:ext cx="3108543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r>
                  <a:rPr lang="zh-CN" altLang="en-US" dirty="0"/>
                  <a:t>点击输入内容点击输入内容</a:t>
                </a:r>
              </a:p>
              <a:p>
                <a:r>
                  <a:rPr lang="zh-CN" altLang="en-US" dirty="0"/>
                  <a:t>点击输入内容点击输入内容</a:t>
                </a:r>
              </a:p>
            </p:txBody>
          </p:sp>
        </p:grpSp>
        <p:cxnSp>
          <p:nvCxnSpPr>
            <p:cNvPr id="5" name="直接连接符 4"/>
            <p:cNvCxnSpPr>
              <a:stCxn id="13" idx="3"/>
            </p:cNvCxnSpPr>
            <p:nvPr/>
          </p:nvCxnSpPr>
          <p:spPr>
            <a:xfrm flipV="1">
              <a:off x="9337727" y="3006563"/>
              <a:ext cx="2854273" cy="7767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5569931" y="3608101"/>
            <a:ext cx="6622069" cy="985306"/>
            <a:chOff x="5569931" y="2521677"/>
            <a:chExt cx="6622069" cy="985306"/>
          </a:xfrm>
        </p:grpSpPr>
        <p:grpSp>
          <p:nvGrpSpPr>
            <p:cNvPr id="21" name="组合 20"/>
            <p:cNvGrpSpPr/>
            <p:nvPr/>
          </p:nvGrpSpPr>
          <p:grpSpPr>
            <a:xfrm>
              <a:off x="5569931" y="2521677"/>
              <a:ext cx="3767796" cy="985306"/>
              <a:chOff x="867999" y="2195416"/>
              <a:chExt cx="3767796" cy="985306"/>
            </a:xfrm>
          </p:grpSpPr>
          <p:sp>
            <p:nvSpPr>
              <p:cNvPr id="26" name="矩形: 圆角 25"/>
              <p:cNvSpPr/>
              <p:nvPr/>
            </p:nvSpPr>
            <p:spPr>
              <a:xfrm>
                <a:off x="867999" y="2195416"/>
                <a:ext cx="3767796" cy="985306"/>
              </a:xfrm>
              <a:prstGeom prst="roundRect">
                <a:avLst>
                  <a:gd name="adj" fmla="val 20141"/>
                </a:avLst>
              </a:prstGeom>
              <a:solidFill>
                <a:srgbClr val="F6BD2A"/>
              </a:solidFill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229524" y="2249415"/>
                <a:ext cx="3108543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r>
                  <a:rPr lang="zh-CN" altLang="en-US" dirty="0"/>
                  <a:t>点击输入内容点击输入内容</a:t>
                </a:r>
              </a:p>
              <a:p>
                <a:r>
                  <a:rPr lang="zh-CN" altLang="en-US" dirty="0"/>
                  <a:t>点击输入内容点击输入内容</a:t>
                </a:r>
              </a:p>
            </p:txBody>
          </p:sp>
        </p:grpSp>
        <p:cxnSp>
          <p:nvCxnSpPr>
            <p:cNvPr id="22" name="直接连接符 21"/>
            <p:cNvCxnSpPr>
              <a:stCxn id="26" idx="3"/>
            </p:cNvCxnSpPr>
            <p:nvPr/>
          </p:nvCxnSpPr>
          <p:spPr>
            <a:xfrm flipV="1">
              <a:off x="9337727" y="3006563"/>
              <a:ext cx="2854273" cy="7767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5569931" y="4939077"/>
            <a:ext cx="6622069" cy="985306"/>
            <a:chOff x="5569931" y="2521677"/>
            <a:chExt cx="6622069" cy="985306"/>
          </a:xfrm>
        </p:grpSpPr>
        <p:grpSp>
          <p:nvGrpSpPr>
            <p:cNvPr id="29" name="组合 28"/>
            <p:cNvGrpSpPr/>
            <p:nvPr/>
          </p:nvGrpSpPr>
          <p:grpSpPr>
            <a:xfrm>
              <a:off x="5569931" y="2521677"/>
              <a:ext cx="3767796" cy="985306"/>
              <a:chOff x="867999" y="2195416"/>
              <a:chExt cx="3767796" cy="985306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867999" y="2195416"/>
                <a:ext cx="3767796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1197625" y="2249415"/>
                <a:ext cx="3108543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r>
                  <a:rPr lang="zh-CN" altLang="en-US" dirty="0"/>
                  <a:t>点击输入内容点击输入内容</a:t>
                </a:r>
              </a:p>
              <a:p>
                <a:r>
                  <a:rPr lang="zh-CN" altLang="en-US" dirty="0"/>
                  <a:t>点击输入内容点击输入内容</a:t>
                </a:r>
              </a:p>
            </p:txBody>
          </p:sp>
        </p:grpSp>
        <p:cxnSp>
          <p:nvCxnSpPr>
            <p:cNvPr id="30" name="直接连接符 29"/>
            <p:cNvCxnSpPr>
              <a:stCxn id="31" idx="3"/>
            </p:cNvCxnSpPr>
            <p:nvPr/>
          </p:nvCxnSpPr>
          <p:spPr>
            <a:xfrm flipV="1">
              <a:off x="9337727" y="3006563"/>
              <a:ext cx="2854273" cy="7767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855114" y="689066"/>
            <a:ext cx="24817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公司员工福利</a:t>
            </a:r>
          </a:p>
        </p:txBody>
      </p:sp>
      <p:sp>
        <p:nvSpPr>
          <p:cNvPr id="19" name="矩形 18"/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910" y="2341471"/>
            <a:ext cx="6087497" cy="451653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61593" y="2200518"/>
            <a:ext cx="3774752" cy="743089"/>
            <a:chOff x="410718" y="2147355"/>
            <a:chExt cx="3774752" cy="743089"/>
          </a:xfrm>
        </p:grpSpPr>
        <p:sp>
          <p:nvSpPr>
            <p:cNvPr id="12" name="Freeform 45"/>
            <p:cNvSpPr>
              <a:spLocks noEditPoints="1"/>
            </p:cNvSpPr>
            <p:nvPr/>
          </p:nvSpPr>
          <p:spPr bwMode="auto">
            <a:xfrm>
              <a:off x="410718" y="2172429"/>
              <a:ext cx="692939" cy="692939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E1AD58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30815" y="2147355"/>
              <a:ext cx="2954655" cy="743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61593" y="3163320"/>
            <a:ext cx="3774752" cy="743089"/>
            <a:chOff x="410718" y="2147355"/>
            <a:chExt cx="3774752" cy="743089"/>
          </a:xfrm>
        </p:grpSpPr>
        <p:sp>
          <p:nvSpPr>
            <p:cNvPr id="21" name="Freeform 45"/>
            <p:cNvSpPr>
              <a:spLocks noEditPoints="1"/>
            </p:cNvSpPr>
            <p:nvPr/>
          </p:nvSpPr>
          <p:spPr bwMode="auto">
            <a:xfrm>
              <a:off x="410718" y="2172429"/>
              <a:ext cx="692939" cy="692939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8CC5D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230815" y="2147355"/>
              <a:ext cx="2954655" cy="743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61593" y="4126122"/>
            <a:ext cx="3774752" cy="743089"/>
            <a:chOff x="410718" y="2147355"/>
            <a:chExt cx="3774752" cy="743089"/>
          </a:xfrm>
        </p:grpSpPr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410718" y="2172429"/>
              <a:ext cx="692939" cy="692939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CF6B7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230815" y="2147355"/>
              <a:ext cx="2954655" cy="743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61593" y="5088923"/>
            <a:ext cx="3774752" cy="743089"/>
            <a:chOff x="410718" y="2147355"/>
            <a:chExt cx="3774752" cy="743089"/>
          </a:xfrm>
        </p:grpSpPr>
        <p:sp>
          <p:nvSpPr>
            <p:cNvPr id="30" name="Freeform 45"/>
            <p:cNvSpPr>
              <a:spLocks noEditPoints="1"/>
            </p:cNvSpPr>
            <p:nvPr/>
          </p:nvSpPr>
          <p:spPr bwMode="auto">
            <a:xfrm>
              <a:off x="410718" y="2172429"/>
              <a:ext cx="692939" cy="692939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ECC95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230815" y="2147355"/>
              <a:ext cx="2954655" cy="743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endParaRPr>
            </a:p>
            <a:p>
              <a:pPr>
                <a:lnSpc>
                  <a:spcPts val="26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-251637" y="5635255"/>
            <a:ext cx="12695274" cy="2604977"/>
          </a:xfrm>
          <a:prstGeom prst="ellipse">
            <a:avLst/>
          </a:prstGeom>
          <a:solidFill>
            <a:srgbClr val="F6B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478" y="2300670"/>
            <a:ext cx="7621044" cy="42171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1162" y="925043"/>
            <a:ext cx="6917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感謝大家的觀看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839178" y="545937"/>
            <a:ext cx="6747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spc="1600" dirty="0">
                <a:solidFill>
                  <a:srgbClr val="F6BD2A"/>
                </a:solidFill>
                <a:latin typeface="苹方 中等" panose="020B0400000000000000" pitchFamily="34" charset="-122"/>
                <a:ea typeface="苹方 中等" panose="020B0400000000000000" pitchFamily="34" charset="-122"/>
              </a:rPr>
              <a:t>BUSINESS REPORT 2018</a:t>
            </a:r>
            <a:endParaRPr lang="zh-CN" altLang="en-US" sz="1600" spc="1600" dirty="0">
              <a:solidFill>
                <a:srgbClr val="F6BD2A"/>
              </a:solidFill>
              <a:latin typeface="苹方 中等" panose="020B0400000000000000" pitchFamily="34" charset="-122"/>
              <a:ea typeface="苹方 中等" panose="020B0400000000000000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796902" y="747113"/>
            <a:ext cx="893623" cy="915795"/>
            <a:chOff x="1796902" y="747113"/>
            <a:chExt cx="893623" cy="915795"/>
          </a:xfrm>
        </p:grpSpPr>
        <p:sp>
          <p:nvSpPr>
            <p:cNvPr id="8" name="椭圆 7"/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" name="直接连接符 2"/>
            <p:cNvCxnSpPr>
              <a:stCxn id="8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 flipH="1">
            <a:off x="9490842" y="759854"/>
            <a:ext cx="893623" cy="915795"/>
            <a:chOff x="1796902" y="747113"/>
            <a:chExt cx="893623" cy="915795"/>
          </a:xfrm>
        </p:grpSpPr>
        <p:sp>
          <p:nvSpPr>
            <p:cNvPr id="16" name="椭圆 15"/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>
              <a:stCxn id="16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97445" y="1581721"/>
            <a:ext cx="7644816" cy="159488"/>
            <a:chOff x="-116956" y="1890065"/>
            <a:chExt cx="7644816" cy="159488"/>
          </a:xfrm>
        </p:grpSpPr>
        <p:sp>
          <p:nvSpPr>
            <p:cNvPr id="3" name="椭圆 2"/>
            <p:cNvSpPr/>
            <p:nvPr/>
          </p:nvSpPr>
          <p:spPr>
            <a:xfrm>
              <a:off x="7368372" y="1890065"/>
              <a:ext cx="159488" cy="159488"/>
            </a:xfrm>
            <a:prstGeom prst="ellipse">
              <a:avLst/>
            </a:prstGeom>
            <a:solidFill>
              <a:srgbClr val="E1A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>
              <a:endCxn id="5" idx="6"/>
            </p:cNvCxnSpPr>
            <p:nvPr/>
          </p:nvCxnSpPr>
          <p:spPr>
            <a:xfrm flipH="1">
              <a:off x="42532" y="1969809"/>
              <a:ext cx="7325842" cy="0"/>
            </a:xfrm>
            <a:prstGeom prst="line">
              <a:avLst/>
            </a:prstGeom>
            <a:ln w="38100">
              <a:solidFill>
                <a:srgbClr val="E1A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/>
            <p:cNvSpPr/>
            <p:nvPr/>
          </p:nvSpPr>
          <p:spPr>
            <a:xfrm>
              <a:off x="-116956" y="1890065"/>
              <a:ext cx="159488" cy="159488"/>
            </a:xfrm>
            <a:prstGeom prst="ellipse">
              <a:avLst/>
            </a:prstGeom>
            <a:solidFill>
              <a:srgbClr val="E1A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97446" y="3158883"/>
            <a:ext cx="7644816" cy="159488"/>
            <a:chOff x="-116956" y="1890065"/>
            <a:chExt cx="7644816" cy="159488"/>
          </a:xfrm>
        </p:grpSpPr>
        <p:sp>
          <p:nvSpPr>
            <p:cNvPr id="10" name="椭圆 9"/>
            <p:cNvSpPr/>
            <p:nvPr/>
          </p:nvSpPr>
          <p:spPr>
            <a:xfrm>
              <a:off x="7368372" y="1890065"/>
              <a:ext cx="159488" cy="159488"/>
            </a:xfrm>
            <a:prstGeom prst="ellipse">
              <a:avLst/>
            </a:prstGeom>
            <a:solidFill>
              <a:srgbClr val="E1A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>
              <a:endCxn id="12" idx="6"/>
            </p:cNvCxnSpPr>
            <p:nvPr/>
          </p:nvCxnSpPr>
          <p:spPr>
            <a:xfrm flipH="1">
              <a:off x="42532" y="1969809"/>
              <a:ext cx="7325842" cy="0"/>
            </a:xfrm>
            <a:prstGeom prst="line">
              <a:avLst/>
            </a:prstGeom>
            <a:ln w="38100">
              <a:solidFill>
                <a:srgbClr val="E1A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/>
            <p:cNvSpPr/>
            <p:nvPr/>
          </p:nvSpPr>
          <p:spPr>
            <a:xfrm>
              <a:off x="-116956" y="1890065"/>
              <a:ext cx="159488" cy="159488"/>
            </a:xfrm>
            <a:prstGeom prst="ellipse">
              <a:avLst/>
            </a:prstGeom>
            <a:solidFill>
              <a:srgbClr val="E1A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926419" y="1982086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公司企业文化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46527" y="1889752"/>
            <a:ext cx="1479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spc="300" dirty="0">
                <a:solidFill>
                  <a:srgbClr val="E1AD58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01</a:t>
            </a:r>
            <a:endParaRPr lang="zh-CN" altLang="en-US" sz="7200" spc="300" dirty="0">
              <a:solidFill>
                <a:srgbClr val="E1AD58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62987" y="0"/>
            <a:ext cx="1988288" cy="1648869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562987" y="3226030"/>
            <a:ext cx="1988288" cy="3631970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829" y="1741209"/>
            <a:ext cx="2679800" cy="3960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383259" y="3647930"/>
            <a:ext cx="3877985" cy="214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点击输入内容点击输入内容</a:t>
            </a:r>
          </a:p>
          <a:p>
            <a:pPr>
              <a:lnSpc>
                <a:spcPts val="32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点击输入内容点击输入内容</a:t>
            </a:r>
          </a:p>
          <a:p>
            <a:pPr>
              <a:lnSpc>
                <a:spcPts val="32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点击输入内容点击输入内容点击输入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>
              <a:lnSpc>
                <a:spcPts val="32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点击输入内容点击输入内容点击输入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>
              <a:lnSpc>
                <a:spcPts val="32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点击输入内容点击输入内容点击输入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849504" y="689066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公司企业文化</a:t>
            </a:r>
          </a:p>
        </p:txBody>
      </p:sp>
      <p:sp>
        <p:nvSpPr>
          <p:cNvPr id="19" name="矩形 18"/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2766"/>
            <a:ext cx="7011008" cy="473090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830186" y="2179672"/>
            <a:ext cx="5058435" cy="946295"/>
            <a:chOff x="5830186" y="2232837"/>
            <a:chExt cx="5058435" cy="946295"/>
          </a:xfrm>
        </p:grpSpPr>
        <p:sp>
          <p:nvSpPr>
            <p:cNvPr id="6" name="平行四边形 5"/>
            <p:cNvSpPr/>
            <p:nvPr/>
          </p:nvSpPr>
          <p:spPr>
            <a:xfrm>
              <a:off x="5830186" y="2232837"/>
              <a:ext cx="1623238" cy="946295"/>
            </a:xfrm>
            <a:prstGeom prst="parallelogram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626189" y="2293890"/>
              <a:ext cx="3262432" cy="885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  <a:p>
              <a:pPr>
                <a:lnSpc>
                  <a:spcPts val="32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463579" y="3643542"/>
            <a:ext cx="5058435" cy="946295"/>
            <a:chOff x="5830186" y="2232837"/>
            <a:chExt cx="5058435" cy="946295"/>
          </a:xfrm>
        </p:grpSpPr>
        <p:sp>
          <p:nvSpPr>
            <p:cNvPr id="22" name="平行四边形 21"/>
            <p:cNvSpPr/>
            <p:nvPr/>
          </p:nvSpPr>
          <p:spPr>
            <a:xfrm>
              <a:off x="5830186" y="2232837"/>
              <a:ext cx="1623238" cy="946295"/>
            </a:xfrm>
            <a:prstGeom prst="parallelogram">
              <a:avLst/>
            </a:prstGeom>
            <a:solidFill>
              <a:schemeClr val="bg1"/>
            </a:solidFill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F6BD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b="1" dirty="0">
                <a:solidFill>
                  <a:srgbClr val="F6BD2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26189" y="2293890"/>
              <a:ext cx="3262432" cy="885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  <a:p>
              <a:pPr>
                <a:lnSpc>
                  <a:spcPts val="32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096971" y="5107413"/>
            <a:ext cx="5058435" cy="946295"/>
            <a:chOff x="5830186" y="2232837"/>
            <a:chExt cx="5058435" cy="946295"/>
          </a:xfrm>
        </p:grpSpPr>
        <p:sp>
          <p:nvSpPr>
            <p:cNvPr id="28" name="平行四边形 27"/>
            <p:cNvSpPr/>
            <p:nvPr/>
          </p:nvSpPr>
          <p:spPr>
            <a:xfrm>
              <a:off x="5830186" y="2232837"/>
              <a:ext cx="1623238" cy="946295"/>
            </a:xfrm>
            <a:prstGeom prst="parallelogram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626189" y="2293890"/>
              <a:ext cx="3262432" cy="885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  <a:p>
              <a:pPr>
                <a:lnSpc>
                  <a:spcPts val="32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063257" y="2035928"/>
            <a:ext cx="4505518" cy="1507000"/>
            <a:chOff x="1063257" y="2035928"/>
            <a:chExt cx="4505518" cy="1507000"/>
          </a:xfrm>
        </p:grpSpPr>
        <p:sp>
          <p:nvSpPr>
            <p:cNvPr id="3" name="矩形 2"/>
            <p:cNvSpPr/>
            <p:nvPr/>
          </p:nvSpPr>
          <p:spPr>
            <a:xfrm>
              <a:off x="1063257" y="2458602"/>
              <a:ext cx="3976576" cy="1020722"/>
            </a:xfrm>
            <a:prstGeom prst="rect">
              <a:avLst/>
            </a:prstGeom>
            <a:noFill/>
            <a:ln w="254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8962" y="2035928"/>
              <a:ext cx="1019813" cy="1507000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35265" y="2548784"/>
              <a:ext cx="3262432" cy="840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  <a:p>
              <a:pPr algn="r"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63257" y="4290468"/>
            <a:ext cx="4351167" cy="1743500"/>
            <a:chOff x="1063257" y="4290468"/>
            <a:chExt cx="4351167" cy="1743500"/>
          </a:xfrm>
        </p:grpSpPr>
        <p:sp>
          <p:nvSpPr>
            <p:cNvPr id="14" name="矩形 13"/>
            <p:cNvSpPr/>
            <p:nvPr/>
          </p:nvSpPr>
          <p:spPr>
            <a:xfrm>
              <a:off x="1063257" y="4842324"/>
              <a:ext cx="3976576" cy="1020722"/>
            </a:xfrm>
            <a:prstGeom prst="rect">
              <a:avLst/>
            </a:prstGeom>
            <a:noFill/>
            <a:ln w="254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335265" y="4932506"/>
              <a:ext cx="3262432" cy="840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  <a:p>
              <a:pPr algn="r"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3311" y="4290468"/>
              <a:ext cx="711113" cy="1743500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6623225" y="2035928"/>
            <a:ext cx="4505518" cy="1463000"/>
            <a:chOff x="6623225" y="2035928"/>
            <a:chExt cx="4505518" cy="1463000"/>
          </a:xfrm>
        </p:grpSpPr>
        <p:sp>
          <p:nvSpPr>
            <p:cNvPr id="21" name="矩形 20"/>
            <p:cNvSpPr/>
            <p:nvPr/>
          </p:nvSpPr>
          <p:spPr>
            <a:xfrm>
              <a:off x="7152167" y="2458602"/>
              <a:ext cx="3976576" cy="1020722"/>
            </a:xfrm>
            <a:prstGeom prst="rect">
              <a:avLst/>
            </a:prstGeom>
            <a:noFill/>
            <a:ln w="254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583670" y="2548784"/>
              <a:ext cx="3262432" cy="840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  <a:p>
              <a:pPr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3225" y="2035928"/>
              <a:ext cx="1019813" cy="1463000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6777578" y="4290468"/>
            <a:ext cx="4351165" cy="1782000"/>
            <a:chOff x="6777578" y="4290468"/>
            <a:chExt cx="4351165" cy="1782000"/>
          </a:xfrm>
        </p:grpSpPr>
        <p:sp>
          <p:nvSpPr>
            <p:cNvPr id="26" name="矩形 25"/>
            <p:cNvSpPr/>
            <p:nvPr/>
          </p:nvSpPr>
          <p:spPr>
            <a:xfrm>
              <a:off x="7152167" y="4842324"/>
              <a:ext cx="3976576" cy="1020722"/>
            </a:xfrm>
            <a:prstGeom prst="rect">
              <a:avLst/>
            </a:prstGeom>
            <a:noFill/>
            <a:ln w="254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83670" y="4932506"/>
              <a:ext cx="3262432" cy="840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  <a:p>
              <a:pPr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77578" y="4290468"/>
              <a:ext cx="760725" cy="1782000"/>
            </a:xfrm>
            <a:prstGeom prst="rect">
              <a:avLst/>
            </a:prstGeom>
          </p:spPr>
        </p:pic>
      </p:grpSp>
      <p:sp>
        <p:nvSpPr>
          <p:cNvPr id="28" name="椭圆 27"/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>
            <a:stCxn id="28" idx="2"/>
            <a:endCxn id="30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4849504" y="689066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公司企业文化</a:t>
            </a:r>
          </a:p>
        </p:txBody>
      </p:sp>
      <p:sp>
        <p:nvSpPr>
          <p:cNvPr id="32" name="矩形 31"/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/>
          <p:cNvCxnSpPr>
            <a:stCxn id="33" idx="2"/>
            <a:endCxn id="3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546" y="2289931"/>
            <a:ext cx="10018906" cy="356860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150274" y="5447111"/>
            <a:ext cx="2031325" cy="74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053433" y="5447110"/>
            <a:ext cx="2031325" cy="74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08059" y="1907753"/>
            <a:ext cx="2031325" cy="74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54593" y="1907753"/>
            <a:ext cx="2031325" cy="74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901127" y="1907752"/>
            <a:ext cx="2031325" cy="74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21" name="椭圆 20"/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>
            <a:stCxn id="21" idx="2"/>
            <a:endCxn id="26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849504" y="689066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公司企业文化</a:t>
            </a:r>
          </a:p>
        </p:txBody>
      </p:sp>
      <p:sp>
        <p:nvSpPr>
          <p:cNvPr id="28" name="矩形 27"/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>
            <a:stCxn id="29" idx="2"/>
            <a:endCxn id="31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43" y="2120992"/>
            <a:ext cx="10277714" cy="241727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45026" y="4860265"/>
            <a:ext cx="203132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49240" y="4860265"/>
            <a:ext cx="203132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442821" y="4860265"/>
            <a:ext cx="203132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126282" y="4860265"/>
            <a:ext cx="203132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ctr">
              <a:lnSpc>
                <a:spcPts val="26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点击输入内容点击</a:t>
            </a:r>
          </a:p>
        </p:txBody>
      </p:sp>
      <p:sp>
        <p:nvSpPr>
          <p:cNvPr id="20" name="椭圆 19"/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>
            <a:stCxn id="20" idx="2"/>
            <a:endCxn id="22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4849504" y="689066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公司企业文化</a:t>
            </a:r>
          </a:p>
        </p:txBody>
      </p:sp>
      <p:sp>
        <p:nvSpPr>
          <p:cNvPr id="27" name="矩形 26"/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>
            <a:stCxn id="28" idx="2"/>
            <a:endCxn id="3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730" y="1778827"/>
            <a:ext cx="6901270" cy="459678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780065" y="2179672"/>
            <a:ext cx="5024771" cy="946295"/>
            <a:chOff x="1780065" y="2179672"/>
            <a:chExt cx="5024771" cy="946295"/>
          </a:xfrm>
        </p:grpSpPr>
        <p:sp>
          <p:nvSpPr>
            <p:cNvPr id="20" name="平行四边形 19"/>
            <p:cNvSpPr/>
            <p:nvPr/>
          </p:nvSpPr>
          <p:spPr>
            <a:xfrm>
              <a:off x="5290729" y="2179672"/>
              <a:ext cx="1514107" cy="946295"/>
            </a:xfrm>
            <a:prstGeom prst="parallelogram">
              <a:avLst>
                <a:gd name="adj" fmla="val 22753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80065" y="2210198"/>
              <a:ext cx="3262432" cy="885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  <a:p>
              <a:pPr>
                <a:lnSpc>
                  <a:spcPts val="32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366897" y="3638069"/>
            <a:ext cx="5024771" cy="946295"/>
            <a:chOff x="1780065" y="2179672"/>
            <a:chExt cx="5024771" cy="946295"/>
          </a:xfrm>
        </p:grpSpPr>
        <p:sp>
          <p:nvSpPr>
            <p:cNvPr id="26" name="平行四边形 25"/>
            <p:cNvSpPr/>
            <p:nvPr/>
          </p:nvSpPr>
          <p:spPr>
            <a:xfrm>
              <a:off x="5290729" y="2179672"/>
              <a:ext cx="1514107" cy="946295"/>
            </a:xfrm>
            <a:prstGeom prst="parallelogram">
              <a:avLst>
                <a:gd name="adj" fmla="val 22753"/>
              </a:avLst>
            </a:prstGeom>
            <a:solidFill>
              <a:schemeClr val="bg1"/>
            </a:solidFill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rgbClr val="F6BD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b="1" dirty="0">
                <a:solidFill>
                  <a:srgbClr val="F6BD2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780065" y="2210198"/>
              <a:ext cx="3262432" cy="885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  <a:p>
              <a:pPr>
                <a:lnSpc>
                  <a:spcPts val="32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53730" y="5096465"/>
            <a:ext cx="5024771" cy="946295"/>
            <a:chOff x="1780065" y="2179672"/>
            <a:chExt cx="5024771" cy="946295"/>
          </a:xfrm>
        </p:grpSpPr>
        <p:sp>
          <p:nvSpPr>
            <p:cNvPr id="29" name="平行四边形 28"/>
            <p:cNvSpPr/>
            <p:nvPr/>
          </p:nvSpPr>
          <p:spPr>
            <a:xfrm>
              <a:off x="5290729" y="2179672"/>
              <a:ext cx="1514107" cy="946295"/>
            </a:xfrm>
            <a:prstGeom prst="parallelogram">
              <a:avLst>
                <a:gd name="adj" fmla="val 22753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780065" y="2210198"/>
              <a:ext cx="3262432" cy="885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  <a:p>
              <a:pPr>
                <a:lnSpc>
                  <a:spcPts val="32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苹方 常规" panose="020B0300000000000000" pitchFamily="34" charset="-122"/>
                  <a:ea typeface="苹方 常规" panose="020B0300000000000000" pitchFamily="34" charset="-122"/>
                </a:rPr>
                <a:t>点击输入内容点击输入内容</a:t>
              </a:r>
            </a:p>
          </p:txBody>
        </p:sp>
      </p:grpSp>
      <p:sp>
        <p:nvSpPr>
          <p:cNvPr id="31" name="椭圆 30"/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/>
          <p:cNvCxnSpPr>
            <a:stCxn id="31" idx="2"/>
            <a:endCxn id="33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4849504" y="689066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公司企业文化</a:t>
            </a:r>
          </a:p>
        </p:txBody>
      </p:sp>
      <p:sp>
        <p:nvSpPr>
          <p:cNvPr id="35" name="矩形 34"/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stCxn id="36" idx="2"/>
            <a:endCxn id="38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8282773" y="1581721"/>
            <a:ext cx="159488" cy="159488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>
            <a:endCxn id="5" idx="6"/>
          </p:cNvCxnSpPr>
          <p:nvPr/>
        </p:nvCxnSpPr>
        <p:spPr>
          <a:xfrm flipH="1">
            <a:off x="956933" y="1661465"/>
            <a:ext cx="7325842" cy="0"/>
          </a:xfrm>
          <a:prstGeom prst="line">
            <a:avLst/>
          </a:prstGeom>
          <a:ln w="381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797445" y="1581721"/>
            <a:ext cx="159488" cy="159488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8282774" y="3158883"/>
            <a:ext cx="159488" cy="159488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>
            <a:endCxn id="12" idx="6"/>
          </p:cNvCxnSpPr>
          <p:nvPr/>
        </p:nvCxnSpPr>
        <p:spPr>
          <a:xfrm flipH="1">
            <a:off x="956934" y="3238627"/>
            <a:ext cx="7325842" cy="0"/>
          </a:xfrm>
          <a:prstGeom prst="line">
            <a:avLst/>
          </a:prstGeom>
          <a:ln w="381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797446" y="3158883"/>
            <a:ext cx="159488" cy="159488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926422" y="1982086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公司规章制度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46527" y="1889752"/>
            <a:ext cx="1479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spc="300" dirty="0">
                <a:solidFill>
                  <a:srgbClr val="8CC5DF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02</a:t>
            </a:r>
            <a:endParaRPr lang="zh-CN" altLang="en-US" sz="7200" spc="300" dirty="0">
              <a:solidFill>
                <a:srgbClr val="8CC5DF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62987" y="0"/>
            <a:ext cx="1988288" cy="1648869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562987" y="3226030"/>
            <a:ext cx="1988288" cy="3631970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383259" y="3647930"/>
            <a:ext cx="428835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ts val="3200"/>
              </a:lnSpc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苹方 常规" panose="020B0300000000000000" pitchFamily="34" charset="-122"/>
                <a:ea typeface="苹方 常规" panose="020B0300000000000000" pitchFamily="34" charset="-122"/>
              </a:defRPr>
            </a:lvl1pPr>
          </a:lstStyle>
          <a:p>
            <a:r>
              <a:rPr lang="zh-CN" altLang="en-US" dirty="0"/>
              <a:t>点击输入内容点击输入内容</a:t>
            </a:r>
          </a:p>
          <a:p>
            <a:r>
              <a:rPr lang="zh-CN" altLang="en-US" dirty="0"/>
              <a:t>点击输入内容点击输入内容</a:t>
            </a:r>
          </a:p>
          <a:p>
            <a:r>
              <a:rPr lang="zh-CN" altLang="en-US" dirty="0"/>
              <a:t>点击输入内容点击输入内容点击输入</a:t>
            </a:r>
            <a:endParaRPr lang="en-US" altLang="zh-CN" dirty="0"/>
          </a:p>
          <a:p>
            <a:r>
              <a:rPr lang="zh-CN" altLang="en-US" dirty="0"/>
              <a:t>点击输入内容点击输入内容点击输入</a:t>
            </a:r>
            <a:endParaRPr lang="en-US" altLang="zh-CN" dirty="0"/>
          </a:p>
          <a:p>
            <a:r>
              <a:rPr lang="zh-CN" altLang="en-US" dirty="0"/>
              <a:t>点击输入内容点击输入内容点击输入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620" y="1355724"/>
            <a:ext cx="1809446" cy="4436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1086</Words>
  <Application>Microsoft Office PowerPoint</Application>
  <PresentationFormat>宽屏</PresentationFormat>
  <Paragraphs>255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 Light</vt:lpstr>
      <vt:lpstr>汉仪雅酷黑W</vt:lpstr>
      <vt:lpstr>苹方 常规</vt:lpstr>
      <vt:lpstr>苹方 中等</vt:lpstr>
      <vt:lpstr>Arial</vt:lpstr>
      <vt:lpstr>等线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188</cp:revision>
  <dcterms:created xsi:type="dcterms:W3CDTF">2018-03-07T13:05:00Z</dcterms:created>
  <dcterms:modified xsi:type="dcterms:W3CDTF">2021-01-05T13:46:50Z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