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2" r:id="rId3"/>
    <p:sldId id="263" r:id="rId4"/>
    <p:sldId id="257" r:id="rId5"/>
    <p:sldId id="273" r:id="rId6"/>
    <p:sldId id="274" r:id="rId7"/>
    <p:sldId id="264" r:id="rId8"/>
    <p:sldId id="258" r:id="rId9"/>
    <p:sldId id="271" r:id="rId10"/>
    <p:sldId id="272" r:id="rId11"/>
    <p:sldId id="265" r:id="rId12"/>
    <p:sldId id="266" r:id="rId13"/>
    <p:sldId id="270" r:id="rId14"/>
    <p:sldId id="267" r:id="rId15"/>
    <p:sldId id="268" r:id="rId16"/>
    <p:sldId id="269" r:id="rId17"/>
    <p:sldId id="27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A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4" d="100"/>
          <a:sy n="114"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gradFill>
                <a:gsLst>
                  <a:gs pos="0">
                    <a:srgbClr val="00B0F0"/>
                  </a:gs>
                  <a:gs pos="100000">
                    <a:srgbClr val="1C46F2"/>
                  </a:gs>
                </a:gsLst>
                <a:lin ang="2700000" scaled="1"/>
              </a:gradFill>
              <a:ln w="19050">
                <a:noFill/>
              </a:ln>
              <a:effectLst/>
            </c:spPr>
            <c:extLst>
              <c:ext xmlns:c16="http://schemas.microsoft.com/office/drawing/2014/chart" uri="{C3380CC4-5D6E-409C-BE32-E72D297353CC}">
                <c16:uniqueId val="{00000001-B8F5-4EB7-B304-CD0157342187}"/>
              </c:ext>
            </c:extLst>
          </c:dPt>
          <c:dPt>
            <c:idx val="1"/>
            <c:bubble3D val="0"/>
            <c:spPr>
              <a:solidFill>
                <a:srgbClr val="D5D5D5"/>
              </a:solidFill>
              <a:ln w="19050">
                <a:noFill/>
              </a:ln>
              <a:effectLst/>
            </c:spPr>
            <c:extLst>
              <c:ext xmlns:c16="http://schemas.microsoft.com/office/drawing/2014/chart" uri="{C3380CC4-5D6E-409C-BE32-E72D297353CC}">
                <c16:uniqueId val="{00000003-B8F5-4EB7-B304-CD0157342187}"/>
              </c:ext>
            </c:extLst>
          </c:dPt>
          <c:cat>
            <c:strRef>
              <c:f>Sheet1!$A$2:$A$3</c:f>
              <c:strCache>
                <c:ptCount val="2"/>
                <c:pt idx="0">
                  <c:v>第一季度</c:v>
                </c:pt>
                <c:pt idx="1">
                  <c:v>第二季度</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B8F5-4EB7-B304-CD015734218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gradFill>
                <a:gsLst>
                  <a:gs pos="0">
                    <a:srgbClr val="00B0F0"/>
                  </a:gs>
                  <a:gs pos="100000">
                    <a:srgbClr val="1C46F2"/>
                  </a:gs>
                </a:gsLst>
                <a:lin ang="2700000" scaled="1"/>
              </a:gradFill>
              <a:ln w="19050">
                <a:noFill/>
              </a:ln>
              <a:effectLst/>
            </c:spPr>
            <c:extLst>
              <c:ext xmlns:c16="http://schemas.microsoft.com/office/drawing/2014/chart" uri="{C3380CC4-5D6E-409C-BE32-E72D297353CC}">
                <c16:uniqueId val="{00000001-626D-40C5-9FD3-FFD23A2A12C1}"/>
              </c:ext>
            </c:extLst>
          </c:dPt>
          <c:dPt>
            <c:idx val="1"/>
            <c:bubble3D val="0"/>
            <c:spPr>
              <a:solidFill>
                <a:srgbClr val="D5D5D5"/>
              </a:solidFill>
              <a:ln w="19050">
                <a:noFill/>
              </a:ln>
              <a:effectLst/>
            </c:spPr>
            <c:extLst>
              <c:ext xmlns:c16="http://schemas.microsoft.com/office/drawing/2014/chart" uri="{C3380CC4-5D6E-409C-BE32-E72D297353CC}">
                <c16:uniqueId val="{00000003-626D-40C5-9FD3-FFD23A2A12C1}"/>
              </c:ext>
            </c:extLst>
          </c:dPt>
          <c:cat>
            <c:strRef>
              <c:f>Sheet1!$A$2:$A$3</c:f>
              <c:strCache>
                <c:ptCount val="2"/>
                <c:pt idx="0">
                  <c:v>第一季度</c:v>
                </c:pt>
                <c:pt idx="1">
                  <c:v>第二季度</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626D-40C5-9FD3-FFD23A2A12C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37650227932E-2"/>
          <c:y val="6.8593371986367294E-2"/>
          <c:w val="0.88268648984666398"/>
          <c:h val="0.83820718032469099"/>
        </c:manualLayout>
      </c:layout>
      <c:lineChart>
        <c:grouping val="standard"/>
        <c:varyColors val="0"/>
        <c:ser>
          <c:idx val="0"/>
          <c:order val="0"/>
          <c:tx>
            <c:strRef>
              <c:f>Sheet1!$B$1</c:f>
              <c:strCache>
                <c:ptCount val="1"/>
                <c:pt idx="0">
                  <c:v>系列 2</c:v>
                </c:pt>
              </c:strCache>
            </c:strRef>
          </c:tx>
          <c:spPr>
            <a:ln w="28575" cap="rnd">
              <a:gradFill flip="none" rotWithShape="1">
                <a:gsLst>
                  <a:gs pos="0">
                    <a:srgbClr val="00AFEF"/>
                  </a:gs>
                  <a:gs pos="100000">
                    <a:srgbClr val="0070C0"/>
                  </a:gs>
                </a:gsLst>
                <a:lin ang="2700000" scaled="1"/>
                <a:tileRect/>
              </a:gradFill>
              <a:round/>
            </a:ln>
            <a:effectLst/>
          </c:spPr>
          <c:marker>
            <c:symbol val="circle"/>
            <c:size val="9"/>
            <c:spPr>
              <a:solidFill>
                <a:srgbClr val="021B79"/>
              </a:solidFill>
              <a:ln w="28575">
                <a:solidFill>
                  <a:schemeClr val="bg1"/>
                </a:solidFill>
              </a:ln>
              <a:effectLst/>
              <a:scene3d>
                <a:camera prst="orthographicFront"/>
                <a:lightRig rig="threePt" dir="t"/>
              </a:scene3d>
              <a:sp3d>
                <a:bevelT w="25400" h="6350" prst="angle"/>
              </a:sp3d>
            </c:spPr>
          </c:marker>
          <c:dLbls>
            <c:dLbl>
              <c:idx val="0"/>
              <c:delete val="1"/>
              <c:extLst>
                <c:ext xmlns:c15="http://schemas.microsoft.com/office/drawing/2012/chart" uri="{CE6537A1-D6FC-4f65-9D91-7224C49458BB}"/>
                <c:ext xmlns:c16="http://schemas.microsoft.com/office/drawing/2014/chart" uri="{C3380CC4-5D6E-409C-BE32-E72D297353CC}">
                  <c16:uniqueId val="{00000000-A08C-4E49-B258-C2130B21F688}"/>
                </c:ext>
              </c:extLst>
            </c:dLbl>
            <c:dLbl>
              <c:idx val="1"/>
              <c:delete val="1"/>
              <c:extLst>
                <c:ext xmlns:c15="http://schemas.microsoft.com/office/drawing/2012/chart" uri="{CE6537A1-D6FC-4f65-9D91-7224C49458BB}"/>
                <c:ext xmlns:c16="http://schemas.microsoft.com/office/drawing/2014/chart" uri="{C3380CC4-5D6E-409C-BE32-E72D297353CC}">
                  <c16:uniqueId val="{00000001-A08C-4E49-B258-C2130B21F688}"/>
                </c:ext>
              </c:extLst>
            </c:dLbl>
            <c:dLbl>
              <c:idx val="2"/>
              <c:delete val="1"/>
              <c:extLst>
                <c:ext xmlns:c15="http://schemas.microsoft.com/office/drawing/2012/chart" uri="{CE6537A1-D6FC-4f65-9D91-7224C49458BB}"/>
                <c:ext xmlns:c16="http://schemas.microsoft.com/office/drawing/2014/chart" uri="{C3380CC4-5D6E-409C-BE32-E72D297353CC}">
                  <c16:uniqueId val="{00000002-A08C-4E49-B258-C2130B21F688}"/>
                </c:ext>
              </c:extLst>
            </c:dLbl>
            <c:dLbl>
              <c:idx val="3"/>
              <c:delete val="1"/>
              <c:extLst>
                <c:ext xmlns:c15="http://schemas.microsoft.com/office/drawing/2012/chart" uri="{CE6537A1-D6FC-4f65-9D91-7224C49458BB}"/>
                <c:ext xmlns:c16="http://schemas.microsoft.com/office/drawing/2014/chart" uri="{C3380CC4-5D6E-409C-BE32-E72D297353CC}">
                  <c16:uniqueId val="{00000003-A08C-4E49-B258-C2130B21F688}"/>
                </c:ext>
              </c:extLst>
            </c:dLbl>
            <c:dLbl>
              <c:idx val="4"/>
              <c:delete val="1"/>
              <c:extLst>
                <c:ext xmlns:c15="http://schemas.microsoft.com/office/drawing/2012/chart" uri="{CE6537A1-D6FC-4f65-9D91-7224C49458BB}"/>
                <c:ext xmlns:c16="http://schemas.microsoft.com/office/drawing/2014/chart" uri="{C3380CC4-5D6E-409C-BE32-E72D297353CC}">
                  <c16:uniqueId val="{00000004-A08C-4E49-B258-C2130B21F688}"/>
                </c:ext>
              </c:extLst>
            </c:dLbl>
            <c:dLbl>
              <c:idx val="5"/>
              <c:delete val="1"/>
              <c:extLst>
                <c:ext xmlns:c15="http://schemas.microsoft.com/office/drawing/2012/chart" uri="{CE6537A1-D6FC-4f65-9D91-7224C49458BB}"/>
                <c:ext xmlns:c16="http://schemas.microsoft.com/office/drawing/2014/chart" uri="{C3380CC4-5D6E-409C-BE32-E72D297353CC}">
                  <c16:uniqueId val="{00000005-A08C-4E49-B258-C2130B21F688}"/>
                </c:ext>
              </c:extLst>
            </c:dLbl>
            <c:dLbl>
              <c:idx val="6"/>
              <c:delete val="1"/>
              <c:extLst>
                <c:ext xmlns:c15="http://schemas.microsoft.com/office/drawing/2012/chart" uri="{CE6537A1-D6FC-4f65-9D91-7224C49458BB}"/>
                <c:ext xmlns:c16="http://schemas.microsoft.com/office/drawing/2014/chart" uri="{C3380CC4-5D6E-409C-BE32-E72D297353CC}">
                  <c16:uniqueId val="{00000006-A08C-4E49-B258-C2130B21F688}"/>
                </c:ext>
              </c:extLst>
            </c:dLbl>
            <c:dLbl>
              <c:idx val="7"/>
              <c:delete val="1"/>
              <c:extLst>
                <c:ext xmlns:c15="http://schemas.microsoft.com/office/drawing/2012/chart" uri="{CE6537A1-D6FC-4f65-9D91-7224C49458BB}"/>
                <c:ext xmlns:c16="http://schemas.microsoft.com/office/drawing/2014/chart" uri="{C3380CC4-5D6E-409C-BE32-E72D297353CC}">
                  <c16:uniqueId val="{00000007-A08C-4E49-B258-C2130B21F688}"/>
                </c:ext>
              </c:extLst>
            </c:dLbl>
            <c:dLbl>
              <c:idx val="8"/>
              <c:delete val="1"/>
              <c:extLst>
                <c:ext xmlns:c15="http://schemas.microsoft.com/office/drawing/2012/chart" uri="{CE6537A1-D6FC-4f65-9D91-7224C49458BB}"/>
                <c:ext xmlns:c16="http://schemas.microsoft.com/office/drawing/2014/chart" uri="{C3380CC4-5D6E-409C-BE32-E72D297353CC}">
                  <c16:uniqueId val="{00000008-A08C-4E49-B258-C2130B21F688}"/>
                </c:ext>
              </c:extLst>
            </c:dLbl>
            <c:dLbl>
              <c:idx val="9"/>
              <c:delete val="1"/>
              <c:extLst>
                <c:ext xmlns:c15="http://schemas.microsoft.com/office/drawing/2012/chart" uri="{CE6537A1-D6FC-4f65-9D91-7224C49458BB}"/>
                <c:ext xmlns:c16="http://schemas.microsoft.com/office/drawing/2014/chart" uri="{C3380CC4-5D6E-409C-BE32-E72D297353CC}">
                  <c16:uniqueId val="{00000009-A08C-4E49-B258-C2130B21F688}"/>
                </c:ext>
              </c:extLst>
            </c:dLbl>
            <c:dLbl>
              <c:idx val="10"/>
              <c:layout>
                <c:manualLayout>
                  <c:x val="-0.161347891106635"/>
                  <c:y val="-2.7237191973779301E-2"/>
                </c:manualLayout>
              </c:layout>
              <c:tx>
                <c:rich>
                  <a:bodyPr rot="0" spcFirstLastPara="1" vertOverflow="clip" horzOverflow="clip" vert="horz" wrap="square" lIns="36576" tIns="18288" rIns="36576" bIns="18288" anchor="ctr" anchorCtr="1">
                    <a:spAutoFit/>
                  </a:bodyPr>
                  <a:lstStyle/>
                  <a:p>
                    <a:fld id="{2569D841-588A-4BEC-BBE9-057377636D5F}" type="VALUE">
                      <a:rPr lang="zh-CN" altLang="en-US"/>
                      <a:pPr/>
                      <a:t>[值]</a:t>
                    </a:fld>
                    <a:endParaRPr lang="zh-CN" altLang="en-US"/>
                  </a:p>
                </c:rich>
              </c:tx>
              <c:spPr>
                <a:gradFill>
                  <a:gsLst>
                    <a:gs pos="0">
                      <a:srgbClr val="00AFEF"/>
                    </a:gs>
                    <a:gs pos="100000">
                      <a:srgbClr val="0070C0"/>
                    </a:gs>
                  </a:gsLst>
                  <a:lin ang="2700000" scaled="1"/>
                </a:grad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87752"/>
                        <a:gd name="adj2" fmla="val 17313"/>
                        <a:gd name="adj3" fmla="val 16667"/>
                      </a:avLst>
                    </a:prstGeom>
                  </c15:spPr>
                  <c15:layout>
                    <c:manualLayout>
                      <c:w val="0.103703534151254"/>
                      <c:h val="0.12348871063356701"/>
                    </c:manualLayout>
                  </c15:layout>
                  <c15:dlblFieldTable/>
                  <c15:showDataLabelsRange val="0"/>
                </c:ext>
                <c:ext xmlns:c16="http://schemas.microsoft.com/office/drawing/2014/chart" uri="{C3380CC4-5D6E-409C-BE32-E72D297353CC}">
                  <c16:uniqueId val="{0000000A-A08C-4E49-B258-C2130B21F688}"/>
                </c:ext>
              </c:extLst>
            </c:dLbl>
            <c:dLbl>
              <c:idx val="11"/>
              <c:delete val="1"/>
              <c:extLst>
                <c:ext xmlns:c15="http://schemas.microsoft.com/office/drawing/2012/chart" uri="{CE6537A1-D6FC-4f65-9D91-7224C49458BB}"/>
                <c:ext xmlns:c16="http://schemas.microsoft.com/office/drawing/2014/chart" uri="{C3380CC4-5D6E-409C-BE32-E72D297353CC}">
                  <c16:uniqueId val="{0000000B-A08C-4E49-B258-C2130B21F688}"/>
                </c:ext>
              </c:extLst>
            </c:dLbl>
            <c:spPr>
              <a:gradFill>
                <a:gsLst>
                  <a:gs pos="0">
                    <a:srgbClr val="396AFC"/>
                  </a:gs>
                  <a:gs pos="100000">
                    <a:srgbClr val="2948FF"/>
                  </a:gs>
                </a:gsLst>
                <a:lin ang="2700000" scaled="1"/>
              </a:grad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7.0000000000000007E-2</c:v>
                </c:pt>
                <c:pt idx="6">
                  <c:v>0.5</c:v>
                </c:pt>
                <c:pt idx="7">
                  <c:v>0.2</c:v>
                </c:pt>
                <c:pt idx="8">
                  <c:v>0.73</c:v>
                </c:pt>
                <c:pt idx="9">
                  <c:v>0.22</c:v>
                </c:pt>
                <c:pt idx="10">
                  <c:v>0.97</c:v>
                </c:pt>
                <c:pt idx="11">
                  <c:v>7.0000000000000007E-2</c:v>
                </c:pt>
              </c:numCache>
            </c:numRef>
          </c:val>
          <c:smooth val="1"/>
          <c:extLst>
            <c:ext xmlns:c16="http://schemas.microsoft.com/office/drawing/2014/chart" uri="{C3380CC4-5D6E-409C-BE32-E72D297353CC}">
              <c16:uniqueId val="{0000000C-A08C-4E49-B258-C2130B21F688}"/>
            </c:ext>
          </c:extLst>
        </c:ser>
        <c:dLbls>
          <c:showLegendKey val="0"/>
          <c:showVal val="0"/>
          <c:showCatName val="0"/>
          <c:showSerName val="0"/>
          <c:showPercent val="0"/>
          <c:showBubbleSize val="0"/>
        </c:dLbls>
        <c:marker val="1"/>
        <c:smooth val="0"/>
        <c:axId val="964901760"/>
        <c:axId val="964902320"/>
      </c:lineChart>
      <c:catAx>
        <c:axId val="9649017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endParaRPr lang="zh-CN"/>
          </a:p>
        </c:txPr>
        <c:crossAx val="964902320"/>
        <c:crosses val="autoZero"/>
        <c:auto val="1"/>
        <c:lblAlgn val="ctr"/>
        <c:lblOffset val="100"/>
        <c:noMultiLvlLbl val="0"/>
      </c:catAx>
      <c:valAx>
        <c:axId val="964902320"/>
        <c:scaling>
          <c:orientation val="minMax"/>
          <c:max val="1"/>
        </c:scaling>
        <c:delete val="0"/>
        <c:axPos val="l"/>
        <c:majorGridlines>
          <c:spPr>
            <a:ln w="9525" cap="flat" cmpd="sng" algn="ctr">
              <a:solidFill>
                <a:schemeClr val="bg1">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endParaRPr lang="zh-CN"/>
          </a:p>
        </c:txPr>
        <c:crossAx val="964901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solidFill>
            <a:schemeClr val="tx1">
              <a:lumMod val="75000"/>
              <a:lumOff val="25000"/>
            </a:schemeClr>
          </a:solidFill>
          <a:latin typeface="思源黑体 CN Light" panose="020B0300000000000000" pitchFamily="34" charset="-122"/>
          <a:ea typeface="思源黑体 CN Light" panose="020B0300000000000000" pitchFamily="34" charset="-122"/>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83A08D2D-1939-4A19-86FE-CDC69A20543F}"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8E84D05-83D3-4980-8681-2BFD4D26AE7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Bold" panose="020B0800000000000000" pitchFamily="34" charset="-122"/>
              </a:defRPr>
            </a:lvl1pPr>
          </a:lstStyle>
          <a:p>
            <a:fld id="{D997B5FA-0921-464F-AAE1-844C04324D75}"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Bold" panose="020B08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Bold" panose="020B0800000000000000" pitchFamily="34" charset="-122"/>
              </a:defRPr>
            </a:lvl1pPr>
          </a:lstStyle>
          <a:p>
            <a:fld id="{565CE74E-AB26-4998-AD42-012C4C1AD07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思源黑体 CN Bold" panose="020B08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a:off x="895598"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a:off x="0" y="1848075"/>
            <a:ext cx="12192000" cy="3292928"/>
          </a:xfrm>
          <a:prstGeom prst="rect">
            <a:avLst/>
          </a:prstGeom>
          <a:gradFill flip="none" rotWithShape="1">
            <a:gsLst>
              <a:gs pos="0">
                <a:srgbClr val="00B0F0"/>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6" name="文字方塊 12"/>
          <p:cNvSpPr txBox="1"/>
          <p:nvPr/>
        </p:nvSpPr>
        <p:spPr>
          <a:xfrm>
            <a:off x="740259" y="1938031"/>
            <a:ext cx="5210969" cy="1862048"/>
          </a:xfrm>
          <a:prstGeom prst="rect">
            <a:avLst/>
          </a:prstGeom>
          <a:noFill/>
        </p:spPr>
        <p:txBody>
          <a:bodyPr wrap="square" rtlCol="0">
            <a:spAutoFit/>
          </a:bodyPr>
          <a:lstStyle/>
          <a:p>
            <a:r>
              <a:rPr lang="en-US" altLang="zh-HK" sz="11500" dirty="0">
                <a:solidFill>
                  <a:prstClr val="white">
                    <a:alpha val="11000"/>
                  </a:prstClr>
                </a:solidFill>
                <a:latin typeface="胡晓波男神体" panose="02010600030101010101" pitchFamily="2" charset="-122"/>
                <a:ea typeface="胡晓波男神体" panose="02010600030101010101" pitchFamily="2" charset="-122"/>
                <a:cs typeface="胡晓波男神体" panose="02010600030101010101" pitchFamily="2" charset="-122"/>
              </a:rPr>
              <a:t>20XX</a:t>
            </a:r>
            <a:endParaRPr lang="zh-HK" altLang="en-US" sz="11500" dirty="0">
              <a:solidFill>
                <a:prstClr val="white">
                  <a:alpha val="11000"/>
                </a:prst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 name="文本框 113"/>
          <p:cNvSpPr txBox="1"/>
          <p:nvPr/>
        </p:nvSpPr>
        <p:spPr bwMode="auto">
          <a:xfrm>
            <a:off x="754900" y="2731281"/>
            <a:ext cx="6819720" cy="9233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5400" b="0" dirty="0">
                <a:solidFill>
                  <a:prstClr val="white"/>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sym typeface="思源黑体 CN Normal" panose="020B0400000000000000" pitchFamily="34" charset="-122"/>
              </a:rPr>
              <a:t>新人入职培训宣讲</a:t>
            </a:r>
          </a:p>
        </p:txBody>
      </p:sp>
      <p:sp>
        <p:nvSpPr>
          <p:cNvPr id="8" name="矩形 7"/>
          <p:cNvSpPr/>
          <p:nvPr/>
        </p:nvSpPr>
        <p:spPr>
          <a:xfrm>
            <a:off x="784225" y="3716167"/>
            <a:ext cx="6313721" cy="276999"/>
          </a:xfrm>
          <a:prstGeom prst="rect">
            <a:avLst/>
          </a:prstGeom>
        </p:spPr>
        <p:txBody>
          <a:bodyPr wrap="square">
            <a:spAutoFit/>
          </a:bodyPr>
          <a:lstStyle/>
          <a:p>
            <a:pPr algn="dist"/>
            <a:r>
              <a:rPr lang="en-US" altLang="zh-CN" sz="1200" dirty="0">
                <a:solidFill>
                  <a:prstClr val="white"/>
                </a:solidFill>
                <a:latin typeface="思源黑体 CN Light" panose="020B0300000000000000" pitchFamily="34" charset="-122"/>
                <a:ea typeface="思源黑体 CN Light" panose="020B0300000000000000" pitchFamily="34" charset="-122"/>
              </a:rPr>
              <a:t>INTRODUCTION OF NEW EMPLOYEES</a:t>
            </a:r>
            <a:endParaRPr lang="zh-CN" altLang="en-US" sz="1200" dirty="0">
              <a:solidFill>
                <a:prstClr val="white"/>
              </a:solidFill>
              <a:latin typeface="思源黑体 CN Light" panose="020B0300000000000000" pitchFamily="34" charset="-122"/>
              <a:ea typeface="思源黑体 CN Light" panose="020B0300000000000000" pitchFamily="34" charset="-122"/>
            </a:endParaRPr>
          </a:p>
        </p:txBody>
      </p:sp>
      <p:grpSp>
        <p:nvGrpSpPr>
          <p:cNvPr id="2" name="组合 1"/>
          <p:cNvGrpSpPr/>
          <p:nvPr/>
        </p:nvGrpSpPr>
        <p:grpSpPr>
          <a:xfrm>
            <a:off x="829944" y="4294690"/>
            <a:ext cx="3230327" cy="369332"/>
            <a:chOff x="913216" y="4243166"/>
            <a:chExt cx="3989568" cy="369332"/>
          </a:xfrm>
        </p:grpSpPr>
        <p:sp>
          <p:nvSpPr>
            <p:cNvPr id="15" name="矩形: 圓角 23"/>
            <p:cNvSpPr/>
            <p:nvPr/>
          </p:nvSpPr>
          <p:spPr>
            <a:xfrm>
              <a:off x="913216" y="4243166"/>
              <a:ext cx="3989568" cy="369332"/>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6" name="TextBox 7"/>
            <p:cNvSpPr>
              <a:spLocks noChangeArrowheads="1"/>
            </p:cNvSpPr>
            <p:nvPr/>
          </p:nvSpPr>
          <p:spPr bwMode="auto">
            <a:xfrm>
              <a:off x="1088663" y="4335499"/>
              <a:ext cx="3638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200">
                  <a:latin typeface="思源黑体 CN Light" panose="020B0300000000000000" pitchFamily="34" charset="-122"/>
                  <a:ea typeface="思源黑体 CN Light" panose="020B0300000000000000" pitchFamily="34" charset="-122"/>
                  <a:sym typeface="微软雅黑" panose="020B0503020204020204" charset="-122"/>
                </a:rPr>
                <a:t>导师：</a:t>
              </a:r>
              <a:r>
                <a:rPr lang="en-US" altLang="zh-CN" sz="1200">
                  <a:latin typeface="思源黑体 CN Light" panose="020B0300000000000000" pitchFamily="34" charset="-122"/>
                  <a:ea typeface="思源黑体 CN Light" panose="020B0300000000000000" pitchFamily="34" charset="-122"/>
                  <a:sym typeface="微软雅黑" panose="020B0503020204020204" charset="-122"/>
                </a:rPr>
                <a:t>xiazaii      </a:t>
              </a:r>
              <a:r>
                <a:rPr lang="zh-CN" altLang="en-US" sz="1200">
                  <a:latin typeface="思源黑体 CN Light" panose="020B0300000000000000" pitchFamily="34" charset="-122"/>
                  <a:ea typeface="思源黑体 CN Light" panose="020B0300000000000000" pitchFamily="34" charset="-122"/>
                  <a:sym typeface="微软雅黑" panose="020B0503020204020204" charset="-122"/>
                </a:rPr>
                <a:t>宣讲时间：</a:t>
              </a:r>
              <a:r>
                <a:rPr lang="en-US" altLang="zh-CN" sz="1200">
                  <a:latin typeface="思源黑体 CN Light" panose="020B0300000000000000" pitchFamily="34" charset="-122"/>
                  <a:ea typeface="思源黑体 CN Light" panose="020B0300000000000000" pitchFamily="34" charset="-122"/>
                  <a:sym typeface="微软雅黑" panose="020B0503020204020204" charset="-122"/>
                </a:rPr>
                <a:t>20XX.XX</a:t>
              </a:r>
              <a:endParaRPr lang="zh-CN" altLang="en-US" sz="1200" b="1" dirty="0">
                <a:latin typeface="思源黑体 CN Light" panose="020B0300000000000000" pitchFamily="34" charset="-122"/>
                <a:ea typeface="思源黑体 CN Light" panose="020B0300000000000000" pitchFamily="34" charset="-122"/>
                <a:cs typeface="Arial" panose="020B0604020202020204" pitchFamily="34" charset="0"/>
                <a:sym typeface="微软雅黑" panose="020B0503020204020204" charset="-122"/>
              </a:endParaRPr>
            </a:p>
          </p:txBody>
        </p:sp>
      </p:grpSp>
      <p:sp>
        <p:nvSpPr>
          <p:cNvPr id="17" name="矩形 16"/>
          <p:cNvSpPr/>
          <p:nvPr/>
        </p:nvSpPr>
        <p:spPr>
          <a:xfrm>
            <a:off x="7097947" y="3497497"/>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8" name="矩形 17"/>
          <p:cNvSpPr/>
          <p:nvPr/>
        </p:nvSpPr>
        <p:spPr>
          <a:xfrm>
            <a:off x="6935122" y="3308250"/>
            <a:ext cx="338642" cy="338642"/>
          </a:xfrm>
          <a:prstGeom prst="rect">
            <a:avLst/>
          </a:prstGeom>
          <a:solidFill>
            <a:sysClr val="window" lastClr="FFFFFF">
              <a:alpha val="29000"/>
            </a:sysClr>
          </a:soli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nvGrpSpPr>
          <p:cNvPr id="21" name="组合 20"/>
          <p:cNvGrpSpPr/>
          <p:nvPr/>
        </p:nvGrpSpPr>
        <p:grpSpPr>
          <a:xfrm>
            <a:off x="893562" y="5945542"/>
            <a:ext cx="4128949" cy="276999"/>
            <a:chOff x="893562" y="5945542"/>
            <a:chExt cx="4128949" cy="276999"/>
          </a:xfrm>
        </p:grpSpPr>
        <p:sp>
          <p:nvSpPr>
            <p:cNvPr id="9" name="文本框 114"/>
            <p:cNvSpPr txBox="1"/>
            <p:nvPr/>
          </p:nvSpPr>
          <p:spPr bwMode="auto">
            <a:xfrm>
              <a:off x="1200458" y="5945542"/>
              <a:ext cx="3515156" cy="27699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lgn="dist">
                <a:defRPr/>
              </a:pP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公司介绍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CN"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制度介绍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产品介绍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业务介绍</a:t>
              </a:r>
            </a:p>
          </p:txBody>
        </p:sp>
        <p:sp>
          <p:nvSpPr>
            <p:cNvPr id="19" name="矩形 18"/>
            <p:cNvSpPr/>
            <p:nvPr/>
          </p:nvSpPr>
          <p:spPr>
            <a:xfrm>
              <a:off x="89356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20" name="矩形 19"/>
            <p:cNvSpPr/>
            <p:nvPr/>
          </p:nvSpPr>
          <p:spPr>
            <a:xfrm>
              <a:off x="4859645"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flipH="1">
            <a:off x="7478423"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1643614"/>
            <a:chExt cx="3075689" cy="712439"/>
          </a:xfrm>
        </p:grpSpPr>
        <p:grpSp>
          <p:nvGrpSpPr>
            <p:cNvPr id="5" name="组合 4"/>
            <p:cNvGrpSpPr/>
            <p:nvPr/>
          </p:nvGrpSpPr>
          <p:grpSpPr>
            <a:xfrm>
              <a:off x="7811968" y="1658454"/>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grpSp>
        <p:nvGrpSpPr>
          <p:cNvPr id="9" name="组合 8"/>
          <p:cNvGrpSpPr/>
          <p:nvPr/>
        </p:nvGrpSpPr>
        <p:grpSpPr>
          <a:xfrm>
            <a:off x="6986926" y="1550508"/>
            <a:ext cx="3344968" cy="773015"/>
            <a:chOff x="6986926" y="2038753"/>
            <a:chExt cx="3344968" cy="773015"/>
          </a:xfrm>
        </p:grpSpPr>
        <p:sp>
          <p:nvSpPr>
            <p:cNvPr id="10" name="Text Placeholder 1"/>
            <p:cNvSpPr txBox="1"/>
            <p:nvPr/>
          </p:nvSpPr>
          <p:spPr>
            <a:xfrm>
              <a:off x="7744325" y="2274787"/>
              <a:ext cx="2587569" cy="5369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11" name="Oval 54"/>
            <p:cNvSpPr/>
            <p:nvPr/>
          </p:nvSpPr>
          <p:spPr>
            <a:xfrm>
              <a:off x="6986926" y="2184213"/>
              <a:ext cx="558580" cy="558580"/>
            </a:xfrm>
            <a:prstGeom prst="ellipse">
              <a:avLst/>
            </a:prstGeom>
            <a:gradFill>
              <a:gsLst>
                <a:gs pos="0">
                  <a:srgbClr val="00AFEF"/>
                </a:gs>
                <a:gs pos="100000">
                  <a:srgbClr val="0070C0"/>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sp>
          <p:nvSpPr>
            <p:cNvPr id="12" name="Freeform 5"/>
            <p:cNvSpPr/>
            <p:nvPr/>
          </p:nvSpPr>
          <p:spPr bwMode="auto">
            <a:xfrm>
              <a:off x="7301918" y="2274787"/>
              <a:ext cx="127416" cy="313164"/>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13" name="Freeform 6"/>
            <p:cNvSpPr/>
            <p:nvPr/>
          </p:nvSpPr>
          <p:spPr bwMode="auto">
            <a:xfrm>
              <a:off x="7189855" y="2357683"/>
              <a:ext cx="127416" cy="230267"/>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14" name="Freeform 7"/>
            <p:cNvSpPr/>
            <p:nvPr/>
          </p:nvSpPr>
          <p:spPr bwMode="auto">
            <a:xfrm>
              <a:off x="7080861" y="2445184"/>
              <a:ext cx="127416" cy="142767"/>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15" name="Text Placeholder 2"/>
            <p:cNvSpPr txBox="1"/>
            <p:nvPr/>
          </p:nvSpPr>
          <p:spPr>
            <a:xfrm>
              <a:off x="7648041" y="2038753"/>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800" dirty="0">
                  <a:gradFill>
                    <a:gsLst>
                      <a:gs pos="0">
                        <a:srgbClr val="00C6FF"/>
                      </a:gs>
                      <a:gs pos="100000">
                        <a:srgbClr val="0072FF"/>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2000" dirty="0">
                <a:gradFill>
                  <a:gsLst>
                    <a:gs pos="0">
                      <a:srgbClr val="00C6FF"/>
                    </a:gs>
                    <a:gs pos="100000">
                      <a:srgbClr val="0072FF"/>
                    </a:gs>
                  </a:gsLst>
                  <a:lin ang="2700000" scaled="1"/>
                </a:gradFill>
                <a:latin typeface="Bebas Neue" panose="020B0606020202050201" pitchFamily="34" charset="0"/>
                <a:ea typeface="思源黑体 CN Bold" panose="020B0800000000000000" pitchFamily="34" charset="-122"/>
              </a:endParaRPr>
            </a:p>
          </p:txBody>
        </p:sp>
      </p:grpSp>
      <p:grpSp>
        <p:nvGrpSpPr>
          <p:cNvPr id="16" name="组合 15"/>
          <p:cNvGrpSpPr/>
          <p:nvPr/>
        </p:nvGrpSpPr>
        <p:grpSpPr>
          <a:xfrm>
            <a:off x="6986926" y="2641851"/>
            <a:ext cx="3344968" cy="773015"/>
            <a:chOff x="6986926" y="3021277"/>
            <a:chExt cx="3344968" cy="773015"/>
          </a:xfrm>
        </p:grpSpPr>
        <p:sp>
          <p:nvSpPr>
            <p:cNvPr id="17" name="Oval 56"/>
            <p:cNvSpPr/>
            <p:nvPr/>
          </p:nvSpPr>
          <p:spPr>
            <a:xfrm>
              <a:off x="6986926" y="3075388"/>
              <a:ext cx="558580" cy="558580"/>
            </a:xfrm>
            <a:prstGeom prst="ellipse">
              <a:avLst/>
            </a:prstGeom>
            <a:solidFill>
              <a:schemeClr val="tx1">
                <a:lumMod val="75000"/>
                <a:lumOff val="25000"/>
              </a:schemeClr>
            </a:solidFill>
            <a:ln w="9525">
              <a:noFill/>
              <a:round/>
            </a:ln>
          </p:spPr>
          <p:txBody>
            <a:bodyPr vert="horz" wrap="square" lIns="91440" tIns="45720" rIns="91440" bIns="45720" numCol="1" rtlCol="0" anchor="ctr" anchorCtr="0" compatLnSpc="1"/>
            <a:lstStyle/>
            <a:p>
              <a:endParaRPr lang="en-US" b="1" dirty="0">
                <a:solidFill>
                  <a:prstClr val="white"/>
                </a:solidFill>
                <a:latin typeface="Fira Sans SemiBold Italic" panose="00000700000000000000" pitchFamily="50" charset="0"/>
                <a:ea typeface="Fira Sans SemiBold Italic" panose="00000700000000000000" pitchFamily="50" charset="0"/>
              </a:endParaRPr>
            </a:p>
          </p:txBody>
        </p:sp>
        <p:sp>
          <p:nvSpPr>
            <p:cNvPr id="18" name="Freeform 11"/>
            <p:cNvSpPr>
              <a:spLocks noEditPoints="1"/>
            </p:cNvSpPr>
            <p:nvPr/>
          </p:nvSpPr>
          <p:spPr bwMode="auto">
            <a:xfrm>
              <a:off x="7077458" y="3170379"/>
              <a:ext cx="398582" cy="329922"/>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19" name="Text Placeholder 1"/>
            <p:cNvSpPr txBox="1"/>
            <p:nvPr/>
          </p:nvSpPr>
          <p:spPr>
            <a:xfrm>
              <a:off x="7744325" y="3257311"/>
              <a:ext cx="2587569" cy="5369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0" name="Text Placeholder 2"/>
            <p:cNvSpPr txBox="1"/>
            <p:nvPr/>
          </p:nvSpPr>
          <p:spPr>
            <a:xfrm>
              <a:off x="7648041" y="3021277"/>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endParaRPr lang="en-US" altLang="zh-CN" sz="2000" dirty="0">
                <a:solidFill>
                  <a:schemeClr val="tx1">
                    <a:lumMod val="75000"/>
                    <a:lumOff val="25000"/>
                  </a:schemeClr>
                </a:solidFill>
                <a:latin typeface="Bebas Neue" panose="020B0606020202050201" pitchFamily="34" charset="0"/>
                <a:ea typeface="思源黑体 CN Bold" panose="020B0800000000000000" pitchFamily="34" charset="-122"/>
              </a:endParaRPr>
            </a:p>
          </p:txBody>
        </p:sp>
      </p:grpSp>
      <p:grpSp>
        <p:nvGrpSpPr>
          <p:cNvPr id="21" name="组合 20"/>
          <p:cNvGrpSpPr/>
          <p:nvPr/>
        </p:nvGrpSpPr>
        <p:grpSpPr>
          <a:xfrm>
            <a:off x="6986926" y="3733194"/>
            <a:ext cx="3344968" cy="773015"/>
            <a:chOff x="6986926" y="3936172"/>
            <a:chExt cx="3344968" cy="773015"/>
          </a:xfrm>
        </p:grpSpPr>
        <p:sp>
          <p:nvSpPr>
            <p:cNvPr id="22" name="Oval 58"/>
            <p:cNvSpPr/>
            <p:nvPr/>
          </p:nvSpPr>
          <p:spPr>
            <a:xfrm>
              <a:off x="6986926" y="3974272"/>
              <a:ext cx="558580" cy="558580"/>
            </a:xfrm>
            <a:prstGeom prst="ellipse">
              <a:avLst/>
            </a:prstGeom>
            <a:gradFill>
              <a:gsLst>
                <a:gs pos="0">
                  <a:srgbClr val="00AFEF"/>
                </a:gs>
                <a:gs pos="100000">
                  <a:srgbClr val="0070C0"/>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sp>
          <p:nvSpPr>
            <p:cNvPr id="23" name="Freeform 5"/>
            <p:cNvSpPr>
              <a:spLocks noEditPoints="1"/>
            </p:cNvSpPr>
            <p:nvPr/>
          </p:nvSpPr>
          <p:spPr bwMode="auto">
            <a:xfrm>
              <a:off x="7109489" y="4130939"/>
              <a:ext cx="304834" cy="240459"/>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24" name="Text Placeholder 1"/>
            <p:cNvSpPr txBox="1"/>
            <p:nvPr/>
          </p:nvSpPr>
          <p:spPr>
            <a:xfrm>
              <a:off x="7744325" y="4172206"/>
              <a:ext cx="2587569" cy="5369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5" name="Text Placeholder 2"/>
            <p:cNvSpPr txBox="1"/>
            <p:nvPr/>
          </p:nvSpPr>
          <p:spPr>
            <a:xfrm>
              <a:off x="7648041" y="3936172"/>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800" dirty="0">
                  <a:gradFill>
                    <a:gsLst>
                      <a:gs pos="0">
                        <a:srgbClr val="00C6FF"/>
                      </a:gs>
                      <a:gs pos="100000">
                        <a:srgbClr val="0072FF"/>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2000" dirty="0">
                <a:gradFill>
                  <a:gsLst>
                    <a:gs pos="0">
                      <a:srgbClr val="00C6FF"/>
                    </a:gs>
                    <a:gs pos="100000">
                      <a:srgbClr val="0072FF"/>
                    </a:gs>
                  </a:gsLst>
                  <a:lin ang="2700000" scaled="1"/>
                </a:gradFill>
                <a:latin typeface="Bebas Neue" panose="020B0606020202050201" pitchFamily="34" charset="0"/>
                <a:ea typeface="思源黑体 CN Bold" panose="020B0800000000000000" pitchFamily="34" charset="-122"/>
              </a:endParaRPr>
            </a:p>
          </p:txBody>
        </p:sp>
      </p:grpSp>
      <p:grpSp>
        <p:nvGrpSpPr>
          <p:cNvPr id="26" name="组合 25"/>
          <p:cNvGrpSpPr/>
          <p:nvPr/>
        </p:nvGrpSpPr>
        <p:grpSpPr>
          <a:xfrm>
            <a:off x="6986926" y="4824536"/>
            <a:ext cx="3344968" cy="773015"/>
            <a:chOff x="6986926" y="4824536"/>
            <a:chExt cx="3344968" cy="773015"/>
          </a:xfrm>
        </p:grpSpPr>
        <p:sp>
          <p:nvSpPr>
            <p:cNvPr id="27" name="Oval 60"/>
            <p:cNvSpPr/>
            <p:nvPr/>
          </p:nvSpPr>
          <p:spPr>
            <a:xfrm>
              <a:off x="6986926" y="4867409"/>
              <a:ext cx="558580" cy="558580"/>
            </a:xfrm>
            <a:prstGeom prst="ellipse">
              <a:avLst/>
            </a:prstGeom>
            <a:solidFill>
              <a:schemeClr val="tx1">
                <a:lumMod val="75000"/>
                <a:lumOff val="25000"/>
              </a:schemeClr>
            </a:solidFill>
            <a:ln w="9525">
              <a:noFill/>
              <a:round/>
            </a:ln>
          </p:spPr>
          <p:txBody>
            <a:bodyPr vert="horz" wrap="square" lIns="91440" tIns="45720" rIns="91440" bIns="45720" numCol="1" rtlCol="0" anchor="ctr" anchorCtr="0" compatLnSpc="1"/>
            <a:lstStyle/>
            <a:p>
              <a:endParaRPr lang="en-US" b="1" dirty="0">
                <a:solidFill>
                  <a:prstClr val="white"/>
                </a:solidFill>
                <a:latin typeface="Fira Sans SemiBold Italic" panose="00000700000000000000" pitchFamily="50" charset="0"/>
                <a:ea typeface="Fira Sans SemiBold Italic" panose="00000700000000000000" pitchFamily="50" charset="0"/>
              </a:endParaRPr>
            </a:p>
          </p:txBody>
        </p:sp>
        <p:sp>
          <p:nvSpPr>
            <p:cNvPr id="28" name="Oval 65"/>
            <p:cNvSpPr>
              <a:spLocks noChangeArrowheads="1"/>
            </p:cNvSpPr>
            <p:nvPr/>
          </p:nvSpPr>
          <p:spPr bwMode="auto">
            <a:xfrm>
              <a:off x="7176663" y="5050335"/>
              <a:ext cx="31775" cy="29883"/>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29" name="Oval 66"/>
            <p:cNvSpPr>
              <a:spLocks noChangeArrowheads="1"/>
            </p:cNvSpPr>
            <p:nvPr/>
          </p:nvSpPr>
          <p:spPr bwMode="auto">
            <a:xfrm>
              <a:off x="7239077" y="5003052"/>
              <a:ext cx="54849" cy="5031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0" name="Oval 67"/>
            <p:cNvSpPr>
              <a:spLocks noChangeArrowheads="1"/>
            </p:cNvSpPr>
            <p:nvPr/>
          </p:nvSpPr>
          <p:spPr bwMode="auto">
            <a:xfrm>
              <a:off x="7330241" y="5051092"/>
              <a:ext cx="32532" cy="2950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1" name="Rectangle 68"/>
            <p:cNvSpPr>
              <a:spLocks noChangeArrowheads="1"/>
            </p:cNvSpPr>
            <p:nvPr/>
          </p:nvSpPr>
          <p:spPr bwMode="auto">
            <a:xfrm>
              <a:off x="7166449" y="5239471"/>
              <a:ext cx="200106" cy="4955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2" name="Oval 69"/>
            <p:cNvSpPr>
              <a:spLocks noChangeArrowheads="1"/>
            </p:cNvSpPr>
            <p:nvPr/>
          </p:nvSpPr>
          <p:spPr bwMode="auto">
            <a:xfrm>
              <a:off x="7380551" y="5035583"/>
              <a:ext cx="55606" cy="49554"/>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3" name="Oval 70"/>
            <p:cNvSpPr>
              <a:spLocks noChangeArrowheads="1"/>
            </p:cNvSpPr>
            <p:nvPr/>
          </p:nvSpPr>
          <p:spPr bwMode="auto">
            <a:xfrm>
              <a:off x="7104034" y="5036339"/>
              <a:ext cx="55606" cy="5031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4" name="Freeform 71"/>
            <p:cNvSpPr/>
            <p:nvPr/>
          </p:nvSpPr>
          <p:spPr bwMode="auto">
            <a:xfrm>
              <a:off x="7142617" y="5061684"/>
              <a:ext cx="256468" cy="167952"/>
            </a:xfrm>
            <a:custGeom>
              <a:avLst/>
              <a:gdLst>
                <a:gd name="T0" fmla="*/ 316 w 346"/>
                <a:gd name="T1" fmla="*/ 39 h 227"/>
                <a:gd name="T2" fmla="*/ 265 w 346"/>
                <a:gd name="T3" fmla="*/ 85 h 227"/>
                <a:gd name="T4" fmla="*/ 269 w 346"/>
                <a:gd name="T5" fmla="*/ 38 h 227"/>
                <a:gd name="T6" fmla="*/ 253 w 346"/>
                <a:gd name="T7" fmla="*/ 36 h 227"/>
                <a:gd name="T8" fmla="*/ 222 w 346"/>
                <a:gd name="T9" fmla="*/ 75 h 227"/>
                <a:gd name="T10" fmla="*/ 182 w 346"/>
                <a:gd name="T11" fmla="*/ 12 h 227"/>
                <a:gd name="T12" fmla="*/ 152 w 346"/>
                <a:gd name="T13" fmla="*/ 12 h 227"/>
                <a:gd name="T14" fmla="*/ 113 w 346"/>
                <a:gd name="T15" fmla="*/ 74 h 227"/>
                <a:gd name="T16" fmla="*/ 86 w 346"/>
                <a:gd name="T17" fmla="*/ 36 h 227"/>
                <a:gd name="T18" fmla="*/ 71 w 346"/>
                <a:gd name="T19" fmla="*/ 36 h 227"/>
                <a:gd name="T20" fmla="*/ 73 w 346"/>
                <a:gd name="T21" fmla="*/ 88 h 227"/>
                <a:gd name="T22" fmla="*/ 23 w 346"/>
                <a:gd name="T23" fmla="*/ 39 h 227"/>
                <a:gd name="T24" fmla="*/ 0 w 346"/>
                <a:gd name="T25" fmla="*/ 47 h 227"/>
                <a:gd name="T26" fmla="*/ 32 w 346"/>
                <a:gd name="T27" fmla="*/ 227 h 227"/>
                <a:gd name="T28" fmla="*/ 301 w 346"/>
                <a:gd name="T29" fmla="*/ 227 h 227"/>
                <a:gd name="T30" fmla="*/ 346 w 346"/>
                <a:gd name="T31" fmla="*/ 52 h 227"/>
                <a:gd name="T32" fmla="*/ 316 w 346"/>
                <a:gd name="T33" fmla="*/ 3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227">
                  <a:moveTo>
                    <a:pt x="316" y="39"/>
                  </a:moveTo>
                  <a:cubicBezTo>
                    <a:pt x="265" y="85"/>
                    <a:pt x="265" y="85"/>
                    <a:pt x="265" y="85"/>
                  </a:cubicBezTo>
                  <a:cubicBezTo>
                    <a:pt x="269" y="38"/>
                    <a:pt x="269" y="38"/>
                    <a:pt x="269" y="38"/>
                  </a:cubicBezTo>
                  <a:cubicBezTo>
                    <a:pt x="269" y="38"/>
                    <a:pt x="262" y="27"/>
                    <a:pt x="253" y="36"/>
                  </a:cubicBezTo>
                  <a:cubicBezTo>
                    <a:pt x="222" y="75"/>
                    <a:pt x="222" y="75"/>
                    <a:pt x="222" y="75"/>
                  </a:cubicBezTo>
                  <a:cubicBezTo>
                    <a:pt x="182" y="12"/>
                    <a:pt x="182" y="12"/>
                    <a:pt x="182" y="12"/>
                  </a:cubicBezTo>
                  <a:cubicBezTo>
                    <a:pt x="182" y="12"/>
                    <a:pt x="171" y="0"/>
                    <a:pt x="152" y="12"/>
                  </a:cubicBezTo>
                  <a:cubicBezTo>
                    <a:pt x="113" y="74"/>
                    <a:pt x="113" y="74"/>
                    <a:pt x="113" y="74"/>
                  </a:cubicBezTo>
                  <a:cubicBezTo>
                    <a:pt x="86" y="36"/>
                    <a:pt x="86" y="36"/>
                    <a:pt x="86" y="36"/>
                  </a:cubicBezTo>
                  <a:cubicBezTo>
                    <a:pt x="86" y="36"/>
                    <a:pt x="79" y="25"/>
                    <a:pt x="71" y="36"/>
                  </a:cubicBezTo>
                  <a:cubicBezTo>
                    <a:pt x="73" y="88"/>
                    <a:pt x="73" y="88"/>
                    <a:pt x="73" y="88"/>
                  </a:cubicBezTo>
                  <a:cubicBezTo>
                    <a:pt x="23" y="39"/>
                    <a:pt x="23" y="39"/>
                    <a:pt x="23" y="39"/>
                  </a:cubicBezTo>
                  <a:cubicBezTo>
                    <a:pt x="23" y="39"/>
                    <a:pt x="7" y="32"/>
                    <a:pt x="0" y="47"/>
                  </a:cubicBezTo>
                  <a:cubicBezTo>
                    <a:pt x="32" y="227"/>
                    <a:pt x="32" y="227"/>
                    <a:pt x="32" y="227"/>
                  </a:cubicBezTo>
                  <a:cubicBezTo>
                    <a:pt x="301" y="227"/>
                    <a:pt x="301" y="227"/>
                    <a:pt x="301" y="227"/>
                  </a:cubicBezTo>
                  <a:cubicBezTo>
                    <a:pt x="346" y="52"/>
                    <a:pt x="346" y="52"/>
                    <a:pt x="346" y="52"/>
                  </a:cubicBezTo>
                  <a:cubicBezTo>
                    <a:pt x="346" y="52"/>
                    <a:pt x="341" y="29"/>
                    <a:pt x="316" y="3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5" name="Text Placeholder 1"/>
            <p:cNvSpPr txBox="1"/>
            <p:nvPr/>
          </p:nvSpPr>
          <p:spPr>
            <a:xfrm>
              <a:off x="7744325" y="5060570"/>
              <a:ext cx="2587569" cy="5369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36" name="Text Placeholder 2"/>
            <p:cNvSpPr txBox="1"/>
            <p:nvPr/>
          </p:nvSpPr>
          <p:spPr>
            <a:xfrm>
              <a:off x="7648041" y="4824536"/>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endParaRPr lang="en-US" altLang="zh-CN" sz="2000" dirty="0">
                <a:solidFill>
                  <a:schemeClr val="tx1">
                    <a:lumMod val="75000"/>
                    <a:lumOff val="25000"/>
                  </a:schemeClr>
                </a:solidFill>
                <a:latin typeface="Bebas Neue" panose="020B0606020202050201" pitchFamily="34" charset="0"/>
                <a:ea typeface="思源黑体 CN Bold" panose="020B0800000000000000" pitchFamily="34" charset="-122"/>
              </a:endParaRPr>
            </a:p>
          </p:txBody>
        </p:sp>
      </p:grpSp>
      <p:grpSp>
        <p:nvGrpSpPr>
          <p:cNvPr id="37" name="组合 36"/>
          <p:cNvGrpSpPr/>
          <p:nvPr/>
        </p:nvGrpSpPr>
        <p:grpSpPr>
          <a:xfrm>
            <a:off x="1834823" y="2230479"/>
            <a:ext cx="4914526" cy="3762003"/>
            <a:chOff x="1834823" y="2230479"/>
            <a:chExt cx="4914526" cy="3762003"/>
          </a:xfrm>
        </p:grpSpPr>
        <p:sp>
          <p:nvSpPr>
            <p:cNvPr id="38" name="Freeform 9"/>
            <p:cNvSpPr>
              <a:spLocks noEditPoints="1"/>
            </p:cNvSpPr>
            <p:nvPr/>
          </p:nvSpPr>
          <p:spPr bwMode="auto">
            <a:xfrm rot="20049179">
              <a:off x="2898999" y="2577057"/>
              <a:ext cx="1213174" cy="2800941"/>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ysClr val="windowText" lastClr="000000">
                <a:lumMod val="65000"/>
                <a:lumOff val="3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39" name="Rounded Rectangle 6"/>
            <p:cNvSpPr/>
            <p:nvPr/>
          </p:nvSpPr>
          <p:spPr bwMode="auto">
            <a:xfrm rot="1568449">
              <a:off x="3595954" y="3620852"/>
              <a:ext cx="2075946" cy="744378"/>
            </a:xfrm>
            <a:prstGeom prst="roundRect">
              <a:avLst/>
            </a:prstGeom>
            <a:solidFill>
              <a:srgbClr val="595959"/>
            </a:solidFill>
            <a:ln w="9525">
              <a:noFill/>
              <a:round/>
            </a:ln>
          </p:spPr>
          <p:txBody>
            <a:bodyPr vert="horz" wrap="square" lIns="91440" tIns="45720" rIns="91440" bIns="45720" numCol="1" rtlCol="0" anchor="ctr" anchorCtr="0" compatLnSpc="1"/>
            <a:lstStyle/>
            <a:p>
              <a:pPr algn="ctr"/>
              <a:endParaRPr lang="en-US" b="1" dirty="0">
                <a:solidFill>
                  <a:prstClr val="white"/>
                </a:solidFill>
                <a:latin typeface="思源黑体 CN Bold" panose="020B0800000000000000" pitchFamily="34" charset="-122"/>
              </a:endParaRPr>
            </a:p>
          </p:txBody>
        </p:sp>
        <p:sp>
          <p:nvSpPr>
            <p:cNvPr id="40" name="Rounded Rectangle 7"/>
            <p:cNvSpPr/>
            <p:nvPr/>
          </p:nvSpPr>
          <p:spPr bwMode="auto">
            <a:xfrm rot="1568449">
              <a:off x="3585023" y="3564878"/>
              <a:ext cx="2075946" cy="744378"/>
            </a:xfrm>
            <a:prstGeom prst="roundRect">
              <a:avLst/>
            </a:prstGeom>
            <a:solidFill>
              <a:schemeClr val="tx1">
                <a:lumMod val="75000"/>
                <a:lumOff val="25000"/>
              </a:schemeClr>
            </a:solidFill>
            <a:ln w="9525">
              <a:noFill/>
              <a:round/>
            </a:ln>
          </p:spPr>
          <p:txBody>
            <a:bodyPr vert="horz" wrap="square" lIns="91440" tIns="45720" rIns="91440" bIns="45720" numCol="1" rtlCol="0" anchor="ctr" anchorCtr="0" compatLnSpc="1"/>
            <a:lstStyle/>
            <a:p>
              <a:pPr algn="ctr"/>
              <a:endParaRPr lang="en-US" b="1" dirty="0">
                <a:solidFill>
                  <a:prstClr val="white"/>
                </a:solidFill>
                <a:latin typeface="Fira Sans SemiBold Italic" panose="00000700000000000000" pitchFamily="50" charset="0"/>
                <a:ea typeface="Fira Sans SemiBold Italic" panose="00000700000000000000" pitchFamily="50" charset="0"/>
              </a:endParaRPr>
            </a:p>
          </p:txBody>
        </p:sp>
        <p:grpSp>
          <p:nvGrpSpPr>
            <p:cNvPr id="41" name="Group 22"/>
            <p:cNvGrpSpPr/>
            <p:nvPr/>
          </p:nvGrpSpPr>
          <p:grpSpPr>
            <a:xfrm rot="17768449">
              <a:off x="3483089" y="3033674"/>
              <a:ext cx="193915" cy="830812"/>
              <a:chOff x="3686186" y="1166322"/>
              <a:chExt cx="152400" cy="652944"/>
            </a:xfrm>
          </p:grpSpPr>
          <p:sp>
            <p:nvSpPr>
              <p:cNvPr id="61" name="Oval 9"/>
              <p:cNvSpPr/>
              <p:nvPr/>
            </p:nvSpPr>
            <p:spPr>
              <a:xfrm>
                <a:off x="3686186" y="1666867"/>
                <a:ext cx="152400" cy="152399"/>
              </a:xfrm>
              <a:prstGeom prst="ellipse">
                <a:avLst/>
              </a:prstGeom>
              <a:solidFill>
                <a:srgbClr val="0177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sp>
            <p:nvSpPr>
              <p:cNvPr id="62" name="Rounded Rectangle 10"/>
              <p:cNvSpPr/>
              <p:nvPr/>
            </p:nvSpPr>
            <p:spPr>
              <a:xfrm>
                <a:off x="3737893" y="1166322"/>
                <a:ext cx="48984" cy="610899"/>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grpSp>
        <p:sp>
          <p:nvSpPr>
            <p:cNvPr id="42" name="Rounded Rectangle 12"/>
            <p:cNvSpPr/>
            <p:nvPr/>
          </p:nvSpPr>
          <p:spPr bwMode="auto">
            <a:xfrm rot="140878">
              <a:off x="3908682" y="2922830"/>
              <a:ext cx="2075945" cy="744378"/>
            </a:xfrm>
            <a:prstGeom prst="roundRect">
              <a:avLst/>
            </a:prstGeom>
            <a:solidFill>
              <a:sysClr val="windowText" lastClr="000000">
                <a:lumMod val="50000"/>
                <a:lumOff val="50000"/>
              </a:sysClr>
            </a:solidFill>
            <a:ln w="9525">
              <a:noFill/>
              <a:round/>
            </a:ln>
          </p:spPr>
          <p:txBody>
            <a:bodyPr vert="horz" wrap="square" lIns="91440" tIns="45720" rIns="91440" bIns="45720" numCol="1" rtlCol="0"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prstClr val="white"/>
                </a:solidFill>
                <a:effectLst/>
                <a:uLnTx/>
                <a:uFillTx/>
                <a:latin typeface="思源黑体 CN Bold" panose="020B0800000000000000" pitchFamily="34" charset="-122"/>
              </a:endParaRPr>
            </a:p>
          </p:txBody>
        </p:sp>
        <p:sp>
          <p:nvSpPr>
            <p:cNvPr id="43" name="Rounded Rectangle 13"/>
            <p:cNvSpPr/>
            <p:nvPr/>
          </p:nvSpPr>
          <p:spPr bwMode="auto">
            <a:xfrm rot="140878">
              <a:off x="3875516" y="2879877"/>
              <a:ext cx="2075945" cy="744378"/>
            </a:xfrm>
            <a:prstGeom prst="roundRect">
              <a:avLst/>
            </a:prstGeom>
            <a:gradFill>
              <a:gsLst>
                <a:gs pos="0">
                  <a:srgbClr val="00AFEF"/>
                </a:gs>
                <a:gs pos="100000">
                  <a:srgbClr val="0070C0"/>
                </a:gs>
              </a:gsLst>
              <a:lin ang="2700000" scaled="1"/>
            </a:gradFill>
            <a:ln w="9525">
              <a:noFill/>
              <a:round/>
            </a:ln>
          </p:spPr>
          <p:txBody>
            <a:bodyPr vert="horz" wrap="square" lIns="91440" tIns="45720" rIns="91440" bIns="45720" numCol="1" rtlCol="0" anchor="ctr" anchorCtr="0" compatLnSpc="1"/>
            <a:lstStyle/>
            <a:p>
              <a:pPr algn="ctr"/>
              <a:endParaRPr lang="en-US" b="1" dirty="0">
                <a:solidFill>
                  <a:prstClr val="white"/>
                </a:solidFill>
                <a:latin typeface="Fira Sans SemiBold Italic" panose="00000700000000000000" pitchFamily="50" charset="0"/>
                <a:ea typeface="Fira Sans SemiBold Italic" panose="00000700000000000000" pitchFamily="50" charset="0"/>
              </a:endParaRPr>
            </a:p>
          </p:txBody>
        </p:sp>
        <p:grpSp>
          <p:nvGrpSpPr>
            <p:cNvPr id="44" name="Group 22"/>
            <p:cNvGrpSpPr/>
            <p:nvPr/>
          </p:nvGrpSpPr>
          <p:grpSpPr>
            <a:xfrm rot="16340878">
              <a:off x="3665350" y="2810907"/>
              <a:ext cx="193915" cy="830810"/>
              <a:chOff x="3686186" y="1166322"/>
              <a:chExt cx="152400" cy="652944"/>
            </a:xfrm>
          </p:grpSpPr>
          <p:sp>
            <p:nvSpPr>
              <p:cNvPr id="59" name="Oval 15"/>
              <p:cNvSpPr/>
              <p:nvPr/>
            </p:nvSpPr>
            <p:spPr>
              <a:xfrm>
                <a:off x="3686186" y="1666867"/>
                <a:ext cx="152400" cy="152399"/>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sp>
            <p:nvSpPr>
              <p:cNvPr id="60" name="Rounded Rectangle 16"/>
              <p:cNvSpPr/>
              <p:nvPr/>
            </p:nvSpPr>
            <p:spPr>
              <a:xfrm>
                <a:off x="3738410" y="1166322"/>
                <a:ext cx="47949" cy="610899"/>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grpSp>
        <p:sp>
          <p:nvSpPr>
            <p:cNvPr id="45" name="Rounded Rectangle 18"/>
            <p:cNvSpPr/>
            <p:nvPr/>
          </p:nvSpPr>
          <p:spPr bwMode="auto">
            <a:xfrm rot="20546288">
              <a:off x="3780617" y="2258450"/>
              <a:ext cx="2075945" cy="744378"/>
            </a:xfrm>
            <a:prstGeom prst="roundRect">
              <a:avLst/>
            </a:prstGeom>
            <a:solidFill>
              <a:srgbClr val="595959"/>
            </a:solidFill>
            <a:ln w="9525">
              <a:noFill/>
              <a:round/>
            </a:ln>
          </p:spPr>
          <p:txBody>
            <a:bodyPr vert="horz" wrap="square" lIns="91440" tIns="45720" rIns="91440" bIns="45720" numCol="1" rtlCol="0" anchor="ctr" anchorCtr="0" compatLnSpc="1"/>
            <a:lstStyle/>
            <a:p>
              <a:pPr algn="ctr"/>
              <a:endParaRPr lang="en-US" b="1" dirty="0">
                <a:solidFill>
                  <a:prstClr val="white"/>
                </a:solidFill>
                <a:latin typeface="思源黑体 CN Bold" panose="020B0800000000000000" pitchFamily="34" charset="-122"/>
              </a:endParaRPr>
            </a:p>
          </p:txBody>
        </p:sp>
        <p:sp>
          <p:nvSpPr>
            <p:cNvPr id="46" name="Rounded Rectangle 19"/>
            <p:cNvSpPr/>
            <p:nvPr/>
          </p:nvSpPr>
          <p:spPr bwMode="auto">
            <a:xfrm rot="20546288">
              <a:off x="3732976" y="2230479"/>
              <a:ext cx="2075945" cy="744378"/>
            </a:xfrm>
            <a:prstGeom prst="roundRect">
              <a:avLst/>
            </a:prstGeom>
            <a:solidFill>
              <a:schemeClr val="tx1">
                <a:lumMod val="75000"/>
                <a:lumOff val="25000"/>
              </a:schemeClr>
            </a:solidFill>
            <a:ln w="9525">
              <a:noFill/>
              <a:round/>
            </a:ln>
          </p:spPr>
          <p:txBody>
            <a:bodyPr vert="horz" wrap="square" lIns="91440" tIns="45720" rIns="91440" bIns="45720" numCol="1" rtlCol="0" anchor="ctr" anchorCtr="0" compatLnSpc="1"/>
            <a:lstStyle/>
            <a:p>
              <a:endParaRPr lang="en-US" altLang="zh-CN" dirty="0">
                <a:solidFill>
                  <a:prstClr val="white">
                    <a:lumMod val="95000"/>
                  </a:prstClr>
                </a:solidFill>
                <a:latin typeface="Bebas Neue" panose="020B0606020202050201" pitchFamily="34" charset="0"/>
                <a:ea typeface="思源黑体 CN Bold" panose="020B0800000000000000" pitchFamily="34" charset="-122"/>
              </a:endParaRPr>
            </a:p>
          </p:txBody>
        </p:sp>
        <p:grpSp>
          <p:nvGrpSpPr>
            <p:cNvPr id="47" name="Group 22"/>
            <p:cNvGrpSpPr/>
            <p:nvPr/>
          </p:nvGrpSpPr>
          <p:grpSpPr>
            <a:xfrm rot="15146288">
              <a:off x="3582846" y="2555073"/>
              <a:ext cx="193915" cy="830810"/>
              <a:chOff x="3686186" y="1166322"/>
              <a:chExt cx="152400" cy="652944"/>
            </a:xfrm>
          </p:grpSpPr>
          <p:sp>
            <p:nvSpPr>
              <p:cNvPr id="57" name="Oval 21"/>
              <p:cNvSpPr/>
              <p:nvPr/>
            </p:nvSpPr>
            <p:spPr>
              <a:xfrm>
                <a:off x="3686186" y="1666867"/>
                <a:ext cx="152400" cy="152399"/>
              </a:xfrm>
              <a:prstGeom prst="ellipse">
                <a:avLst/>
              </a:prstGeom>
              <a:solidFill>
                <a:srgbClr val="0177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sp>
            <p:nvSpPr>
              <p:cNvPr id="58" name="Rounded Rectangle 22"/>
              <p:cNvSpPr/>
              <p:nvPr/>
            </p:nvSpPr>
            <p:spPr>
              <a:xfrm>
                <a:off x="3738410" y="1166322"/>
                <a:ext cx="47949" cy="610899"/>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grpSp>
        <p:sp>
          <p:nvSpPr>
            <p:cNvPr id="48" name="Rounded Rectangle 49"/>
            <p:cNvSpPr/>
            <p:nvPr/>
          </p:nvSpPr>
          <p:spPr bwMode="auto">
            <a:xfrm rot="18174686" flipH="1">
              <a:off x="1213731" y="4162412"/>
              <a:ext cx="2075946" cy="744378"/>
            </a:xfrm>
            <a:prstGeom prst="roundRect">
              <a:avLst/>
            </a:prstGeom>
            <a:solidFill>
              <a:sysClr val="windowText" lastClr="000000">
                <a:lumMod val="50000"/>
                <a:lumOff val="50000"/>
              </a:sysClr>
            </a:solidFill>
            <a:ln w="9525">
              <a:noFill/>
              <a:round/>
            </a:ln>
          </p:spPr>
          <p:txBody>
            <a:bodyPr vert="horz" wrap="square" lIns="91440" tIns="45720" rIns="91440" bIns="45720" numCol="1" rtlCol="0"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prstClr val="white"/>
                </a:solidFill>
                <a:effectLst/>
                <a:uLnTx/>
                <a:uFillTx/>
                <a:latin typeface="思源黑体 CN Bold" panose="020B0800000000000000" pitchFamily="34" charset="-122"/>
              </a:endParaRPr>
            </a:p>
          </p:txBody>
        </p:sp>
        <p:sp>
          <p:nvSpPr>
            <p:cNvPr id="49" name="Rounded Rectangle 50"/>
            <p:cNvSpPr/>
            <p:nvPr/>
          </p:nvSpPr>
          <p:spPr bwMode="auto">
            <a:xfrm rot="18174686" flipH="1">
              <a:off x="1194321" y="4108787"/>
              <a:ext cx="2075946" cy="744378"/>
            </a:xfrm>
            <a:prstGeom prst="roundRect">
              <a:avLst/>
            </a:prstGeom>
            <a:gradFill>
              <a:gsLst>
                <a:gs pos="0">
                  <a:srgbClr val="00AFEF"/>
                </a:gs>
                <a:gs pos="100000">
                  <a:srgbClr val="0070C0"/>
                </a:gs>
              </a:gsLst>
              <a:lin ang="2700000" scaled="1"/>
            </a:gradFill>
            <a:ln w="9525">
              <a:noFill/>
              <a:round/>
            </a:ln>
          </p:spPr>
          <p:txBody>
            <a:bodyPr vert="horz" wrap="square" lIns="91440" tIns="45720" rIns="91440" bIns="45720" numCol="1" rtlCol="0" anchor="ctr" anchorCtr="0" compatLnSpc="1"/>
            <a:lstStyle/>
            <a:p>
              <a:endParaRPr lang="en-US" b="1" dirty="0">
                <a:solidFill>
                  <a:prstClr val="white"/>
                </a:solidFill>
                <a:latin typeface="Fira Sans SemiBold Italic" panose="00000700000000000000" pitchFamily="50" charset="0"/>
                <a:ea typeface="Fira Sans SemiBold Italic" panose="00000700000000000000" pitchFamily="50" charset="0"/>
              </a:endParaRPr>
            </a:p>
          </p:txBody>
        </p:sp>
        <p:grpSp>
          <p:nvGrpSpPr>
            <p:cNvPr id="50" name="Group 22"/>
            <p:cNvGrpSpPr/>
            <p:nvPr/>
          </p:nvGrpSpPr>
          <p:grpSpPr>
            <a:xfrm rot="1974686" flipH="1">
              <a:off x="2778858" y="3110711"/>
              <a:ext cx="193915" cy="830812"/>
              <a:chOff x="3686186" y="1166322"/>
              <a:chExt cx="152400" cy="652944"/>
            </a:xfrm>
          </p:grpSpPr>
          <p:sp>
            <p:nvSpPr>
              <p:cNvPr id="55" name="Oval 52"/>
              <p:cNvSpPr/>
              <p:nvPr/>
            </p:nvSpPr>
            <p:spPr>
              <a:xfrm>
                <a:off x="3686186" y="1666867"/>
                <a:ext cx="152400" cy="152399"/>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sp>
            <p:nvSpPr>
              <p:cNvPr id="56" name="Rounded Rectangle 53"/>
              <p:cNvSpPr/>
              <p:nvPr/>
            </p:nvSpPr>
            <p:spPr>
              <a:xfrm>
                <a:off x="3737893" y="1166322"/>
                <a:ext cx="48984" cy="610899"/>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mn-ea"/>
                  <a:cs typeface="+mn-cs"/>
                </a:endParaRPr>
              </a:p>
            </p:txBody>
          </p:sp>
        </p:grpSp>
        <p:sp>
          <p:nvSpPr>
            <p:cNvPr id="51" name="Text Placeholder 2"/>
            <p:cNvSpPr txBox="1"/>
            <p:nvPr/>
          </p:nvSpPr>
          <p:spPr>
            <a:xfrm rot="20574419">
              <a:off x="4274478" y="2253571"/>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prstClr val="white"/>
                  </a:solidFill>
                  <a:latin typeface="思源黑体 CN Bold" panose="020B0800000000000000" pitchFamily="34" charset="-122"/>
                  <a:ea typeface="思源黑体 CN Bold" panose="020B0800000000000000" pitchFamily="34" charset="-122"/>
                </a:rPr>
                <a:t>关键词</a:t>
              </a:r>
              <a:endParaRPr lang="en-US" altLang="zh-CN" sz="2400" dirty="0">
                <a:solidFill>
                  <a:prstClr val="white"/>
                </a:solidFill>
                <a:latin typeface="Bebas Neue" panose="020B0606020202050201" pitchFamily="34" charset="0"/>
                <a:ea typeface="思源黑体 CN Bold" panose="020B0800000000000000" pitchFamily="34" charset="-122"/>
              </a:endParaRPr>
            </a:p>
          </p:txBody>
        </p:sp>
        <p:sp>
          <p:nvSpPr>
            <p:cNvPr id="52" name="Text Placeholder 2"/>
            <p:cNvSpPr txBox="1"/>
            <p:nvPr/>
          </p:nvSpPr>
          <p:spPr>
            <a:xfrm>
              <a:off x="4633927" y="3126529"/>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prstClr val="white"/>
                  </a:solidFill>
                  <a:latin typeface="思源黑体 CN Bold" panose="020B0800000000000000" pitchFamily="34" charset="-122"/>
                  <a:ea typeface="思源黑体 CN Bold" panose="020B0800000000000000" pitchFamily="34" charset="-122"/>
                </a:rPr>
                <a:t>关键词</a:t>
              </a:r>
              <a:endParaRPr lang="en-US" altLang="zh-CN" sz="2400" dirty="0">
                <a:solidFill>
                  <a:prstClr val="white"/>
                </a:solidFill>
                <a:latin typeface="Bebas Neue" panose="020B0606020202050201" pitchFamily="34" charset="0"/>
                <a:ea typeface="思源黑体 CN Bold" panose="020B0800000000000000" pitchFamily="34" charset="-122"/>
              </a:endParaRPr>
            </a:p>
          </p:txBody>
        </p:sp>
        <p:sp>
          <p:nvSpPr>
            <p:cNvPr id="53" name="Text Placeholder 2"/>
            <p:cNvSpPr txBox="1"/>
            <p:nvPr/>
          </p:nvSpPr>
          <p:spPr>
            <a:xfrm rot="1655488">
              <a:off x="4200179" y="4111544"/>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prstClr val="white"/>
                  </a:solidFill>
                  <a:latin typeface="思源黑体 CN Bold" panose="020B0800000000000000" pitchFamily="34" charset="-122"/>
                  <a:ea typeface="思源黑体 CN Bold" panose="020B0800000000000000" pitchFamily="34" charset="-122"/>
                </a:rPr>
                <a:t>关键词</a:t>
              </a:r>
              <a:endParaRPr lang="en-US" altLang="zh-CN" sz="2400" dirty="0">
                <a:solidFill>
                  <a:prstClr val="white"/>
                </a:solidFill>
                <a:latin typeface="Bebas Neue" panose="020B0606020202050201" pitchFamily="34" charset="0"/>
                <a:ea typeface="思源黑体 CN Bold" panose="020B0800000000000000" pitchFamily="34" charset="-122"/>
              </a:endParaRPr>
            </a:p>
          </p:txBody>
        </p:sp>
        <p:sp>
          <p:nvSpPr>
            <p:cNvPr id="54" name="Text Placeholder 2"/>
            <p:cNvSpPr txBox="1"/>
            <p:nvPr/>
          </p:nvSpPr>
          <p:spPr>
            <a:xfrm rot="7402711">
              <a:off x="917527" y="4794356"/>
              <a:ext cx="2115422" cy="28083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prstClr val="white"/>
                  </a:solidFill>
                  <a:latin typeface="思源黑体 CN Bold" panose="020B0800000000000000" pitchFamily="34" charset="-122"/>
                  <a:ea typeface="思源黑体 CN Bold" panose="020B0800000000000000" pitchFamily="34" charset="-122"/>
                </a:rPr>
                <a:t>关键词</a:t>
              </a:r>
              <a:endParaRPr lang="en-US" altLang="zh-CN" sz="2400" dirty="0">
                <a:solidFill>
                  <a:prstClr val="white"/>
                </a:solidFill>
                <a:latin typeface="Bebas Neue" panose="020B0606020202050201" pitchFamily="34" charset="0"/>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flipH="1">
            <a:off x="9411794"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flipH="1">
            <a:off x="0" y="1622425"/>
            <a:ext cx="12192000" cy="4051300"/>
          </a:xfrm>
          <a:prstGeom prst="rect">
            <a:avLst/>
          </a:prstGeom>
          <a:gradFill flip="none" rotWithShape="1">
            <a:gsLst>
              <a:gs pos="0">
                <a:srgbClr val="00B0F0"/>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7" name="矩形 16"/>
          <p:cNvSpPr/>
          <p:nvPr/>
        </p:nvSpPr>
        <p:spPr>
          <a:xfrm flipH="1">
            <a:off x="3740519" y="4243622"/>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a:off x="-740259"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grpSp>
        <p:nvGrpSpPr>
          <p:cNvPr id="23" name="组合 22"/>
          <p:cNvGrpSpPr/>
          <p:nvPr/>
        </p:nvGrpSpPr>
        <p:grpSpPr>
          <a:xfrm>
            <a:off x="5756245" y="2741423"/>
            <a:ext cx="5716936" cy="1470403"/>
            <a:chOff x="6930179" y="594408"/>
            <a:chExt cx="3143461" cy="808501"/>
          </a:xfrm>
        </p:grpSpPr>
        <p:grpSp>
          <p:nvGrpSpPr>
            <p:cNvPr id="24" name="组合 23"/>
            <p:cNvGrpSpPr/>
            <p:nvPr/>
          </p:nvGrpSpPr>
          <p:grpSpPr>
            <a:xfrm>
              <a:off x="7761157" y="719217"/>
              <a:ext cx="2312483" cy="562750"/>
              <a:chOff x="1214307" y="2922819"/>
              <a:chExt cx="2312483" cy="562750"/>
            </a:xfrm>
          </p:grpSpPr>
          <p:sp>
            <p:nvSpPr>
              <p:cNvPr id="26" name="文本框 25"/>
              <p:cNvSpPr txBox="1"/>
              <p:nvPr/>
            </p:nvSpPr>
            <p:spPr>
              <a:xfrm>
                <a:off x="1214307" y="2922819"/>
                <a:ext cx="1910872" cy="456924"/>
              </a:xfrm>
              <a:prstGeom prst="rect">
                <a:avLst/>
              </a:prstGeom>
              <a:noFill/>
            </p:spPr>
            <p:txBody>
              <a:bodyPr wrap="square" rtlCol="0">
                <a:spAutoFit/>
                <a:scene3d>
                  <a:camera prst="orthographicFront"/>
                  <a:lightRig rig="threePt" dir="t"/>
                </a:scene3d>
                <a:sp3d contourW="12700"/>
              </a:bodyPr>
              <a:lstStyle/>
              <a:p>
                <a:pPr algn="dist" defTabSz="457200"/>
                <a:r>
                  <a:rPr lang="zh-CN" altLang="en-US" sz="4800" b="1" dirty="0">
                    <a:solidFill>
                      <a:schemeClr val="bg1"/>
                    </a:solidFill>
                    <a:latin typeface="Arial" panose="020B0604020202020204"/>
                    <a:ea typeface="思源黑体 CN Bold" panose="020B0800000000000000" pitchFamily="34" charset="-122"/>
                  </a:rPr>
                  <a:t>产品介绍</a:t>
                </a:r>
              </a:p>
            </p:txBody>
          </p:sp>
          <p:sp>
            <p:nvSpPr>
              <p:cNvPr id="27" name="矩形 26"/>
              <p:cNvSpPr/>
              <p:nvPr/>
            </p:nvSpPr>
            <p:spPr bwMode="auto">
              <a:xfrm>
                <a:off x="1265118" y="3333261"/>
                <a:ext cx="2261672" cy="152308"/>
              </a:xfrm>
              <a:prstGeom prst="rect">
                <a:avLst/>
              </a:prstGeom>
            </p:spPr>
            <p:txBody>
              <a:bodyPr wrap="square">
                <a:spAutoFit/>
                <a:scene3d>
                  <a:camera prst="orthographicFront"/>
                  <a:lightRig rig="threePt" dir="t"/>
                </a:scene3d>
                <a:sp3d contourW="12700"/>
              </a:bodyPr>
              <a:lstStyle/>
              <a:p>
                <a:pPr algn="dist" defTabSz="457200">
                  <a:defRPr/>
                </a:pPr>
                <a:r>
                  <a:rPr lang="en-US" altLang="zh-CN" sz="1200" dirty="0">
                    <a:solidFill>
                      <a:schemeClr val="bg1"/>
                    </a:solidFill>
                    <a:latin typeface="思源黑体 CN Light" panose="020B0300000000000000" pitchFamily="34" charset="-122"/>
                    <a:ea typeface="思源黑体 CN Bold" panose="020B0800000000000000" pitchFamily="34" charset="-122"/>
                  </a:rPr>
                  <a:t>PRODUCT INTRODUCTION</a:t>
                </a:r>
              </a:p>
            </p:txBody>
          </p:sp>
        </p:grpSp>
        <p:sp>
          <p:nvSpPr>
            <p:cNvPr id="25" name="矩形 24"/>
            <p:cNvSpPr/>
            <p:nvPr/>
          </p:nvSpPr>
          <p:spPr bwMode="auto">
            <a:xfrm>
              <a:off x="6930179" y="594408"/>
              <a:ext cx="783690" cy="808501"/>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8000" dirty="0">
                  <a:solidFill>
                    <a:schemeClr val="bg1"/>
                  </a:solidFill>
                  <a:latin typeface="思源黑体 CN Light" panose="020B0300000000000000" pitchFamily="34" charset="-122"/>
                  <a:ea typeface="思源黑体 CN Bold" panose="020B0800000000000000" pitchFamily="34" charset="-122"/>
                </a:rPr>
                <a:t>03.</a:t>
              </a:r>
            </a:p>
          </p:txBody>
        </p:sp>
      </p:grpSp>
      <p:grpSp>
        <p:nvGrpSpPr>
          <p:cNvPr id="16" name="组合 15"/>
          <p:cNvGrpSpPr/>
          <p:nvPr/>
        </p:nvGrpSpPr>
        <p:grpSpPr>
          <a:xfrm>
            <a:off x="7344232" y="5945542"/>
            <a:ext cx="4128949" cy="276999"/>
            <a:chOff x="893562" y="5945542"/>
            <a:chExt cx="4128949" cy="276999"/>
          </a:xfrm>
        </p:grpSpPr>
        <p:sp>
          <p:nvSpPr>
            <p:cNvPr id="18" name="文本框 114"/>
            <p:cNvSpPr txBox="1"/>
            <p:nvPr/>
          </p:nvSpPr>
          <p:spPr bwMode="auto">
            <a:xfrm>
              <a:off x="1200458" y="5945542"/>
              <a:ext cx="3515156" cy="27699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lgn="dist">
                <a:defRPr/>
              </a:pP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公司介绍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CN"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制度介绍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产品介绍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业务介绍</a:t>
              </a:r>
            </a:p>
          </p:txBody>
        </p:sp>
        <p:sp>
          <p:nvSpPr>
            <p:cNvPr id="19" name="矩形 18"/>
            <p:cNvSpPr/>
            <p:nvPr/>
          </p:nvSpPr>
          <p:spPr>
            <a:xfrm>
              <a:off x="89356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20" name="矩形 19"/>
            <p:cNvSpPr/>
            <p:nvPr/>
          </p:nvSpPr>
          <p:spPr>
            <a:xfrm>
              <a:off x="4859645"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9" name="组合 8"/>
          <p:cNvGrpSpPr/>
          <p:nvPr/>
        </p:nvGrpSpPr>
        <p:grpSpPr>
          <a:xfrm>
            <a:off x="302536" y="214857"/>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grpSp>
        <p:nvGrpSpPr>
          <p:cNvPr id="8" name="组合 7"/>
          <p:cNvGrpSpPr/>
          <p:nvPr/>
        </p:nvGrpSpPr>
        <p:grpSpPr>
          <a:xfrm>
            <a:off x="5493491" y="1627595"/>
            <a:ext cx="5508625" cy="4398102"/>
            <a:chOff x="5493491" y="1627595"/>
            <a:chExt cx="5508625" cy="4398102"/>
          </a:xfrm>
        </p:grpSpPr>
        <p:graphicFrame>
          <p:nvGraphicFramePr>
            <p:cNvPr id="14" name="表格 13"/>
            <p:cNvGraphicFramePr/>
            <p:nvPr/>
          </p:nvGraphicFramePr>
          <p:xfrm>
            <a:off x="5493491" y="2469697"/>
            <a:ext cx="5508625" cy="3556000"/>
          </p:xfrm>
          <a:graphic>
            <a:graphicData uri="http://schemas.openxmlformats.org/drawingml/2006/table">
              <a:tbl>
                <a:tblPr firstRow="1" bandRow="1"/>
                <a:tblGrid>
                  <a:gridCol w="1101725">
                    <a:extLst>
                      <a:ext uri="{9D8B030D-6E8A-4147-A177-3AD203B41FA5}">
                        <a16:colId xmlns:a16="http://schemas.microsoft.com/office/drawing/2014/main" val="20000"/>
                      </a:ext>
                    </a:extLst>
                  </a:gridCol>
                  <a:gridCol w="1101725">
                    <a:extLst>
                      <a:ext uri="{9D8B030D-6E8A-4147-A177-3AD203B41FA5}">
                        <a16:colId xmlns:a16="http://schemas.microsoft.com/office/drawing/2014/main" val="20001"/>
                      </a:ext>
                    </a:extLst>
                  </a:gridCol>
                  <a:gridCol w="1101725">
                    <a:extLst>
                      <a:ext uri="{9D8B030D-6E8A-4147-A177-3AD203B41FA5}">
                        <a16:colId xmlns:a16="http://schemas.microsoft.com/office/drawing/2014/main" val="20002"/>
                      </a:ext>
                    </a:extLst>
                  </a:gridCol>
                  <a:gridCol w="1101725">
                    <a:extLst>
                      <a:ext uri="{9D8B030D-6E8A-4147-A177-3AD203B41FA5}">
                        <a16:colId xmlns:a16="http://schemas.microsoft.com/office/drawing/2014/main" val="20003"/>
                      </a:ext>
                    </a:extLst>
                  </a:gridCol>
                  <a:gridCol w="1101725">
                    <a:extLst>
                      <a:ext uri="{9D8B030D-6E8A-4147-A177-3AD203B41FA5}">
                        <a16:colId xmlns:a16="http://schemas.microsoft.com/office/drawing/2014/main" val="20004"/>
                      </a:ext>
                    </a:extLst>
                  </a:gridCol>
                </a:tblGrid>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PART 1</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PART 2</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PART 3</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PART 4</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PART 5</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57%</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44%</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19%</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21</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24</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59</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47</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25</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24</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31</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64</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51%</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29</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30</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36</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66</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55</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34</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37</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41</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71</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59</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38</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42</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46</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75</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64</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44</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45</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49</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 name="文本框 19"/>
            <p:cNvSpPr txBox="1"/>
            <p:nvPr/>
          </p:nvSpPr>
          <p:spPr>
            <a:xfrm>
              <a:off x="5673195" y="1627595"/>
              <a:ext cx="2877185" cy="554319"/>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3200">
                  <a:gradFill>
                    <a:gsLst>
                      <a:gs pos="0">
                        <a:srgbClr val="00B0F0"/>
                      </a:gs>
                      <a:gs pos="76000">
                        <a:schemeClr val="accent5">
                          <a:lumMod val="75000"/>
                        </a:schemeClr>
                      </a:gs>
                    </a:gsLst>
                    <a:lin ang="2700000" scaled="1"/>
                  </a:gradFill>
                  <a:latin typeface="优设标题黑" panose="00000500000000000000" pitchFamily="2" charset="-122"/>
                  <a:ea typeface="优设标题黑" panose="00000500000000000000" pitchFamily="2" charset="-122"/>
                </a:defRPr>
              </a:lvl1pPr>
            </a:lstStyle>
            <a:p>
              <a:r>
                <a:rPr lang="zh-CN" altLang="en-US" sz="28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p>
          </p:txBody>
        </p:sp>
        <p:cxnSp>
          <p:nvCxnSpPr>
            <p:cNvPr id="16" name="直接连接符 15"/>
            <p:cNvCxnSpPr/>
            <p:nvPr/>
          </p:nvCxnSpPr>
          <p:spPr>
            <a:xfrm flipV="1">
              <a:off x="5493491" y="1722937"/>
              <a:ext cx="1270" cy="431800"/>
            </a:xfrm>
            <a:prstGeom prst="line">
              <a:avLst/>
            </a:prstGeom>
            <a:noFill/>
            <a:ln w="12700" cap="flat" cmpd="sng" algn="ctr">
              <a:solidFill>
                <a:sysClr val="windowText" lastClr="000000">
                  <a:lumMod val="95000"/>
                  <a:lumOff val="5000"/>
                </a:sysClr>
              </a:solidFill>
              <a:prstDash val="solid"/>
              <a:miter lim="800000"/>
            </a:ln>
            <a:effectLst/>
          </p:spPr>
        </p:cxnSp>
      </p:grpSp>
      <p:grpSp>
        <p:nvGrpSpPr>
          <p:cNvPr id="17" name="组合 16"/>
          <p:cNvGrpSpPr/>
          <p:nvPr/>
        </p:nvGrpSpPr>
        <p:grpSpPr>
          <a:xfrm>
            <a:off x="1113164" y="1754188"/>
            <a:ext cx="3681096" cy="1632361"/>
            <a:chOff x="1113164" y="1754188"/>
            <a:chExt cx="3681096" cy="1632361"/>
          </a:xfrm>
        </p:grpSpPr>
        <p:sp>
          <p:nvSpPr>
            <p:cNvPr id="18" name="文本框 22"/>
            <p:cNvSpPr txBox="1"/>
            <p:nvPr/>
          </p:nvSpPr>
          <p:spPr>
            <a:xfrm>
              <a:off x="1194445" y="2450587"/>
              <a:ext cx="3599815" cy="935962"/>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ysClr val="windowText" lastClr="000000">
                      <a:lumMod val="85000"/>
                      <a:lumOff val="15000"/>
                    </a:sysClr>
                  </a:solidFill>
                  <a:effectLst/>
                  <a:uLnTx/>
                  <a:uFillTx/>
                  <a:latin typeface="思源黑体 CN Light" panose="020B0300000000000000" pitchFamily="34" charset="-122"/>
                  <a:ea typeface="思源黑体 CN Light" panose="020B0300000000000000" pitchFamily="34" charset="-122"/>
                  <a:cs typeface="+mn-cs"/>
                </a:rPr>
                <a:t>点击此处添加文本内容，如关键词、部分简单介绍等。点击此处添加文本内容，如关键词、部分简单介绍等。</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思源黑体 CN Light" panose="020B0300000000000000" pitchFamily="34" charset="-122"/>
                <a:ea typeface="思源黑体 CN Light" panose="020B0300000000000000" pitchFamily="34" charset="-122"/>
                <a:cs typeface="+mn-cs"/>
                <a:sym typeface="+mn-ea"/>
              </a:endParaRPr>
            </a:p>
          </p:txBody>
        </p:sp>
        <p:sp>
          <p:nvSpPr>
            <p:cNvPr id="19" name="文本框 23"/>
            <p:cNvSpPr txBox="1"/>
            <p:nvPr/>
          </p:nvSpPr>
          <p:spPr>
            <a:xfrm>
              <a:off x="1113164" y="1754188"/>
              <a:ext cx="2877185" cy="554319"/>
            </a:xfrm>
            <a:prstGeom prst="rect">
              <a:avLst/>
            </a:prstGeom>
            <a:noFill/>
          </p:spPr>
          <p:txBody>
            <a:bodyPr wrap="square" rtlCol="0">
              <a:spAutoFit/>
              <a:scene3d>
                <a:camera prst="orthographicFront"/>
                <a:lightRig rig="threePt" dir="t"/>
              </a:scene3d>
              <a:sp3d contourW="12700"/>
            </a:bodyPr>
            <a:lstStyle>
              <a:defPPr>
                <a:defRPr lang="zh-CN"/>
              </a:defPPr>
              <a:lvl1pPr algn="dist">
                <a:lnSpc>
                  <a:spcPct val="114000"/>
                </a:lnSpc>
                <a:defRPr sz="6600">
                  <a:gradFill>
                    <a:gsLst>
                      <a:gs pos="0">
                        <a:srgbClr val="00B0F0"/>
                      </a:gs>
                      <a:gs pos="76000">
                        <a:schemeClr val="accent5">
                          <a:lumMod val="75000"/>
                        </a:schemeClr>
                      </a:gs>
                    </a:gsLst>
                    <a:lin ang="2700000" scaled="1"/>
                  </a:gradFill>
                  <a:latin typeface="优设标题黑" panose="00000500000000000000" pitchFamily="2" charset="-122"/>
                  <a:ea typeface="优设标题黑" panose="00000500000000000000" pitchFamily="2" charset="-122"/>
                </a:defRPr>
              </a:lvl1pPr>
            </a:lstStyle>
            <a:p>
              <a:pPr algn="l"/>
              <a:r>
                <a:rPr lang="zh-CN" altLang="en-US" sz="28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p>
          </p:txBody>
        </p:sp>
        <p:cxnSp>
          <p:nvCxnSpPr>
            <p:cNvPr id="20" name="直接连接符 19"/>
            <p:cNvCxnSpPr/>
            <p:nvPr/>
          </p:nvCxnSpPr>
          <p:spPr>
            <a:xfrm>
              <a:off x="1194445" y="2357817"/>
              <a:ext cx="3190128" cy="0"/>
            </a:xfrm>
            <a:prstGeom prst="line">
              <a:avLst/>
            </a:prstGeom>
            <a:noFill/>
            <a:ln w="12700" cap="flat" cmpd="sng" algn="ctr">
              <a:solidFill>
                <a:sysClr val="windowText" lastClr="000000">
                  <a:lumMod val="95000"/>
                  <a:lumOff val="5000"/>
                </a:sysClr>
              </a:solidFill>
              <a:prstDash val="solid"/>
              <a:miter lim="800000"/>
            </a:ln>
            <a:effectLst/>
          </p:spPr>
        </p:cxnSp>
      </p:grpSp>
      <p:grpSp>
        <p:nvGrpSpPr>
          <p:cNvPr id="21" name="组合 20"/>
          <p:cNvGrpSpPr/>
          <p:nvPr/>
        </p:nvGrpSpPr>
        <p:grpSpPr>
          <a:xfrm>
            <a:off x="1113164" y="4118928"/>
            <a:ext cx="3681096" cy="1632361"/>
            <a:chOff x="1113164" y="4118928"/>
            <a:chExt cx="3681096" cy="1632361"/>
          </a:xfrm>
        </p:grpSpPr>
        <p:sp>
          <p:nvSpPr>
            <p:cNvPr id="22" name="文本框 26"/>
            <p:cNvSpPr txBox="1"/>
            <p:nvPr/>
          </p:nvSpPr>
          <p:spPr>
            <a:xfrm>
              <a:off x="1194445" y="4815327"/>
              <a:ext cx="3599815" cy="935962"/>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cs"/>
                </a:rPr>
                <a:t>点击此处添加文本内容，如关键词、部分简单介绍等。点击此处添加文本内容，如关键词、部分简单介绍等。</a:t>
              </a:r>
              <a:endParaRPr kumimoji="0" lang="en-US" altLang="zh-CN" sz="14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mn-cs"/>
                <a:sym typeface="+mn-ea"/>
              </a:endParaRPr>
            </a:p>
          </p:txBody>
        </p:sp>
        <p:sp>
          <p:nvSpPr>
            <p:cNvPr id="23" name="文本框 27"/>
            <p:cNvSpPr txBox="1"/>
            <p:nvPr/>
          </p:nvSpPr>
          <p:spPr>
            <a:xfrm>
              <a:off x="1113164" y="4118928"/>
              <a:ext cx="2877185" cy="554319"/>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3200">
                  <a:gradFill>
                    <a:gsLst>
                      <a:gs pos="0">
                        <a:srgbClr val="00B0F0"/>
                      </a:gs>
                      <a:gs pos="76000">
                        <a:schemeClr val="accent5">
                          <a:lumMod val="75000"/>
                        </a:schemeClr>
                      </a:gs>
                    </a:gsLst>
                    <a:lin ang="2700000" scaled="1"/>
                  </a:gradFill>
                  <a:latin typeface="优设标题黑" panose="00000500000000000000" pitchFamily="2" charset="-122"/>
                  <a:ea typeface="优设标题黑" panose="00000500000000000000" pitchFamily="2" charset="-122"/>
                </a:defRPr>
              </a:lvl1pPr>
            </a:lstStyle>
            <a:p>
              <a:r>
                <a:rPr lang="zh-CN" altLang="en-US" sz="28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p>
          </p:txBody>
        </p:sp>
        <p:cxnSp>
          <p:nvCxnSpPr>
            <p:cNvPr id="24" name="直接连接符 23"/>
            <p:cNvCxnSpPr/>
            <p:nvPr/>
          </p:nvCxnSpPr>
          <p:spPr>
            <a:xfrm>
              <a:off x="1194445" y="4732022"/>
              <a:ext cx="3190128" cy="0"/>
            </a:xfrm>
            <a:prstGeom prst="line">
              <a:avLst/>
            </a:prstGeom>
            <a:noFill/>
            <a:ln w="12700" cap="flat" cmpd="sng" algn="ctr">
              <a:solidFill>
                <a:sysClr val="windowText" lastClr="000000">
                  <a:lumMod val="95000"/>
                  <a:lumOff val="5000"/>
                </a:sysClr>
              </a:solidFill>
              <a:prstDash val="solid"/>
              <a:miter lim="800000"/>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9" name="组合 8"/>
          <p:cNvGrpSpPr/>
          <p:nvPr/>
        </p:nvGrpSpPr>
        <p:grpSpPr>
          <a:xfrm>
            <a:off x="302536" y="214857"/>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graphicFrame>
        <p:nvGraphicFramePr>
          <p:cNvPr id="8" name="图表 7"/>
          <p:cNvGraphicFramePr/>
          <p:nvPr/>
        </p:nvGraphicFramePr>
        <p:xfrm>
          <a:off x="1152636" y="2108116"/>
          <a:ext cx="5845566" cy="3473534"/>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组合 13"/>
          <p:cNvGrpSpPr/>
          <p:nvPr/>
        </p:nvGrpSpPr>
        <p:grpSpPr>
          <a:xfrm>
            <a:off x="7106679" y="2166686"/>
            <a:ext cx="4670498" cy="3062221"/>
            <a:chOff x="7549024" y="2166686"/>
            <a:chExt cx="4670498" cy="3062221"/>
          </a:xfrm>
        </p:grpSpPr>
        <p:sp>
          <p:nvSpPr>
            <p:cNvPr id="15" name="文本框 14"/>
            <p:cNvSpPr txBox="1"/>
            <p:nvPr/>
          </p:nvSpPr>
          <p:spPr>
            <a:xfrm>
              <a:off x="7734659" y="2166686"/>
              <a:ext cx="2031326" cy="504946"/>
            </a:xfrm>
            <a:prstGeom prst="rect">
              <a:avLst/>
            </a:prstGeom>
            <a:noFill/>
          </p:spPr>
          <p:txBody>
            <a:bodyPr wrap="none" rtlCol="0">
              <a:spAutoFit/>
            </a:bodyPr>
            <a:lstStyle/>
            <a:p>
              <a:pPr lvl="0" algn="r" defTabSz="457200">
                <a:lnSpc>
                  <a:spcPct val="120000"/>
                </a:lnSpc>
              </a:pPr>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p>
          </p:txBody>
        </p:sp>
        <p:grpSp>
          <p:nvGrpSpPr>
            <p:cNvPr id="16" name="组合 15"/>
            <p:cNvGrpSpPr/>
            <p:nvPr/>
          </p:nvGrpSpPr>
          <p:grpSpPr>
            <a:xfrm>
              <a:off x="7549024" y="2875000"/>
              <a:ext cx="2756916" cy="461665"/>
              <a:chOff x="7344356" y="4161770"/>
              <a:chExt cx="2297430" cy="384721"/>
            </a:xfrm>
          </p:grpSpPr>
          <p:sp>
            <p:nvSpPr>
              <p:cNvPr id="19" name="矩形 18"/>
              <p:cNvSpPr/>
              <p:nvPr/>
            </p:nvSpPr>
            <p:spPr>
              <a:xfrm>
                <a:off x="7344356" y="4161770"/>
                <a:ext cx="2297430" cy="378480"/>
              </a:xfrm>
              <a:prstGeom prst="rect">
                <a:avLst/>
              </a:prstGeom>
              <a:gradFill>
                <a:gsLst>
                  <a:gs pos="0">
                    <a:srgbClr val="00AFEF"/>
                  </a:gs>
                  <a:gs pos="100000">
                    <a:srgbClr val="0070C0"/>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sp>
            <p:nvSpPr>
              <p:cNvPr id="20" name="文本框 19"/>
              <p:cNvSpPr txBox="1"/>
              <p:nvPr/>
            </p:nvSpPr>
            <p:spPr>
              <a:xfrm>
                <a:off x="7499053" y="4161770"/>
                <a:ext cx="1692771" cy="384721"/>
              </a:xfrm>
              <a:prstGeom prst="rect">
                <a:avLst/>
              </a:prstGeom>
              <a:noFill/>
            </p:spPr>
            <p:txBody>
              <a:bodyPr wrap="none" rtlCol="0">
                <a:spAutoFit/>
              </a:bodyPr>
              <a:lstStyle/>
              <a:p>
                <a:pPr lvl="0"/>
                <a:r>
                  <a:rPr lang="zh-CN" altLang="en-US" sz="2400" kern="0" dirty="0">
                    <a:solidFill>
                      <a:schemeClr val="bg1"/>
                    </a:solidFill>
                    <a:latin typeface="思源黑体 CN Bold" panose="020B0800000000000000" pitchFamily="34" charset="-122"/>
                    <a:ea typeface="思源黑体 CN Bold" panose="020B0800000000000000" pitchFamily="34" charset="-122"/>
                  </a:rPr>
                  <a:t>添加标题文本</a:t>
                </a:r>
              </a:p>
            </p:txBody>
          </p:sp>
        </p:grpSp>
        <p:sp>
          <p:nvSpPr>
            <p:cNvPr id="17" name="文本框 16"/>
            <p:cNvSpPr txBox="1"/>
            <p:nvPr/>
          </p:nvSpPr>
          <p:spPr>
            <a:xfrm>
              <a:off x="7734660" y="3596212"/>
              <a:ext cx="4484862" cy="894604"/>
            </a:xfrm>
            <a:prstGeom prst="rect">
              <a:avLst/>
            </a:prstGeom>
            <a:noFill/>
          </p:spPr>
          <p:txBody>
            <a:bodyPr wrap="square" rtlCol="0">
              <a:spAutoFit/>
            </a:bodyPr>
            <a:lstStyle/>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a:t>
              </a:r>
              <a:endParaRPr lang="en-US" altLang="zh-CN"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单击此处键入文本单击此处键入文本单击此键</a:t>
              </a:r>
              <a:endParaRPr lang="en-US" altLang="zh-CN"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单击此处键入文本单击此处键入文本单击此处键入文本</a:t>
              </a:r>
            </a:p>
          </p:txBody>
        </p:sp>
        <p:sp>
          <p:nvSpPr>
            <p:cNvPr id="18" name="文本框 17"/>
            <p:cNvSpPr txBox="1"/>
            <p:nvPr/>
          </p:nvSpPr>
          <p:spPr>
            <a:xfrm>
              <a:off x="7734660" y="4611302"/>
              <a:ext cx="3131342" cy="617605"/>
            </a:xfrm>
            <a:prstGeom prst="rect">
              <a:avLst/>
            </a:prstGeom>
            <a:noFill/>
          </p:spPr>
          <p:txBody>
            <a:bodyPr wrap="square" rtlCol="0">
              <a:spAutoFit/>
            </a:bodyPr>
            <a:lstStyle/>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a:t>
              </a:r>
              <a:endParaRPr lang="en-US" altLang="zh-CN"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单击此处键入文本单击此处键入文本</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a:off x="895598"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a:off x="0" y="1622425"/>
            <a:ext cx="12192000" cy="4051300"/>
          </a:xfrm>
          <a:prstGeom prst="rect">
            <a:avLst/>
          </a:prstGeom>
          <a:gradFill flip="none" rotWithShape="1">
            <a:gsLst>
              <a:gs pos="0">
                <a:srgbClr val="00B0F0"/>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7" name="矩形 16"/>
          <p:cNvSpPr/>
          <p:nvPr/>
        </p:nvSpPr>
        <p:spPr>
          <a:xfrm>
            <a:off x="7682147" y="4243622"/>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flipH="1">
            <a:off x="7478423"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grpSp>
        <p:nvGrpSpPr>
          <p:cNvPr id="23" name="组合 22"/>
          <p:cNvGrpSpPr/>
          <p:nvPr/>
        </p:nvGrpSpPr>
        <p:grpSpPr>
          <a:xfrm>
            <a:off x="1092653" y="2741423"/>
            <a:ext cx="5716936" cy="1470403"/>
            <a:chOff x="6930179" y="594408"/>
            <a:chExt cx="3143461" cy="808501"/>
          </a:xfrm>
        </p:grpSpPr>
        <p:grpSp>
          <p:nvGrpSpPr>
            <p:cNvPr id="24" name="组合 23"/>
            <p:cNvGrpSpPr/>
            <p:nvPr/>
          </p:nvGrpSpPr>
          <p:grpSpPr>
            <a:xfrm>
              <a:off x="7761157" y="719217"/>
              <a:ext cx="2312483" cy="562750"/>
              <a:chOff x="1214307" y="2922819"/>
              <a:chExt cx="2312483" cy="562750"/>
            </a:xfrm>
          </p:grpSpPr>
          <p:sp>
            <p:nvSpPr>
              <p:cNvPr id="26" name="文本框 25"/>
              <p:cNvSpPr txBox="1"/>
              <p:nvPr/>
            </p:nvSpPr>
            <p:spPr>
              <a:xfrm>
                <a:off x="1214307" y="2922819"/>
                <a:ext cx="1910872" cy="456924"/>
              </a:xfrm>
              <a:prstGeom prst="rect">
                <a:avLst/>
              </a:prstGeom>
              <a:noFill/>
            </p:spPr>
            <p:txBody>
              <a:bodyPr wrap="square" rtlCol="0">
                <a:spAutoFit/>
                <a:scene3d>
                  <a:camera prst="orthographicFront"/>
                  <a:lightRig rig="threePt" dir="t"/>
                </a:scene3d>
                <a:sp3d contourW="12700"/>
              </a:bodyPr>
              <a:lstStyle/>
              <a:p>
                <a:pPr algn="dist" defTabSz="457200"/>
                <a:r>
                  <a:rPr lang="zh-CN" altLang="en-US" sz="4800" b="1" dirty="0">
                    <a:solidFill>
                      <a:schemeClr val="bg1"/>
                    </a:solidFill>
                    <a:latin typeface="Arial" panose="020B0604020202020204"/>
                    <a:ea typeface="思源黑体 CN Bold" panose="020B0800000000000000" pitchFamily="34" charset="-122"/>
                  </a:rPr>
                  <a:t>业务介绍</a:t>
                </a:r>
              </a:p>
            </p:txBody>
          </p:sp>
          <p:sp>
            <p:nvSpPr>
              <p:cNvPr id="27" name="矩形 26"/>
              <p:cNvSpPr/>
              <p:nvPr/>
            </p:nvSpPr>
            <p:spPr bwMode="auto">
              <a:xfrm>
                <a:off x="1265118" y="3333261"/>
                <a:ext cx="2261672" cy="152308"/>
              </a:xfrm>
              <a:prstGeom prst="rect">
                <a:avLst/>
              </a:prstGeom>
            </p:spPr>
            <p:txBody>
              <a:bodyPr wrap="square">
                <a:spAutoFit/>
                <a:scene3d>
                  <a:camera prst="orthographicFront"/>
                  <a:lightRig rig="threePt" dir="t"/>
                </a:scene3d>
                <a:sp3d contourW="12700"/>
              </a:bodyPr>
              <a:lstStyle/>
              <a:p>
                <a:pPr algn="dist" defTabSz="457200">
                  <a:defRPr/>
                </a:pPr>
                <a:r>
                  <a:rPr lang="en-US" altLang="zh-CN" sz="1200" dirty="0">
                    <a:solidFill>
                      <a:schemeClr val="bg1"/>
                    </a:solidFill>
                    <a:latin typeface="思源黑体 CN Light" panose="020B0300000000000000" pitchFamily="34" charset="-122"/>
                    <a:ea typeface="思源黑体 CN Bold" panose="020B0800000000000000" pitchFamily="34" charset="-122"/>
                  </a:rPr>
                  <a:t>BUSINESS INTRODUCTION</a:t>
                </a:r>
              </a:p>
            </p:txBody>
          </p:sp>
        </p:grpSp>
        <p:sp>
          <p:nvSpPr>
            <p:cNvPr id="25" name="矩形 24"/>
            <p:cNvSpPr/>
            <p:nvPr/>
          </p:nvSpPr>
          <p:spPr bwMode="auto">
            <a:xfrm>
              <a:off x="6930179" y="594408"/>
              <a:ext cx="783690" cy="808501"/>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8000" dirty="0">
                  <a:solidFill>
                    <a:schemeClr val="bg1"/>
                  </a:solidFill>
                  <a:latin typeface="思源黑体 CN Light" panose="020B0300000000000000" pitchFamily="34" charset="-122"/>
                  <a:ea typeface="思源黑体 CN Bold" panose="020B0800000000000000" pitchFamily="34" charset="-122"/>
                </a:rPr>
                <a:t>04.</a:t>
              </a:r>
            </a:p>
          </p:txBody>
        </p:sp>
      </p:grpSp>
      <p:grpSp>
        <p:nvGrpSpPr>
          <p:cNvPr id="21" name="组合 20"/>
          <p:cNvGrpSpPr/>
          <p:nvPr/>
        </p:nvGrpSpPr>
        <p:grpSpPr>
          <a:xfrm>
            <a:off x="893562" y="5945542"/>
            <a:ext cx="4128949" cy="276999"/>
            <a:chOff x="893562" y="5945542"/>
            <a:chExt cx="4128949" cy="276999"/>
          </a:xfrm>
        </p:grpSpPr>
        <p:sp>
          <p:nvSpPr>
            <p:cNvPr id="22" name="文本框 114"/>
            <p:cNvSpPr txBox="1"/>
            <p:nvPr/>
          </p:nvSpPr>
          <p:spPr bwMode="auto">
            <a:xfrm>
              <a:off x="1200458" y="5945542"/>
              <a:ext cx="3515156" cy="27699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lgn="dist">
                <a:defRPr/>
              </a:pP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公司介绍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CN"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制度介绍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产品介绍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业务介绍</a:t>
              </a:r>
            </a:p>
          </p:txBody>
        </p:sp>
        <p:sp>
          <p:nvSpPr>
            <p:cNvPr id="28" name="矩形 27"/>
            <p:cNvSpPr/>
            <p:nvPr/>
          </p:nvSpPr>
          <p:spPr>
            <a:xfrm>
              <a:off x="89356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0" name="矩形 29"/>
            <p:cNvSpPr/>
            <p:nvPr/>
          </p:nvSpPr>
          <p:spPr>
            <a:xfrm>
              <a:off x="4859645"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9" name="组合 8"/>
          <p:cNvGrpSpPr/>
          <p:nvPr/>
        </p:nvGrpSpPr>
        <p:grpSpPr>
          <a:xfrm>
            <a:off x="302536" y="214857"/>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grpSp>
        <p:nvGrpSpPr>
          <p:cNvPr id="21" name="组合 20"/>
          <p:cNvGrpSpPr/>
          <p:nvPr/>
        </p:nvGrpSpPr>
        <p:grpSpPr>
          <a:xfrm>
            <a:off x="2380410" y="1389849"/>
            <a:ext cx="3570622" cy="1912213"/>
            <a:chOff x="2380410" y="1389849"/>
            <a:chExt cx="3570622" cy="1912213"/>
          </a:xfrm>
        </p:grpSpPr>
        <p:sp>
          <p:nvSpPr>
            <p:cNvPr id="22" name="Freeform 611"/>
            <p:cNvSpPr>
              <a:spLocks noChangeArrowheads="1"/>
            </p:cNvSpPr>
            <p:nvPr/>
          </p:nvSpPr>
          <p:spPr bwMode="auto">
            <a:xfrm>
              <a:off x="4551322" y="1760272"/>
              <a:ext cx="1399710" cy="1541790"/>
            </a:xfrm>
            <a:custGeom>
              <a:avLst/>
              <a:gdLst>
                <a:gd name="T0" fmla="*/ 2851 w 4609"/>
                <a:gd name="T1" fmla="*/ 342 h 5075"/>
                <a:gd name="T2" fmla="*/ 2851 w 4609"/>
                <a:gd name="T3" fmla="*/ 342 h 5075"/>
                <a:gd name="T4" fmla="*/ 39 w 4609"/>
                <a:gd name="T5" fmla="*/ 4360 h 5075"/>
                <a:gd name="T6" fmla="*/ 561 w 4609"/>
                <a:gd name="T7" fmla="*/ 5035 h 5075"/>
                <a:gd name="T8" fmla="*/ 1226 w 4609"/>
                <a:gd name="T9" fmla="*/ 4512 h 5075"/>
                <a:gd name="T10" fmla="*/ 3220 w 4609"/>
                <a:gd name="T11" fmla="*/ 1502 h 5075"/>
                <a:gd name="T12" fmla="*/ 3325 w 4609"/>
                <a:gd name="T13" fmla="*/ 1815 h 5075"/>
                <a:gd name="T14" fmla="*/ 4608 w 4609"/>
                <a:gd name="T15" fmla="*/ 400 h 5075"/>
                <a:gd name="T16" fmla="*/ 2746 w 4609"/>
                <a:gd name="T17" fmla="*/ 0 h 5075"/>
                <a:gd name="T18" fmla="*/ 2851 w 4609"/>
                <a:gd name="T19" fmla="*/ 342 h 5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9" h="5075">
                  <a:moveTo>
                    <a:pt x="2851" y="342"/>
                  </a:moveTo>
                  <a:lnTo>
                    <a:pt x="2851" y="342"/>
                  </a:lnTo>
                  <a:cubicBezTo>
                    <a:pt x="1321" y="1130"/>
                    <a:pt x="247" y="2650"/>
                    <a:pt x="39" y="4360"/>
                  </a:cubicBezTo>
                  <a:cubicBezTo>
                    <a:pt x="0" y="4693"/>
                    <a:pt x="228" y="4987"/>
                    <a:pt x="561" y="5035"/>
                  </a:cubicBezTo>
                  <a:cubicBezTo>
                    <a:pt x="883" y="5074"/>
                    <a:pt x="1189" y="4836"/>
                    <a:pt x="1226" y="4512"/>
                  </a:cubicBezTo>
                  <a:cubicBezTo>
                    <a:pt x="1378" y="3259"/>
                    <a:pt x="2138" y="2128"/>
                    <a:pt x="3220" y="1502"/>
                  </a:cubicBezTo>
                  <a:cubicBezTo>
                    <a:pt x="3325" y="1815"/>
                    <a:pt x="3325" y="1815"/>
                    <a:pt x="3325" y="1815"/>
                  </a:cubicBezTo>
                  <a:cubicBezTo>
                    <a:pt x="4608" y="400"/>
                    <a:pt x="4608" y="400"/>
                    <a:pt x="4608" y="400"/>
                  </a:cubicBezTo>
                  <a:cubicBezTo>
                    <a:pt x="2746" y="0"/>
                    <a:pt x="2746" y="0"/>
                    <a:pt x="2746" y="0"/>
                  </a:cubicBezTo>
                  <a:lnTo>
                    <a:pt x="2851" y="342"/>
                  </a:lnTo>
                </a:path>
              </a:pathLst>
            </a:custGeom>
            <a:gradFill>
              <a:gsLst>
                <a:gs pos="0">
                  <a:srgbClr val="00AFEF"/>
                </a:gs>
                <a:gs pos="100000">
                  <a:srgbClr val="0070C0"/>
                </a:gs>
              </a:gsLst>
              <a:lin ang="27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23" name="Group 14"/>
            <p:cNvGrpSpPr/>
            <p:nvPr/>
          </p:nvGrpSpPr>
          <p:grpSpPr>
            <a:xfrm>
              <a:off x="2811208" y="1389849"/>
              <a:ext cx="2375754" cy="780163"/>
              <a:chOff x="2303754" y="2588851"/>
              <a:chExt cx="6155221" cy="2021285"/>
            </a:xfrm>
            <a:solidFill>
              <a:srgbClr val="2273B8"/>
            </a:solidFill>
          </p:grpSpPr>
          <p:sp>
            <p:nvSpPr>
              <p:cNvPr id="27" name="Freeform 6700"/>
              <p:cNvSpPr>
                <a:spLocks noChangeArrowheads="1"/>
              </p:cNvSpPr>
              <p:nvPr/>
            </p:nvSpPr>
            <p:spPr bwMode="auto">
              <a:xfrm>
                <a:off x="2303754" y="2588851"/>
                <a:ext cx="1645535"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adFill>
                <a:gsLst>
                  <a:gs pos="0">
                    <a:srgbClr val="00AFEF"/>
                  </a:gs>
                  <a:gs pos="100000">
                    <a:srgbClr val="0070C0"/>
                  </a:gs>
                </a:gsLst>
                <a:lin ang="27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8" name="Freeform 6703"/>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adFill>
                <a:gsLst>
                  <a:gs pos="0">
                    <a:srgbClr val="00AFEF"/>
                  </a:gs>
                  <a:gs pos="100000">
                    <a:srgbClr val="0070C0"/>
                  </a:gs>
                </a:gsLst>
                <a:lin ang="27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sp>
          <p:nvSpPr>
            <p:cNvPr id="24" name="Freeform 148"/>
            <p:cNvSpPr>
              <a:spLocks noChangeArrowheads="1"/>
            </p:cNvSpPr>
            <p:nvPr/>
          </p:nvSpPr>
          <p:spPr bwMode="auto">
            <a:xfrm>
              <a:off x="2969496" y="1554954"/>
              <a:ext cx="321271" cy="286924"/>
            </a:xfrm>
            <a:custGeom>
              <a:avLst/>
              <a:gdLst>
                <a:gd name="T0" fmla="*/ 545 w 619"/>
                <a:gd name="T1" fmla="*/ 74 h 546"/>
                <a:gd name="T2" fmla="*/ 545 w 619"/>
                <a:gd name="T3" fmla="*/ 74 h 546"/>
                <a:gd name="T4" fmla="*/ 486 w 619"/>
                <a:gd name="T5" fmla="*/ 74 h 546"/>
                <a:gd name="T6" fmla="*/ 471 w 619"/>
                <a:gd name="T7" fmla="*/ 30 h 546"/>
                <a:gd name="T8" fmla="*/ 427 w 619"/>
                <a:gd name="T9" fmla="*/ 0 h 546"/>
                <a:gd name="T10" fmla="*/ 191 w 619"/>
                <a:gd name="T11" fmla="*/ 0 h 546"/>
                <a:gd name="T12" fmla="*/ 147 w 619"/>
                <a:gd name="T13" fmla="*/ 30 h 546"/>
                <a:gd name="T14" fmla="*/ 132 w 619"/>
                <a:gd name="T15" fmla="*/ 74 h 546"/>
                <a:gd name="T16" fmla="*/ 73 w 619"/>
                <a:gd name="T17" fmla="*/ 74 h 546"/>
                <a:gd name="T18" fmla="*/ 0 w 619"/>
                <a:gd name="T19" fmla="*/ 147 h 546"/>
                <a:gd name="T20" fmla="*/ 0 w 619"/>
                <a:gd name="T21" fmla="*/ 472 h 546"/>
                <a:gd name="T22" fmla="*/ 73 w 619"/>
                <a:gd name="T23" fmla="*/ 545 h 546"/>
                <a:gd name="T24" fmla="*/ 545 w 619"/>
                <a:gd name="T25" fmla="*/ 545 h 546"/>
                <a:gd name="T26" fmla="*/ 618 w 619"/>
                <a:gd name="T27" fmla="*/ 472 h 546"/>
                <a:gd name="T28" fmla="*/ 618 w 619"/>
                <a:gd name="T29" fmla="*/ 147 h 546"/>
                <a:gd name="T30" fmla="*/ 545 w 619"/>
                <a:gd name="T31" fmla="*/ 74 h 546"/>
                <a:gd name="T32" fmla="*/ 589 w 619"/>
                <a:gd name="T33" fmla="*/ 472 h 546"/>
                <a:gd name="T34" fmla="*/ 589 w 619"/>
                <a:gd name="T35" fmla="*/ 472 h 546"/>
                <a:gd name="T36" fmla="*/ 545 w 619"/>
                <a:gd name="T37" fmla="*/ 501 h 546"/>
                <a:gd name="T38" fmla="*/ 73 w 619"/>
                <a:gd name="T39" fmla="*/ 501 h 546"/>
                <a:gd name="T40" fmla="*/ 29 w 619"/>
                <a:gd name="T41" fmla="*/ 472 h 546"/>
                <a:gd name="T42" fmla="*/ 29 w 619"/>
                <a:gd name="T43" fmla="*/ 147 h 546"/>
                <a:gd name="T44" fmla="*/ 73 w 619"/>
                <a:gd name="T45" fmla="*/ 118 h 546"/>
                <a:gd name="T46" fmla="*/ 147 w 619"/>
                <a:gd name="T47" fmla="*/ 118 h 546"/>
                <a:gd name="T48" fmla="*/ 177 w 619"/>
                <a:gd name="T49" fmla="*/ 74 h 546"/>
                <a:gd name="T50" fmla="*/ 206 w 619"/>
                <a:gd name="T51" fmla="*/ 30 h 546"/>
                <a:gd name="T52" fmla="*/ 412 w 619"/>
                <a:gd name="T53" fmla="*/ 30 h 546"/>
                <a:gd name="T54" fmla="*/ 441 w 619"/>
                <a:gd name="T55" fmla="*/ 74 h 546"/>
                <a:gd name="T56" fmla="*/ 471 w 619"/>
                <a:gd name="T57" fmla="*/ 118 h 546"/>
                <a:gd name="T58" fmla="*/ 545 w 619"/>
                <a:gd name="T59" fmla="*/ 118 h 546"/>
                <a:gd name="T60" fmla="*/ 589 w 619"/>
                <a:gd name="T61" fmla="*/ 147 h 546"/>
                <a:gd name="T62" fmla="*/ 589 w 619"/>
                <a:gd name="T63" fmla="*/ 472 h 546"/>
                <a:gd name="T64" fmla="*/ 309 w 619"/>
                <a:gd name="T65" fmla="*/ 147 h 546"/>
                <a:gd name="T66" fmla="*/ 309 w 619"/>
                <a:gd name="T67" fmla="*/ 147 h 546"/>
                <a:gd name="T68" fmla="*/ 147 w 619"/>
                <a:gd name="T69" fmla="*/ 310 h 546"/>
                <a:gd name="T70" fmla="*/ 309 w 619"/>
                <a:gd name="T71" fmla="*/ 472 h 546"/>
                <a:gd name="T72" fmla="*/ 471 w 619"/>
                <a:gd name="T73" fmla="*/ 310 h 546"/>
                <a:gd name="T74" fmla="*/ 309 w 619"/>
                <a:gd name="T75" fmla="*/ 147 h 546"/>
                <a:gd name="T76" fmla="*/ 309 w 619"/>
                <a:gd name="T77" fmla="*/ 427 h 546"/>
                <a:gd name="T78" fmla="*/ 309 w 619"/>
                <a:gd name="T79" fmla="*/ 427 h 546"/>
                <a:gd name="T80" fmla="*/ 191 w 619"/>
                <a:gd name="T81" fmla="*/ 310 h 546"/>
                <a:gd name="T82" fmla="*/ 309 w 619"/>
                <a:gd name="T83" fmla="*/ 192 h 546"/>
                <a:gd name="T84" fmla="*/ 427 w 619"/>
                <a:gd name="T85" fmla="*/ 310 h 546"/>
                <a:gd name="T86" fmla="*/ 309 w 619"/>
                <a:gd name="T87"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rgbClr val="FFFFFF"/>
            </a:soli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5" name="Rectangle 29"/>
            <p:cNvSpPr/>
            <p:nvPr/>
          </p:nvSpPr>
          <p:spPr>
            <a:xfrm>
              <a:off x="2380410" y="2489524"/>
              <a:ext cx="1781137" cy="751259"/>
            </a:xfrm>
            <a:prstGeom prst="rect">
              <a:avLst/>
            </a:prstGeom>
          </p:spPr>
          <p:txBody>
            <a:bodyPr wrap="square">
              <a:spAutoFit/>
            </a:bodyPr>
            <a:lstStyle/>
            <a:p>
              <a:pPr>
                <a:lnSpc>
                  <a:spcPts val="2000"/>
                </a:lnSpc>
                <a:defRPr/>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FZHei-B01S" panose="02010601030101010101" pitchFamily="2" charset="-122"/>
                </a:rPr>
                <a:t>单击此处键入文本单击此处键入文本单击此处键入文本单击此处</a:t>
              </a:r>
            </a:p>
          </p:txBody>
        </p:sp>
        <p:sp>
          <p:nvSpPr>
            <p:cNvPr id="26" name="Rectangle 30"/>
            <p:cNvSpPr/>
            <p:nvPr/>
          </p:nvSpPr>
          <p:spPr>
            <a:xfrm>
              <a:off x="2380410" y="2199218"/>
              <a:ext cx="1204422" cy="338554"/>
            </a:xfrm>
            <a:prstGeom prst="rect">
              <a:avLst/>
            </a:prstGeom>
          </p:spPr>
          <p:txBody>
            <a:bodyPr wrap="square">
              <a:spAutoFit/>
            </a:bodyPr>
            <a:lstStyle/>
            <a:p>
              <a:pPr>
                <a:defRPr/>
              </a:pPr>
              <a:r>
                <a:rPr lang="zh-CN" altLang="en-US" sz="1600" b="1" dirty="0">
                  <a:solidFill>
                    <a:srgbClr val="000000">
                      <a:lumMod val="75000"/>
                      <a:lumOff val="25000"/>
                    </a:srgbClr>
                  </a:solidFill>
                  <a:latin typeface="思源黑体 CN Bold" panose="020B0800000000000000" pitchFamily="34" charset="-122"/>
                  <a:ea typeface="思源黑体 CN Bold" panose="020B0800000000000000" pitchFamily="34" charset="-122"/>
                  <a:cs typeface="Open Sans" panose="020B0606030504020204" pitchFamily="34" charset="0"/>
                  <a:sym typeface="+mn-ea"/>
                </a:rPr>
                <a:t>添加标题</a:t>
              </a:r>
            </a:p>
          </p:txBody>
        </p:sp>
      </p:grpSp>
      <p:grpSp>
        <p:nvGrpSpPr>
          <p:cNvPr id="29" name="组合 28"/>
          <p:cNvGrpSpPr/>
          <p:nvPr/>
        </p:nvGrpSpPr>
        <p:grpSpPr>
          <a:xfrm>
            <a:off x="2380410" y="3477539"/>
            <a:ext cx="3784931" cy="2079626"/>
            <a:chOff x="2380410" y="3477539"/>
            <a:chExt cx="3784931" cy="2079626"/>
          </a:xfrm>
        </p:grpSpPr>
        <p:sp>
          <p:nvSpPr>
            <p:cNvPr id="30" name="Freeform 621"/>
            <p:cNvSpPr>
              <a:spLocks noChangeArrowheads="1"/>
            </p:cNvSpPr>
            <p:nvPr/>
          </p:nvSpPr>
          <p:spPr bwMode="auto">
            <a:xfrm>
              <a:off x="4620972" y="3477539"/>
              <a:ext cx="1544369" cy="1402479"/>
            </a:xfrm>
            <a:custGeom>
              <a:avLst/>
              <a:gdLst>
                <a:gd name="T0" fmla="*/ 342 w 5084"/>
                <a:gd name="T1" fmla="*/ 1757 h 4618"/>
                <a:gd name="T2" fmla="*/ 342 w 5084"/>
                <a:gd name="T3" fmla="*/ 1757 h 4618"/>
                <a:gd name="T4" fmla="*/ 4371 w 5084"/>
                <a:gd name="T5" fmla="*/ 4580 h 4618"/>
                <a:gd name="T6" fmla="*/ 5035 w 5084"/>
                <a:gd name="T7" fmla="*/ 4057 h 4618"/>
                <a:gd name="T8" fmla="*/ 4522 w 5084"/>
                <a:gd name="T9" fmla="*/ 3391 h 4618"/>
                <a:gd name="T10" fmla="*/ 1511 w 5084"/>
                <a:gd name="T11" fmla="*/ 1387 h 4618"/>
                <a:gd name="T12" fmla="*/ 1824 w 5084"/>
                <a:gd name="T13" fmla="*/ 1293 h 4618"/>
                <a:gd name="T14" fmla="*/ 409 w 5084"/>
                <a:gd name="T15" fmla="*/ 0 h 4618"/>
                <a:gd name="T16" fmla="*/ 0 w 5084"/>
                <a:gd name="T17" fmla="*/ 1871 h 4618"/>
                <a:gd name="T18" fmla="*/ 342 w 5084"/>
                <a:gd name="T19" fmla="*/ 1757 h 4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4" h="4618">
                  <a:moveTo>
                    <a:pt x="342" y="1757"/>
                  </a:moveTo>
                  <a:lnTo>
                    <a:pt x="342" y="1757"/>
                  </a:lnTo>
                  <a:cubicBezTo>
                    <a:pt x="1141" y="3297"/>
                    <a:pt x="2661" y="4370"/>
                    <a:pt x="4371" y="4580"/>
                  </a:cubicBezTo>
                  <a:cubicBezTo>
                    <a:pt x="4702" y="4617"/>
                    <a:pt x="4997" y="4389"/>
                    <a:pt x="5035" y="4057"/>
                  </a:cubicBezTo>
                  <a:cubicBezTo>
                    <a:pt x="5083" y="3733"/>
                    <a:pt x="4846" y="3430"/>
                    <a:pt x="4522" y="3391"/>
                  </a:cubicBezTo>
                  <a:cubicBezTo>
                    <a:pt x="3269" y="3231"/>
                    <a:pt x="2139" y="2480"/>
                    <a:pt x="1511" y="1387"/>
                  </a:cubicBezTo>
                  <a:cubicBezTo>
                    <a:pt x="1824" y="1293"/>
                    <a:pt x="1824" y="1293"/>
                    <a:pt x="1824" y="1293"/>
                  </a:cubicBezTo>
                  <a:cubicBezTo>
                    <a:pt x="409" y="0"/>
                    <a:pt x="409" y="0"/>
                    <a:pt x="409" y="0"/>
                  </a:cubicBezTo>
                  <a:cubicBezTo>
                    <a:pt x="0" y="1871"/>
                    <a:pt x="0" y="1871"/>
                    <a:pt x="0" y="1871"/>
                  </a:cubicBezTo>
                  <a:lnTo>
                    <a:pt x="342" y="1757"/>
                  </a:lnTo>
                </a:path>
              </a:pathLst>
            </a:custGeom>
            <a:solidFill>
              <a:schemeClr val="tx1">
                <a:lumMod val="75000"/>
                <a:lumOff val="2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31" name="Group 8"/>
            <p:cNvGrpSpPr/>
            <p:nvPr/>
          </p:nvGrpSpPr>
          <p:grpSpPr>
            <a:xfrm>
              <a:off x="2811208" y="3762115"/>
              <a:ext cx="2375754" cy="780163"/>
              <a:chOff x="2303754" y="2588851"/>
              <a:chExt cx="6155221" cy="2021285"/>
            </a:xfrm>
            <a:solidFill>
              <a:srgbClr val="000000">
                <a:lumMod val="75000"/>
                <a:lumOff val="25000"/>
              </a:srgbClr>
            </a:solidFill>
          </p:grpSpPr>
          <p:sp>
            <p:nvSpPr>
              <p:cNvPr id="35" name="Freeform 6700"/>
              <p:cNvSpPr>
                <a:spLocks noChangeArrowheads="1"/>
              </p:cNvSpPr>
              <p:nvPr/>
            </p:nvSpPr>
            <p:spPr bwMode="auto">
              <a:xfrm>
                <a:off x="2303754" y="2588851"/>
                <a:ext cx="1645535"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6" name="Freeform 6703"/>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sp>
          <p:nvSpPr>
            <p:cNvPr id="32" name="Freeform 108"/>
            <p:cNvSpPr>
              <a:spLocks noChangeArrowheads="1"/>
            </p:cNvSpPr>
            <p:nvPr/>
          </p:nvSpPr>
          <p:spPr bwMode="auto">
            <a:xfrm>
              <a:off x="2969496" y="3922782"/>
              <a:ext cx="321271" cy="330918"/>
            </a:xfrm>
            <a:custGeom>
              <a:avLst/>
              <a:gdLst>
                <a:gd name="T0" fmla="*/ 88 w 619"/>
                <a:gd name="T1" fmla="*/ 89 h 634"/>
                <a:gd name="T2" fmla="*/ 88 w 619"/>
                <a:gd name="T3" fmla="*/ 89 h 634"/>
                <a:gd name="T4" fmla="*/ 73 w 619"/>
                <a:gd name="T5" fmla="*/ 103 h 634"/>
                <a:gd name="T6" fmla="*/ 88 w 619"/>
                <a:gd name="T7" fmla="*/ 118 h 634"/>
                <a:gd name="T8" fmla="*/ 118 w 619"/>
                <a:gd name="T9" fmla="*/ 103 h 634"/>
                <a:gd name="T10" fmla="*/ 88 w 619"/>
                <a:gd name="T11" fmla="*/ 89 h 634"/>
                <a:gd name="T12" fmla="*/ 545 w 619"/>
                <a:gd name="T13" fmla="*/ 0 h 634"/>
                <a:gd name="T14" fmla="*/ 545 w 619"/>
                <a:gd name="T15" fmla="*/ 0 h 634"/>
                <a:gd name="T16" fmla="*/ 73 w 619"/>
                <a:gd name="T17" fmla="*/ 0 h 634"/>
                <a:gd name="T18" fmla="*/ 0 w 619"/>
                <a:gd name="T19" fmla="*/ 89 h 634"/>
                <a:gd name="T20" fmla="*/ 0 w 619"/>
                <a:gd name="T21" fmla="*/ 560 h 634"/>
                <a:gd name="T22" fmla="*/ 73 w 619"/>
                <a:gd name="T23" fmla="*/ 633 h 634"/>
                <a:gd name="T24" fmla="*/ 545 w 619"/>
                <a:gd name="T25" fmla="*/ 633 h 634"/>
                <a:gd name="T26" fmla="*/ 618 w 619"/>
                <a:gd name="T27" fmla="*/ 560 h 634"/>
                <a:gd name="T28" fmla="*/ 618 w 619"/>
                <a:gd name="T29" fmla="*/ 89 h 634"/>
                <a:gd name="T30" fmla="*/ 545 w 619"/>
                <a:gd name="T31" fmla="*/ 0 h 634"/>
                <a:gd name="T32" fmla="*/ 589 w 619"/>
                <a:gd name="T33" fmla="*/ 560 h 634"/>
                <a:gd name="T34" fmla="*/ 589 w 619"/>
                <a:gd name="T35" fmla="*/ 560 h 634"/>
                <a:gd name="T36" fmla="*/ 545 w 619"/>
                <a:gd name="T37" fmla="*/ 589 h 634"/>
                <a:gd name="T38" fmla="*/ 73 w 619"/>
                <a:gd name="T39" fmla="*/ 589 h 634"/>
                <a:gd name="T40" fmla="*/ 29 w 619"/>
                <a:gd name="T41" fmla="*/ 560 h 634"/>
                <a:gd name="T42" fmla="*/ 29 w 619"/>
                <a:gd name="T43" fmla="*/ 206 h 634"/>
                <a:gd name="T44" fmla="*/ 589 w 619"/>
                <a:gd name="T45" fmla="*/ 206 h 634"/>
                <a:gd name="T46" fmla="*/ 589 w 619"/>
                <a:gd name="T47" fmla="*/ 560 h 634"/>
                <a:gd name="T48" fmla="*/ 589 w 619"/>
                <a:gd name="T49" fmla="*/ 162 h 634"/>
                <a:gd name="T50" fmla="*/ 589 w 619"/>
                <a:gd name="T51" fmla="*/ 162 h 634"/>
                <a:gd name="T52" fmla="*/ 29 w 619"/>
                <a:gd name="T53" fmla="*/ 162 h 634"/>
                <a:gd name="T54" fmla="*/ 29 w 619"/>
                <a:gd name="T55" fmla="*/ 89 h 634"/>
                <a:gd name="T56" fmla="*/ 73 w 619"/>
                <a:gd name="T57" fmla="*/ 44 h 634"/>
                <a:gd name="T58" fmla="*/ 545 w 619"/>
                <a:gd name="T59" fmla="*/ 44 h 634"/>
                <a:gd name="T60" fmla="*/ 589 w 619"/>
                <a:gd name="T61" fmla="*/ 89 h 634"/>
                <a:gd name="T62" fmla="*/ 589 w 619"/>
                <a:gd name="T63" fmla="*/ 162 h 634"/>
                <a:gd name="T64" fmla="*/ 250 w 619"/>
                <a:gd name="T65" fmla="*/ 89 h 634"/>
                <a:gd name="T66" fmla="*/ 250 w 619"/>
                <a:gd name="T67" fmla="*/ 89 h 634"/>
                <a:gd name="T68" fmla="*/ 235 w 619"/>
                <a:gd name="T69" fmla="*/ 103 h 634"/>
                <a:gd name="T70" fmla="*/ 250 w 619"/>
                <a:gd name="T71" fmla="*/ 118 h 634"/>
                <a:gd name="T72" fmla="*/ 265 w 619"/>
                <a:gd name="T73" fmla="*/ 103 h 634"/>
                <a:gd name="T74" fmla="*/ 250 w 619"/>
                <a:gd name="T75" fmla="*/ 89 h 634"/>
                <a:gd name="T76" fmla="*/ 177 w 619"/>
                <a:gd name="T77" fmla="*/ 89 h 634"/>
                <a:gd name="T78" fmla="*/ 177 w 619"/>
                <a:gd name="T79" fmla="*/ 89 h 634"/>
                <a:gd name="T80" fmla="*/ 147 w 619"/>
                <a:gd name="T81" fmla="*/ 103 h 634"/>
                <a:gd name="T82" fmla="*/ 177 w 619"/>
                <a:gd name="T83" fmla="*/ 118 h 634"/>
                <a:gd name="T84" fmla="*/ 191 w 619"/>
                <a:gd name="T85" fmla="*/ 103 h 634"/>
                <a:gd name="T86" fmla="*/ 177 w 619"/>
                <a:gd name="T87" fmla="*/ 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rgbClr val="FFFFFF"/>
            </a:soli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3" name="Rectangle 29"/>
            <p:cNvSpPr/>
            <p:nvPr/>
          </p:nvSpPr>
          <p:spPr>
            <a:xfrm>
              <a:off x="2380410" y="4805906"/>
              <a:ext cx="1781137" cy="751259"/>
            </a:xfrm>
            <a:prstGeom prst="rect">
              <a:avLst/>
            </a:prstGeom>
          </p:spPr>
          <p:txBody>
            <a:bodyPr wrap="square">
              <a:spAutoFit/>
            </a:bodyPr>
            <a:lstStyle/>
            <a:p>
              <a:pPr>
                <a:lnSpc>
                  <a:spcPts val="2000"/>
                </a:lnSpc>
                <a:defRPr/>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FZHei-B01S" panose="02010601030101010101" pitchFamily="2" charset="-122"/>
                </a:rPr>
                <a:t>单击此处键入文本单击此处键入文本单击此处键入文本单击此处</a:t>
              </a:r>
            </a:p>
          </p:txBody>
        </p:sp>
        <p:sp>
          <p:nvSpPr>
            <p:cNvPr id="34" name="Rectangle 30"/>
            <p:cNvSpPr/>
            <p:nvPr/>
          </p:nvSpPr>
          <p:spPr>
            <a:xfrm>
              <a:off x="2380410" y="4515599"/>
              <a:ext cx="1204422" cy="338554"/>
            </a:xfrm>
            <a:prstGeom prst="rect">
              <a:avLst/>
            </a:prstGeom>
          </p:spPr>
          <p:txBody>
            <a:bodyPr wrap="square">
              <a:spAutoFit/>
            </a:bodyPr>
            <a:lstStyle/>
            <a:p>
              <a:pPr>
                <a:defRPr/>
              </a:pPr>
              <a:r>
                <a:rPr lang="zh-CN" altLang="en-US" sz="1600" b="1" dirty="0">
                  <a:solidFill>
                    <a:srgbClr val="000000">
                      <a:lumMod val="75000"/>
                      <a:lumOff val="25000"/>
                    </a:srgbClr>
                  </a:solidFill>
                  <a:latin typeface="思源黑体 CN Bold" panose="020B0800000000000000" pitchFamily="34" charset="-122"/>
                  <a:ea typeface="思源黑体 CN Bold" panose="020B0800000000000000" pitchFamily="34" charset="-122"/>
                  <a:cs typeface="Open Sans" panose="020B0606030504020204" pitchFamily="34" charset="0"/>
                  <a:sym typeface="+mn-ea"/>
                </a:rPr>
                <a:t>添加标题</a:t>
              </a:r>
            </a:p>
          </p:txBody>
        </p:sp>
      </p:grpSp>
      <p:grpSp>
        <p:nvGrpSpPr>
          <p:cNvPr id="37" name="组合 36"/>
          <p:cNvGrpSpPr/>
          <p:nvPr/>
        </p:nvGrpSpPr>
        <p:grpSpPr>
          <a:xfrm>
            <a:off x="6130517" y="1389849"/>
            <a:ext cx="3635783" cy="1850934"/>
            <a:chOff x="6130517" y="1389849"/>
            <a:chExt cx="3635783" cy="1850934"/>
          </a:xfrm>
        </p:grpSpPr>
        <p:sp>
          <p:nvSpPr>
            <p:cNvPr id="38" name="Freeform 601"/>
            <p:cNvSpPr>
              <a:spLocks noChangeArrowheads="1"/>
            </p:cNvSpPr>
            <p:nvPr/>
          </p:nvSpPr>
          <p:spPr bwMode="auto">
            <a:xfrm>
              <a:off x="6130517" y="1687939"/>
              <a:ext cx="1540350" cy="1402479"/>
            </a:xfrm>
            <a:custGeom>
              <a:avLst/>
              <a:gdLst>
                <a:gd name="T0" fmla="*/ 4731 w 5073"/>
                <a:gd name="T1" fmla="*/ 2850 h 4618"/>
                <a:gd name="T2" fmla="*/ 4731 w 5073"/>
                <a:gd name="T3" fmla="*/ 2850 h 4618"/>
                <a:gd name="T4" fmla="*/ 712 w 5073"/>
                <a:gd name="T5" fmla="*/ 38 h 4618"/>
                <a:gd name="T6" fmla="*/ 39 w 5073"/>
                <a:gd name="T7" fmla="*/ 561 h 4618"/>
                <a:gd name="T8" fmla="*/ 559 w 5073"/>
                <a:gd name="T9" fmla="*/ 1225 h 4618"/>
                <a:gd name="T10" fmla="*/ 3572 w 5073"/>
                <a:gd name="T11" fmla="*/ 3229 h 4618"/>
                <a:gd name="T12" fmla="*/ 3248 w 5073"/>
                <a:gd name="T13" fmla="*/ 3325 h 4618"/>
                <a:gd name="T14" fmla="*/ 4663 w 5073"/>
                <a:gd name="T15" fmla="*/ 4617 h 4618"/>
                <a:gd name="T16" fmla="*/ 5072 w 5073"/>
                <a:gd name="T17" fmla="*/ 2745 h 4618"/>
                <a:gd name="T18" fmla="*/ 4731 w 5073"/>
                <a:gd name="T19" fmla="*/ 2850 h 4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3" h="4618">
                  <a:moveTo>
                    <a:pt x="4731" y="2850"/>
                  </a:moveTo>
                  <a:lnTo>
                    <a:pt x="4731" y="2850"/>
                  </a:lnTo>
                  <a:cubicBezTo>
                    <a:pt x="3942" y="1321"/>
                    <a:pt x="2422" y="246"/>
                    <a:pt x="712" y="38"/>
                  </a:cubicBezTo>
                  <a:cubicBezTo>
                    <a:pt x="381" y="0"/>
                    <a:pt x="75" y="228"/>
                    <a:pt x="39" y="561"/>
                  </a:cubicBezTo>
                  <a:cubicBezTo>
                    <a:pt x="0" y="883"/>
                    <a:pt x="228" y="1187"/>
                    <a:pt x="559" y="1225"/>
                  </a:cubicBezTo>
                  <a:cubicBezTo>
                    <a:pt x="1814" y="1376"/>
                    <a:pt x="2935" y="2136"/>
                    <a:pt x="3572" y="3229"/>
                  </a:cubicBezTo>
                  <a:cubicBezTo>
                    <a:pt x="3248" y="3325"/>
                    <a:pt x="3248" y="3325"/>
                    <a:pt x="3248" y="3325"/>
                  </a:cubicBezTo>
                  <a:cubicBezTo>
                    <a:pt x="4663" y="4617"/>
                    <a:pt x="4663" y="4617"/>
                    <a:pt x="4663" y="4617"/>
                  </a:cubicBezTo>
                  <a:cubicBezTo>
                    <a:pt x="5072" y="2745"/>
                    <a:pt x="5072" y="2745"/>
                    <a:pt x="5072" y="2745"/>
                  </a:cubicBezTo>
                  <a:lnTo>
                    <a:pt x="4731" y="2850"/>
                  </a:lnTo>
                </a:path>
              </a:pathLst>
            </a:custGeom>
            <a:solidFill>
              <a:schemeClr val="tx1">
                <a:lumMod val="75000"/>
                <a:lumOff val="2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39" name="Group 11"/>
            <p:cNvGrpSpPr/>
            <p:nvPr/>
          </p:nvGrpSpPr>
          <p:grpSpPr>
            <a:xfrm flipH="1">
              <a:off x="7134895" y="1389849"/>
              <a:ext cx="2376049" cy="780163"/>
              <a:chOff x="2303754" y="2588851"/>
              <a:chExt cx="6155221" cy="2021285"/>
            </a:xfrm>
            <a:solidFill>
              <a:srgbClr val="26BCC9"/>
            </a:solidFill>
          </p:grpSpPr>
          <p:sp>
            <p:nvSpPr>
              <p:cNvPr id="43" name="Freeform 6700"/>
              <p:cNvSpPr>
                <a:spLocks noChangeArrowheads="1"/>
              </p:cNvSpPr>
              <p:nvPr/>
            </p:nvSpPr>
            <p:spPr bwMode="auto">
              <a:xfrm>
                <a:off x="2303754" y="2588851"/>
                <a:ext cx="1645535"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solidFill>
                <a:schemeClr val="tx1">
                  <a:lumMod val="75000"/>
                  <a:lumOff val="2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44" name="Freeform 6703"/>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chemeClr val="tx1">
                  <a:lumMod val="75000"/>
                  <a:lumOff val="2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sp>
          <p:nvSpPr>
            <p:cNvPr id="40" name="Freeform 136"/>
            <p:cNvSpPr>
              <a:spLocks noChangeArrowheads="1"/>
            </p:cNvSpPr>
            <p:nvPr/>
          </p:nvSpPr>
          <p:spPr bwMode="auto">
            <a:xfrm>
              <a:off x="9040816" y="1526713"/>
              <a:ext cx="330833" cy="330918"/>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rgbClr val="FFFFFF"/>
            </a:soli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41" name="Rectangle 29"/>
            <p:cNvSpPr/>
            <p:nvPr/>
          </p:nvSpPr>
          <p:spPr>
            <a:xfrm>
              <a:off x="7985163" y="2489524"/>
              <a:ext cx="1781137" cy="751259"/>
            </a:xfrm>
            <a:prstGeom prst="rect">
              <a:avLst/>
            </a:prstGeom>
          </p:spPr>
          <p:txBody>
            <a:bodyPr wrap="square">
              <a:spAutoFit/>
            </a:bodyPr>
            <a:lstStyle/>
            <a:p>
              <a:pPr algn="r">
                <a:lnSpc>
                  <a:spcPts val="2000"/>
                </a:lnSpc>
                <a:defRPr/>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FZHei-B01S" panose="02010601030101010101" pitchFamily="2" charset="-122"/>
                </a:rPr>
                <a:t>单击此处键入文本单击此处键入文本单击此处键入文本单击此处</a:t>
              </a:r>
            </a:p>
          </p:txBody>
        </p:sp>
        <p:sp>
          <p:nvSpPr>
            <p:cNvPr id="42" name="Rectangle 30"/>
            <p:cNvSpPr/>
            <p:nvPr/>
          </p:nvSpPr>
          <p:spPr>
            <a:xfrm>
              <a:off x="8630816" y="2199218"/>
              <a:ext cx="1135484" cy="338554"/>
            </a:xfrm>
            <a:prstGeom prst="rect">
              <a:avLst/>
            </a:prstGeom>
          </p:spPr>
          <p:txBody>
            <a:bodyPr wrap="square">
              <a:spAutoFit/>
            </a:bodyPr>
            <a:lstStyle/>
            <a:p>
              <a:pPr algn="r">
                <a:defRPr/>
              </a:pPr>
              <a:r>
                <a:rPr lang="zh-CN" altLang="en-US" sz="1600" b="1" dirty="0">
                  <a:solidFill>
                    <a:srgbClr val="000000">
                      <a:lumMod val="75000"/>
                      <a:lumOff val="25000"/>
                    </a:srgbClr>
                  </a:solidFill>
                  <a:latin typeface="思源黑体 CN Bold" panose="020B0800000000000000" pitchFamily="34" charset="-122"/>
                  <a:ea typeface="思源黑体 CN Bold" panose="020B0800000000000000" pitchFamily="34" charset="-122"/>
                  <a:cs typeface="Open Sans" panose="020B0606030504020204" pitchFamily="34" charset="0"/>
                  <a:sym typeface="+mn-ea"/>
                </a:rPr>
                <a:t>添加标题</a:t>
              </a:r>
            </a:p>
          </p:txBody>
        </p:sp>
      </p:grpSp>
      <p:grpSp>
        <p:nvGrpSpPr>
          <p:cNvPr id="45" name="组合 44"/>
          <p:cNvGrpSpPr/>
          <p:nvPr/>
        </p:nvGrpSpPr>
        <p:grpSpPr>
          <a:xfrm>
            <a:off x="6340807" y="3267236"/>
            <a:ext cx="3425493" cy="2279707"/>
            <a:chOff x="6340807" y="3267236"/>
            <a:chExt cx="3425493" cy="2279707"/>
          </a:xfrm>
        </p:grpSpPr>
        <p:sp>
          <p:nvSpPr>
            <p:cNvPr id="46" name="Freeform 631"/>
            <p:cNvSpPr>
              <a:spLocks noChangeArrowheads="1"/>
            </p:cNvSpPr>
            <p:nvPr/>
          </p:nvSpPr>
          <p:spPr bwMode="auto">
            <a:xfrm>
              <a:off x="6340807" y="3267236"/>
              <a:ext cx="1402389" cy="1540450"/>
            </a:xfrm>
            <a:custGeom>
              <a:avLst/>
              <a:gdLst>
                <a:gd name="T0" fmla="*/ 1757 w 4616"/>
                <a:gd name="T1" fmla="*/ 4729 h 5072"/>
                <a:gd name="T2" fmla="*/ 1757 w 4616"/>
                <a:gd name="T3" fmla="*/ 4729 h 5072"/>
                <a:gd name="T4" fmla="*/ 4578 w 4616"/>
                <a:gd name="T5" fmla="*/ 712 h 5072"/>
                <a:gd name="T6" fmla="*/ 4056 w 4616"/>
                <a:gd name="T7" fmla="*/ 36 h 5072"/>
                <a:gd name="T8" fmla="*/ 3391 w 4616"/>
                <a:gd name="T9" fmla="*/ 559 h 5072"/>
                <a:gd name="T10" fmla="*/ 1385 w 4616"/>
                <a:gd name="T11" fmla="*/ 3572 h 5072"/>
                <a:gd name="T12" fmla="*/ 1282 w 4616"/>
                <a:gd name="T13" fmla="*/ 3257 h 5072"/>
                <a:gd name="T14" fmla="*/ 0 w 4616"/>
                <a:gd name="T15" fmla="*/ 4663 h 5072"/>
                <a:gd name="T16" fmla="*/ 1871 w 4616"/>
                <a:gd name="T17" fmla="*/ 5071 h 5072"/>
                <a:gd name="T18" fmla="*/ 1757 w 4616"/>
                <a:gd name="T19" fmla="*/ 4729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6" h="5072">
                  <a:moveTo>
                    <a:pt x="1757" y="4729"/>
                  </a:moveTo>
                  <a:lnTo>
                    <a:pt x="1757" y="4729"/>
                  </a:lnTo>
                  <a:cubicBezTo>
                    <a:pt x="3296" y="3942"/>
                    <a:pt x="4359" y="2421"/>
                    <a:pt x="4578" y="712"/>
                  </a:cubicBezTo>
                  <a:cubicBezTo>
                    <a:pt x="4615" y="379"/>
                    <a:pt x="4389" y="84"/>
                    <a:pt x="4056" y="36"/>
                  </a:cubicBezTo>
                  <a:cubicBezTo>
                    <a:pt x="3723" y="0"/>
                    <a:pt x="3428" y="237"/>
                    <a:pt x="3391" y="559"/>
                  </a:cubicBezTo>
                  <a:cubicBezTo>
                    <a:pt x="3229" y="1814"/>
                    <a:pt x="2479" y="2935"/>
                    <a:pt x="1385" y="3572"/>
                  </a:cubicBezTo>
                  <a:cubicBezTo>
                    <a:pt x="1282" y="3257"/>
                    <a:pt x="1282" y="3257"/>
                    <a:pt x="1282" y="3257"/>
                  </a:cubicBezTo>
                  <a:cubicBezTo>
                    <a:pt x="0" y="4663"/>
                    <a:pt x="0" y="4663"/>
                    <a:pt x="0" y="4663"/>
                  </a:cubicBezTo>
                  <a:cubicBezTo>
                    <a:pt x="1871" y="5071"/>
                    <a:pt x="1871" y="5071"/>
                    <a:pt x="1871" y="5071"/>
                  </a:cubicBezTo>
                  <a:lnTo>
                    <a:pt x="1757" y="4729"/>
                  </a:lnTo>
                </a:path>
              </a:pathLst>
            </a:custGeom>
            <a:gradFill>
              <a:gsLst>
                <a:gs pos="0">
                  <a:srgbClr val="00AFEF"/>
                </a:gs>
                <a:gs pos="100000">
                  <a:srgbClr val="0070C0"/>
                </a:gs>
              </a:gsLst>
              <a:lin ang="27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47" name="Group 5"/>
            <p:cNvGrpSpPr/>
            <p:nvPr/>
          </p:nvGrpSpPr>
          <p:grpSpPr>
            <a:xfrm flipH="1">
              <a:off x="7134895" y="3762115"/>
              <a:ext cx="2376049" cy="780163"/>
              <a:chOff x="2303754" y="2588851"/>
              <a:chExt cx="6155221" cy="2021285"/>
            </a:xfrm>
            <a:solidFill>
              <a:srgbClr val="A5A5A5"/>
            </a:solidFill>
          </p:grpSpPr>
          <p:sp>
            <p:nvSpPr>
              <p:cNvPr id="51" name="Freeform 6700"/>
              <p:cNvSpPr>
                <a:spLocks noChangeArrowheads="1"/>
              </p:cNvSpPr>
              <p:nvPr/>
            </p:nvSpPr>
            <p:spPr bwMode="auto">
              <a:xfrm>
                <a:off x="2303754" y="2588851"/>
                <a:ext cx="1645535"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adFill>
                <a:gsLst>
                  <a:gs pos="0">
                    <a:srgbClr val="00AFEF"/>
                  </a:gs>
                  <a:gs pos="100000">
                    <a:srgbClr val="0070C0"/>
                  </a:gs>
                </a:gsLst>
                <a:lin ang="27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52" name="Freeform 6703"/>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adFill>
                <a:gsLst>
                  <a:gs pos="0">
                    <a:srgbClr val="00AFEF"/>
                  </a:gs>
                  <a:gs pos="100000">
                    <a:srgbClr val="0070C0"/>
                  </a:gs>
                </a:gsLst>
                <a:lin ang="27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sp>
          <p:nvSpPr>
            <p:cNvPr id="48" name="Freeform 50"/>
            <p:cNvSpPr>
              <a:spLocks noChangeArrowheads="1"/>
            </p:cNvSpPr>
            <p:nvPr/>
          </p:nvSpPr>
          <p:spPr bwMode="auto">
            <a:xfrm>
              <a:off x="9040816" y="3909046"/>
              <a:ext cx="330833" cy="330918"/>
            </a:xfrm>
            <a:custGeom>
              <a:avLst/>
              <a:gdLst>
                <a:gd name="T0" fmla="*/ 235 w 634"/>
                <a:gd name="T1" fmla="*/ 162 h 634"/>
                <a:gd name="T2" fmla="*/ 235 w 634"/>
                <a:gd name="T3" fmla="*/ 118 h 634"/>
                <a:gd name="T4" fmla="*/ 117 w 634"/>
                <a:gd name="T5" fmla="*/ 133 h 634"/>
                <a:gd name="T6" fmla="*/ 117 w 634"/>
                <a:gd name="T7" fmla="*/ 236 h 634"/>
                <a:gd name="T8" fmla="*/ 162 w 634"/>
                <a:gd name="T9" fmla="*/ 236 h 634"/>
                <a:gd name="T10" fmla="*/ 250 w 634"/>
                <a:gd name="T11" fmla="*/ 280 h 634"/>
                <a:gd name="T12" fmla="*/ 176 w 634"/>
                <a:gd name="T13" fmla="*/ 162 h 634"/>
                <a:gd name="T14" fmla="*/ 485 w 634"/>
                <a:gd name="T15" fmla="*/ 383 h 634"/>
                <a:gd name="T16" fmla="*/ 471 w 634"/>
                <a:gd name="T17" fmla="*/ 398 h 634"/>
                <a:gd name="T18" fmla="*/ 383 w 634"/>
                <a:gd name="T19" fmla="*/ 354 h 634"/>
                <a:gd name="T20" fmla="*/ 441 w 634"/>
                <a:gd name="T21" fmla="*/ 471 h 634"/>
                <a:gd name="T22" fmla="*/ 367 w 634"/>
                <a:gd name="T23" fmla="*/ 501 h 634"/>
                <a:gd name="T24" fmla="*/ 485 w 634"/>
                <a:gd name="T25" fmla="*/ 516 h 634"/>
                <a:gd name="T26" fmla="*/ 515 w 634"/>
                <a:gd name="T27" fmla="*/ 501 h 634"/>
                <a:gd name="T28" fmla="*/ 485 w 634"/>
                <a:gd name="T29" fmla="*/ 383 h 634"/>
                <a:gd name="T30" fmla="*/ 250 w 634"/>
                <a:gd name="T31" fmla="*/ 354 h 634"/>
                <a:gd name="T32" fmla="*/ 162 w 634"/>
                <a:gd name="T33" fmla="*/ 398 h 634"/>
                <a:gd name="T34" fmla="*/ 117 w 634"/>
                <a:gd name="T35" fmla="*/ 398 h 634"/>
                <a:gd name="T36" fmla="*/ 117 w 634"/>
                <a:gd name="T37" fmla="*/ 516 h 634"/>
                <a:gd name="T38" fmla="*/ 235 w 634"/>
                <a:gd name="T39" fmla="*/ 516 h 634"/>
                <a:gd name="T40" fmla="*/ 235 w 634"/>
                <a:gd name="T41" fmla="*/ 471 h 634"/>
                <a:gd name="T42" fmla="*/ 279 w 634"/>
                <a:gd name="T43" fmla="*/ 383 h 634"/>
                <a:gd name="T44" fmla="*/ 544 w 634"/>
                <a:gd name="T45" fmla="*/ 0 h 634"/>
                <a:gd name="T46" fmla="*/ 73 w 634"/>
                <a:gd name="T47" fmla="*/ 0 h 634"/>
                <a:gd name="T48" fmla="*/ 0 w 634"/>
                <a:gd name="T49" fmla="*/ 560 h 634"/>
                <a:gd name="T50" fmla="*/ 544 w 634"/>
                <a:gd name="T51" fmla="*/ 633 h 634"/>
                <a:gd name="T52" fmla="*/ 633 w 634"/>
                <a:gd name="T53" fmla="*/ 89 h 634"/>
                <a:gd name="T54" fmla="*/ 588 w 634"/>
                <a:gd name="T55" fmla="*/ 560 h 634"/>
                <a:gd name="T56" fmla="*/ 544 w 634"/>
                <a:gd name="T57" fmla="*/ 589 h 634"/>
                <a:gd name="T58" fmla="*/ 44 w 634"/>
                <a:gd name="T59" fmla="*/ 560 h 634"/>
                <a:gd name="T60" fmla="*/ 73 w 634"/>
                <a:gd name="T61" fmla="*/ 45 h 634"/>
                <a:gd name="T62" fmla="*/ 588 w 634"/>
                <a:gd name="T63" fmla="*/ 89 h 634"/>
                <a:gd name="T64" fmla="*/ 485 w 634"/>
                <a:gd name="T65" fmla="*/ 118 h 634"/>
                <a:gd name="T66" fmla="*/ 397 w 634"/>
                <a:gd name="T67" fmla="*/ 118 h 634"/>
                <a:gd name="T68" fmla="*/ 397 w 634"/>
                <a:gd name="T69" fmla="*/ 162 h 634"/>
                <a:gd name="T70" fmla="*/ 353 w 634"/>
                <a:gd name="T71" fmla="*/ 251 h 634"/>
                <a:gd name="T72" fmla="*/ 471 w 634"/>
                <a:gd name="T73" fmla="*/ 192 h 634"/>
                <a:gd name="T74" fmla="*/ 485 w 634"/>
                <a:gd name="T75" fmla="*/ 266 h 634"/>
                <a:gd name="T76" fmla="*/ 515 w 634"/>
                <a:gd name="T77" fmla="*/ 148 h 634"/>
                <a:gd name="T78" fmla="*/ 485 w 634"/>
                <a:gd name="T79" fmla="*/ 1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235" y="162"/>
                  </a:moveTo>
                  <a:lnTo>
                    <a:pt x="235" y="162"/>
                  </a:lnTo>
                  <a:cubicBezTo>
                    <a:pt x="250" y="162"/>
                    <a:pt x="250" y="148"/>
                    <a:pt x="250" y="148"/>
                  </a:cubicBezTo>
                  <a:cubicBezTo>
                    <a:pt x="250" y="133"/>
                    <a:pt x="250" y="118"/>
                    <a:pt x="235" y="118"/>
                  </a:cubicBezTo>
                  <a:cubicBezTo>
                    <a:pt x="132" y="118"/>
                    <a:pt x="132" y="118"/>
                    <a:pt x="132" y="118"/>
                  </a:cubicBezTo>
                  <a:cubicBezTo>
                    <a:pt x="132" y="118"/>
                    <a:pt x="132" y="118"/>
                    <a:pt x="117" y="133"/>
                  </a:cubicBezTo>
                  <a:cubicBezTo>
                    <a:pt x="117" y="133"/>
                    <a:pt x="117" y="133"/>
                    <a:pt x="117" y="148"/>
                  </a:cubicBezTo>
                  <a:cubicBezTo>
                    <a:pt x="117" y="236"/>
                    <a:pt x="117" y="236"/>
                    <a:pt x="117" y="236"/>
                  </a:cubicBezTo>
                  <a:cubicBezTo>
                    <a:pt x="117" y="251"/>
                    <a:pt x="132" y="266"/>
                    <a:pt x="132" y="266"/>
                  </a:cubicBezTo>
                  <a:cubicBezTo>
                    <a:pt x="147" y="266"/>
                    <a:pt x="162" y="251"/>
                    <a:pt x="162" y="236"/>
                  </a:cubicBezTo>
                  <a:cubicBezTo>
                    <a:pt x="162" y="192"/>
                    <a:pt x="162" y="192"/>
                    <a:pt x="162" y="192"/>
                  </a:cubicBezTo>
                  <a:cubicBezTo>
                    <a:pt x="250" y="280"/>
                    <a:pt x="250" y="280"/>
                    <a:pt x="250" y="280"/>
                  </a:cubicBezTo>
                  <a:cubicBezTo>
                    <a:pt x="279" y="251"/>
                    <a:pt x="279" y="251"/>
                    <a:pt x="279" y="251"/>
                  </a:cubicBezTo>
                  <a:cubicBezTo>
                    <a:pt x="176" y="162"/>
                    <a:pt x="176" y="162"/>
                    <a:pt x="176" y="162"/>
                  </a:cubicBezTo>
                  <a:lnTo>
                    <a:pt x="235" y="162"/>
                  </a:lnTo>
                  <a:close/>
                  <a:moveTo>
                    <a:pt x="485" y="383"/>
                  </a:moveTo>
                  <a:lnTo>
                    <a:pt x="485" y="383"/>
                  </a:lnTo>
                  <a:cubicBezTo>
                    <a:pt x="485" y="383"/>
                    <a:pt x="471" y="383"/>
                    <a:pt x="471" y="398"/>
                  </a:cubicBezTo>
                  <a:cubicBezTo>
                    <a:pt x="471" y="442"/>
                    <a:pt x="471" y="442"/>
                    <a:pt x="471" y="442"/>
                  </a:cubicBezTo>
                  <a:cubicBezTo>
                    <a:pt x="383" y="354"/>
                    <a:pt x="383" y="354"/>
                    <a:pt x="383" y="354"/>
                  </a:cubicBezTo>
                  <a:cubicBezTo>
                    <a:pt x="353" y="383"/>
                    <a:pt x="353" y="383"/>
                    <a:pt x="353" y="383"/>
                  </a:cubicBezTo>
                  <a:cubicBezTo>
                    <a:pt x="441" y="471"/>
                    <a:pt x="441" y="471"/>
                    <a:pt x="441" y="471"/>
                  </a:cubicBezTo>
                  <a:cubicBezTo>
                    <a:pt x="397" y="471"/>
                    <a:pt x="397" y="471"/>
                    <a:pt x="397" y="471"/>
                  </a:cubicBezTo>
                  <a:cubicBezTo>
                    <a:pt x="383" y="471"/>
                    <a:pt x="367" y="486"/>
                    <a:pt x="367" y="501"/>
                  </a:cubicBezTo>
                  <a:cubicBezTo>
                    <a:pt x="367" y="501"/>
                    <a:pt x="383" y="516"/>
                    <a:pt x="397" y="516"/>
                  </a:cubicBezTo>
                  <a:cubicBezTo>
                    <a:pt x="485" y="516"/>
                    <a:pt x="485" y="516"/>
                    <a:pt x="485" y="516"/>
                  </a:cubicBezTo>
                  <a:cubicBezTo>
                    <a:pt x="500" y="516"/>
                    <a:pt x="500" y="516"/>
                    <a:pt x="500" y="516"/>
                  </a:cubicBezTo>
                  <a:cubicBezTo>
                    <a:pt x="515" y="501"/>
                    <a:pt x="515" y="501"/>
                    <a:pt x="515" y="501"/>
                  </a:cubicBezTo>
                  <a:cubicBezTo>
                    <a:pt x="515" y="398"/>
                    <a:pt x="515" y="398"/>
                    <a:pt x="515" y="398"/>
                  </a:cubicBezTo>
                  <a:cubicBezTo>
                    <a:pt x="515" y="383"/>
                    <a:pt x="500" y="383"/>
                    <a:pt x="485" y="383"/>
                  </a:cubicBezTo>
                  <a:close/>
                  <a:moveTo>
                    <a:pt x="250" y="354"/>
                  </a:moveTo>
                  <a:lnTo>
                    <a:pt x="250" y="354"/>
                  </a:lnTo>
                  <a:cubicBezTo>
                    <a:pt x="162" y="442"/>
                    <a:pt x="162" y="442"/>
                    <a:pt x="162" y="442"/>
                  </a:cubicBezTo>
                  <a:cubicBezTo>
                    <a:pt x="162" y="398"/>
                    <a:pt x="162" y="398"/>
                    <a:pt x="162" y="398"/>
                  </a:cubicBezTo>
                  <a:cubicBezTo>
                    <a:pt x="162" y="383"/>
                    <a:pt x="147" y="383"/>
                    <a:pt x="132" y="383"/>
                  </a:cubicBezTo>
                  <a:cubicBezTo>
                    <a:pt x="132" y="383"/>
                    <a:pt x="117" y="383"/>
                    <a:pt x="117" y="398"/>
                  </a:cubicBezTo>
                  <a:cubicBezTo>
                    <a:pt x="117" y="501"/>
                    <a:pt x="117" y="501"/>
                    <a:pt x="117" y="501"/>
                  </a:cubicBezTo>
                  <a:cubicBezTo>
                    <a:pt x="117" y="501"/>
                    <a:pt x="117" y="501"/>
                    <a:pt x="117" y="516"/>
                  </a:cubicBezTo>
                  <a:cubicBezTo>
                    <a:pt x="132" y="516"/>
                    <a:pt x="132" y="516"/>
                    <a:pt x="132" y="516"/>
                  </a:cubicBezTo>
                  <a:cubicBezTo>
                    <a:pt x="235" y="516"/>
                    <a:pt x="235" y="516"/>
                    <a:pt x="235" y="516"/>
                  </a:cubicBezTo>
                  <a:cubicBezTo>
                    <a:pt x="250" y="516"/>
                    <a:pt x="250" y="501"/>
                    <a:pt x="250" y="501"/>
                  </a:cubicBezTo>
                  <a:cubicBezTo>
                    <a:pt x="250" y="486"/>
                    <a:pt x="250" y="471"/>
                    <a:pt x="235" y="471"/>
                  </a:cubicBezTo>
                  <a:cubicBezTo>
                    <a:pt x="176" y="471"/>
                    <a:pt x="176" y="471"/>
                    <a:pt x="176" y="471"/>
                  </a:cubicBezTo>
                  <a:cubicBezTo>
                    <a:pt x="279" y="383"/>
                    <a:pt x="279" y="383"/>
                    <a:pt x="279" y="383"/>
                  </a:cubicBezTo>
                  <a:lnTo>
                    <a:pt x="250" y="354"/>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moveTo>
                    <a:pt x="485" y="118"/>
                  </a:moveTo>
                  <a:lnTo>
                    <a:pt x="485" y="118"/>
                  </a:lnTo>
                  <a:cubicBezTo>
                    <a:pt x="397" y="118"/>
                    <a:pt x="397" y="118"/>
                    <a:pt x="397" y="118"/>
                  </a:cubicBezTo>
                  <a:cubicBezTo>
                    <a:pt x="383" y="118"/>
                    <a:pt x="367" y="133"/>
                    <a:pt x="367" y="148"/>
                  </a:cubicBezTo>
                  <a:cubicBezTo>
                    <a:pt x="367" y="148"/>
                    <a:pt x="383" y="162"/>
                    <a:pt x="397" y="162"/>
                  </a:cubicBezTo>
                  <a:cubicBezTo>
                    <a:pt x="441" y="162"/>
                    <a:pt x="441" y="162"/>
                    <a:pt x="441" y="162"/>
                  </a:cubicBezTo>
                  <a:cubicBezTo>
                    <a:pt x="353" y="251"/>
                    <a:pt x="353" y="251"/>
                    <a:pt x="353" y="251"/>
                  </a:cubicBezTo>
                  <a:cubicBezTo>
                    <a:pt x="383" y="280"/>
                    <a:pt x="383" y="280"/>
                    <a:pt x="383" y="280"/>
                  </a:cubicBezTo>
                  <a:cubicBezTo>
                    <a:pt x="471" y="192"/>
                    <a:pt x="471" y="192"/>
                    <a:pt x="471" y="192"/>
                  </a:cubicBezTo>
                  <a:cubicBezTo>
                    <a:pt x="471" y="236"/>
                    <a:pt x="471" y="236"/>
                    <a:pt x="471" y="236"/>
                  </a:cubicBezTo>
                  <a:cubicBezTo>
                    <a:pt x="471" y="251"/>
                    <a:pt x="485" y="266"/>
                    <a:pt x="485" y="266"/>
                  </a:cubicBezTo>
                  <a:cubicBezTo>
                    <a:pt x="500" y="266"/>
                    <a:pt x="515" y="251"/>
                    <a:pt x="515" y="236"/>
                  </a:cubicBezTo>
                  <a:cubicBezTo>
                    <a:pt x="515" y="148"/>
                    <a:pt x="515" y="148"/>
                    <a:pt x="515" y="148"/>
                  </a:cubicBezTo>
                  <a:cubicBezTo>
                    <a:pt x="515" y="133"/>
                    <a:pt x="515" y="133"/>
                    <a:pt x="500" y="133"/>
                  </a:cubicBezTo>
                  <a:cubicBezTo>
                    <a:pt x="500" y="118"/>
                    <a:pt x="500" y="118"/>
                    <a:pt x="485" y="118"/>
                  </a:cubicBezTo>
                  <a:close/>
                </a:path>
              </a:pathLst>
            </a:custGeom>
            <a:solidFill>
              <a:srgbClr val="FFFFFF"/>
            </a:soli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49" name="Rectangle 29"/>
            <p:cNvSpPr/>
            <p:nvPr/>
          </p:nvSpPr>
          <p:spPr>
            <a:xfrm>
              <a:off x="7985163" y="4795684"/>
              <a:ext cx="1781137" cy="751259"/>
            </a:xfrm>
            <a:prstGeom prst="rect">
              <a:avLst/>
            </a:prstGeom>
          </p:spPr>
          <p:txBody>
            <a:bodyPr wrap="square">
              <a:spAutoFit/>
            </a:bodyPr>
            <a:lstStyle/>
            <a:p>
              <a:pPr algn="r">
                <a:lnSpc>
                  <a:spcPts val="2000"/>
                </a:lnSpc>
                <a:defRPr/>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FZHei-B01S" panose="02010601030101010101" pitchFamily="2" charset="-122"/>
                </a:rPr>
                <a:t>单击此处键入文本单击此处键入文本单击此处键入文本单击此处</a:t>
              </a:r>
            </a:p>
          </p:txBody>
        </p:sp>
        <p:sp>
          <p:nvSpPr>
            <p:cNvPr id="50" name="Rectangle 30"/>
            <p:cNvSpPr/>
            <p:nvPr/>
          </p:nvSpPr>
          <p:spPr>
            <a:xfrm>
              <a:off x="8630816" y="4505378"/>
              <a:ext cx="1135484" cy="338554"/>
            </a:xfrm>
            <a:prstGeom prst="rect">
              <a:avLst/>
            </a:prstGeom>
          </p:spPr>
          <p:txBody>
            <a:bodyPr wrap="square">
              <a:spAutoFit/>
            </a:bodyPr>
            <a:lstStyle/>
            <a:p>
              <a:pPr algn="r">
                <a:defRPr/>
              </a:pPr>
              <a:r>
                <a:rPr lang="zh-CN" altLang="en-US" sz="1600" b="1" dirty="0">
                  <a:solidFill>
                    <a:srgbClr val="000000">
                      <a:lumMod val="75000"/>
                      <a:lumOff val="25000"/>
                    </a:srgbClr>
                  </a:solidFill>
                  <a:latin typeface="思源黑体 CN Bold" panose="020B0800000000000000" pitchFamily="34" charset="-122"/>
                  <a:ea typeface="思源黑体 CN Bold" panose="020B0800000000000000" pitchFamily="34" charset="-122"/>
                  <a:cs typeface="Open Sans" panose="020B0606030504020204" pitchFamily="34" charset="0"/>
                  <a:sym typeface="+mn-ea"/>
                </a:rPr>
                <a:t>添加标题</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9" name="组合 8"/>
          <p:cNvGrpSpPr/>
          <p:nvPr/>
        </p:nvGrpSpPr>
        <p:grpSpPr>
          <a:xfrm>
            <a:off x="302536" y="214857"/>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grpSp>
        <p:nvGrpSpPr>
          <p:cNvPr id="8" name="组合 7"/>
          <p:cNvGrpSpPr/>
          <p:nvPr/>
        </p:nvGrpSpPr>
        <p:grpSpPr>
          <a:xfrm>
            <a:off x="4591985" y="2174240"/>
            <a:ext cx="3008030" cy="3008028"/>
            <a:chOff x="4591985" y="2174240"/>
            <a:chExt cx="3008030" cy="3008028"/>
          </a:xfrm>
        </p:grpSpPr>
        <p:sp>
          <p:nvSpPr>
            <p:cNvPr id="14" name="Freeform 5"/>
            <p:cNvSpPr/>
            <p:nvPr/>
          </p:nvSpPr>
          <p:spPr bwMode="auto">
            <a:xfrm>
              <a:off x="4758393" y="2341268"/>
              <a:ext cx="1336366" cy="1337606"/>
            </a:xfrm>
            <a:custGeom>
              <a:avLst/>
              <a:gdLst/>
              <a:ahLst/>
              <a:cxnLst>
                <a:cxn ang="0">
                  <a:pos x="546" y="546"/>
                </a:cxn>
                <a:cxn ang="0">
                  <a:pos x="160" y="546"/>
                </a:cxn>
                <a:cxn ang="0">
                  <a:pos x="105" y="412"/>
                </a:cxn>
                <a:cxn ang="0">
                  <a:pos x="0" y="358"/>
                </a:cxn>
                <a:cxn ang="0">
                  <a:pos x="139" y="139"/>
                </a:cxn>
                <a:cxn ang="0">
                  <a:pos x="356" y="0"/>
                </a:cxn>
                <a:cxn ang="0">
                  <a:pos x="412" y="122"/>
                </a:cxn>
                <a:cxn ang="0">
                  <a:pos x="546" y="178"/>
                </a:cxn>
                <a:cxn ang="0">
                  <a:pos x="546" y="546"/>
                </a:cxn>
              </a:cxnLst>
              <a:rect l="0" t="0" r="r" b="b"/>
              <a:pathLst>
                <a:path w="546" h="546">
                  <a:moveTo>
                    <a:pt x="546" y="546"/>
                  </a:moveTo>
                  <a:cubicBezTo>
                    <a:pt x="160" y="546"/>
                    <a:pt x="160" y="546"/>
                    <a:pt x="160" y="546"/>
                  </a:cubicBezTo>
                  <a:cubicBezTo>
                    <a:pt x="160" y="493"/>
                    <a:pt x="142" y="449"/>
                    <a:pt x="105" y="412"/>
                  </a:cubicBezTo>
                  <a:cubicBezTo>
                    <a:pt x="75" y="382"/>
                    <a:pt x="40" y="364"/>
                    <a:pt x="0" y="358"/>
                  </a:cubicBezTo>
                  <a:cubicBezTo>
                    <a:pt x="27" y="277"/>
                    <a:pt x="73" y="204"/>
                    <a:pt x="139" y="139"/>
                  </a:cubicBezTo>
                  <a:cubicBezTo>
                    <a:pt x="203" y="74"/>
                    <a:pt x="276" y="28"/>
                    <a:pt x="356" y="0"/>
                  </a:cubicBezTo>
                  <a:cubicBezTo>
                    <a:pt x="359" y="48"/>
                    <a:pt x="377" y="88"/>
                    <a:pt x="412" y="122"/>
                  </a:cubicBezTo>
                  <a:cubicBezTo>
                    <a:pt x="449" y="159"/>
                    <a:pt x="493" y="178"/>
                    <a:pt x="546" y="178"/>
                  </a:cubicBezTo>
                  <a:lnTo>
                    <a:pt x="546" y="546"/>
                  </a:lnTo>
                  <a:close/>
                </a:path>
              </a:pathLst>
            </a:custGeom>
            <a:gradFill>
              <a:gsLst>
                <a:gs pos="0">
                  <a:srgbClr val="00AFEF"/>
                </a:gs>
                <a:gs pos="100000">
                  <a:srgbClr val="0070C0"/>
                </a:gs>
              </a:gsLst>
              <a:lin ang="2700000" scaled="1"/>
            </a:gradFill>
            <a:ln w="9525">
              <a:noFill/>
              <a:round/>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15" name="Freeform 6"/>
            <p:cNvSpPr/>
            <p:nvPr/>
          </p:nvSpPr>
          <p:spPr bwMode="auto">
            <a:xfrm>
              <a:off x="4758393" y="3678874"/>
              <a:ext cx="1336366" cy="1336365"/>
            </a:xfrm>
            <a:custGeom>
              <a:avLst/>
              <a:gdLst/>
              <a:ahLst/>
              <a:cxnLst>
                <a:cxn ang="0">
                  <a:pos x="546" y="0"/>
                </a:cxn>
                <a:cxn ang="0">
                  <a:pos x="546" y="388"/>
                </a:cxn>
                <a:cxn ang="0">
                  <a:pos x="412" y="444"/>
                </a:cxn>
                <a:cxn ang="0">
                  <a:pos x="358" y="546"/>
                </a:cxn>
                <a:cxn ang="0">
                  <a:pos x="139" y="407"/>
                </a:cxn>
                <a:cxn ang="0">
                  <a:pos x="0" y="188"/>
                </a:cxn>
                <a:cxn ang="0">
                  <a:pos x="105" y="134"/>
                </a:cxn>
                <a:cxn ang="0">
                  <a:pos x="160" y="0"/>
                </a:cxn>
                <a:cxn ang="0">
                  <a:pos x="546" y="0"/>
                </a:cxn>
              </a:cxnLst>
              <a:rect l="0" t="0" r="r" b="b"/>
              <a:pathLst>
                <a:path w="546" h="546">
                  <a:moveTo>
                    <a:pt x="546" y="0"/>
                  </a:moveTo>
                  <a:cubicBezTo>
                    <a:pt x="546" y="388"/>
                    <a:pt x="546" y="388"/>
                    <a:pt x="546" y="388"/>
                  </a:cubicBezTo>
                  <a:cubicBezTo>
                    <a:pt x="493" y="388"/>
                    <a:pt x="449" y="407"/>
                    <a:pt x="412" y="444"/>
                  </a:cubicBezTo>
                  <a:cubicBezTo>
                    <a:pt x="382" y="473"/>
                    <a:pt x="364" y="507"/>
                    <a:pt x="358" y="546"/>
                  </a:cubicBezTo>
                  <a:cubicBezTo>
                    <a:pt x="277" y="519"/>
                    <a:pt x="204" y="473"/>
                    <a:pt x="139" y="407"/>
                  </a:cubicBezTo>
                  <a:cubicBezTo>
                    <a:pt x="73" y="342"/>
                    <a:pt x="27" y="269"/>
                    <a:pt x="0" y="188"/>
                  </a:cubicBezTo>
                  <a:cubicBezTo>
                    <a:pt x="40" y="182"/>
                    <a:pt x="75" y="164"/>
                    <a:pt x="105" y="134"/>
                  </a:cubicBezTo>
                  <a:cubicBezTo>
                    <a:pt x="142" y="97"/>
                    <a:pt x="160" y="53"/>
                    <a:pt x="160" y="0"/>
                  </a:cubicBezTo>
                  <a:lnTo>
                    <a:pt x="546"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16" name="Freeform 7"/>
            <p:cNvSpPr/>
            <p:nvPr/>
          </p:nvSpPr>
          <p:spPr bwMode="auto">
            <a:xfrm>
              <a:off x="6094759" y="2341268"/>
              <a:ext cx="1338846" cy="1337606"/>
            </a:xfrm>
            <a:custGeom>
              <a:avLst/>
              <a:gdLst/>
              <a:ahLst/>
              <a:cxnLst>
                <a:cxn ang="0">
                  <a:pos x="394" y="546"/>
                </a:cxn>
                <a:cxn ang="0">
                  <a:pos x="0" y="546"/>
                </a:cxn>
                <a:cxn ang="0">
                  <a:pos x="0" y="178"/>
                </a:cxn>
                <a:cxn ang="0">
                  <a:pos x="134" y="122"/>
                </a:cxn>
                <a:cxn ang="0">
                  <a:pos x="190" y="0"/>
                </a:cxn>
                <a:cxn ang="0">
                  <a:pos x="407" y="139"/>
                </a:cxn>
                <a:cxn ang="0">
                  <a:pos x="547" y="359"/>
                </a:cxn>
                <a:cxn ang="0">
                  <a:pos x="450" y="412"/>
                </a:cxn>
                <a:cxn ang="0">
                  <a:pos x="394" y="546"/>
                </a:cxn>
              </a:cxnLst>
              <a:rect l="0" t="0" r="r" b="b"/>
              <a:pathLst>
                <a:path w="547" h="546">
                  <a:moveTo>
                    <a:pt x="394" y="546"/>
                  </a:moveTo>
                  <a:cubicBezTo>
                    <a:pt x="0" y="546"/>
                    <a:pt x="0" y="546"/>
                    <a:pt x="0" y="546"/>
                  </a:cubicBezTo>
                  <a:cubicBezTo>
                    <a:pt x="0" y="178"/>
                    <a:pt x="0" y="178"/>
                    <a:pt x="0" y="178"/>
                  </a:cubicBezTo>
                  <a:cubicBezTo>
                    <a:pt x="53" y="178"/>
                    <a:pt x="97" y="159"/>
                    <a:pt x="134" y="122"/>
                  </a:cubicBezTo>
                  <a:cubicBezTo>
                    <a:pt x="169" y="88"/>
                    <a:pt x="187" y="48"/>
                    <a:pt x="190" y="0"/>
                  </a:cubicBezTo>
                  <a:cubicBezTo>
                    <a:pt x="270" y="28"/>
                    <a:pt x="342" y="74"/>
                    <a:pt x="407" y="139"/>
                  </a:cubicBezTo>
                  <a:cubicBezTo>
                    <a:pt x="473" y="204"/>
                    <a:pt x="519" y="278"/>
                    <a:pt x="547" y="359"/>
                  </a:cubicBezTo>
                  <a:cubicBezTo>
                    <a:pt x="510" y="366"/>
                    <a:pt x="478" y="384"/>
                    <a:pt x="450" y="412"/>
                  </a:cubicBezTo>
                  <a:cubicBezTo>
                    <a:pt x="413" y="449"/>
                    <a:pt x="394" y="493"/>
                    <a:pt x="394" y="54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17" name="Freeform 8"/>
            <p:cNvSpPr/>
            <p:nvPr/>
          </p:nvSpPr>
          <p:spPr bwMode="auto">
            <a:xfrm>
              <a:off x="6094759" y="3678874"/>
              <a:ext cx="1338846" cy="1336365"/>
            </a:xfrm>
            <a:custGeom>
              <a:avLst/>
              <a:gdLst/>
              <a:ahLst/>
              <a:cxnLst>
                <a:cxn ang="0">
                  <a:pos x="0" y="388"/>
                </a:cxn>
                <a:cxn ang="0">
                  <a:pos x="0" y="0"/>
                </a:cxn>
                <a:cxn ang="0">
                  <a:pos x="394" y="0"/>
                </a:cxn>
                <a:cxn ang="0">
                  <a:pos x="450" y="134"/>
                </a:cxn>
                <a:cxn ang="0">
                  <a:pos x="547" y="187"/>
                </a:cxn>
                <a:cxn ang="0">
                  <a:pos x="407" y="407"/>
                </a:cxn>
                <a:cxn ang="0">
                  <a:pos x="188" y="546"/>
                </a:cxn>
                <a:cxn ang="0">
                  <a:pos x="134" y="444"/>
                </a:cxn>
                <a:cxn ang="0">
                  <a:pos x="0" y="388"/>
                </a:cxn>
              </a:cxnLst>
              <a:rect l="0" t="0" r="r" b="b"/>
              <a:pathLst>
                <a:path w="547" h="546">
                  <a:moveTo>
                    <a:pt x="0" y="388"/>
                  </a:moveTo>
                  <a:cubicBezTo>
                    <a:pt x="0" y="0"/>
                    <a:pt x="0" y="0"/>
                    <a:pt x="0" y="0"/>
                  </a:cubicBezTo>
                  <a:cubicBezTo>
                    <a:pt x="394" y="0"/>
                    <a:pt x="394" y="0"/>
                    <a:pt x="394" y="0"/>
                  </a:cubicBezTo>
                  <a:cubicBezTo>
                    <a:pt x="394" y="53"/>
                    <a:pt x="413" y="97"/>
                    <a:pt x="450" y="134"/>
                  </a:cubicBezTo>
                  <a:cubicBezTo>
                    <a:pt x="478" y="162"/>
                    <a:pt x="510" y="180"/>
                    <a:pt x="547" y="187"/>
                  </a:cubicBezTo>
                  <a:cubicBezTo>
                    <a:pt x="519" y="268"/>
                    <a:pt x="473" y="342"/>
                    <a:pt x="407" y="407"/>
                  </a:cubicBezTo>
                  <a:cubicBezTo>
                    <a:pt x="342" y="473"/>
                    <a:pt x="269" y="519"/>
                    <a:pt x="188" y="546"/>
                  </a:cubicBezTo>
                  <a:cubicBezTo>
                    <a:pt x="182" y="507"/>
                    <a:pt x="164" y="473"/>
                    <a:pt x="134" y="444"/>
                  </a:cubicBezTo>
                  <a:cubicBezTo>
                    <a:pt x="97" y="407"/>
                    <a:pt x="53" y="388"/>
                    <a:pt x="0" y="388"/>
                  </a:cubicBezTo>
                  <a:close/>
                </a:path>
              </a:pathLst>
            </a:custGeom>
            <a:gradFill>
              <a:gsLst>
                <a:gs pos="0">
                  <a:srgbClr val="00AFEF"/>
                </a:gs>
                <a:gs pos="100000">
                  <a:srgbClr val="0070C0"/>
                </a:gs>
              </a:gsLst>
              <a:lin ang="2700000" scaled="1"/>
            </a:gradFill>
            <a:ln w="9525">
              <a:noFill/>
              <a:round/>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18" name="Arc 8"/>
            <p:cNvSpPr/>
            <p:nvPr/>
          </p:nvSpPr>
          <p:spPr>
            <a:xfrm rot="10800000">
              <a:off x="4591985" y="2174240"/>
              <a:ext cx="3008030" cy="3008028"/>
            </a:xfrm>
            <a:prstGeom prst="arc">
              <a:avLst>
                <a:gd name="adj1" fmla="val 16200000"/>
                <a:gd name="adj2" fmla="val 16185280"/>
              </a:avLst>
            </a:prstGeom>
            <a:noFill/>
            <a:ln w="19050" cap="flat" cmpd="sng" algn="ctr">
              <a:solidFill>
                <a:schemeClr val="tx1">
                  <a:lumMod val="75000"/>
                  <a:lumOff val="25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mn-ea"/>
                <a:cs typeface="+mn-cs"/>
              </a:endParaRPr>
            </a:p>
          </p:txBody>
        </p:sp>
        <p:sp>
          <p:nvSpPr>
            <p:cNvPr id="19" name="Freeform 50"/>
            <p:cNvSpPr/>
            <p:nvPr/>
          </p:nvSpPr>
          <p:spPr bwMode="auto">
            <a:xfrm>
              <a:off x="7271957" y="3513115"/>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20" name="Freeform 50"/>
            <p:cNvSpPr/>
            <p:nvPr/>
          </p:nvSpPr>
          <p:spPr bwMode="auto">
            <a:xfrm flipH="1">
              <a:off x="4751149" y="3513115"/>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21" name="Freeform 50"/>
            <p:cNvSpPr/>
            <p:nvPr/>
          </p:nvSpPr>
          <p:spPr bwMode="auto">
            <a:xfrm rot="5400000" flipH="1">
              <a:off x="5992880" y="2287222"/>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gradFill>
              <a:gsLst>
                <a:gs pos="0">
                  <a:srgbClr val="00AFEF"/>
                </a:gs>
                <a:gs pos="100000">
                  <a:srgbClr val="0070C0"/>
                </a:gs>
              </a:gsLst>
              <a:lin ang="2700000" scaled="1"/>
            </a:gradFill>
            <a:ln w="9525">
              <a:noFill/>
              <a:round/>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22" name="Freeform 50"/>
            <p:cNvSpPr/>
            <p:nvPr/>
          </p:nvSpPr>
          <p:spPr bwMode="auto">
            <a:xfrm rot="16200000" flipH="1" flipV="1">
              <a:off x="5992880" y="4763384"/>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gradFill>
              <a:gsLst>
                <a:gs pos="0">
                  <a:srgbClr val="00AFEF"/>
                </a:gs>
                <a:gs pos="100000">
                  <a:srgbClr val="0070C0"/>
                </a:gs>
              </a:gsLst>
              <a:lin ang="2700000" scaled="1"/>
            </a:gradFill>
            <a:ln w="9525">
              <a:noFill/>
              <a:round/>
            </a:ln>
          </p:spPr>
          <p:txBody>
            <a:bodyPr vert="horz" wrap="square" lIns="91440" tIns="45720" rIns="91440" bIns="45720" numCol="1" anchor="t" anchorCtr="0" compatLnSpc="1"/>
            <a:lstStyle/>
            <a:p>
              <a:endParaRPr lang="en-US" dirty="0">
                <a:solidFill>
                  <a:prstClr val="black"/>
                </a:solidFill>
                <a:latin typeface="思源黑体 CN Bold" panose="020B0800000000000000" pitchFamily="34" charset="-122"/>
              </a:endParaRPr>
            </a:p>
          </p:txBody>
        </p:sp>
        <p:sp>
          <p:nvSpPr>
            <p:cNvPr id="23" name="Freeform 61"/>
            <p:cNvSpPr>
              <a:spLocks noEditPoints="1"/>
            </p:cNvSpPr>
            <p:nvPr/>
          </p:nvSpPr>
          <p:spPr bwMode="auto">
            <a:xfrm>
              <a:off x="5267055" y="4058106"/>
              <a:ext cx="485928" cy="381385"/>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24" name="Shape 2671"/>
            <p:cNvSpPr/>
            <p:nvPr/>
          </p:nvSpPr>
          <p:spPr>
            <a:xfrm>
              <a:off x="5339193" y="2923947"/>
              <a:ext cx="341651" cy="48134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ysClr val="window" lastClr="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5" name="Freeform 51"/>
            <p:cNvSpPr>
              <a:spLocks noEditPoints="1"/>
            </p:cNvSpPr>
            <p:nvPr/>
          </p:nvSpPr>
          <p:spPr bwMode="auto">
            <a:xfrm>
              <a:off x="6393104" y="2980330"/>
              <a:ext cx="482889" cy="398909"/>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26" name="Freeform 103"/>
            <p:cNvSpPr/>
            <p:nvPr/>
          </p:nvSpPr>
          <p:spPr bwMode="auto">
            <a:xfrm>
              <a:off x="6507531" y="4168283"/>
              <a:ext cx="290796" cy="261896"/>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sp>
          <p:nvSpPr>
            <p:cNvPr id="27" name="Freeform 104"/>
            <p:cNvSpPr/>
            <p:nvPr/>
          </p:nvSpPr>
          <p:spPr bwMode="auto">
            <a:xfrm>
              <a:off x="6431672" y="4058106"/>
              <a:ext cx="444321" cy="222160"/>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黑体 CN Bold" panose="020B0800000000000000" pitchFamily="34" charset="-122"/>
              </a:endParaRPr>
            </a:p>
          </p:txBody>
        </p:sp>
      </p:grpSp>
      <p:grpSp>
        <p:nvGrpSpPr>
          <p:cNvPr id="28" name="组合 27"/>
          <p:cNvGrpSpPr/>
          <p:nvPr/>
        </p:nvGrpSpPr>
        <p:grpSpPr>
          <a:xfrm>
            <a:off x="8053732" y="3241515"/>
            <a:ext cx="2573250" cy="864545"/>
            <a:chOff x="8053732" y="3241515"/>
            <a:chExt cx="2573250" cy="864545"/>
          </a:xfrm>
        </p:grpSpPr>
        <p:sp>
          <p:nvSpPr>
            <p:cNvPr id="29" name="Text Placeholder 2"/>
            <p:cNvSpPr txBox="1"/>
            <p:nvPr/>
          </p:nvSpPr>
          <p:spPr>
            <a:xfrm>
              <a:off x="8053732" y="3241515"/>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rgbClr val="262626"/>
                  </a:solidFill>
                  <a:latin typeface="思源黑体 CN Bold" panose="020B0800000000000000" pitchFamily="34" charset="-122"/>
                  <a:ea typeface="思源黑体 CN Bold" panose="020B0800000000000000" pitchFamily="34" charset="-122"/>
                </a:rPr>
                <a:t>添加标题文本</a:t>
              </a:r>
              <a:endParaRPr lang="en-US" altLang="zh-CN" sz="1800" dirty="0">
                <a:solidFill>
                  <a:srgbClr val="262626"/>
                </a:solidFill>
                <a:latin typeface="思源黑体 CN Bold" panose="020B0800000000000000" pitchFamily="34" charset="-122"/>
                <a:ea typeface="思源黑体 CN Bold" panose="020B0800000000000000" pitchFamily="34" charset="-122"/>
              </a:endParaRPr>
            </a:p>
          </p:txBody>
        </p:sp>
        <p:sp>
          <p:nvSpPr>
            <p:cNvPr id="30" name="TextBox 37"/>
            <p:cNvSpPr txBox="1"/>
            <p:nvPr/>
          </p:nvSpPr>
          <p:spPr>
            <a:xfrm>
              <a:off x="8129200" y="3580788"/>
              <a:ext cx="2497782" cy="525272"/>
            </a:xfrm>
            <a:prstGeom prst="rect">
              <a:avLst/>
            </a:prstGeom>
            <a:noFill/>
          </p:spPr>
          <p:txBody>
            <a:bodyPr wrap="square" lIns="0" tIns="0" rIns="0" bIns="0"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nvGrpSpPr>
          <p:cNvPr id="31" name="组合 30"/>
          <p:cNvGrpSpPr/>
          <p:nvPr/>
        </p:nvGrpSpPr>
        <p:grpSpPr>
          <a:xfrm>
            <a:off x="1544959" y="3241515"/>
            <a:ext cx="2588578" cy="864545"/>
            <a:chOff x="1544959" y="3241515"/>
            <a:chExt cx="2588578" cy="864545"/>
          </a:xfrm>
        </p:grpSpPr>
        <p:sp>
          <p:nvSpPr>
            <p:cNvPr id="32" name="Text Placeholder 2"/>
            <p:cNvSpPr txBox="1"/>
            <p:nvPr/>
          </p:nvSpPr>
          <p:spPr>
            <a:xfrm>
              <a:off x="2120077" y="3241515"/>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rgbClr val="262626"/>
                  </a:solidFill>
                  <a:latin typeface="思源黑体 CN Bold" panose="020B0800000000000000" pitchFamily="34" charset="-122"/>
                  <a:ea typeface="思源黑体 CN Bold" panose="020B0800000000000000" pitchFamily="34" charset="-122"/>
                </a:rPr>
                <a:t>添加标题文本</a:t>
              </a:r>
              <a:endParaRPr lang="en-US" altLang="zh-CN" sz="1800" dirty="0">
                <a:solidFill>
                  <a:srgbClr val="262626"/>
                </a:solidFill>
                <a:latin typeface="思源黑体 CN Bold" panose="020B0800000000000000" pitchFamily="34" charset="-122"/>
                <a:ea typeface="思源黑体 CN Bold" panose="020B0800000000000000" pitchFamily="34" charset="-122"/>
              </a:endParaRPr>
            </a:p>
          </p:txBody>
        </p:sp>
        <p:sp>
          <p:nvSpPr>
            <p:cNvPr id="33" name="TextBox 43"/>
            <p:cNvSpPr txBox="1"/>
            <p:nvPr/>
          </p:nvSpPr>
          <p:spPr>
            <a:xfrm>
              <a:off x="1544959" y="3580788"/>
              <a:ext cx="2508320" cy="525272"/>
            </a:xfrm>
            <a:prstGeom prst="rect">
              <a:avLst/>
            </a:prstGeom>
            <a:noFill/>
          </p:spPr>
          <p:txBody>
            <a:bodyPr wrap="square" lIns="0" tIns="0" rIns="0" bIns="0" rtlCol="0">
              <a:spAutoFit/>
            </a:bodyPr>
            <a:lstStyle/>
            <a:p>
              <a:pPr algn="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nvGrpSpPr>
          <p:cNvPr id="34" name="组合 33"/>
          <p:cNvGrpSpPr/>
          <p:nvPr/>
        </p:nvGrpSpPr>
        <p:grpSpPr>
          <a:xfrm>
            <a:off x="4752103" y="1291457"/>
            <a:ext cx="2724854" cy="842140"/>
            <a:chOff x="4752103" y="1291457"/>
            <a:chExt cx="2724854" cy="842140"/>
          </a:xfrm>
        </p:grpSpPr>
        <p:sp>
          <p:nvSpPr>
            <p:cNvPr id="35" name="Text Placeholder 2"/>
            <p:cNvSpPr txBox="1"/>
            <p:nvPr/>
          </p:nvSpPr>
          <p:spPr>
            <a:xfrm>
              <a:off x="5089270" y="129145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18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endParaRPr>
            </a:p>
          </p:txBody>
        </p:sp>
        <p:sp>
          <p:nvSpPr>
            <p:cNvPr id="36" name="TextBox 37"/>
            <p:cNvSpPr txBox="1"/>
            <p:nvPr/>
          </p:nvSpPr>
          <p:spPr>
            <a:xfrm>
              <a:off x="4752103" y="1608325"/>
              <a:ext cx="2724854" cy="525272"/>
            </a:xfrm>
            <a:prstGeom prst="rect">
              <a:avLst/>
            </a:prstGeom>
            <a:noFill/>
          </p:spPr>
          <p:txBody>
            <a:bodyPr wrap="square" lIns="0" tIns="0" rIns="0" bIns="0"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nvGrpSpPr>
          <p:cNvPr id="37" name="组合 36"/>
          <p:cNvGrpSpPr/>
          <p:nvPr/>
        </p:nvGrpSpPr>
        <p:grpSpPr>
          <a:xfrm>
            <a:off x="4750862" y="5329082"/>
            <a:ext cx="2724854" cy="842140"/>
            <a:chOff x="4750862" y="5329082"/>
            <a:chExt cx="2724854" cy="842140"/>
          </a:xfrm>
        </p:grpSpPr>
        <p:sp>
          <p:nvSpPr>
            <p:cNvPr id="38" name="Text Placeholder 2"/>
            <p:cNvSpPr txBox="1"/>
            <p:nvPr/>
          </p:nvSpPr>
          <p:spPr>
            <a:xfrm>
              <a:off x="5088029" y="5329082"/>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18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endParaRPr>
            </a:p>
          </p:txBody>
        </p:sp>
        <p:sp>
          <p:nvSpPr>
            <p:cNvPr id="39" name="TextBox 37"/>
            <p:cNvSpPr txBox="1"/>
            <p:nvPr/>
          </p:nvSpPr>
          <p:spPr>
            <a:xfrm>
              <a:off x="4750862" y="5645950"/>
              <a:ext cx="2724854" cy="525272"/>
            </a:xfrm>
            <a:prstGeom prst="rect">
              <a:avLst/>
            </a:prstGeom>
            <a:noFill/>
          </p:spPr>
          <p:txBody>
            <a:bodyPr wrap="square" lIns="0" tIns="0" rIns="0" bIns="0"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a:off x="895598"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a:off x="0" y="1839686"/>
            <a:ext cx="12192000" cy="3292928"/>
          </a:xfrm>
          <a:prstGeom prst="rect">
            <a:avLst/>
          </a:prstGeom>
          <a:gradFill flip="none" rotWithShape="1">
            <a:gsLst>
              <a:gs pos="0">
                <a:srgbClr val="00B0F0"/>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6" name="文字方塊 12"/>
          <p:cNvSpPr txBox="1"/>
          <p:nvPr/>
        </p:nvSpPr>
        <p:spPr>
          <a:xfrm>
            <a:off x="740259" y="1938031"/>
            <a:ext cx="5210969" cy="1862048"/>
          </a:xfrm>
          <a:prstGeom prst="rect">
            <a:avLst/>
          </a:prstGeom>
          <a:noFill/>
        </p:spPr>
        <p:txBody>
          <a:bodyPr wrap="square" rtlCol="0">
            <a:spAutoFit/>
          </a:bodyPr>
          <a:lstStyle/>
          <a:p>
            <a:r>
              <a:rPr lang="en-US" altLang="zh-HK" sz="11500" dirty="0">
                <a:solidFill>
                  <a:prstClr val="white">
                    <a:alpha val="11000"/>
                  </a:prstClr>
                </a:solidFill>
                <a:latin typeface="胡晓波男神体" panose="02010600030101010101" pitchFamily="2" charset="-122"/>
                <a:ea typeface="胡晓波男神体" panose="02010600030101010101" pitchFamily="2" charset="-122"/>
                <a:cs typeface="胡晓波男神体" panose="02010600030101010101" pitchFamily="2" charset="-122"/>
              </a:rPr>
              <a:t>20XX</a:t>
            </a:r>
            <a:endParaRPr lang="zh-HK" altLang="en-US" sz="11500" dirty="0">
              <a:solidFill>
                <a:prstClr val="white">
                  <a:alpha val="11000"/>
                </a:prst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 name="文本框 113"/>
          <p:cNvSpPr txBox="1"/>
          <p:nvPr/>
        </p:nvSpPr>
        <p:spPr bwMode="auto">
          <a:xfrm>
            <a:off x="754900" y="2731281"/>
            <a:ext cx="6819720" cy="9233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5400" b="0" dirty="0">
                <a:solidFill>
                  <a:prstClr val="white"/>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sym typeface="思源黑体 CN Normal" panose="020B0400000000000000" pitchFamily="34" charset="-122"/>
              </a:rPr>
              <a:t>谢谢各位同事倾听</a:t>
            </a:r>
          </a:p>
        </p:txBody>
      </p:sp>
      <p:sp>
        <p:nvSpPr>
          <p:cNvPr id="8" name="矩形 7"/>
          <p:cNvSpPr/>
          <p:nvPr/>
        </p:nvSpPr>
        <p:spPr>
          <a:xfrm>
            <a:off x="784225" y="3716167"/>
            <a:ext cx="6313721" cy="276999"/>
          </a:xfrm>
          <a:prstGeom prst="rect">
            <a:avLst/>
          </a:prstGeom>
        </p:spPr>
        <p:txBody>
          <a:bodyPr wrap="square">
            <a:spAutoFit/>
          </a:bodyPr>
          <a:lstStyle/>
          <a:p>
            <a:pPr algn="dist"/>
            <a:r>
              <a:rPr lang="en-US" altLang="zh-CN" sz="1200" dirty="0">
                <a:solidFill>
                  <a:prstClr val="white"/>
                </a:solidFill>
                <a:latin typeface="思源黑体 CN Light" panose="020B0300000000000000" pitchFamily="34" charset="-122"/>
                <a:ea typeface="思源黑体 CN Light" panose="020B0300000000000000" pitchFamily="34" charset="-122"/>
              </a:rPr>
              <a:t>INTRODUCTION OF NEW EMPLOYEES</a:t>
            </a:r>
            <a:endParaRPr lang="zh-CN" altLang="en-US" sz="1200" dirty="0">
              <a:solidFill>
                <a:prstClr val="white"/>
              </a:solidFill>
              <a:latin typeface="思源黑体 CN Light" panose="020B0300000000000000" pitchFamily="34" charset="-122"/>
              <a:ea typeface="思源黑体 CN Light" panose="020B0300000000000000" pitchFamily="34" charset="-122"/>
            </a:endParaRPr>
          </a:p>
        </p:txBody>
      </p:sp>
      <p:grpSp>
        <p:nvGrpSpPr>
          <p:cNvPr id="2" name="组合 1"/>
          <p:cNvGrpSpPr/>
          <p:nvPr/>
        </p:nvGrpSpPr>
        <p:grpSpPr>
          <a:xfrm>
            <a:off x="829945" y="4294690"/>
            <a:ext cx="2828204" cy="369332"/>
            <a:chOff x="913216" y="4243166"/>
            <a:chExt cx="3989568" cy="369332"/>
          </a:xfrm>
        </p:grpSpPr>
        <p:sp>
          <p:nvSpPr>
            <p:cNvPr id="15" name="矩形: 圓角 23"/>
            <p:cNvSpPr/>
            <p:nvPr/>
          </p:nvSpPr>
          <p:spPr>
            <a:xfrm>
              <a:off x="913216" y="4243166"/>
              <a:ext cx="3989568" cy="369332"/>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6" name="TextBox 7"/>
            <p:cNvSpPr>
              <a:spLocks noChangeArrowheads="1"/>
            </p:cNvSpPr>
            <p:nvPr/>
          </p:nvSpPr>
          <p:spPr bwMode="auto">
            <a:xfrm>
              <a:off x="913216" y="4335499"/>
              <a:ext cx="398956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200">
                  <a:latin typeface="思源黑体 CN Light" panose="020B0300000000000000" pitchFamily="34" charset="-122"/>
                  <a:ea typeface="思源黑体 CN Light" panose="020B0300000000000000" pitchFamily="34" charset="-122"/>
                  <a:sym typeface="微软雅黑" panose="020B0503020204020204" charset="-122"/>
                </a:rPr>
                <a:t>导师：</a:t>
              </a:r>
              <a:r>
                <a:rPr lang="en-US" altLang="zh-CN" sz="1200">
                  <a:latin typeface="思源黑体 CN Light" panose="020B0300000000000000" pitchFamily="34" charset="-122"/>
                  <a:ea typeface="思源黑体 CN Light" panose="020B0300000000000000" pitchFamily="34" charset="-122"/>
                  <a:sym typeface="微软雅黑" panose="020B0503020204020204" charset="-122"/>
                </a:rPr>
                <a:t>xiazaii      </a:t>
              </a:r>
              <a:r>
                <a:rPr lang="zh-CN" altLang="en-US" sz="1200">
                  <a:latin typeface="思源黑体 CN Light" panose="020B0300000000000000" pitchFamily="34" charset="-122"/>
                  <a:ea typeface="思源黑体 CN Light" panose="020B0300000000000000" pitchFamily="34" charset="-122"/>
                  <a:sym typeface="微软雅黑" panose="020B0503020204020204" charset="-122"/>
                </a:rPr>
                <a:t>宣讲时间：</a:t>
              </a:r>
              <a:r>
                <a:rPr lang="en-US" altLang="zh-CN" sz="1200">
                  <a:latin typeface="思源黑体 CN Light" panose="020B0300000000000000" pitchFamily="34" charset="-122"/>
                  <a:ea typeface="思源黑体 CN Light" panose="020B0300000000000000" pitchFamily="34" charset="-122"/>
                  <a:sym typeface="微软雅黑" panose="020B0503020204020204" charset="-122"/>
                </a:rPr>
                <a:t>20XX.XX</a:t>
              </a:r>
              <a:endParaRPr lang="zh-CN" altLang="en-US" sz="1200" b="1" dirty="0">
                <a:latin typeface="思源黑体 CN Light" panose="020B0300000000000000" pitchFamily="34" charset="-122"/>
                <a:ea typeface="思源黑体 CN Light" panose="020B0300000000000000" pitchFamily="34" charset="-122"/>
                <a:cs typeface="Arial" panose="020B0604020202020204" pitchFamily="34" charset="0"/>
                <a:sym typeface="微软雅黑" panose="020B0503020204020204" charset="-122"/>
              </a:endParaRPr>
            </a:p>
          </p:txBody>
        </p:sp>
      </p:grpSp>
      <p:sp>
        <p:nvSpPr>
          <p:cNvPr id="17" name="矩形 16"/>
          <p:cNvSpPr/>
          <p:nvPr/>
        </p:nvSpPr>
        <p:spPr>
          <a:xfrm>
            <a:off x="7097947" y="3497497"/>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8" name="矩形 17"/>
          <p:cNvSpPr/>
          <p:nvPr/>
        </p:nvSpPr>
        <p:spPr>
          <a:xfrm>
            <a:off x="6935122" y="3308250"/>
            <a:ext cx="338642" cy="338642"/>
          </a:xfrm>
          <a:prstGeom prst="rect">
            <a:avLst/>
          </a:prstGeom>
          <a:solidFill>
            <a:sysClr val="window" lastClr="FFFFFF">
              <a:alpha val="29000"/>
            </a:sysClr>
          </a:soli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nvGrpSpPr>
          <p:cNvPr id="21" name="组合 20"/>
          <p:cNvGrpSpPr/>
          <p:nvPr/>
        </p:nvGrpSpPr>
        <p:grpSpPr>
          <a:xfrm>
            <a:off x="893562" y="5945542"/>
            <a:ext cx="4128949" cy="276999"/>
            <a:chOff x="893562" y="5945542"/>
            <a:chExt cx="4128949" cy="276999"/>
          </a:xfrm>
        </p:grpSpPr>
        <p:sp>
          <p:nvSpPr>
            <p:cNvPr id="9" name="文本框 114"/>
            <p:cNvSpPr txBox="1"/>
            <p:nvPr/>
          </p:nvSpPr>
          <p:spPr bwMode="auto">
            <a:xfrm>
              <a:off x="1200458" y="5945542"/>
              <a:ext cx="3515156" cy="27699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lgn="dist">
                <a:defRPr/>
              </a:pP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公司介绍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CN"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制度介绍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产品介绍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业务介绍</a:t>
              </a:r>
            </a:p>
          </p:txBody>
        </p:sp>
        <p:sp>
          <p:nvSpPr>
            <p:cNvPr id="19" name="矩形 18"/>
            <p:cNvSpPr/>
            <p:nvPr/>
          </p:nvSpPr>
          <p:spPr>
            <a:xfrm>
              <a:off x="89356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20" name="矩形 19"/>
            <p:cNvSpPr/>
            <p:nvPr/>
          </p:nvSpPr>
          <p:spPr>
            <a:xfrm>
              <a:off x="4859645"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flipH="1">
            <a:off x="7478423"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flipH="1">
            <a:off x="9411794"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flipH="1">
            <a:off x="0" y="1622425"/>
            <a:ext cx="12192000" cy="4051300"/>
          </a:xfrm>
          <a:prstGeom prst="rect">
            <a:avLst/>
          </a:prstGeom>
          <a:gradFill flip="none" rotWithShape="1">
            <a:gsLst>
              <a:gs pos="0">
                <a:srgbClr val="00B0F0"/>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7" name="矩形 16"/>
          <p:cNvSpPr/>
          <p:nvPr/>
        </p:nvSpPr>
        <p:spPr>
          <a:xfrm flipH="1">
            <a:off x="3740519" y="4243622"/>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a:off x="-740259"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grpSp>
        <p:nvGrpSpPr>
          <p:cNvPr id="23" name="组合 22"/>
          <p:cNvGrpSpPr/>
          <p:nvPr/>
        </p:nvGrpSpPr>
        <p:grpSpPr>
          <a:xfrm>
            <a:off x="5707270" y="3324382"/>
            <a:ext cx="2672731" cy="643574"/>
            <a:chOff x="6997951" y="662494"/>
            <a:chExt cx="3075689" cy="740603"/>
          </a:xfrm>
        </p:grpSpPr>
        <p:grpSp>
          <p:nvGrpSpPr>
            <p:cNvPr id="24" name="组合 23"/>
            <p:cNvGrpSpPr/>
            <p:nvPr/>
          </p:nvGrpSpPr>
          <p:grpSpPr>
            <a:xfrm>
              <a:off x="7811968" y="673835"/>
              <a:ext cx="2261672" cy="696514"/>
              <a:chOff x="1265118" y="2877437"/>
              <a:chExt cx="2261672" cy="696514"/>
            </a:xfrm>
          </p:grpSpPr>
          <p:sp>
            <p:nvSpPr>
              <p:cNvPr id="26" name="文本框 25"/>
              <p:cNvSpPr txBox="1"/>
              <p:nvPr/>
            </p:nvSpPr>
            <p:spPr>
              <a:xfrm>
                <a:off x="1265118" y="2877437"/>
                <a:ext cx="1910872" cy="531268"/>
              </a:xfrm>
              <a:prstGeom prst="rect">
                <a:avLst/>
              </a:prstGeom>
              <a:noFill/>
            </p:spPr>
            <p:txBody>
              <a:bodyPr wrap="square" rtlCol="0">
                <a:spAutoFit/>
                <a:scene3d>
                  <a:camera prst="orthographicFront"/>
                  <a:lightRig rig="threePt" dir="t"/>
                </a:scene3d>
                <a:sp3d contourW="12700"/>
              </a:bodyPr>
              <a:lstStyle/>
              <a:p>
                <a:pPr algn="dist" defTabSz="457200"/>
                <a:r>
                  <a:rPr lang="zh-CN" altLang="en-US" sz="2400" b="1" dirty="0">
                    <a:solidFill>
                      <a:schemeClr val="bg1"/>
                    </a:solidFill>
                    <a:latin typeface="Arial" panose="020B0604020202020204"/>
                    <a:ea typeface="思源黑体 CN Bold" panose="020B0800000000000000" pitchFamily="34" charset="-122"/>
                  </a:rPr>
                  <a:t>公司介绍</a:t>
                </a:r>
              </a:p>
            </p:txBody>
          </p:sp>
          <p:sp>
            <p:nvSpPr>
              <p:cNvPr id="27" name="矩形 26"/>
              <p:cNvSpPr/>
              <p:nvPr/>
            </p:nvSpPr>
            <p:spPr bwMode="auto">
              <a:xfrm>
                <a:off x="1265118" y="3343735"/>
                <a:ext cx="2261672" cy="230216"/>
              </a:xfrm>
              <a:prstGeom prst="rect">
                <a:avLst/>
              </a:prstGeom>
            </p:spPr>
            <p:txBody>
              <a:bodyPr wrap="square">
                <a:spAutoFit/>
                <a:scene3d>
                  <a:camera prst="orthographicFront"/>
                  <a:lightRig rig="threePt" dir="t"/>
                </a:scene3d>
                <a:sp3d contourW="12700"/>
              </a:bodyPr>
              <a:lstStyle/>
              <a:p>
                <a:pPr algn="dist" defTabSz="457200">
                  <a:defRPr/>
                </a:pPr>
                <a:r>
                  <a:rPr lang="en-US" altLang="zh-CN" sz="700" dirty="0">
                    <a:solidFill>
                      <a:schemeClr val="bg1"/>
                    </a:solidFill>
                    <a:latin typeface="思源黑体 CN Light" panose="020B0300000000000000" pitchFamily="34" charset="-122"/>
                    <a:ea typeface="思源黑体 CN Bold" panose="020B0800000000000000" pitchFamily="34" charset="-122"/>
                  </a:rPr>
                  <a:t>COMPANY INTRODUCTION</a:t>
                </a:r>
                <a:endParaRPr lang="zh-CN" altLang="en-US" sz="700" dirty="0">
                  <a:solidFill>
                    <a:schemeClr val="bg1"/>
                  </a:solidFill>
                  <a:latin typeface="思源黑体 CN Light" panose="020B0300000000000000" pitchFamily="34" charset="-122"/>
                  <a:ea typeface="思源黑体 CN Bold" panose="020B0800000000000000" pitchFamily="34" charset="-122"/>
                </a:endParaRPr>
              </a:p>
            </p:txBody>
          </p:sp>
        </p:grpSp>
        <p:sp>
          <p:nvSpPr>
            <p:cNvPr id="25" name="矩形 24"/>
            <p:cNvSpPr/>
            <p:nvPr/>
          </p:nvSpPr>
          <p:spPr bwMode="auto">
            <a:xfrm>
              <a:off x="6997951" y="662494"/>
              <a:ext cx="783690" cy="74060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200" dirty="0">
                  <a:solidFill>
                    <a:schemeClr val="bg1"/>
                  </a:solidFill>
                  <a:latin typeface="思源黑体 CN Light" panose="020B0300000000000000" pitchFamily="34" charset="-122"/>
                  <a:ea typeface="思源黑体 CN Bold" panose="020B0800000000000000" pitchFamily="34" charset="-122"/>
                </a:rPr>
                <a:t>01.</a:t>
              </a:r>
            </a:p>
          </p:txBody>
        </p:sp>
      </p:grpSp>
      <p:grpSp>
        <p:nvGrpSpPr>
          <p:cNvPr id="28" name="组合 27"/>
          <p:cNvGrpSpPr/>
          <p:nvPr/>
        </p:nvGrpSpPr>
        <p:grpSpPr>
          <a:xfrm>
            <a:off x="8635270" y="3324382"/>
            <a:ext cx="2672731" cy="643574"/>
            <a:chOff x="6997951" y="1643614"/>
            <a:chExt cx="3075689" cy="740603"/>
          </a:xfrm>
        </p:grpSpPr>
        <p:grpSp>
          <p:nvGrpSpPr>
            <p:cNvPr id="30" name="组合 29"/>
            <p:cNvGrpSpPr/>
            <p:nvPr/>
          </p:nvGrpSpPr>
          <p:grpSpPr>
            <a:xfrm>
              <a:off x="7811968" y="1658454"/>
              <a:ext cx="2261672" cy="696514"/>
              <a:chOff x="1265118" y="2877437"/>
              <a:chExt cx="2261672" cy="696514"/>
            </a:xfrm>
          </p:grpSpPr>
          <p:sp>
            <p:nvSpPr>
              <p:cNvPr id="32" name="文本框 31"/>
              <p:cNvSpPr txBox="1"/>
              <p:nvPr/>
            </p:nvSpPr>
            <p:spPr>
              <a:xfrm>
                <a:off x="1265118" y="2877437"/>
                <a:ext cx="1910872" cy="531268"/>
              </a:xfrm>
              <a:prstGeom prst="rect">
                <a:avLst/>
              </a:prstGeom>
              <a:noFill/>
            </p:spPr>
            <p:txBody>
              <a:bodyPr wrap="square" rtlCol="0">
                <a:spAutoFit/>
                <a:scene3d>
                  <a:camera prst="orthographicFront"/>
                  <a:lightRig rig="threePt" dir="t"/>
                </a:scene3d>
                <a:sp3d contourW="12700"/>
              </a:bodyPr>
              <a:lstStyle/>
              <a:p>
                <a:pPr algn="dist" defTabSz="457200"/>
                <a:r>
                  <a:rPr lang="zh-CN" altLang="en-US" sz="2400" b="1" dirty="0">
                    <a:solidFill>
                      <a:schemeClr val="bg1"/>
                    </a:solidFill>
                    <a:latin typeface="Arial" panose="020B0604020202020204"/>
                    <a:ea typeface="思源黑体 CN Bold" panose="020B0800000000000000" pitchFamily="34" charset="-122"/>
                  </a:rPr>
                  <a:t>制度介绍</a:t>
                </a:r>
              </a:p>
            </p:txBody>
          </p:sp>
          <p:sp>
            <p:nvSpPr>
              <p:cNvPr id="33" name="矩形 32"/>
              <p:cNvSpPr/>
              <p:nvPr/>
            </p:nvSpPr>
            <p:spPr bwMode="auto">
              <a:xfrm>
                <a:off x="1265118" y="3343735"/>
                <a:ext cx="2261672" cy="230216"/>
              </a:xfrm>
              <a:prstGeom prst="rect">
                <a:avLst/>
              </a:prstGeom>
            </p:spPr>
            <p:txBody>
              <a:bodyPr wrap="square">
                <a:spAutoFit/>
                <a:scene3d>
                  <a:camera prst="orthographicFront"/>
                  <a:lightRig rig="threePt" dir="t"/>
                </a:scene3d>
                <a:sp3d contourW="12700"/>
              </a:bodyPr>
              <a:lstStyle/>
              <a:p>
                <a:pPr algn="dist" defTabSz="457200">
                  <a:defRPr/>
                </a:pPr>
                <a:r>
                  <a:rPr lang="en-US" altLang="zh-CN" sz="700" dirty="0">
                    <a:solidFill>
                      <a:schemeClr val="bg1"/>
                    </a:solidFill>
                    <a:latin typeface="思源黑体 CN Light" panose="020B0300000000000000" pitchFamily="34" charset="-122"/>
                    <a:ea typeface="思源黑体 CN Bold" panose="020B0800000000000000" pitchFamily="34" charset="-122"/>
                  </a:rPr>
                  <a:t>INTRODUCTION OF THE SYSTEM</a:t>
                </a:r>
                <a:endParaRPr lang="zh-CN" altLang="en-US" sz="700" dirty="0">
                  <a:solidFill>
                    <a:schemeClr val="bg1"/>
                  </a:solidFill>
                  <a:latin typeface="思源黑体 CN Light" panose="020B0300000000000000" pitchFamily="34" charset="-122"/>
                  <a:ea typeface="思源黑体 CN Bold" panose="020B0800000000000000" pitchFamily="34" charset="-122"/>
                </a:endParaRPr>
              </a:p>
            </p:txBody>
          </p:sp>
        </p:grpSp>
        <p:sp>
          <p:nvSpPr>
            <p:cNvPr id="31" name="矩形 30"/>
            <p:cNvSpPr/>
            <p:nvPr/>
          </p:nvSpPr>
          <p:spPr bwMode="auto">
            <a:xfrm>
              <a:off x="6997951" y="1643614"/>
              <a:ext cx="783690" cy="74060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200" dirty="0">
                  <a:solidFill>
                    <a:schemeClr val="bg1"/>
                  </a:solidFill>
                  <a:latin typeface="思源黑体 CN Light" panose="020B0300000000000000" pitchFamily="34" charset="-122"/>
                  <a:ea typeface="思源黑体 CN Bold" panose="020B0800000000000000" pitchFamily="34" charset="-122"/>
                </a:rPr>
                <a:t>02.</a:t>
              </a:r>
            </a:p>
          </p:txBody>
        </p:sp>
      </p:grpSp>
      <p:grpSp>
        <p:nvGrpSpPr>
          <p:cNvPr id="34" name="组合 33"/>
          <p:cNvGrpSpPr/>
          <p:nvPr/>
        </p:nvGrpSpPr>
        <p:grpSpPr>
          <a:xfrm>
            <a:off x="5707270" y="4401384"/>
            <a:ext cx="2672731" cy="643574"/>
            <a:chOff x="6997951" y="2624734"/>
            <a:chExt cx="3075689" cy="740603"/>
          </a:xfrm>
        </p:grpSpPr>
        <p:grpSp>
          <p:nvGrpSpPr>
            <p:cNvPr id="35" name="组合 34"/>
            <p:cNvGrpSpPr/>
            <p:nvPr/>
          </p:nvGrpSpPr>
          <p:grpSpPr>
            <a:xfrm>
              <a:off x="7811968" y="2634278"/>
              <a:ext cx="2261672" cy="696514"/>
              <a:chOff x="1265118" y="2877437"/>
              <a:chExt cx="2261672" cy="696514"/>
            </a:xfrm>
          </p:grpSpPr>
          <p:sp>
            <p:nvSpPr>
              <p:cNvPr id="37" name="文本框 36"/>
              <p:cNvSpPr txBox="1"/>
              <p:nvPr/>
            </p:nvSpPr>
            <p:spPr>
              <a:xfrm>
                <a:off x="1265118" y="2877437"/>
                <a:ext cx="1910872" cy="531268"/>
              </a:xfrm>
              <a:prstGeom prst="rect">
                <a:avLst/>
              </a:prstGeom>
              <a:noFill/>
            </p:spPr>
            <p:txBody>
              <a:bodyPr wrap="square" rtlCol="0">
                <a:spAutoFit/>
                <a:scene3d>
                  <a:camera prst="orthographicFront"/>
                  <a:lightRig rig="threePt" dir="t"/>
                </a:scene3d>
                <a:sp3d contourW="12700"/>
              </a:bodyPr>
              <a:lstStyle/>
              <a:p>
                <a:pPr algn="dist" defTabSz="457200"/>
                <a:r>
                  <a:rPr lang="zh-CN" altLang="en-US" sz="2400" b="1" dirty="0">
                    <a:solidFill>
                      <a:schemeClr val="bg1"/>
                    </a:solidFill>
                    <a:latin typeface="Arial" panose="020B0604020202020204"/>
                    <a:ea typeface="思源黑体 CN Bold" panose="020B0800000000000000" pitchFamily="34" charset="-122"/>
                  </a:rPr>
                  <a:t>产品介绍</a:t>
                </a:r>
              </a:p>
            </p:txBody>
          </p:sp>
          <p:sp>
            <p:nvSpPr>
              <p:cNvPr id="38" name="矩形 37"/>
              <p:cNvSpPr/>
              <p:nvPr/>
            </p:nvSpPr>
            <p:spPr bwMode="auto">
              <a:xfrm>
                <a:off x="1265118" y="3343735"/>
                <a:ext cx="2261672" cy="230216"/>
              </a:xfrm>
              <a:prstGeom prst="rect">
                <a:avLst/>
              </a:prstGeom>
            </p:spPr>
            <p:txBody>
              <a:bodyPr wrap="square">
                <a:spAutoFit/>
                <a:scene3d>
                  <a:camera prst="orthographicFront"/>
                  <a:lightRig rig="threePt" dir="t"/>
                </a:scene3d>
                <a:sp3d contourW="12700"/>
              </a:bodyPr>
              <a:lstStyle/>
              <a:p>
                <a:pPr algn="dist" defTabSz="457200">
                  <a:defRPr/>
                </a:pPr>
                <a:r>
                  <a:rPr lang="en-US" altLang="zh-CN" sz="700" dirty="0">
                    <a:solidFill>
                      <a:schemeClr val="bg1"/>
                    </a:solidFill>
                    <a:latin typeface="思源黑体 CN Light" panose="020B0300000000000000" pitchFamily="34" charset="-122"/>
                    <a:ea typeface="思源黑体 CN Bold" panose="020B0800000000000000" pitchFamily="34" charset="-122"/>
                  </a:rPr>
                  <a:t>PRODUCT INTRODUCTION</a:t>
                </a:r>
                <a:endParaRPr lang="zh-CN" altLang="en-US" sz="700" dirty="0">
                  <a:solidFill>
                    <a:schemeClr val="bg1"/>
                  </a:solidFill>
                  <a:latin typeface="思源黑体 CN Light" panose="020B0300000000000000" pitchFamily="34" charset="-122"/>
                  <a:ea typeface="思源黑体 CN Bold" panose="020B0800000000000000" pitchFamily="34" charset="-122"/>
                </a:endParaRPr>
              </a:p>
            </p:txBody>
          </p:sp>
        </p:grpSp>
        <p:sp>
          <p:nvSpPr>
            <p:cNvPr id="36" name="矩形 35"/>
            <p:cNvSpPr/>
            <p:nvPr/>
          </p:nvSpPr>
          <p:spPr bwMode="auto">
            <a:xfrm>
              <a:off x="6997951" y="2624734"/>
              <a:ext cx="783690" cy="74060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200" dirty="0">
                  <a:solidFill>
                    <a:schemeClr val="bg1"/>
                  </a:solidFill>
                  <a:latin typeface="思源黑体 CN Light" panose="020B0300000000000000" pitchFamily="34" charset="-122"/>
                  <a:ea typeface="思源黑体 CN Bold" panose="020B0800000000000000" pitchFamily="34" charset="-122"/>
                </a:rPr>
                <a:t>03.</a:t>
              </a:r>
            </a:p>
          </p:txBody>
        </p:sp>
      </p:grpSp>
      <p:grpSp>
        <p:nvGrpSpPr>
          <p:cNvPr id="39" name="组合 38"/>
          <p:cNvGrpSpPr/>
          <p:nvPr/>
        </p:nvGrpSpPr>
        <p:grpSpPr>
          <a:xfrm>
            <a:off x="8635270" y="4401384"/>
            <a:ext cx="2672731" cy="643574"/>
            <a:chOff x="6997951" y="3605854"/>
            <a:chExt cx="3075689" cy="740603"/>
          </a:xfrm>
        </p:grpSpPr>
        <p:grpSp>
          <p:nvGrpSpPr>
            <p:cNvPr id="40" name="组合 39"/>
            <p:cNvGrpSpPr/>
            <p:nvPr/>
          </p:nvGrpSpPr>
          <p:grpSpPr>
            <a:xfrm>
              <a:off x="7811968" y="3617195"/>
              <a:ext cx="2261672" cy="696514"/>
              <a:chOff x="1265118" y="2877437"/>
              <a:chExt cx="2261672" cy="696514"/>
            </a:xfrm>
          </p:grpSpPr>
          <p:sp>
            <p:nvSpPr>
              <p:cNvPr id="42" name="文本框 41"/>
              <p:cNvSpPr txBox="1"/>
              <p:nvPr/>
            </p:nvSpPr>
            <p:spPr>
              <a:xfrm>
                <a:off x="1265118" y="2877437"/>
                <a:ext cx="1910872" cy="531268"/>
              </a:xfrm>
              <a:prstGeom prst="rect">
                <a:avLst/>
              </a:prstGeom>
              <a:noFill/>
            </p:spPr>
            <p:txBody>
              <a:bodyPr wrap="square" rtlCol="0">
                <a:spAutoFit/>
                <a:scene3d>
                  <a:camera prst="orthographicFront"/>
                  <a:lightRig rig="threePt" dir="t"/>
                </a:scene3d>
                <a:sp3d contourW="12700"/>
              </a:bodyPr>
              <a:lstStyle/>
              <a:p>
                <a:pPr algn="dist" defTabSz="457200"/>
                <a:r>
                  <a:rPr lang="zh-CN" altLang="en-US" sz="2400" b="1" dirty="0">
                    <a:solidFill>
                      <a:schemeClr val="bg1"/>
                    </a:solidFill>
                    <a:latin typeface="Arial" panose="020B0604020202020204"/>
                    <a:ea typeface="思源黑体 CN Bold" panose="020B0800000000000000" pitchFamily="34" charset="-122"/>
                  </a:rPr>
                  <a:t>业务介绍</a:t>
                </a:r>
              </a:p>
            </p:txBody>
          </p:sp>
          <p:sp>
            <p:nvSpPr>
              <p:cNvPr id="43" name="矩形 42"/>
              <p:cNvSpPr/>
              <p:nvPr/>
            </p:nvSpPr>
            <p:spPr bwMode="auto">
              <a:xfrm>
                <a:off x="1265118" y="3343735"/>
                <a:ext cx="2261672" cy="230216"/>
              </a:xfrm>
              <a:prstGeom prst="rect">
                <a:avLst/>
              </a:prstGeom>
            </p:spPr>
            <p:txBody>
              <a:bodyPr wrap="square">
                <a:spAutoFit/>
                <a:scene3d>
                  <a:camera prst="orthographicFront"/>
                  <a:lightRig rig="threePt" dir="t"/>
                </a:scene3d>
                <a:sp3d contourW="12700"/>
              </a:bodyPr>
              <a:lstStyle/>
              <a:p>
                <a:pPr algn="dist" defTabSz="457200">
                  <a:defRPr/>
                </a:pPr>
                <a:r>
                  <a:rPr lang="en-US" altLang="zh-CN" sz="700" dirty="0">
                    <a:solidFill>
                      <a:schemeClr val="bg1"/>
                    </a:solidFill>
                    <a:latin typeface="思源黑体 CN Light" panose="020B0300000000000000" pitchFamily="34" charset="-122"/>
                    <a:ea typeface="思源黑体 CN Bold" panose="020B0800000000000000" pitchFamily="34" charset="-122"/>
                  </a:rPr>
                  <a:t>BUSINESS INTRODUCTION</a:t>
                </a:r>
                <a:endParaRPr lang="zh-CN" altLang="en-US" sz="700" dirty="0">
                  <a:solidFill>
                    <a:schemeClr val="bg1"/>
                  </a:solidFill>
                  <a:latin typeface="思源黑体 CN Light" panose="020B0300000000000000" pitchFamily="34" charset="-122"/>
                  <a:ea typeface="思源黑体 CN Bold" panose="020B0800000000000000" pitchFamily="34" charset="-122"/>
                </a:endParaRPr>
              </a:p>
            </p:txBody>
          </p:sp>
        </p:grpSp>
        <p:sp>
          <p:nvSpPr>
            <p:cNvPr id="41" name="矩形 40"/>
            <p:cNvSpPr/>
            <p:nvPr/>
          </p:nvSpPr>
          <p:spPr bwMode="auto">
            <a:xfrm>
              <a:off x="6997951" y="3605854"/>
              <a:ext cx="783690" cy="74060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200" dirty="0">
                  <a:solidFill>
                    <a:schemeClr val="bg1"/>
                  </a:solidFill>
                  <a:latin typeface="思源黑体 CN Light" panose="020B0300000000000000" pitchFamily="34" charset="-122"/>
                  <a:ea typeface="思源黑体 CN Bold" panose="020B0800000000000000" pitchFamily="34" charset="-122"/>
                </a:rPr>
                <a:t>04.</a:t>
              </a:r>
            </a:p>
          </p:txBody>
        </p:sp>
      </p:grpSp>
      <p:grpSp>
        <p:nvGrpSpPr>
          <p:cNvPr id="54" name="组合 53"/>
          <p:cNvGrpSpPr/>
          <p:nvPr/>
        </p:nvGrpSpPr>
        <p:grpSpPr>
          <a:xfrm>
            <a:off x="5649133" y="2016144"/>
            <a:ext cx="6533342" cy="940416"/>
            <a:chOff x="5649133" y="2016144"/>
            <a:chExt cx="6533342" cy="940416"/>
          </a:xfrm>
        </p:grpSpPr>
        <p:grpSp>
          <p:nvGrpSpPr>
            <p:cNvPr id="47" name="组合 46"/>
            <p:cNvGrpSpPr/>
            <p:nvPr/>
          </p:nvGrpSpPr>
          <p:grpSpPr>
            <a:xfrm>
              <a:off x="5649133" y="2016144"/>
              <a:ext cx="2945214" cy="830997"/>
              <a:chOff x="5453837" y="1640130"/>
              <a:chExt cx="2945214" cy="830997"/>
            </a:xfrm>
          </p:grpSpPr>
          <p:sp>
            <p:nvSpPr>
              <p:cNvPr id="45" name="矩形 44"/>
              <p:cNvSpPr/>
              <p:nvPr/>
            </p:nvSpPr>
            <p:spPr bwMode="auto">
              <a:xfrm>
                <a:off x="5453837" y="1640130"/>
                <a:ext cx="2496900" cy="830997"/>
              </a:xfrm>
              <a:prstGeom prst="rect">
                <a:avLst/>
              </a:prstGeom>
            </p:spPr>
            <p:txBody>
              <a:bodyPr wrap="square">
                <a:spAutoFit/>
                <a:scene3d>
                  <a:camera prst="orthographicFront"/>
                  <a:lightRig rig="threePt" dir="t"/>
                </a:scene3d>
                <a:sp3d contourW="12700"/>
              </a:bodyPr>
              <a:lstStyle/>
              <a:p>
                <a:pPr defTabSz="457200">
                  <a:defRPr/>
                </a:pPr>
                <a:r>
                  <a:rPr lang="zh-CN" altLang="en-US" sz="4800" b="1"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目录</a:t>
                </a:r>
                <a:endParaRPr lang="en-US" altLang="zh-CN" sz="4800" b="1"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6" name="矩形 45"/>
              <p:cNvSpPr/>
              <p:nvPr/>
            </p:nvSpPr>
            <p:spPr bwMode="auto">
              <a:xfrm>
                <a:off x="6892326" y="2103121"/>
                <a:ext cx="1506725" cy="264559"/>
              </a:xfrm>
              <a:prstGeom prst="rect">
                <a:avLst/>
              </a:prstGeom>
            </p:spPr>
            <p:txBody>
              <a:bodyPr wrap="square">
                <a:spAutoFit/>
                <a:scene3d>
                  <a:camera prst="orthographicFront"/>
                  <a:lightRig rig="threePt" dir="t"/>
                </a:scene3d>
                <a:sp3d contourW="12700"/>
              </a:bodyPr>
              <a:lstStyle/>
              <a:p>
                <a:pPr algn="dist" defTabSz="457200">
                  <a:lnSpc>
                    <a:spcPct val="120000"/>
                  </a:lnSpc>
                  <a:defRPr/>
                </a:pPr>
                <a:r>
                  <a:rPr lang="en-US" altLang="zh-CN" sz="1000" dirty="0">
                    <a:solidFill>
                      <a:schemeClr val="bg1"/>
                    </a:solidFill>
                    <a:latin typeface="思源黑体 CN Light" panose="020B0300000000000000" pitchFamily="34" charset="-122"/>
                    <a:ea typeface="思源黑体 CN Light" panose="020B0300000000000000" pitchFamily="34" charset="-122"/>
                  </a:rPr>
                  <a:t>CONTENTS</a:t>
                </a:r>
              </a:p>
            </p:txBody>
          </p:sp>
        </p:grpSp>
        <p:cxnSp>
          <p:nvCxnSpPr>
            <p:cNvPr id="49" name="直接连接符 48"/>
            <p:cNvCxnSpPr/>
            <p:nvPr/>
          </p:nvCxnSpPr>
          <p:spPr>
            <a:xfrm>
              <a:off x="5819775" y="2956560"/>
              <a:ext cx="6362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flipH="1">
            <a:off x="9411794"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flipH="1">
            <a:off x="0" y="1622425"/>
            <a:ext cx="12192000" cy="4051300"/>
          </a:xfrm>
          <a:prstGeom prst="rect">
            <a:avLst/>
          </a:prstGeom>
          <a:gradFill flip="none" rotWithShape="1">
            <a:gsLst>
              <a:gs pos="0">
                <a:srgbClr val="00AFEF"/>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7" name="矩形 16"/>
          <p:cNvSpPr/>
          <p:nvPr/>
        </p:nvSpPr>
        <p:spPr>
          <a:xfrm flipH="1">
            <a:off x="3740519" y="4243622"/>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a:off x="-740259"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grpSp>
        <p:nvGrpSpPr>
          <p:cNvPr id="23" name="组合 22"/>
          <p:cNvGrpSpPr/>
          <p:nvPr/>
        </p:nvGrpSpPr>
        <p:grpSpPr>
          <a:xfrm>
            <a:off x="5756245" y="2741423"/>
            <a:ext cx="5716936" cy="1470403"/>
            <a:chOff x="6930179" y="594408"/>
            <a:chExt cx="3143461" cy="808501"/>
          </a:xfrm>
        </p:grpSpPr>
        <p:grpSp>
          <p:nvGrpSpPr>
            <p:cNvPr id="24" name="组合 23"/>
            <p:cNvGrpSpPr/>
            <p:nvPr/>
          </p:nvGrpSpPr>
          <p:grpSpPr>
            <a:xfrm>
              <a:off x="7761157" y="719217"/>
              <a:ext cx="2312483" cy="562750"/>
              <a:chOff x="1214307" y="2922819"/>
              <a:chExt cx="2312483" cy="562750"/>
            </a:xfrm>
          </p:grpSpPr>
          <p:sp>
            <p:nvSpPr>
              <p:cNvPr id="26" name="文本框 25"/>
              <p:cNvSpPr txBox="1"/>
              <p:nvPr/>
            </p:nvSpPr>
            <p:spPr>
              <a:xfrm>
                <a:off x="1214307" y="2922819"/>
                <a:ext cx="1910872" cy="456924"/>
              </a:xfrm>
              <a:prstGeom prst="rect">
                <a:avLst/>
              </a:prstGeom>
              <a:noFill/>
            </p:spPr>
            <p:txBody>
              <a:bodyPr wrap="square" rtlCol="0">
                <a:spAutoFit/>
                <a:scene3d>
                  <a:camera prst="orthographicFront"/>
                  <a:lightRig rig="threePt" dir="t"/>
                </a:scene3d>
                <a:sp3d contourW="12700"/>
              </a:bodyPr>
              <a:lstStyle/>
              <a:p>
                <a:pPr algn="dist" defTabSz="457200"/>
                <a:r>
                  <a:rPr lang="zh-CN" altLang="en-US" sz="4800" b="1" dirty="0">
                    <a:solidFill>
                      <a:schemeClr val="bg1"/>
                    </a:solidFill>
                    <a:latin typeface="Arial" panose="020B0604020202020204"/>
                    <a:ea typeface="思源黑体 CN Bold" panose="020B0800000000000000" pitchFamily="34" charset="-122"/>
                  </a:rPr>
                  <a:t>公司介绍</a:t>
                </a:r>
              </a:p>
            </p:txBody>
          </p:sp>
          <p:sp>
            <p:nvSpPr>
              <p:cNvPr id="27" name="矩形 26"/>
              <p:cNvSpPr/>
              <p:nvPr/>
            </p:nvSpPr>
            <p:spPr bwMode="auto">
              <a:xfrm>
                <a:off x="1265118" y="3333261"/>
                <a:ext cx="2261672" cy="152308"/>
              </a:xfrm>
              <a:prstGeom prst="rect">
                <a:avLst/>
              </a:prstGeom>
            </p:spPr>
            <p:txBody>
              <a:bodyPr wrap="square">
                <a:spAutoFit/>
                <a:scene3d>
                  <a:camera prst="orthographicFront"/>
                  <a:lightRig rig="threePt" dir="t"/>
                </a:scene3d>
                <a:sp3d contourW="12700"/>
              </a:bodyPr>
              <a:lstStyle/>
              <a:p>
                <a:pPr algn="dist" defTabSz="457200">
                  <a:defRPr/>
                </a:pPr>
                <a:r>
                  <a:rPr lang="en-US" altLang="zh-CN" sz="1200" dirty="0">
                    <a:solidFill>
                      <a:schemeClr val="bg1"/>
                    </a:solidFill>
                    <a:latin typeface="思源黑体 CN Light" panose="020B0300000000000000" pitchFamily="34" charset="-122"/>
                    <a:ea typeface="思源黑体 CN Bold" panose="020B0800000000000000" pitchFamily="34" charset="-122"/>
                  </a:rPr>
                  <a:t>COMPANY INTRODUCTION</a:t>
                </a:r>
                <a:endParaRPr lang="zh-CN" altLang="en-US" sz="1200" dirty="0">
                  <a:solidFill>
                    <a:schemeClr val="bg1"/>
                  </a:solidFill>
                  <a:latin typeface="思源黑体 CN Light" panose="020B0300000000000000" pitchFamily="34" charset="-122"/>
                  <a:ea typeface="思源黑体 CN Bold" panose="020B0800000000000000" pitchFamily="34" charset="-122"/>
                </a:endParaRPr>
              </a:p>
            </p:txBody>
          </p:sp>
        </p:grpSp>
        <p:sp>
          <p:nvSpPr>
            <p:cNvPr id="25" name="矩形 24"/>
            <p:cNvSpPr/>
            <p:nvPr/>
          </p:nvSpPr>
          <p:spPr bwMode="auto">
            <a:xfrm>
              <a:off x="6930179" y="594408"/>
              <a:ext cx="783690" cy="808501"/>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8000" dirty="0">
                  <a:solidFill>
                    <a:schemeClr val="bg1"/>
                  </a:solidFill>
                  <a:latin typeface="思源黑体 CN Light" panose="020B0300000000000000" pitchFamily="34" charset="-122"/>
                  <a:ea typeface="思源黑体 CN Bold" panose="020B0800000000000000" pitchFamily="34" charset="-122"/>
                </a:rPr>
                <a:t>01.</a:t>
              </a:r>
            </a:p>
          </p:txBody>
        </p:sp>
      </p:grpSp>
      <p:grpSp>
        <p:nvGrpSpPr>
          <p:cNvPr id="16" name="组合 15"/>
          <p:cNvGrpSpPr/>
          <p:nvPr/>
        </p:nvGrpSpPr>
        <p:grpSpPr>
          <a:xfrm>
            <a:off x="7344232" y="5945542"/>
            <a:ext cx="4128949" cy="276999"/>
            <a:chOff x="893562" y="5945542"/>
            <a:chExt cx="4128949" cy="276999"/>
          </a:xfrm>
        </p:grpSpPr>
        <p:sp>
          <p:nvSpPr>
            <p:cNvPr id="18" name="文本框 114"/>
            <p:cNvSpPr txBox="1"/>
            <p:nvPr/>
          </p:nvSpPr>
          <p:spPr bwMode="auto">
            <a:xfrm>
              <a:off x="1200458" y="5945542"/>
              <a:ext cx="3515156" cy="27699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lgn="dist">
                <a:defRPr/>
              </a:pP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公司介绍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CN"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制度介绍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产品介绍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业务介绍</a:t>
              </a:r>
            </a:p>
          </p:txBody>
        </p:sp>
        <p:sp>
          <p:nvSpPr>
            <p:cNvPr id="19" name="矩形 18"/>
            <p:cNvSpPr/>
            <p:nvPr/>
          </p:nvSpPr>
          <p:spPr>
            <a:xfrm>
              <a:off x="89356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20" name="矩形 19"/>
            <p:cNvSpPr/>
            <p:nvPr/>
          </p:nvSpPr>
          <p:spPr>
            <a:xfrm>
              <a:off x="4859645"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9" name="组合 8"/>
          <p:cNvGrpSpPr/>
          <p:nvPr/>
        </p:nvGrpSpPr>
        <p:grpSpPr>
          <a:xfrm>
            <a:off x="1333678" y="1797566"/>
            <a:ext cx="3084348" cy="4027418"/>
            <a:chOff x="1333678" y="1797566"/>
            <a:chExt cx="3084348" cy="4027418"/>
          </a:xfrm>
        </p:grpSpPr>
        <p:graphicFrame>
          <p:nvGraphicFramePr>
            <p:cNvPr id="10" name="图表 9"/>
            <p:cNvGraphicFramePr/>
            <p:nvPr/>
          </p:nvGraphicFramePr>
          <p:xfrm>
            <a:off x="1333678" y="1797566"/>
            <a:ext cx="3084348" cy="2594773"/>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10"/>
            <p:cNvSpPr txBox="1"/>
            <p:nvPr/>
          </p:nvSpPr>
          <p:spPr>
            <a:xfrm>
              <a:off x="2016450" y="2661862"/>
              <a:ext cx="1718805" cy="923330"/>
            </a:xfrm>
            <a:prstGeom prst="rect">
              <a:avLst/>
            </a:prstGeom>
            <a:noFill/>
          </p:spPr>
          <p:txBody>
            <a:bodyPr wrap="square" rtlCol="0">
              <a:spAutoFit/>
            </a:bodyPr>
            <a:lstStyle/>
            <a:p>
              <a:pPr algn="ctr"/>
              <a:r>
                <a:rPr lang="en-US" altLang="zh-CN" sz="5400" dirty="0">
                  <a:gradFill>
                    <a:gsLst>
                      <a:gs pos="0">
                        <a:srgbClr val="0575E6"/>
                      </a:gs>
                      <a:gs pos="100000">
                        <a:srgbClr val="021B79"/>
                      </a:gs>
                    </a:gsLst>
                    <a:lin ang="0" scaled="1"/>
                  </a:gradFill>
                  <a:latin typeface="思源黑体 CN Bold" panose="020B0800000000000000" pitchFamily="34" charset="-122"/>
                </a:rPr>
                <a:t>50%</a:t>
              </a:r>
              <a:endParaRPr lang="zh-CN" altLang="en-US" sz="5400" dirty="0">
                <a:gradFill>
                  <a:gsLst>
                    <a:gs pos="0">
                      <a:srgbClr val="0575E6"/>
                    </a:gs>
                    <a:gs pos="100000">
                      <a:srgbClr val="021B79"/>
                    </a:gs>
                  </a:gsLst>
                  <a:lin ang="0" scaled="1"/>
                </a:gradFill>
                <a:latin typeface="思源黑体 CN Bold" panose="020B0800000000000000" pitchFamily="34" charset="-122"/>
              </a:endParaRPr>
            </a:p>
          </p:txBody>
        </p:sp>
        <p:sp>
          <p:nvSpPr>
            <p:cNvPr id="12" name="文本框 11"/>
            <p:cNvSpPr txBox="1"/>
            <p:nvPr/>
          </p:nvSpPr>
          <p:spPr>
            <a:xfrm>
              <a:off x="2014080" y="4532611"/>
              <a:ext cx="1723549" cy="400110"/>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r>
                <a:rPr lang="zh-CN" altLang="en-US" sz="20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p>
          </p:txBody>
        </p:sp>
        <p:sp>
          <p:nvSpPr>
            <p:cNvPr id="13" name="文本框 12"/>
            <p:cNvSpPr txBox="1"/>
            <p:nvPr/>
          </p:nvSpPr>
          <p:spPr>
            <a:xfrm>
              <a:off x="1669552" y="5064135"/>
              <a:ext cx="2412602" cy="760849"/>
            </a:xfrm>
            <a:prstGeom prst="rect">
              <a:avLst/>
            </a:prstGeom>
            <a:noFill/>
          </p:spPr>
          <p:txBody>
            <a:bodyPr wrap="square" rtlCol="0">
              <a:spAutoFit/>
            </a:bodyPr>
            <a:lstStyle/>
            <a:p>
              <a:pPr algn="ctr">
                <a:lnSpc>
                  <a:spcPct val="150000"/>
                </a:lnSpc>
              </a:pPr>
              <a:r>
                <a:rPr lang="zh-CN" altLang="en-US" sz="10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单击此处键入文本单击此处键入</a:t>
              </a:r>
              <a:endParaRPr lang="en-US" altLang="zh-CN" sz="10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000" dirty="0">
                  <a:solidFill>
                    <a:schemeClr val="tx1">
                      <a:lumMod val="85000"/>
                      <a:lumOff val="15000"/>
                    </a:schemeClr>
                  </a:solidFill>
                  <a:latin typeface="思源黑体 CN Light" panose="020B0300000000000000" pitchFamily="34" charset="-122"/>
                  <a:ea typeface="思源黑体 CN Light" panose="020B0300000000000000" pitchFamily="34" charset="-122"/>
                </a:rPr>
                <a:t>处键入文本单击此处单击此处键入文本单击此处键入文本</a:t>
              </a:r>
            </a:p>
          </p:txBody>
        </p:sp>
      </p:grpSp>
      <p:grpSp>
        <p:nvGrpSpPr>
          <p:cNvPr id="14" name="组合 13"/>
          <p:cNvGrpSpPr/>
          <p:nvPr/>
        </p:nvGrpSpPr>
        <p:grpSpPr>
          <a:xfrm>
            <a:off x="4234225" y="1797566"/>
            <a:ext cx="3084348" cy="4027418"/>
            <a:chOff x="4234225" y="1797566"/>
            <a:chExt cx="3084348" cy="4027418"/>
          </a:xfrm>
        </p:grpSpPr>
        <p:graphicFrame>
          <p:nvGraphicFramePr>
            <p:cNvPr id="15" name="图表 14"/>
            <p:cNvGraphicFramePr/>
            <p:nvPr/>
          </p:nvGraphicFramePr>
          <p:xfrm>
            <a:off x="4234225" y="1797566"/>
            <a:ext cx="3084348" cy="2594773"/>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组合 15"/>
            <p:cNvGrpSpPr/>
            <p:nvPr/>
          </p:nvGrpSpPr>
          <p:grpSpPr>
            <a:xfrm>
              <a:off x="4570099" y="2661862"/>
              <a:ext cx="2412602" cy="3163122"/>
              <a:chOff x="4570099" y="2661862"/>
              <a:chExt cx="2412602" cy="3163122"/>
            </a:xfrm>
          </p:grpSpPr>
          <p:sp>
            <p:nvSpPr>
              <p:cNvPr id="17" name="文本框 16"/>
              <p:cNvSpPr txBox="1"/>
              <p:nvPr/>
            </p:nvSpPr>
            <p:spPr>
              <a:xfrm>
                <a:off x="4925104" y="2661862"/>
                <a:ext cx="1702591" cy="923330"/>
              </a:xfrm>
              <a:prstGeom prst="rect">
                <a:avLst/>
              </a:prstGeom>
              <a:noFill/>
            </p:spPr>
            <p:txBody>
              <a:bodyPr wrap="square" rtlCol="0">
                <a:spAutoFit/>
              </a:bodyPr>
              <a:lstStyle/>
              <a:p>
                <a:pPr algn="ctr"/>
                <a:r>
                  <a:rPr lang="en-US" altLang="zh-CN" sz="5400" dirty="0">
                    <a:solidFill>
                      <a:schemeClr val="tx1">
                        <a:lumMod val="75000"/>
                        <a:lumOff val="25000"/>
                      </a:schemeClr>
                    </a:solidFill>
                    <a:latin typeface="思源黑体 CN Bold" panose="020B0800000000000000" pitchFamily="34" charset="-122"/>
                  </a:rPr>
                  <a:t>35%</a:t>
                </a:r>
                <a:endParaRPr lang="zh-CN" altLang="en-US" sz="5400" dirty="0">
                  <a:solidFill>
                    <a:schemeClr val="tx1">
                      <a:lumMod val="75000"/>
                      <a:lumOff val="25000"/>
                    </a:schemeClr>
                  </a:solidFill>
                  <a:latin typeface="思源黑体 CN Bold" panose="020B0800000000000000" pitchFamily="34" charset="-122"/>
                </a:endParaRPr>
              </a:p>
            </p:txBody>
          </p:sp>
          <p:sp>
            <p:nvSpPr>
              <p:cNvPr id="18" name="文本框 17"/>
              <p:cNvSpPr txBox="1"/>
              <p:nvPr/>
            </p:nvSpPr>
            <p:spPr>
              <a:xfrm>
                <a:off x="4914624" y="4540915"/>
                <a:ext cx="1723549" cy="400110"/>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p>
            </p:txBody>
          </p:sp>
          <p:sp>
            <p:nvSpPr>
              <p:cNvPr id="19" name="文本框 18"/>
              <p:cNvSpPr txBox="1"/>
              <p:nvPr/>
            </p:nvSpPr>
            <p:spPr>
              <a:xfrm>
                <a:off x="4570099" y="5064135"/>
                <a:ext cx="2412602" cy="760849"/>
              </a:xfrm>
              <a:prstGeom prst="rect">
                <a:avLst/>
              </a:prstGeom>
              <a:noFill/>
            </p:spPr>
            <p:txBody>
              <a:bodyPr wrap="square" rtlCol="0">
                <a:spAutoFit/>
              </a:bodyPr>
              <a:lstStyle/>
              <a:p>
                <a:pPr algn="ctr">
                  <a:lnSpc>
                    <a:spcPct val="150000"/>
                  </a:lnSpc>
                </a:pPr>
                <a:r>
                  <a:rPr lang="zh-CN" altLang="en-US" sz="10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单击此处键入文本单击此处键入</a:t>
                </a:r>
                <a:endParaRPr lang="en-US" altLang="zh-CN" sz="10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000" dirty="0">
                    <a:solidFill>
                      <a:schemeClr val="tx1">
                        <a:lumMod val="85000"/>
                        <a:lumOff val="15000"/>
                      </a:schemeClr>
                    </a:solidFill>
                    <a:latin typeface="思源黑体 CN Light" panose="020B0300000000000000" pitchFamily="34" charset="-122"/>
                    <a:ea typeface="思源黑体 CN Light" panose="020B0300000000000000" pitchFamily="34" charset="-122"/>
                  </a:rPr>
                  <a:t>处键入文本单击此处单击此处键入文本单击此处键入文本</a:t>
                </a:r>
              </a:p>
            </p:txBody>
          </p:sp>
        </p:grpSp>
      </p:grpSp>
      <p:grpSp>
        <p:nvGrpSpPr>
          <p:cNvPr id="20" name="组合 19"/>
          <p:cNvGrpSpPr/>
          <p:nvPr/>
        </p:nvGrpSpPr>
        <p:grpSpPr>
          <a:xfrm>
            <a:off x="7686802" y="2015531"/>
            <a:ext cx="3117400" cy="3579990"/>
            <a:chOff x="7686802" y="2015531"/>
            <a:chExt cx="3117400" cy="3579990"/>
          </a:xfrm>
        </p:grpSpPr>
        <p:sp>
          <p:nvSpPr>
            <p:cNvPr id="21" name="文本框 20"/>
            <p:cNvSpPr txBox="1"/>
            <p:nvPr/>
          </p:nvSpPr>
          <p:spPr>
            <a:xfrm>
              <a:off x="7714368" y="2015531"/>
              <a:ext cx="2646878" cy="584775"/>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algn="l"/>
              <a:r>
                <a:rPr lang="zh-CN" altLang="en-US" sz="32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p>
          </p:txBody>
        </p:sp>
        <p:sp>
          <p:nvSpPr>
            <p:cNvPr id="22" name="文本框 21"/>
            <p:cNvSpPr txBox="1"/>
            <p:nvPr/>
          </p:nvSpPr>
          <p:spPr>
            <a:xfrm>
              <a:off x="7719855" y="2756121"/>
              <a:ext cx="3084347" cy="89460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单击此处键入文本单击此处键入文本单此处键入文本单击此处单击此处键入文本单击此处键入文本</a:t>
              </a:r>
            </a:p>
          </p:txBody>
        </p:sp>
        <p:sp>
          <p:nvSpPr>
            <p:cNvPr id="23" name="文本框 22"/>
            <p:cNvSpPr txBox="1"/>
            <p:nvPr/>
          </p:nvSpPr>
          <p:spPr>
            <a:xfrm>
              <a:off x="7719855" y="3728519"/>
              <a:ext cx="3084347" cy="89460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单击此处键入文本单击此处键入文本单此处键入文本单击此处单击此处键入文本单击此处键入文本</a:t>
              </a:r>
            </a:p>
          </p:txBody>
        </p:sp>
        <p:sp>
          <p:nvSpPr>
            <p:cNvPr id="24" name="文本框 23"/>
            <p:cNvSpPr txBox="1"/>
            <p:nvPr/>
          </p:nvSpPr>
          <p:spPr>
            <a:xfrm>
              <a:off x="7686802" y="4700917"/>
              <a:ext cx="3084347" cy="89460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单击此处键入文本单击此处键入文本单此处键入文本单击此处单击此处键入文本单击此处键入文本</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9" name="组合 8"/>
          <p:cNvGrpSpPr/>
          <p:nvPr/>
        </p:nvGrpSpPr>
        <p:grpSpPr>
          <a:xfrm>
            <a:off x="6624063" y="1440330"/>
            <a:ext cx="3537869" cy="849983"/>
            <a:chOff x="6624063" y="1990681"/>
            <a:chExt cx="3537869" cy="849983"/>
          </a:xfrm>
        </p:grpSpPr>
        <p:sp>
          <p:nvSpPr>
            <p:cNvPr id="10" name="椭圆 9"/>
            <p:cNvSpPr/>
            <p:nvPr/>
          </p:nvSpPr>
          <p:spPr>
            <a:xfrm>
              <a:off x="6624063" y="2134480"/>
              <a:ext cx="562384" cy="562384"/>
            </a:xfrm>
            <a:prstGeom prst="ellipse">
              <a:avLst/>
            </a:prstGeom>
            <a:gradFill>
              <a:gsLst>
                <a:gs pos="100000">
                  <a:srgbClr val="1C46F2"/>
                </a:gs>
                <a:gs pos="0">
                  <a:srgbClr val="04A0F0"/>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grpSp>
          <p:nvGrpSpPr>
            <p:cNvPr id="11" name="组合 10"/>
            <p:cNvGrpSpPr/>
            <p:nvPr/>
          </p:nvGrpSpPr>
          <p:grpSpPr>
            <a:xfrm>
              <a:off x="6756819" y="2326610"/>
              <a:ext cx="296873" cy="178124"/>
              <a:chOff x="11609388" y="1325564"/>
              <a:chExt cx="333375" cy="200025"/>
            </a:xfrm>
          </p:grpSpPr>
          <p:sp>
            <p:nvSpPr>
              <p:cNvPr id="15" name="Freeform 543"/>
              <p:cNvSpPr/>
              <p:nvPr/>
            </p:nvSpPr>
            <p:spPr bwMode="auto">
              <a:xfrm>
                <a:off x="11609388" y="1455739"/>
                <a:ext cx="333375" cy="69850"/>
              </a:xfrm>
              <a:custGeom>
                <a:avLst/>
                <a:gdLst>
                  <a:gd name="T0" fmla="*/ 61 w 210"/>
                  <a:gd name="T1" fmla="*/ 44 h 44"/>
                  <a:gd name="T2" fmla="*/ 210 w 210"/>
                  <a:gd name="T3" fmla="*/ 44 h 44"/>
                  <a:gd name="T4" fmla="*/ 177 w 210"/>
                  <a:gd name="T5" fmla="*/ 20 h 44"/>
                  <a:gd name="T6" fmla="*/ 61 w 210"/>
                  <a:gd name="T7" fmla="*/ 20 h 44"/>
                  <a:gd name="T8" fmla="*/ 55 w 210"/>
                  <a:gd name="T9" fmla="*/ 20 h 44"/>
                  <a:gd name="T10" fmla="*/ 51 w 210"/>
                  <a:gd name="T11" fmla="*/ 17 h 44"/>
                  <a:gd name="T12" fmla="*/ 27 w 210"/>
                  <a:gd name="T13" fmla="*/ 0 h 44"/>
                  <a:gd name="T14" fmla="*/ 0 w 210"/>
                  <a:gd name="T15" fmla="*/ 0 h 44"/>
                  <a:gd name="T16" fmla="*/ 61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61" y="44"/>
                    </a:moveTo>
                    <a:lnTo>
                      <a:pt x="210" y="44"/>
                    </a:lnTo>
                    <a:lnTo>
                      <a:pt x="177" y="20"/>
                    </a:lnTo>
                    <a:lnTo>
                      <a:pt x="61" y="20"/>
                    </a:lnTo>
                    <a:lnTo>
                      <a:pt x="55" y="20"/>
                    </a:lnTo>
                    <a:lnTo>
                      <a:pt x="51" y="17"/>
                    </a:lnTo>
                    <a:lnTo>
                      <a:pt x="27" y="0"/>
                    </a:lnTo>
                    <a:lnTo>
                      <a:pt x="0" y="0"/>
                    </a:lnTo>
                    <a:lnTo>
                      <a:pt x="61" y="4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sp>
            <p:nvSpPr>
              <p:cNvPr id="16" name="Freeform 544"/>
              <p:cNvSpPr/>
              <p:nvPr/>
            </p:nvSpPr>
            <p:spPr bwMode="auto">
              <a:xfrm>
                <a:off x="11609388" y="1390651"/>
                <a:ext cx="333375" cy="69850"/>
              </a:xfrm>
              <a:custGeom>
                <a:avLst/>
                <a:gdLst>
                  <a:gd name="T0" fmla="*/ 210 w 210"/>
                  <a:gd name="T1" fmla="*/ 44 h 44"/>
                  <a:gd name="T2" fmla="*/ 177 w 210"/>
                  <a:gd name="T3" fmla="*/ 20 h 44"/>
                  <a:gd name="T4" fmla="*/ 61 w 210"/>
                  <a:gd name="T5" fmla="*/ 20 h 44"/>
                  <a:gd name="T6" fmla="*/ 55 w 210"/>
                  <a:gd name="T7" fmla="*/ 20 h 44"/>
                  <a:gd name="T8" fmla="*/ 51 w 210"/>
                  <a:gd name="T9" fmla="*/ 17 h 44"/>
                  <a:gd name="T10" fmla="*/ 27 w 210"/>
                  <a:gd name="T11" fmla="*/ 0 h 44"/>
                  <a:gd name="T12" fmla="*/ 0 w 210"/>
                  <a:gd name="T13" fmla="*/ 0 h 44"/>
                  <a:gd name="T14" fmla="*/ 61 w 210"/>
                  <a:gd name="T15" fmla="*/ 44 h 44"/>
                  <a:gd name="T16" fmla="*/ 210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210" y="44"/>
                    </a:moveTo>
                    <a:lnTo>
                      <a:pt x="177" y="20"/>
                    </a:lnTo>
                    <a:lnTo>
                      <a:pt x="61" y="20"/>
                    </a:lnTo>
                    <a:lnTo>
                      <a:pt x="55" y="20"/>
                    </a:lnTo>
                    <a:lnTo>
                      <a:pt x="51" y="17"/>
                    </a:lnTo>
                    <a:lnTo>
                      <a:pt x="27" y="0"/>
                    </a:lnTo>
                    <a:lnTo>
                      <a:pt x="0" y="0"/>
                    </a:lnTo>
                    <a:lnTo>
                      <a:pt x="61" y="44"/>
                    </a:lnTo>
                    <a:lnTo>
                      <a:pt x="210" y="4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sp>
            <p:nvSpPr>
              <p:cNvPr id="17" name="Freeform 545"/>
              <p:cNvSpPr/>
              <p:nvPr/>
            </p:nvSpPr>
            <p:spPr bwMode="auto">
              <a:xfrm>
                <a:off x="11609388" y="1325564"/>
                <a:ext cx="333375" cy="69850"/>
              </a:xfrm>
              <a:custGeom>
                <a:avLst/>
                <a:gdLst>
                  <a:gd name="T0" fmla="*/ 210 w 210"/>
                  <a:gd name="T1" fmla="*/ 44 h 44"/>
                  <a:gd name="T2" fmla="*/ 149 w 210"/>
                  <a:gd name="T3" fmla="*/ 0 h 44"/>
                  <a:gd name="T4" fmla="*/ 0 w 210"/>
                  <a:gd name="T5" fmla="*/ 0 h 44"/>
                  <a:gd name="T6" fmla="*/ 61 w 210"/>
                  <a:gd name="T7" fmla="*/ 44 h 44"/>
                  <a:gd name="T8" fmla="*/ 210 w 210"/>
                  <a:gd name="T9" fmla="*/ 44 h 44"/>
                </a:gdLst>
                <a:ahLst/>
                <a:cxnLst>
                  <a:cxn ang="0">
                    <a:pos x="T0" y="T1"/>
                  </a:cxn>
                  <a:cxn ang="0">
                    <a:pos x="T2" y="T3"/>
                  </a:cxn>
                  <a:cxn ang="0">
                    <a:pos x="T4" y="T5"/>
                  </a:cxn>
                  <a:cxn ang="0">
                    <a:pos x="T6" y="T7"/>
                  </a:cxn>
                  <a:cxn ang="0">
                    <a:pos x="T8" y="T9"/>
                  </a:cxn>
                </a:cxnLst>
                <a:rect l="0" t="0" r="r" b="b"/>
                <a:pathLst>
                  <a:path w="210" h="44">
                    <a:moveTo>
                      <a:pt x="210" y="44"/>
                    </a:moveTo>
                    <a:lnTo>
                      <a:pt x="149" y="0"/>
                    </a:lnTo>
                    <a:lnTo>
                      <a:pt x="0" y="0"/>
                    </a:lnTo>
                    <a:lnTo>
                      <a:pt x="61" y="44"/>
                    </a:lnTo>
                    <a:lnTo>
                      <a:pt x="210" y="4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grpSp>
        <p:grpSp>
          <p:nvGrpSpPr>
            <p:cNvPr id="12" name="组合 11"/>
            <p:cNvGrpSpPr/>
            <p:nvPr/>
          </p:nvGrpSpPr>
          <p:grpSpPr>
            <a:xfrm>
              <a:off x="7327238" y="1990681"/>
              <a:ext cx="2834694" cy="849983"/>
              <a:chOff x="7327238" y="1990681"/>
              <a:chExt cx="2834694" cy="849983"/>
            </a:xfrm>
          </p:grpSpPr>
          <p:sp>
            <p:nvSpPr>
              <p:cNvPr id="13" name="Text Placeholder 2"/>
              <p:cNvSpPr txBox="1"/>
              <p:nvPr/>
            </p:nvSpPr>
            <p:spPr>
              <a:xfrm>
                <a:off x="7327238" y="1990681"/>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18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endParaRPr>
              </a:p>
            </p:txBody>
          </p:sp>
          <p:sp>
            <p:nvSpPr>
              <p:cNvPr id="14" name="TextBox 61"/>
              <p:cNvSpPr txBox="1"/>
              <p:nvPr/>
            </p:nvSpPr>
            <p:spPr>
              <a:xfrm>
                <a:off x="7405837" y="2315392"/>
                <a:ext cx="2756095" cy="525272"/>
              </a:xfrm>
              <a:prstGeom prst="rect">
                <a:avLst/>
              </a:prstGeom>
              <a:noFill/>
            </p:spPr>
            <p:txBody>
              <a:bodyPr wrap="square" lIns="0" tIns="0" rIns="0" bIns="0" rtlCol="0">
                <a:spAutoFit/>
              </a:bodyPr>
              <a:lstStyle/>
              <a:p>
                <a:pP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p>
            </p:txBody>
          </p:sp>
        </p:grpSp>
      </p:grpSp>
      <p:grpSp>
        <p:nvGrpSpPr>
          <p:cNvPr id="18" name="组合 17"/>
          <p:cNvGrpSpPr/>
          <p:nvPr/>
        </p:nvGrpSpPr>
        <p:grpSpPr>
          <a:xfrm>
            <a:off x="6624063" y="2547757"/>
            <a:ext cx="3537869" cy="849983"/>
            <a:chOff x="6624063" y="2914657"/>
            <a:chExt cx="3537869" cy="849983"/>
          </a:xfrm>
        </p:grpSpPr>
        <p:sp>
          <p:nvSpPr>
            <p:cNvPr id="19" name="椭圆 18"/>
            <p:cNvSpPr/>
            <p:nvPr/>
          </p:nvSpPr>
          <p:spPr>
            <a:xfrm>
              <a:off x="6624063" y="3058456"/>
              <a:ext cx="562384" cy="562384"/>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grpSp>
          <p:nvGrpSpPr>
            <p:cNvPr id="20" name="组合 19"/>
            <p:cNvGrpSpPr/>
            <p:nvPr/>
          </p:nvGrpSpPr>
          <p:grpSpPr>
            <a:xfrm>
              <a:off x="6814073" y="3190505"/>
              <a:ext cx="182365" cy="298287"/>
              <a:chOff x="10336213" y="2595564"/>
              <a:chExt cx="204788" cy="334963"/>
            </a:xfrm>
          </p:grpSpPr>
          <p:sp>
            <p:nvSpPr>
              <p:cNvPr id="24" name="Freeform 556"/>
              <p:cNvSpPr/>
              <p:nvPr/>
            </p:nvSpPr>
            <p:spPr bwMode="auto">
              <a:xfrm>
                <a:off x="10515601" y="2595564"/>
                <a:ext cx="952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sp>
            <p:nvSpPr>
              <p:cNvPr id="25" name="Line 557"/>
              <p:cNvSpPr>
                <a:spLocks noChangeShapeType="1"/>
              </p:cNvSpPr>
              <p:nvPr/>
            </p:nvSpPr>
            <p:spPr bwMode="auto">
              <a:xfrm>
                <a:off x="10515601" y="2595564"/>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sp>
            <p:nvSpPr>
              <p:cNvPr id="26" name="Freeform 558"/>
              <p:cNvSpPr>
                <a:spLocks noEditPoints="1"/>
              </p:cNvSpPr>
              <p:nvPr/>
            </p:nvSpPr>
            <p:spPr bwMode="auto">
              <a:xfrm>
                <a:off x="10336213" y="2595564"/>
                <a:ext cx="204788" cy="334963"/>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grpSp>
        <p:grpSp>
          <p:nvGrpSpPr>
            <p:cNvPr id="21" name="组合 20"/>
            <p:cNvGrpSpPr/>
            <p:nvPr/>
          </p:nvGrpSpPr>
          <p:grpSpPr>
            <a:xfrm>
              <a:off x="7327238" y="2914657"/>
              <a:ext cx="2834694" cy="849983"/>
              <a:chOff x="7327238" y="2914657"/>
              <a:chExt cx="2834694" cy="849983"/>
            </a:xfrm>
          </p:grpSpPr>
          <p:sp>
            <p:nvSpPr>
              <p:cNvPr id="22" name="Text Placeholder 2"/>
              <p:cNvSpPr txBox="1"/>
              <p:nvPr/>
            </p:nvSpPr>
            <p:spPr>
              <a:xfrm>
                <a:off x="7327238" y="2914657"/>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endParaRPr lang="en-US" altLang="zh-CN" sz="1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3" name="TextBox 61"/>
              <p:cNvSpPr txBox="1"/>
              <p:nvPr/>
            </p:nvSpPr>
            <p:spPr>
              <a:xfrm>
                <a:off x="7405837" y="3239368"/>
                <a:ext cx="2756095" cy="525272"/>
              </a:xfrm>
              <a:prstGeom prst="rect">
                <a:avLst/>
              </a:prstGeom>
              <a:noFill/>
            </p:spPr>
            <p:txBody>
              <a:bodyPr wrap="square" lIns="0" tIns="0" rIns="0" bIns="0" rtlCol="0">
                <a:spAutoFit/>
              </a:bodyPr>
              <a:lstStyle/>
              <a:p>
                <a:pP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grpSp>
        <p:nvGrpSpPr>
          <p:cNvPr id="27" name="组合 26"/>
          <p:cNvGrpSpPr/>
          <p:nvPr/>
        </p:nvGrpSpPr>
        <p:grpSpPr>
          <a:xfrm>
            <a:off x="6624063" y="3655184"/>
            <a:ext cx="3537869" cy="849983"/>
            <a:chOff x="6624063" y="3838634"/>
            <a:chExt cx="3537869" cy="849983"/>
          </a:xfrm>
        </p:grpSpPr>
        <p:sp>
          <p:nvSpPr>
            <p:cNvPr id="28" name="椭圆 27"/>
            <p:cNvSpPr/>
            <p:nvPr/>
          </p:nvSpPr>
          <p:spPr>
            <a:xfrm>
              <a:off x="6624063" y="3982433"/>
              <a:ext cx="562384" cy="562384"/>
            </a:xfrm>
            <a:prstGeom prst="ellipse">
              <a:avLst/>
            </a:prstGeom>
            <a:gradFill>
              <a:gsLst>
                <a:gs pos="100000">
                  <a:srgbClr val="1C46F2"/>
                </a:gs>
                <a:gs pos="0">
                  <a:srgbClr val="04A0F0"/>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grpSp>
          <p:nvGrpSpPr>
            <p:cNvPr id="29" name="组合 28"/>
            <p:cNvGrpSpPr>
              <a:grpSpLocks noChangeAspect="1"/>
            </p:cNvGrpSpPr>
            <p:nvPr/>
          </p:nvGrpSpPr>
          <p:grpSpPr>
            <a:xfrm>
              <a:off x="6756901" y="4070472"/>
              <a:ext cx="296708" cy="386307"/>
              <a:chOff x="3196030" y="1160235"/>
              <a:chExt cx="582794" cy="758785"/>
            </a:xfrm>
            <a:solidFill>
              <a:sysClr val="window" lastClr="FFFFFF"/>
            </a:solidFill>
          </p:grpSpPr>
          <p:sp>
            <p:nvSpPr>
              <p:cNvPr id="33"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noFill/>
                  <a:effectLst/>
                  <a:uLnTx/>
                  <a:uFillTx/>
                  <a:latin typeface="思源黑体 CN Bold" panose="020B0800000000000000" pitchFamily="34" charset="-122"/>
                  <a:ea typeface="阿里巴巴普惠体 R" panose="00020600040101010101" pitchFamily="18" charset="-122"/>
                </a:endParaRPr>
              </a:p>
            </p:txBody>
          </p:sp>
          <p:sp>
            <p:nvSpPr>
              <p:cNvPr id="34"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noFill/>
                  <a:effectLst/>
                  <a:uLnTx/>
                  <a:uFillTx/>
                  <a:latin typeface="思源黑体 CN Bold" panose="020B0800000000000000" pitchFamily="34" charset="-122"/>
                  <a:ea typeface="阿里巴巴普惠体 R" panose="00020600040101010101" pitchFamily="18" charset="-122"/>
                </a:endParaRPr>
              </a:p>
            </p:txBody>
          </p:sp>
          <p:sp>
            <p:nvSpPr>
              <p:cNvPr id="35"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noFill/>
                  <a:effectLst/>
                  <a:uLnTx/>
                  <a:uFillTx/>
                  <a:latin typeface="思源黑体 CN Bold" panose="020B0800000000000000" pitchFamily="34" charset="-122"/>
                  <a:ea typeface="阿里巴巴普惠体 R" panose="00020600040101010101" pitchFamily="18" charset="-122"/>
                </a:endParaRPr>
              </a:p>
            </p:txBody>
          </p:sp>
          <p:sp>
            <p:nvSpPr>
              <p:cNvPr id="36"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noFill/>
                  <a:effectLst/>
                  <a:uLnTx/>
                  <a:uFillTx/>
                  <a:latin typeface="思源黑体 CN Bold" panose="020B0800000000000000" pitchFamily="34" charset="-122"/>
                  <a:ea typeface="阿里巴巴普惠体 R" panose="00020600040101010101" pitchFamily="18" charset="-122"/>
                </a:endParaRPr>
              </a:p>
            </p:txBody>
          </p:sp>
          <p:sp>
            <p:nvSpPr>
              <p:cNvPr id="37"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noFill/>
                  <a:effectLst/>
                  <a:uLnTx/>
                  <a:uFillTx/>
                  <a:latin typeface="思源黑体 CN Bold" panose="020B0800000000000000" pitchFamily="34" charset="-122"/>
                  <a:ea typeface="阿里巴巴普惠体 R" panose="00020600040101010101" pitchFamily="18" charset="-122"/>
                </a:endParaRPr>
              </a:p>
            </p:txBody>
          </p:sp>
        </p:grpSp>
        <p:grpSp>
          <p:nvGrpSpPr>
            <p:cNvPr id="30" name="组合 29"/>
            <p:cNvGrpSpPr/>
            <p:nvPr/>
          </p:nvGrpSpPr>
          <p:grpSpPr>
            <a:xfrm>
              <a:off x="7327238" y="3838634"/>
              <a:ext cx="2834694" cy="849983"/>
              <a:chOff x="7327238" y="3838634"/>
              <a:chExt cx="2834694" cy="849983"/>
            </a:xfrm>
          </p:grpSpPr>
          <p:sp>
            <p:nvSpPr>
              <p:cNvPr id="31" name="Text Placeholder 2"/>
              <p:cNvSpPr txBox="1"/>
              <p:nvPr/>
            </p:nvSpPr>
            <p:spPr>
              <a:xfrm>
                <a:off x="7327238" y="3838634"/>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1600" dirty="0">
                  <a:gradFill>
                    <a:gsLst>
                      <a:gs pos="0">
                        <a:srgbClr val="00AFEF"/>
                      </a:gs>
                      <a:gs pos="100000">
                        <a:srgbClr val="0070C0"/>
                      </a:gs>
                    </a:gsLst>
                    <a:lin ang="2700000" scaled="1"/>
                  </a:gradFill>
                  <a:latin typeface="思源黑体 CN Bold" panose="020B0800000000000000" pitchFamily="34" charset="-122"/>
                  <a:ea typeface="思源黑体 CN Bold" panose="020B0800000000000000" pitchFamily="34" charset="-122"/>
                </a:endParaRPr>
              </a:p>
            </p:txBody>
          </p:sp>
          <p:sp>
            <p:nvSpPr>
              <p:cNvPr id="32" name="TextBox 61"/>
              <p:cNvSpPr txBox="1"/>
              <p:nvPr/>
            </p:nvSpPr>
            <p:spPr>
              <a:xfrm>
                <a:off x="7405837" y="4163345"/>
                <a:ext cx="2756095" cy="525272"/>
              </a:xfrm>
              <a:prstGeom prst="rect">
                <a:avLst/>
              </a:prstGeom>
              <a:noFill/>
            </p:spPr>
            <p:txBody>
              <a:bodyPr wrap="square" lIns="0" tIns="0" rIns="0" bIns="0" rtlCol="0">
                <a:spAutoFit/>
              </a:bodyPr>
              <a:lstStyle/>
              <a:p>
                <a:pP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grpSp>
        <p:nvGrpSpPr>
          <p:cNvPr id="38" name="组合 37"/>
          <p:cNvGrpSpPr/>
          <p:nvPr/>
        </p:nvGrpSpPr>
        <p:grpSpPr>
          <a:xfrm>
            <a:off x="6624063" y="4762612"/>
            <a:ext cx="3537869" cy="849983"/>
            <a:chOff x="6624063" y="4762612"/>
            <a:chExt cx="3537869" cy="849983"/>
          </a:xfrm>
        </p:grpSpPr>
        <p:sp>
          <p:nvSpPr>
            <p:cNvPr id="39" name="椭圆 38"/>
            <p:cNvSpPr/>
            <p:nvPr/>
          </p:nvSpPr>
          <p:spPr>
            <a:xfrm>
              <a:off x="6624063" y="4906411"/>
              <a:ext cx="562384" cy="562384"/>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40" name="Freeform 570"/>
            <p:cNvSpPr/>
            <p:nvPr/>
          </p:nvSpPr>
          <p:spPr bwMode="auto">
            <a:xfrm>
              <a:off x="6755405" y="5038460"/>
              <a:ext cx="299701" cy="298287"/>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Bold" panose="020B0800000000000000" pitchFamily="34" charset="-122"/>
                <a:ea typeface="阿里巴巴普惠体 R" panose="00020600040101010101" pitchFamily="18" charset="-122"/>
              </a:endParaRPr>
            </a:p>
          </p:txBody>
        </p:sp>
        <p:grpSp>
          <p:nvGrpSpPr>
            <p:cNvPr id="41" name="组合 40"/>
            <p:cNvGrpSpPr/>
            <p:nvPr/>
          </p:nvGrpSpPr>
          <p:grpSpPr>
            <a:xfrm>
              <a:off x="7327238" y="4762612"/>
              <a:ext cx="2834694" cy="849983"/>
              <a:chOff x="7327238" y="4762612"/>
              <a:chExt cx="2834694" cy="849983"/>
            </a:xfrm>
          </p:grpSpPr>
          <p:sp>
            <p:nvSpPr>
              <p:cNvPr id="42" name="Text Placeholder 2"/>
              <p:cNvSpPr txBox="1"/>
              <p:nvPr/>
            </p:nvSpPr>
            <p:spPr>
              <a:xfrm>
                <a:off x="7327238" y="4762612"/>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endParaRPr lang="en-US" altLang="zh-CN" sz="1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3" name="TextBox 61"/>
              <p:cNvSpPr txBox="1"/>
              <p:nvPr/>
            </p:nvSpPr>
            <p:spPr>
              <a:xfrm>
                <a:off x="7405837" y="5087323"/>
                <a:ext cx="2756095" cy="525272"/>
              </a:xfrm>
              <a:prstGeom prst="rect">
                <a:avLst/>
              </a:prstGeom>
              <a:noFill/>
            </p:spPr>
            <p:txBody>
              <a:bodyPr wrap="square" lIns="0" tIns="0" rIns="0" bIns="0" rtlCol="0">
                <a:spAutoFit/>
              </a:bodyPr>
              <a:lstStyle/>
              <a:p>
                <a:pP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单击此处键入文本单击此处键入文本单击此处键入文本单击此处</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grpSp>
        <p:nvGrpSpPr>
          <p:cNvPr id="45" name="组合 44"/>
          <p:cNvGrpSpPr/>
          <p:nvPr/>
        </p:nvGrpSpPr>
        <p:grpSpPr>
          <a:xfrm>
            <a:off x="1513399" y="1651804"/>
            <a:ext cx="4322537" cy="5206196"/>
            <a:chOff x="1513399" y="1651804"/>
            <a:chExt cx="4322537" cy="5206196"/>
          </a:xfrm>
          <a:gradFill flip="none" rotWithShape="1">
            <a:gsLst>
              <a:gs pos="100000">
                <a:srgbClr val="1C46F2"/>
              </a:gs>
              <a:gs pos="0">
                <a:srgbClr val="04A0F0"/>
              </a:gs>
            </a:gsLst>
            <a:lin ang="2700000" scaled="1"/>
            <a:tileRect/>
          </a:gradFill>
        </p:grpSpPr>
        <p:sp>
          <p:nvSpPr>
            <p:cNvPr id="53" name="任意多边形 4"/>
            <p:cNvSpPr/>
            <p:nvPr/>
          </p:nvSpPr>
          <p:spPr>
            <a:xfrm>
              <a:off x="1867153" y="2317374"/>
              <a:ext cx="3677687" cy="454062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54" name="椭圆 53"/>
            <p:cNvSpPr>
              <a:spLocks noChangeAspect="1"/>
            </p:cNvSpPr>
            <p:nvPr/>
          </p:nvSpPr>
          <p:spPr>
            <a:xfrm>
              <a:off x="3460084" y="1651804"/>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55" name="椭圆 54"/>
            <p:cNvSpPr>
              <a:spLocks noChangeAspect="1"/>
            </p:cNvSpPr>
            <p:nvPr/>
          </p:nvSpPr>
          <p:spPr>
            <a:xfrm>
              <a:off x="5253744" y="2787335"/>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56" name="椭圆 55"/>
            <p:cNvSpPr>
              <a:spLocks noChangeAspect="1"/>
            </p:cNvSpPr>
            <p:nvPr/>
          </p:nvSpPr>
          <p:spPr>
            <a:xfrm>
              <a:off x="1576057" y="2404316"/>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57" name="椭圆 56"/>
            <p:cNvSpPr>
              <a:spLocks noChangeAspect="1"/>
            </p:cNvSpPr>
            <p:nvPr/>
          </p:nvSpPr>
          <p:spPr>
            <a:xfrm>
              <a:off x="1513399" y="4632676"/>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58" name="椭圆 57"/>
            <p:cNvSpPr>
              <a:spLocks noChangeAspect="1"/>
            </p:cNvSpPr>
            <p:nvPr/>
          </p:nvSpPr>
          <p:spPr>
            <a:xfrm>
              <a:off x="4962648" y="4779166"/>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59" name="椭圆 58"/>
            <p:cNvSpPr>
              <a:spLocks noChangeAspect="1"/>
            </p:cNvSpPr>
            <p:nvPr/>
          </p:nvSpPr>
          <p:spPr>
            <a:xfrm>
              <a:off x="4411786" y="3002170"/>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0" name="椭圆 59"/>
            <p:cNvSpPr>
              <a:spLocks noChangeAspect="1"/>
            </p:cNvSpPr>
            <p:nvPr/>
          </p:nvSpPr>
          <p:spPr>
            <a:xfrm>
              <a:off x="2637731" y="2563044"/>
              <a:ext cx="582192" cy="582190"/>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1" name="椭圆 60"/>
            <p:cNvSpPr>
              <a:spLocks noChangeAspect="1"/>
            </p:cNvSpPr>
            <p:nvPr/>
          </p:nvSpPr>
          <p:spPr>
            <a:xfrm>
              <a:off x="3775453" y="3806309"/>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2" name="椭圆 61"/>
            <p:cNvSpPr>
              <a:spLocks noChangeAspect="1"/>
            </p:cNvSpPr>
            <p:nvPr/>
          </p:nvSpPr>
          <p:spPr>
            <a:xfrm>
              <a:off x="4920956" y="3723668"/>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3" name="椭圆 62"/>
            <p:cNvSpPr>
              <a:spLocks noChangeAspect="1"/>
            </p:cNvSpPr>
            <p:nvPr/>
          </p:nvSpPr>
          <p:spPr>
            <a:xfrm>
              <a:off x="3404691" y="3145234"/>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4" name="椭圆 63"/>
            <p:cNvSpPr>
              <a:spLocks noChangeAspect="1"/>
            </p:cNvSpPr>
            <p:nvPr/>
          </p:nvSpPr>
          <p:spPr>
            <a:xfrm>
              <a:off x="2377965" y="3600024"/>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5" name="椭圆 64"/>
            <p:cNvSpPr>
              <a:spLocks noChangeAspect="1"/>
            </p:cNvSpPr>
            <p:nvPr/>
          </p:nvSpPr>
          <p:spPr>
            <a:xfrm>
              <a:off x="2207642" y="4488071"/>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6" name="椭圆 65"/>
            <p:cNvSpPr>
              <a:spLocks noChangeAspect="1"/>
            </p:cNvSpPr>
            <p:nvPr/>
          </p:nvSpPr>
          <p:spPr>
            <a:xfrm>
              <a:off x="2975821" y="5117254"/>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7" name="椭圆 66"/>
            <p:cNvSpPr>
              <a:spLocks noChangeAspect="1"/>
            </p:cNvSpPr>
            <p:nvPr/>
          </p:nvSpPr>
          <p:spPr>
            <a:xfrm>
              <a:off x="3914480" y="4779166"/>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sp>
          <p:nvSpPr>
            <p:cNvPr id="68" name="椭圆 67"/>
            <p:cNvSpPr>
              <a:spLocks noChangeAspect="1"/>
            </p:cNvSpPr>
            <p:nvPr/>
          </p:nvSpPr>
          <p:spPr>
            <a:xfrm>
              <a:off x="4357036" y="5594575"/>
              <a:ext cx="291096" cy="291095"/>
            </a:xfrm>
            <a:prstGeom prst="ellipse">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阿里巴巴普惠体 R" panose="00020600040101010101" pitchFamily="18" charset="-122"/>
                <a:cs typeface="+mn-cs"/>
              </a:endParaRPr>
            </a:p>
          </p:txBody>
        </p:sp>
      </p:grpSp>
      <p:sp>
        <p:nvSpPr>
          <p:cNvPr id="46" name="文本框 45"/>
          <p:cNvSpPr txBox="1"/>
          <p:nvPr/>
        </p:nvSpPr>
        <p:spPr>
          <a:xfrm>
            <a:off x="1667098" y="2477960"/>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
        <p:nvSpPr>
          <p:cNvPr id="47" name="文本框 46"/>
          <p:cNvSpPr txBox="1"/>
          <p:nvPr/>
        </p:nvSpPr>
        <p:spPr>
          <a:xfrm>
            <a:off x="1601786" y="4720487"/>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
        <p:nvSpPr>
          <p:cNvPr id="48" name="文本框 47"/>
          <p:cNvSpPr txBox="1"/>
          <p:nvPr/>
        </p:nvSpPr>
        <p:spPr>
          <a:xfrm>
            <a:off x="2720542" y="2619812"/>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
        <p:nvSpPr>
          <p:cNvPr id="49" name="文本框 48"/>
          <p:cNvSpPr txBox="1"/>
          <p:nvPr/>
        </p:nvSpPr>
        <p:spPr>
          <a:xfrm>
            <a:off x="4503123" y="3077424"/>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
        <p:nvSpPr>
          <p:cNvPr id="50" name="文本框 49"/>
          <p:cNvSpPr txBox="1"/>
          <p:nvPr/>
        </p:nvSpPr>
        <p:spPr>
          <a:xfrm>
            <a:off x="5071891" y="4860087"/>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
        <p:nvSpPr>
          <p:cNvPr id="51" name="文本框 50"/>
          <p:cNvSpPr txBox="1"/>
          <p:nvPr/>
        </p:nvSpPr>
        <p:spPr>
          <a:xfrm>
            <a:off x="5360445" y="2873269"/>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
        <p:nvSpPr>
          <p:cNvPr id="52" name="文本框 51"/>
          <p:cNvSpPr txBox="1"/>
          <p:nvPr/>
        </p:nvSpPr>
        <p:spPr>
          <a:xfrm>
            <a:off x="3550239" y="1725448"/>
            <a:ext cx="400110" cy="508546"/>
          </a:xfrm>
          <a:prstGeom prst="rect">
            <a:avLst/>
          </a:prstGeom>
          <a:noFill/>
        </p:spPr>
        <p:txBody>
          <a:bodyPr vert="eaVert" wrap="square" rtlCol="0">
            <a:spAutoFit/>
          </a:bodyPr>
          <a:lstStyle/>
          <a:p>
            <a:r>
              <a:rPr lang="zh-CN" altLang="en-US" sz="1400" dirty="0">
                <a:solidFill>
                  <a:prstClr val="white"/>
                </a:solidFill>
                <a:latin typeface="思源黑体 CN Bold" panose="020B0800000000000000" pitchFamily="34" charset="-122"/>
                <a:ea typeface="思源黑体 CN Bold" panose="020B0800000000000000" pitchFamily="34" charset="-122"/>
              </a:rPr>
              <a:t>文字</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9" name="组合 8"/>
          <p:cNvGrpSpPr/>
          <p:nvPr/>
        </p:nvGrpSpPr>
        <p:grpSpPr>
          <a:xfrm>
            <a:off x="4438651" y="1777001"/>
            <a:ext cx="3315212" cy="3907365"/>
            <a:chOff x="4643968" y="1643804"/>
            <a:chExt cx="3315212" cy="3907365"/>
          </a:xfrm>
        </p:grpSpPr>
        <p:sp>
          <p:nvSpPr>
            <p:cNvPr id="10" name="Oval 6"/>
            <p:cNvSpPr>
              <a:spLocks noChangeArrowheads="1"/>
            </p:cNvSpPr>
            <p:nvPr/>
          </p:nvSpPr>
          <p:spPr bwMode="auto">
            <a:xfrm>
              <a:off x="5329768" y="5407236"/>
              <a:ext cx="2112433" cy="143933"/>
            </a:xfrm>
            <a:prstGeom prst="ellipse">
              <a:avLst/>
            </a:prstGeom>
            <a:gradFill rotWithShape="1">
              <a:gsLst>
                <a:gs pos="0">
                  <a:srgbClr val="000000">
                    <a:alpha val="20000"/>
                  </a:srgb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solidFill>
                  <a:prstClr val="black"/>
                </a:solidFill>
                <a:latin typeface="思源黑体 CN Bold" panose="020B0800000000000000" pitchFamily="34" charset="-122"/>
                <a:ea typeface="思源黑体 CN Bold" panose="020B0800000000000000" pitchFamily="34" charset="-122"/>
                <a:cs typeface="+mn-ea"/>
                <a:sym typeface="+mn-lt"/>
              </a:endParaRPr>
            </a:p>
          </p:txBody>
        </p:sp>
        <p:sp>
          <p:nvSpPr>
            <p:cNvPr id="21" name="Freeform 9"/>
            <p:cNvSpPr/>
            <p:nvPr/>
          </p:nvSpPr>
          <p:spPr bwMode="auto">
            <a:xfrm>
              <a:off x="5481109" y="3318085"/>
              <a:ext cx="1703918" cy="1703918"/>
            </a:xfrm>
            <a:custGeom>
              <a:avLst/>
              <a:gdLst>
                <a:gd name="T0" fmla="*/ 697 w 401"/>
                <a:gd name="T1" fmla="*/ 560 h 401"/>
                <a:gd name="T2" fmla="*/ 666 w 401"/>
                <a:gd name="T3" fmla="*/ 540 h 401"/>
                <a:gd name="T4" fmla="*/ 805 w 401"/>
                <a:gd name="T5" fmla="*/ 404 h 401"/>
                <a:gd name="T6" fmla="*/ 654 w 401"/>
                <a:gd name="T7" fmla="*/ 253 h 401"/>
                <a:gd name="T8" fmla="*/ 628 w 401"/>
                <a:gd name="T9" fmla="*/ 305 h 401"/>
                <a:gd name="T10" fmla="*/ 492 w 401"/>
                <a:gd name="T11" fmla="*/ 305 h 401"/>
                <a:gd name="T12" fmla="*/ 492 w 401"/>
                <a:gd name="T13" fmla="*/ 169 h 401"/>
                <a:gd name="T14" fmla="*/ 544 w 401"/>
                <a:gd name="T15" fmla="*/ 143 h 401"/>
                <a:gd name="T16" fmla="*/ 401 w 401"/>
                <a:gd name="T17" fmla="*/ 0 h 401"/>
                <a:gd name="T18" fmla="*/ 265 w 401"/>
                <a:gd name="T19" fmla="*/ 139 h 401"/>
                <a:gd name="T20" fmla="*/ 245 w 401"/>
                <a:gd name="T21" fmla="*/ 108 h 401"/>
                <a:gd name="T22" fmla="*/ 108 w 401"/>
                <a:gd name="T23" fmla="*/ 108 h 401"/>
                <a:gd name="T24" fmla="*/ 108 w 401"/>
                <a:gd name="T25" fmla="*/ 245 h 401"/>
                <a:gd name="T26" fmla="*/ 139 w 401"/>
                <a:gd name="T27" fmla="*/ 265 h 401"/>
                <a:gd name="T28" fmla="*/ 0 w 401"/>
                <a:gd name="T29" fmla="*/ 404 h 401"/>
                <a:gd name="T30" fmla="*/ 137 w 401"/>
                <a:gd name="T31" fmla="*/ 540 h 401"/>
                <a:gd name="T32" fmla="*/ 161 w 401"/>
                <a:gd name="T33" fmla="*/ 500 h 401"/>
                <a:gd name="T34" fmla="*/ 297 w 401"/>
                <a:gd name="T35" fmla="*/ 500 h 401"/>
                <a:gd name="T36" fmla="*/ 297 w 401"/>
                <a:gd name="T37" fmla="*/ 636 h 401"/>
                <a:gd name="T38" fmla="*/ 257 w 401"/>
                <a:gd name="T39" fmla="*/ 660 h 401"/>
                <a:gd name="T40" fmla="*/ 401 w 401"/>
                <a:gd name="T41" fmla="*/ 805 h 401"/>
                <a:gd name="T42" fmla="*/ 540 w 401"/>
                <a:gd name="T43" fmla="*/ 666 h 401"/>
                <a:gd name="T44" fmla="*/ 560 w 401"/>
                <a:gd name="T45" fmla="*/ 697 h 401"/>
                <a:gd name="T46" fmla="*/ 697 w 401"/>
                <a:gd name="T47" fmla="*/ 697 h 401"/>
                <a:gd name="T48" fmla="*/ 697 w 401"/>
                <a:gd name="T49" fmla="*/ 560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4"/>
                    <a:pt x="226" y="103"/>
                    <a:pt x="245" y="84"/>
                  </a:cubicBezTo>
                  <a:cubicBezTo>
                    <a:pt x="252" y="77"/>
                    <a:pt x="262" y="73"/>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gradFill>
              <a:gsLst>
                <a:gs pos="100000">
                  <a:srgbClr val="1C46F2"/>
                </a:gs>
                <a:gs pos="0">
                  <a:srgbClr val="04A0F0"/>
                </a:gs>
              </a:gsLst>
              <a:lin ang="2700000" scaled="1"/>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dirty="0">
                <a:solidFill>
                  <a:prstClr val="black"/>
                </a:solidFill>
                <a:latin typeface="思源黑体 CN Bold" panose="020B0800000000000000" pitchFamily="34" charset="-122"/>
                <a:ea typeface="思源黑体 CN Bold" panose="020B0800000000000000" pitchFamily="34" charset="-122"/>
                <a:cs typeface="+mn-ea"/>
                <a:sym typeface="+mn-lt"/>
              </a:endParaRPr>
            </a:p>
          </p:txBody>
        </p:sp>
        <p:sp>
          <p:nvSpPr>
            <p:cNvPr id="19" name="Freeform 7"/>
            <p:cNvSpPr/>
            <p:nvPr/>
          </p:nvSpPr>
          <p:spPr bwMode="auto">
            <a:xfrm>
              <a:off x="4643968" y="2469304"/>
              <a:ext cx="1703916" cy="1703916"/>
            </a:xfrm>
            <a:custGeom>
              <a:avLst/>
              <a:gdLst>
                <a:gd name="T0" fmla="*/ 560 w 401"/>
                <a:gd name="T1" fmla="*/ 106 h 401"/>
                <a:gd name="T2" fmla="*/ 540 w 401"/>
                <a:gd name="T3" fmla="*/ 137 h 401"/>
                <a:gd name="T4" fmla="*/ 401 w 401"/>
                <a:gd name="T5" fmla="*/ 0 h 401"/>
                <a:gd name="T6" fmla="*/ 253 w 401"/>
                <a:gd name="T7" fmla="*/ 149 h 401"/>
                <a:gd name="T8" fmla="*/ 305 w 401"/>
                <a:gd name="T9" fmla="*/ 175 h 401"/>
                <a:gd name="T10" fmla="*/ 305 w 401"/>
                <a:gd name="T11" fmla="*/ 311 h 401"/>
                <a:gd name="T12" fmla="*/ 169 w 401"/>
                <a:gd name="T13" fmla="*/ 311 h 401"/>
                <a:gd name="T14" fmla="*/ 143 w 401"/>
                <a:gd name="T15" fmla="*/ 259 h 401"/>
                <a:gd name="T16" fmla="*/ 0 w 401"/>
                <a:gd name="T17" fmla="*/ 401 h 401"/>
                <a:gd name="T18" fmla="*/ 139 w 401"/>
                <a:gd name="T19" fmla="*/ 540 h 401"/>
                <a:gd name="T20" fmla="*/ 108 w 401"/>
                <a:gd name="T21" fmla="*/ 560 h 401"/>
                <a:gd name="T22" fmla="*/ 108 w 401"/>
                <a:gd name="T23" fmla="*/ 697 h 401"/>
                <a:gd name="T24" fmla="*/ 245 w 401"/>
                <a:gd name="T25" fmla="*/ 697 h 401"/>
                <a:gd name="T26" fmla="*/ 265 w 401"/>
                <a:gd name="T27" fmla="*/ 666 h 401"/>
                <a:gd name="T28" fmla="*/ 401 w 401"/>
                <a:gd name="T29" fmla="*/ 805 h 401"/>
                <a:gd name="T30" fmla="*/ 540 w 401"/>
                <a:gd name="T31" fmla="*/ 666 h 401"/>
                <a:gd name="T32" fmla="*/ 500 w 401"/>
                <a:gd name="T33" fmla="*/ 642 h 401"/>
                <a:gd name="T34" fmla="*/ 500 w 401"/>
                <a:gd name="T35" fmla="*/ 506 h 401"/>
                <a:gd name="T36" fmla="*/ 636 w 401"/>
                <a:gd name="T37" fmla="*/ 506 h 401"/>
                <a:gd name="T38" fmla="*/ 660 w 401"/>
                <a:gd name="T39" fmla="*/ 546 h 401"/>
                <a:gd name="T40" fmla="*/ 805 w 401"/>
                <a:gd name="T41" fmla="*/ 401 h 401"/>
                <a:gd name="T42" fmla="*/ 666 w 401"/>
                <a:gd name="T43" fmla="*/ 265 h 401"/>
                <a:gd name="T44" fmla="*/ 697 w 401"/>
                <a:gd name="T45" fmla="*/ 243 h 401"/>
                <a:gd name="T46" fmla="*/ 697 w 401"/>
                <a:gd name="T47" fmla="*/ 106 h 401"/>
                <a:gd name="T48" fmla="*/ 560 w 401"/>
                <a:gd name="T49" fmla="*/ 106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chemeClr val="tx1">
                <a:lumMod val="75000"/>
                <a:lumOff val="25000"/>
              </a:schemeClr>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dirty="0">
                <a:solidFill>
                  <a:prstClr val="black"/>
                </a:solidFill>
                <a:latin typeface="思源黑体 CN Bold" panose="020B0800000000000000" pitchFamily="34" charset="-122"/>
                <a:ea typeface="思源黑体 CN Bold" panose="020B0800000000000000" pitchFamily="34" charset="-122"/>
                <a:cs typeface="+mn-ea"/>
                <a:sym typeface="+mn-lt"/>
              </a:endParaRPr>
            </a:p>
          </p:txBody>
        </p:sp>
        <p:sp>
          <p:nvSpPr>
            <p:cNvPr id="17" name="Freeform 11"/>
            <p:cNvSpPr/>
            <p:nvPr/>
          </p:nvSpPr>
          <p:spPr bwMode="auto">
            <a:xfrm>
              <a:off x="6296570" y="2488352"/>
              <a:ext cx="1662610" cy="1703918"/>
            </a:xfrm>
            <a:custGeom>
              <a:avLst/>
              <a:gdLst>
                <a:gd name="T0" fmla="*/ 245 w 401"/>
                <a:gd name="T1" fmla="*/ 697 h 401"/>
                <a:gd name="T2" fmla="*/ 265 w 401"/>
                <a:gd name="T3" fmla="*/ 666 h 401"/>
                <a:gd name="T4" fmla="*/ 404 w 401"/>
                <a:gd name="T5" fmla="*/ 805 h 401"/>
                <a:gd name="T6" fmla="*/ 552 w 401"/>
                <a:gd name="T7" fmla="*/ 656 h 401"/>
                <a:gd name="T8" fmla="*/ 500 w 401"/>
                <a:gd name="T9" fmla="*/ 628 h 401"/>
                <a:gd name="T10" fmla="*/ 500 w 401"/>
                <a:gd name="T11" fmla="*/ 492 h 401"/>
                <a:gd name="T12" fmla="*/ 636 w 401"/>
                <a:gd name="T13" fmla="*/ 492 h 401"/>
                <a:gd name="T14" fmla="*/ 662 w 401"/>
                <a:gd name="T15" fmla="*/ 544 h 401"/>
                <a:gd name="T16" fmla="*/ 805 w 401"/>
                <a:gd name="T17" fmla="*/ 404 h 401"/>
                <a:gd name="T18" fmla="*/ 666 w 401"/>
                <a:gd name="T19" fmla="*/ 265 h 401"/>
                <a:gd name="T20" fmla="*/ 697 w 401"/>
                <a:gd name="T21" fmla="*/ 245 h 401"/>
                <a:gd name="T22" fmla="*/ 697 w 401"/>
                <a:gd name="T23" fmla="*/ 108 h 401"/>
                <a:gd name="T24" fmla="*/ 560 w 401"/>
                <a:gd name="T25" fmla="*/ 108 h 401"/>
                <a:gd name="T26" fmla="*/ 540 w 401"/>
                <a:gd name="T27" fmla="*/ 139 h 401"/>
                <a:gd name="T28" fmla="*/ 404 w 401"/>
                <a:gd name="T29" fmla="*/ 0 h 401"/>
                <a:gd name="T30" fmla="*/ 265 w 401"/>
                <a:gd name="T31" fmla="*/ 139 h 401"/>
                <a:gd name="T32" fmla="*/ 305 w 401"/>
                <a:gd name="T33" fmla="*/ 163 h 401"/>
                <a:gd name="T34" fmla="*/ 305 w 401"/>
                <a:gd name="T35" fmla="*/ 299 h 401"/>
                <a:gd name="T36" fmla="*/ 169 w 401"/>
                <a:gd name="T37" fmla="*/ 299 h 401"/>
                <a:gd name="T38" fmla="*/ 145 w 401"/>
                <a:gd name="T39" fmla="*/ 259 h 401"/>
                <a:gd name="T40" fmla="*/ 0 w 401"/>
                <a:gd name="T41" fmla="*/ 404 h 401"/>
                <a:gd name="T42" fmla="*/ 139 w 401"/>
                <a:gd name="T43" fmla="*/ 540 h 401"/>
                <a:gd name="T44" fmla="*/ 108 w 401"/>
                <a:gd name="T45" fmla="*/ 560 h 401"/>
                <a:gd name="T46" fmla="*/ 108 w 401"/>
                <a:gd name="T47" fmla="*/ 697 h 401"/>
                <a:gd name="T48" fmla="*/ 245 w 401"/>
                <a:gd name="T49" fmla="*/ 697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100"/>
                    <a:pt x="171" y="130"/>
                    <a:pt x="152" y="149"/>
                  </a:cubicBezTo>
                  <a:cubicBezTo>
                    <a:pt x="134" y="168"/>
                    <a:pt x="103" y="168"/>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chemeClr val="tx1">
                <a:lumMod val="75000"/>
                <a:lumOff val="25000"/>
              </a:schemeClr>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15" name="Freeform 13"/>
            <p:cNvSpPr/>
            <p:nvPr/>
          </p:nvSpPr>
          <p:spPr bwMode="auto">
            <a:xfrm>
              <a:off x="5461000" y="1643804"/>
              <a:ext cx="1703918" cy="1701799"/>
            </a:xfrm>
            <a:custGeom>
              <a:avLst/>
              <a:gdLst>
                <a:gd name="T0" fmla="*/ 108 w 401"/>
                <a:gd name="T1" fmla="*/ 245 h 401"/>
                <a:gd name="T2" fmla="*/ 139 w 401"/>
                <a:gd name="T3" fmla="*/ 265 h 401"/>
                <a:gd name="T4" fmla="*/ 0 w 401"/>
                <a:gd name="T5" fmla="*/ 401 h 401"/>
                <a:gd name="T6" fmla="*/ 149 w 401"/>
                <a:gd name="T7" fmla="*/ 551 h 401"/>
                <a:gd name="T8" fmla="*/ 177 w 401"/>
                <a:gd name="T9" fmla="*/ 499 h 401"/>
                <a:gd name="T10" fmla="*/ 313 w 401"/>
                <a:gd name="T11" fmla="*/ 499 h 401"/>
                <a:gd name="T12" fmla="*/ 313 w 401"/>
                <a:gd name="T13" fmla="*/ 636 h 401"/>
                <a:gd name="T14" fmla="*/ 261 w 401"/>
                <a:gd name="T15" fmla="*/ 662 h 401"/>
                <a:gd name="T16" fmla="*/ 404 w 401"/>
                <a:gd name="T17" fmla="*/ 804 h 401"/>
                <a:gd name="T18" fmla="*/ 540 w 401"/>
                <a:gd name="T19" fmla="*/ 666 h 401"/>
                <a:gd name="T20" fmla="*/ 560 w 401"/>
                <a:gd name="T21" fmla="*/ 696 h 401"/>
                <a:gd name="T22" fmla="*/ 697 w 401"/>
                <a:gd name="T23" fmla="*/ 696 h 401"/>
                <a:gd name="T24" fmla="*/ 697 w 401"/>
                <a:gd name="T25" fmla="*/ 559 h 401"/>
                <a:gd name="T26" fmla="*/ 666 w 401"/>
                <a:gd name="T27" fmla="*/ 539 h 401"/>
                <a:gd name="T28" fmla="*/ 805 w 401"/>
                <a:gd name="T29" fmla="*/ 401 h 401"/>
                <a:gd name="T30" fmla="*/ 668 w 401"/>
                <a:gd name="T31" fmla="*/ 265 h 401"/>
                <a:gd name="T32" fmla="*/ 642 w 401"/>
                <a:gd name="T33" fmla="*/ 305 h 401"/>
                <a:gd name="T34" fmla="*/ 506 w 401"/>
                <a:gd name="T35" fmla="*/ 305 h 401"/>
                <a:gd name="T36" fmla="*/ 506 w 401"/>
                <a:gd name="T37" fmla="*/ 168 h 401"/>
                <a:gd name="T38" fmla="*/ 548 w 401"/>
                <a:gd name="T39" fmla="*/ 144 h 401"/>
                <a:gd name="T40" fmla="*/ 404 w 401"/>
                <a:gd name="T41" fmla="*/ 0 h 401"/>
                <a:gd name="T42" fmla="*/ 265 w 401"/>
                <a:gd name="T43" fmla="*/ 136 h 401"/>
                <a:gd name="T44" fmla="*/ 245 w 401"/>
                <a:gd name="T45" fmla="*/ 108 h 401"/>
                <a:gd name="T46" fmla="*/ 108 w 401"/>
                <a:gd name="T47" fmla="*/ 108 h 401"/>
                <a:gd name="T48" fmla="*/ 108 w 401"/>
                <a:gd name="T49" fmla="*/ 245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gradFill>
              <a:gsLst>
                <a:gs pos="100000">
                  <a:srgbClr val="1C46F2"/>
                </a:gs>
                <a:gs pos="0">
                  <a:srgbClr val="04A0F0"/>
                </a:gs>
              </a:gsLst>
              <a:lin ang="2700000" scaled="1"/>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grpSp>
        <p:nvGrpSpPr>
          <p:cNvPr id="23" name="组合 22"/>
          <p:cNvGrpSpPr/>
          <p:nvPr/>
        </p:nvGrpSpPr>
        <p:grpSpPr>
          <a:xfrm>
            <a:off x="8001280" y="1909593"/>
            <a:ext cx="2723015" cy="1010230"/>
            <a:chOff x="3171943" y="1774739"/>
            <a:chExt cx="2723015" cy="1010230"/>
          </a:xfrm>
        </p:grpSpPr>
        <p:sp>
          <p:nvSpPr>
            <p:cNvPr id="24" name="文本框 23"/>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p>
          </p:txBody>
        </p:sp>
        <p:sp>
          <p:nvSpPr>
            <p:cNvPr id="25" name="文本框 24"/>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26" name="组合 25"/>
          <p:cNvGrpSpPr/>
          <p:nvPr/>
        </p:nvGrpSpPr>
        <p:grpSpPr>
          <a:xfrm>
            <a:off x="8001280" y="4121899"/>
            <a:ext cx="2723015" cy="1010230"/>
            <a:chOff x="3171943" y="1774739"/>
            <a:chExt cx="2723015" cy="1010230"/>
          </a:xfrm>
        </p:grpSpPr>
        <p:sp>
          <p:nvSpPr>
            <p:cNvPr id="27" name="文本框 26"/>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100000">
                        <a:srgbClr val="1C46F2"/>
                      </a:gs>
                      <a:gs pos="0">
                        <a:srgbClr val="04A0F0"/>
                      </a:gs>
                    </a:gsLst>
                    <a:lin ang="2700000" scaled="1"/>
                  </a:gradFill>
                  <a:latin typeface="思源黑体 CN Bold" panose="020B0800000000000000" pitchFamily="34" charset="-122"/>
                  <a:ea typeface="思源黑体 CN Bold" panose="020B0800000000000000" pitchFamily="34" charset="-122"/>
                </a:rPr>
                <a:t>添加标题文本</a:t>
              </a:r>
            </a:p>
          </p:txBody>
        </p:sp>
        <p:sp>
          <p:nvSpPr>
            <p:cNvPr id="28" name="文本框 27"/>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29" name="组合 28"/>
          <p:cNvGrpSpPr/>
          <p:nvPr/>
        </p:nvGrpSpPr>
        <p:grpSpPr>
          <a:xfrm flipH="1">
            <a:off x="1379070" y="1909593"/>
            <a:ext cx="2723015" cy="1010230"/>
            <a:chOff x="3171943" y="1774739"/>
            <a:chExt cx="2723015" cy="1010230"/>
          </a:xfrm>
        </p:grpSpPr>
        <p:sp>
          <p:nvSpPr>
            <p:cNvPr id="30" name="文本框 29"/>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100000">
                        <a:srgbClr val="1C46F2"/>
                      </a:gs>
                      <a:gs pos="0">
                        <a:srgbClr val="04A0F0"/>
                      </a:gs>
                    </a:gsLst>
                    <a:lin ang="2700000" scaled="1"/>
                  </a:gradFill>
                  <a:latin typeface="思源黑体 CN Bold" panose="020B0800000000000000" pitchFamily="34" charset="-122"/>
                  <a:ea typeface="思源黑体 CN Bold" panose="020B0800000000000000" pitchFamily="34" charset="-122"/>
                </a:rPr>
                <a:t>添加标题文本</a:t>
              </a:r>
            </a:p>
          </p:txBody>
        </p:sp>
        <p:sp>
          <p:nvSpPr>
            <p:cNvPr id="31" name="文本框 30"/>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2" name="组合 31"/>
          <p:cNvGrpSpPr/>
          <p:nvPr/>
        </p:nvGrpSpPr>
        <p:grpSpPr>
          <a:xfrm flipH="1">
            <a:off x="1379070" y="4121899"/>
            <a:ext cx="2723015" cy="1010230"/>
            <a:chOff x="3171943" y="1774739"/>
            <a:chExt cx="2723015" cy="1010230"/>
          </a:xfrm>
        </p:grpSpPr>
        <p:sp>
          <p:nvSpPr>
            <p:cNvPr id="33" name="文本框 32"/>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p>
          </p:txBody>
        </p:sp>
        <p:sp>
          <p:nvSpPr>
            <p:cNvPr id="34" name="文本框 33"/>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10" name="组合 66"/>
          <p:cNvGrpSpPr/>
          <p:nvPr/>
        </p:nvGrpSpPr>
        <p:grpSpPr>
          <a:xfrm>
            <a:off x="895598" y="509240"/>
            <a:ext cx="1884608" cy="489374"/>
            <a:chOff x="1025998" y="927309"/>
            <a:chExt cx="1884608" cy="489374"/>
          </a:xfrm>
        </p:grpSpPr>
        <p:grpSp>
          <p:nvGrpSpPr>
            <p:cNvPr id="11" name="组合 67"/>
            <p:cNvGrpSpPr/>
            <p:nvPr/>
          </p:nvGrpSpPr>
          <p:grpSpPr>
            <a:xfrm>
              <a:off x="1025998" y="927309"/>
              <a:ext cx="486280" cy="489374"/>
              <a:chOff x="986566" y="699156"/>
              <a:chExt cx="543459" cy="546916"/>
            </a:xfrm>
          </p:grpSpPr>
          <p:sp>
            <p:nvSpPr>
              <p:cNvPr id="1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sp>
            <p:nvSpPr>
              <p:cNvPr id="1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阿里巴巴普惠体 R" panose="00020600040101010101" pitchFamily="18" charset="-122"/>
                  <a:cs typeface="+mn-cs"/>
                </a:endParaRPr>
              </a:p>
            </p:txBody>
          </p:sp>
        </p:grpSp>
        <p:sp>
          <p:nvSpPr>
            <p:cNvPr id="1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3" name="矩形 2"/>
          <p:cNvSpPr/>
          <p:nvPr/>
        </p:nvSpPr>
        <p:spPr>
          <a:xfrm>
            <a:off x="0" y="1622425"/>
            <a:ext cx="12192000" cy="4051300"/>
          </a:xfrm>
          <a:prstGeom prst="rect">
            <a:avLst/>
          </a:prstGeom>
          <a:gradFill flip="none" rotWithShape="1">
            <a:gsLst>
              <a:gs pos="0">
                <a:srgbClr val="00B0F0"/>
              </a:gs>
              <a:gs pos="63000">
                <a:srgbClr val="0070C0"/>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7" name="矩形 16"/>
          <p:cNvSpPr/>
          <p:nvPr/>
        </p:nvSpPr>
        <p:spPr>
          <a:xfrm>
            <a:off x="7682147" y="4243622"/>
            <a:ext cx="769334" cy="769332"/>
          </a:xfrm>
          <a:prstGeom prst="rect">
            <a:avLst/>
          </a:prstGeom>
          <a:noFill/>
          <a:ln w="12700" cap="flat" cmpd="sng" algn="ctr">
            <a:solidFill>
              <a:sysClr val="window" lastClr="FFFFFF">
                <a:alpha val="34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pic>
        <p:nvPicPr>
          <p:cNvPr id="29" name="图片 28"/>
          <p:cNvPicPr>
            <a:picLocks noChangeAspect="1"/>
          </p:cNvPicPr>
          <p:nvPr/>
        </p:nvPicPr>
        <p:blipFill rotWithShape="1">
          <a:blip r:embed="rId2" cstate="print">
            <a:clrChange>
              <a:clrFrom>
                <a:srgbClr val="EBF0F4"/>
              </a:clrFrom>
              <a:clrTo>
                <a:srgbClr val="EBF0F4">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49297"/>
          <a:stretch>
            <a:fillRect/>
          </a:stretch>
        </p:blipFill>
        <p:spPr>
          <a:xfrm flipH="1">
            <a:off x="7478423" y="0"/>
            <a:ext cx="5453836" cy="6858000"/>
          </a:xfrm>
          <a:custGeom>
            <a:avLst/>
            <a:gdLst>
              <a:gd name="connsiteX0" fmla="*/ 1948051 w 5453836"/>
              <a:gd name="connsiteY0" fmla="*/ 0 h 6858000"/>
              <a:gd name="connsiteX1" fmla="*/ 0 w 5453836"/>
              <a:gd name="connsiteY1" fmla="*/ 0 h 6858000"/>
              <a:gd name="connsiteX2" fmla="*/ 0 w 5453836"/>
              <a:gd name="connsiteY2" fmla="*/ 6858000 h 6858000"/>
              <a:gd name="connsiteX3" fmla="*/ 2554773 w 5453836"/>
              <a:gd name="connsiteY3" fmla="*/ 6858000 h 6858000"/>
              <a:gd name="connsiteX4" fmla="*/ 5453836 w 5453836"/>
              <a:gd name="connsiteY4" fmla="*/ 342735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836" h="6858000">
                <a:moveTo>
                  <a:pt x="1948051" y="0"/>
                </a:moveTo>
                <a:lnTo>
                  <a:pt x="0" y="0"/>
                </a:lnTo>
                <a:lnTo>
                  <a:pt x="0" y="6858000"/>
                </a:lnTo>
                <a:lnTo>
                  <a:pt x="2554773" y="6858000"/>
                </a:lnTo>
                <a:lnTo>
                  <a:pt x="5453836" y="3427357"/>
                </a:lnTo>
                <a:close/>
              </a:path>
            </a:pathLst>
          </a:custGeom>
        </p:spPr>
      </p:pic>
      <p:grpSp>
        <p:nvGrpSpPr>
          <p:cNvPr id="23" name="组合 22"/>
          <p:cNvGrpSpPr/>
          <p:nvPr/>
        </p:nvGrpSpPr>
        <p:grpSpPr>
          <a:xfrm>
            <a:off x="1092653" y="2741423"/>
            <a:ext cx="5716936" cy="1470403"/>
            <a:chOff x="6930179" y="594408"/>
            <a:chExt cx="3143461" cy="808501"/>
          </a:xfrm>
        </p:grpSpPr>
        <p:grpSp>
          <p:nvGrpSpPr>
            <p:cNvPr id="24" name="组合 23"/>
            <p:cNvGrpSpPr/>
            <p:nvPr/>
          </p:nvGrpSpPr>
          <p:grpSpPr>
            <a:xfrm>
              <a:off x="7761157" y="719217"/>
              <a:ext cx="2312483" cy="562750"/>
              <a:chOff x="1214307" y="2922819"/>
              <a:chExt cx="2312483" cy="562750"/>
            </a:xfrm>
          </p:grpSpPr>
          <p:sp>
            <p:nvSpPr>
              <p:cNvPr id="26" name="文本框 25"/>
              <p:cNvSpPr txBox="1"/>
              <p:nvPr/>
            </p:nvSpPr>
            <p:spPr>
              <a:xfrm>
                <a:off x="1214307" y="2922819"/>
                <a:ext cx="1910872" cy="456924"/>
              </a:xfrm>
              <a:prstGeom prst="rect">
                <a:avLst/>
              </a:prstGeom>
              <a:noFill/>
            </p:spPr>
            <p:txBody>
              <a:bodyPr wrap="square" rtlCol="0">
                <a:spAutoFit/>
                <a:scene3d>
                  <a:camera prst="orthographicFront"/>
                  <a:lightRig rig="threePt" dir="t"/>
                </a:scene3d>
                <a:sp3d contourW="12700"/>
              </a:bodyPr>
              <a:lstStyle/>
              <a:p>
                <a:pPr algn="dist" defTabSz="457200"/>
                <a:r>
                  <a:rPr lang="zh-CN" altLang="en-US" sz="4800" b="1" dirty="0">
                    <a:solidFill>
                      <a:schemeClr val="bg1"/>
                    </a:solidFill>
                    <a:latin typeface="Arial" panose="020B0604020202020204"/>
                    <a:ea typeface="思源黑体 CN Bold" panose="020B0800000000000000" pitchFamily="34" charset="-122"/>
                  </a:rPr>
                  <a:t>制度介绍</a:t>
                </a:r>
              </a:p>
            </p:txBody>
          </p:sp>
          <p:sp>
            <p:nvSpPr>
              <p:cNvPr id="27" name="矩形 26"/>
              <p:cNvSpPr/>
              <p:nvPr/>
            </p:nvSpPr>
            <p:spPr bwMode="auto">
              <a:xfrm>
                <a:off x="1265118" y="3333261"/>
                <a:ext cx="2261672" cy="152308"/>
              </a:xfrm>
              <a:prstGeom prst="rect">
                <a:avLst/>
              </a:prstGeom>
            </p:spPr>
            <p:txBody>
              <a:bodyPr wrap="square">
                <a:spAutoFit/>
                <a:scene3d>
                  <a:camera prst="orthographicFront"/>
                  <a:lightRig rig="threePt" dir="t"/>
                </a:scene3d>
                <a:sp3d contourW="12700"/>
              </a:bodyPr>
              <a:lstStyle/>
              <a:p>
                <a:pPr algn="dist" defTabSz="457200">
                  <a:defRPr/>
                </a:pPr>
                <a:r>
                  <a:rPr lang="en-US" altLang="zh-CN" sz="1200" dirty="0">
                    <a:solidFill>
                      <a:schemeClr val="bg1"/>
                    </a:solidFill>
                    <a:latin typeface="思源黑体 CN Light" panose="020B0300000000000000" pitchFamily="34" charset="-122"/>
                    <a:ea typeface="思源黑体 CN Bold" panose="020B0800000000000000" pitchFamily="34" charset="-122"/>
                  </a:rPr>
                  <a:t>INTRODUCTION OF THE SYSTEM</a:t>
                </a:r>
              </a:p>
            </p:txBody>
          </p:sp>
        </p:grpSp>
        <p:sp>
          <p:nvSpPr>
            <p:cNvPr id="25" name="矩形 24"/>
            <p:cNvSpPr/>
            <p:nvPr/>
          </p:nvSpPr>
          <p:spPr bwMode="auto">
            <a:xfrm>
              <a:off x="6930179" y="594408"/>
              <a:ext cx="783690" cy="808501"/>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8000" dirty="0">
                  <a:solidFill>
                    <a:schemeClr val="bg1"/>
                  </a:solidFill>
                  <a:latin typeface="思源黑体 CN Light" panose="020B0300000000000000" pitchFamily="34" charset="-122"/>
                  <a:ea typeface="思源黑体 CN Bold" panose="020B0800000000000000" pitchFamily="34" charset="-122"/>
                </a:rPr>
                <a:t>02.</a:t>
              </a:r>
            </a:p>
          </p:txBody>
        </p:sp>
      </p:grpSp>
      <p:grpSp>
        <p:nvGrpSpPr>
          <p:cNvPr id="16" name="组合 15"/>
          <p:cNvGrpSpPr/>
          <p:nvPr/>
        </p:nvGrpSpPr>
        <p:grpSpPr>
          <a:xfrm>
            <a:off x="893562" y="5945542"/>
            <a:ext cx="4128949" cy="276999"/>
            <a:chOff x="893562" y="5945542"/>
            <a:chExt cx="4128949" cy="276999"/>
          </a:xfrm>
        </p:grpSpPr>
        <p:sp>
          <p:nvSpPr>
            <p:cNvPr id="18" name="文本框 114"/>
            <p:cNvSpPr txBox="1"/>
            <p:nvPr/>
          </p:nvSpPr>
          <p:spPr bwMode="auto">
            <a:xfrm>
              <a:off x="1200458" y="5945542"/>
              <a:ext cx="3515156" cy="27699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lgn="dist">
                <a:defRPr/>
              </a:pP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公司介绍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CN"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制度介绍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产品介绍</a:t>
              </a:r>
              <a:r>
                <a:rPr lang="en-US" altLang="zh-CN"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a:t>
              </a:r>
              <a:r>
                <a:rPr lang="zh-HK" altLang="en-US" sz="1200" b="0" spc="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黑体 CN Normal" panose="020B0400000000000000" pitchFamily="34" charset="-122"/>
                </a:rPr>
                <a:t>业务介绍</a:t>
              </a:r>
            </a:p>
          </p:txBody>
        </p:sp>
        <p:sp>
          <p:nvSpPr>
            <p:cNvPr id="19" name="矩形 18"/>
            <p:cNvSpPr/>
            <p:nvPr/>
          </p:nvSpPr>
          <p:spPr>
            <a:xfrm>
              <a:off x="89356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20" name="矩形 19"/>
            <p:cNvSpPr/>
            <p:nvPr/>
          </p:nvSpPr>
          <p:spPr>
            <a:xfrm>
              <a:off x="4859645"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1643614"/>
            <a:chExt cx="3075689" cy="712439"/>
          </a:xfrm>
        </p:grpSpPr>
        <p:grpSp>
          <p:nvGrpSpPr>
            <p:cNvPr id="5" name="组合 4"/>
            <p:cNvGrpSpPr/>
            <p:nvPr/>
          </p:nvGrpSpPr>
          <p:grpSpPr>
            <a:xfrm>
              <a:off x="7811968" y="1658454"/>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9" name="Shape 1624"/>
          <p:cNvSpPr/>
          <p:nvPr/>
        </p:nvSpPr>
        <p:spPr>
          <a:xfrm>
            <a:off x="3052717" y="2101622"/>
            <a:ext cx="6345087" cy="3553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gradFill>
            <a:gsLst>
              <a:gs pos="0">
                <a:srgbClr val="00C6FF"/>
              </a:gs>
              <a:gs pos="100000">
                <a:srgbClr val="0072FF"/>
              </a:gs>
            </a:gsLst>
            <a:lin ang="2700000" scaled="1"/>
          </a:gradFill>
          <a:ln w="12700">
            <a:miter lim="400000"/>
          </a:ln>
        </p:spPr>
        <p:txBody>
          <a:bodyPr lIns="0" tIns="0" rIns="0" bIns="0"/>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grpSp>
        <p:nvGrpSpPr>
          <p:cNvPr id="10" name="组合 9"/>
          <p:cNvGrpSpPr/>
          <p:nvPr/>
        </p:nvGrpSpPr>
        <p:grpSpPr>
          <a:xfrm>
            <a:off x="1081137" y="3697462"/>
            <a:ext cx="2637772" cy="1522611"/>
            <a:chOff x="1081137" y="3697462"/>
            <a:chExt cx="2637772" cy="1522611"/>
          </a:xfrm>
        </p:grpSpPr>
        <p:sp>
          <p:nvSpPr>
            <p:cNvPr id="11" name="Text Placeholder 3"/>
            <p:cNvSpPr txBox="1"/>
            <p:nvPr/>
          </p:nvSpPr>
          <p:spPr>
            <a:xfrm>
              <a:off x="1491758" y="3702503"/>
              <a:ext cx="1648994" cy="309893"/>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base">
                <a:lnSpc>
                  <a:spcPct val="120000"/>
                </a:lnSpc>
                <a:spcAft>
                  <a:spcPct val="0"/>
                </a:spcAft>
                <a:buNone/>
              </a:pPr>
              <a:r>
                <a:rPr lang="zh-CN" altLang="en-US" sz="1800" dirty="0">
                  <a:solidFill>
                    <a:prstClr val="black">
                      <a:lumMod val="75000"/>
                      <a:lumOff val="25000"/>
                    </a:prstClr>
                  </a:solidFill>
                  <a:latin typeface="思源黑体 CN Light" panose="020B0300000000000000" pitchFamily="34" charset="-122"/>
                  <a:ea typeface="思源黑体 CN Bold" panose="020B0800000000000000" pitchFamily="34" charset="-122"/>
                  <a:cs typeface="+mn-ea"/>
                  <a:sym typeface="Arial" panose="020B0604020202020204" pitchFamily="34" charset="0"/>
                </a:rPr>
                <a:t>添加标题文本</a:t>
              </a:r>
            </a:p>
          </p:txBody>
        </p:sp>
        <p:sp>
          <p:nvSpPr>
            <p:cNvPr id="12" name="Text Placeholder 4"/>
            <p:cNvSpPr txBox="1"/>
            <p:nvPr/>
          </p:nvSpPr>
          <p:spPr>
            <a:xfrm>
              <a:off x="1081137" y="4067497"/>
              <a:ext cx="2069617" cy="735394"/>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base">
                <a:lnSpc>
                  <a:spcPct val="150000"/>
                </a:lnSpc>
                <a:spcBef>
                  <a:spcPct val="0"/>
                </a:spcBef>
                <a:spcAft>
                  <a:spcPct val="0"/>
                </a:spcAft>
                <a:buFont typeface="Arial" panose="020B0604020202020204" pitchFamily="34" charset="0"/>
                <a:buNone/>
              </a:pPr>
              <a:r>
                <a:rPr lang="zh-CN" altLang="en-US"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rPr>
                <a:t>添加标题文本，添加相关标题，修改文字内容，也可以直接复制你的内容到此。</a:t>
              </a:r>
              <a:endParaRPr lang="en-GB"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sp>
          <p:nvSpPr>
            <p:cNvPr id="13" name="Shape 1626"/>
            <p:cNvSpPr/>
            <p:nvPr/>
          </p:nvSpPr>
          <p:spPr>
            <a:xfrm flipV="1">
              <a:off x="3525330" y="3889427"/>
              <a:ext cx="1" cy="1270207"/>
            </a:xfrm>
            <a:prstGeom prst="line">
              <a:avLst/>
            </a:prstGeom>
            <a:ln w="12700">
              <a:solidFill>
                <a:srgbClr val="A6AAA9"/>
              </a:solidFill>
              <a:miter lim="400000"/>
            </a:ln>
          </p:spPr>
          <p:txBody>
            <a:bodyPr lIns="23262" tIns="23262" rIns="23262" bIns="23262" anchor="ctr"/>
            <a:lstStyle/>
            <a:p>
              <a:pPr fontAlgn="base">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14" name="Shape 1630"/>
            <p:cNvSpPr/>
            <p:nvPr/>
          </p:nvSpPr>
          <p:spPr>
            <a:xfrm>
              <a:off x="3331750" y="3697462"/>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C6FF"/>
                </a:gs>
                <a:gs pos="100000">
                  <a:srgbClr val="0072FF"/>
                </a:gs>
              </a:gsLst>
              <a:lin ang="2700000" scaled="1"/>
            </a:gradFill>
            <a:ln w="12700" cap="flat">
              <a:noFill/>
              <a:miter lim="400000"/>
            </a:ln>
            <a:effectLst/>
          </p:spPr>
          <p:txBody>
            <a:bodyPr wrap="square" lIns="17447" tIns="17447" rIns="17447" bIns="17447" numCol="1" anchor="ctr">
              <a:noAutofit/>
            </a:bodyPr>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15" name="Shape 1653"/>
            <p:cNvSpPr/>
            <p:nvPr/>
          </p:nvSpPr>
          <p:spPr>
            <a:xfrm>
              <a:off x="3472417" y="5114253"/>
              <a:ext cx="105820" cy="1058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fontAlgn="base">
                <a:lnSpc>
                  <a:spcPct val="120000"/>
                </a:lnSpc>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16" name="Text Placeholder 4"/>
            <p:cNvSpPr txBox="1"/>
            <p:nvPr/>
          </p:nvSpPr>
          <p:spPr>
            <a:xfrm>
              <a:off x="3407580" y="3762414"/>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id-ID" sz="1400" dirty="0">
                  <a:solidFill>
                    <a:srgbClr val="FCFCFC"/>
                  </a:solidFill>
                  <a:latin typeface="思源黑体 CN Light" panose="020B0300000000000000" pitchFamily="34" charset="-122"/>
                  <a:ea typeface="思源黑体 CN Bold" panose="020B0800000000000000" pitchFamily="34" charset="-122"/>
                  <a:cs typeface="+mn-ea"/>
                  <a:sym typeface="Arial" panose="020B0604020202020204" pitchFamily="34" charset="0"/>
                </a:rPr>
                <a:t>01</a:t>
              </a:r>
            </a:p>
          </p:txBody>
        </p:sp>
      </p:grpSp>
      <p:grpSp>
        <p:nvGrpSpPr>
          <p:cNvPr id="17" name="组合 16"/>
          <p:cNvGrpSpPr/>
          <p:nvPr/>
        </p:nvGrpSpPr>
        <p:grpSpPr>
          <a:xfrm>
            <a:off x="2244657" y="2290907"/>
            <a:ext cx="2687638" cy="2099832"/>
            <a:chOff x="2244657" y="2290907"/>
            <a:chExt cx="2687638" cy="2099832"/>
          </a:xfrm>
        </p:grpSpPr>
        <p:sp>
          <p:nvSpPr>
            <p:cNvPr id="18" name="Shape 1627"/>
            <p:cNvSpPr/>
            <p:nvPr/>
          </p:nvSpPr>
          <p:spPr>
            <a:xfrm flipV="1">
              <a:off x="4741780" y="2502275"/>
              <a:ext cx="1" cy="1803900"/>
            </a:xfrm>
            <a:prstGeom prst="line">
              <a:avLst/>
            </a:prstGeom>
            <a:ln w="12700">
              <a:solidFill>
                <a:srgbClr val="A6AAA9"/>
              </a:solidFill>
              <a:miter lim="400000"/>
            </a:ln>
          </p:spPr>
          <p:txBody>
            <a:bodyPr lIns="23262" tIns="23262" rIns="23262" bIns="23262" anchor="ctr"/>
            <a:lstStyle/>
            <a:p>
              <a:pPr fontAlgn="base">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19" name="Shape 1636"/>
            <p:cNvSpPr/>
            <p:nvPr/>
          </p:nvSpPr>
          <p:spPr>
            <a:xfrm>
              <a:off x="4545136" y="2290907"/>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6B9D0"/>
            </a:solidFill>
            <a:ln w="12700" cap="flat">
              <a:noFill/>
              <a:miter lim="400000"/>
            </a:ln>
            <a:effectLst/>
          </p:spPr>
          <p:txBody>
            <a:bodyPr wrap="square" lIns="17447" tIns="17447" rIns="17447" bIns="17447" numCol="1" anchor="ctr">
              <a:noAutofit/>
            </a:bodyPr>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20" name="Shape 1654"/>
            <p:cNvSpPr/>
            <p:nvPr/>
          </p:nvSpPr>
          <p:spPr>
            <a:xfrm>
              <a:off x="4659461" y="4226107"/>
              <a:ext cx="164632" cy="164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fontAlgn="base">
                <a:lnSpc>
                  <a:spcPct val="120000"/>
                </a:lnSpc>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21" name="Text Placeholder 3"/>
            <p:cNvSpPr txBox="1"/>
            <p:nvPr/>
          </p:nvSpPr>
          <p:spPr>
            <a:xfrm>
              <a:off x="2567534" y="2310959"/>
              <a:ext cx="1779158" cy="309444"/>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20000"/>
                </a:lnSpc>
                <a:spcAft>
                  <a:spcPct val="0"/>
                </a:spcAft>
              </a:pPr>
              <a:r>
                <a:rPr lang="zh-CN" altLang="en-US" sz="1800" dirty="0">
                  <a:solidFill>
                    <a:prstClr val="black">
                      <a:lumMod val="75000"/>
                      <a:lumOff val="25000"/>
                    </a:prstClr>
                  </a:solidFill>
                  <a:latin typeface="思源黑体 CN Bold" panose="020B0800000000000000" pitchFamily="34" charset="-122"/>
                  <a:ea typeface="思源黑体 CN Bold" panose="020B0800000000000000" pitchFamily="34" charset="-122"/>
                  <a:cs typeface="+mn-ea"/>
                  <a:sym typeface="Arial" panose="020B0604020202020204" pitchFamily="34" charset="0"/>
                </a:rPr>
                <a:t>添加标题文本</a:t>
              </a:r>
            </a:p>
          </p:txBody>
        </p:sp>
        <p:sp>
          <p:nvSpPr>
            <p:cNvPr id="22" name="Text Placeholder 4"/>
            <p:cNvSpPr txBox="1"/>
            <p:nvPr/>
          </p:nvSpPr>
          <p:spPr>
            <a:xfrm>
              <a:off x="2244657" y="2671367"/>
              <a:ext cx="2063339" cy="735394"/>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50000"/>
                </a:lnSpc>
                <a:spcBef>
                  <a:spcPct val="0"/>
                </a:spcBef>
                <a:spcAft>
                  <a:spcPct val="0"/>
                </a:spcAft>
              </a:pPr>
              <a:r>
                <a:rPr lang="zh-CN" altLang="en-US"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rPr>
                <a:t>添加标题文本，添加相关标题，修改文字内容，也可以直接复制你的内容到此。</a:t>
              </a:r>
              <a:endParaRPr lang="en-GB"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sp>
          <p:nvSpPr>
            <p:cNvPr id="23" name="Text Placeholder 4"/>
            <p:cNvSpPr txBox="1"/>
            <p:nvPr/>
          </p:nvSpPr>
          <p:spPr>
            <a:xfrm>
              <a:off x="4620972" y="2342966"/>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id-ID" sz="1400" dirty="0">
                  <a:solidFill>
                    <a:srgbClr val="FCFCFC"/>
                  </a:solidFill>
                  <a:latin typeface="思源黑体 CN Light" panose="020B0300000000000000" pitchFamily="34" charset="-122"/>
                  <a:ea typeface="思源黑体 CN Bold" panose="020B0800000000000000" pitchFamily="34" charset="-122"/>
                  <a:cs typeface="+mn-ea"/>
                  <a:sym typeface="Arial" panose="020B0604020202020204" pitchFamily="34" charset="0"/>
                </a:rPr>
                <a:t>02</a:t>
              </a:r>
            </a:p>
          </p:txBody>
        </p:sp>
      </p:grpSp>
      <p:grpSp>
        <p:nvGrpSpPr>
          <p:cNvPr id="24" name="组合 23"/>
          <p:cNvGrpSpPr/>
          <p:nvPr/>
        </p:nvGrpSpPr>
        <p:grpSpPr>
          <a:xfrm>
            <a:off x="5723593" y="1523733"/>
            <a:ext cx="2277417" cy="2350049"/>
            <a:chOff x="5723593" y="1523733"/>
            <a:chExt cx="2277417" cy="2350049"/>
          </a:xfrm>
        </p:grpSpPr>
        <p:sp>
          <p:nvSpPr>
            <p:cNvPr id="25" name="Shape 1628"/>
            <p:cNvSpPr/>
            <p:nvPr/>
          </p:nvSpPr>
          <p:spPr>
            <a:xfrm flipV="1">
              <a:off x="5914586" y="1887626"/>
              <a:ext cx="1" cy="1877028"/>
            </a:xfrm>
            <a:prstGeom prst="line">
              <a:avLst/>
            </a:prstGeom>
            <a:ln w="12700">
              <a:solidFill>
                <a:srgbClr val="A6AAA9"/>
              </a:solidFill>
              <a:miter lim="400000"/>
            </a:ln>
          </p:spPr>
          <p:txBody>
            <a:bodyPr lIns="23262" tIns="23262" rIns="23262" bIns="23262" anchor="ctr"/>
            <a:lstStyle/>
            <a:p>
              <a:pPr fontAlgn="base">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26" name="Shape 1642"/>
            <p:cNvSpPr/>
            <p:nvPr/>
          </p:nvSpPr>
          <p:spPr>
            <a:xfrm>
              <a:off x="5723593" y="1523733"/>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C6FF"/>
                </a:gs>
                <a:gs pos="100000">
                  <a:srgbClr val="0072FF"/>
                </a:gs>
              </a:gsLst>
              <a:lin ang="2700000" scaled="1"/>
            </a:gradFill>
            <a:ln w="12700" cap="flat">
              <a:noFill/>
              <a:miter lim="400000"/>
            </a:ln>
            <a:effectLst/>
          </p:spPr>
          <p:txBody>
            <a:bodyPr wrap="square" lIns="17447" tIns="17447" rIns="17447" bIns="17447" numCol="1" anchor="ctr">
              <a:noAutofit/>
            </a:bodyPr>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27" name="Shape 1655"/>
            <p:cNvSpPr/>
            <p:nvPr/>
          </p:nvSpPr>
          <p:spPr>
            <a:xfrm>
              <a:off x="5808774" y="3662161"/>
              <a:ext cx="211623" cy="211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fontAlgn="base">
                <a:lnSpc>
                  <a:spcPct val="120000"/>
                </a:lnSpc>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28" name="Text Placeholder 3"/>
            <p:cNvSpPr txBox="1"/>
            <p:nvPr/>
          </p:nvSpPr>
          <p:spPr>
            <a:xfrm>
              <a:off x="6277226" y="1547827"/>
              <a:ext cx="1717232" cy="30989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20000"/>
                </a:lnSpc>
                <a:spcAft>
                  <a:spcPct val="0"/>
                </a:spcAft>
              </a:pPr>
              <a:r>
                <a:rPr lang="zh-CN" altLang="en-US" sz="1800" dirty="0">
                  <a:gradFill>
                    <a:gsLst>
                      <a:gs pos="0">
                        <a:srgbClr val="00C6FF"/>
                      </a:gs>
                      <a:gs pos="100000">
                        <a:srgbClr val="0072FF"/>
                      </a:gs>
                    </a:gsLst>
                    <a:lin ang="2700000" scaled="1"/>
                  </a:gradFill>
                  <a:latin typeface="思源黑体 CN Light" panose="020B0300000000000000" pitchFamily="34" charset="-122"/>
                  <a:ea typeface="思源黑体 CN Bold" panose="020B0800000000000000" pitchFamily="34" charset="-122"/>
                  <a:cs typeface="+mn-ea"/>
                  <a:sym typeface="Arial" panose="020B0604020202020204" pitchFamily="34" charset="0"/>
                </a:rPr>
                <a:t>添加标题文本</a:t>
              </a:r>
            </a:p>
          </p:txBody>
        </p:sp>
        <p:sp>
          <p:nvSpPr>
            <p:cNvPr id="29" name="Text Placeholder 4"/>
            <p:cNvSpPr txBox="1"/>
            <p:nvPr/>
          </p:nvSpPr>
          <p:spPr>
            <a:xfrm>
              <a:off x="6289388" y="1918745"/>
              <a:ext cx="1711622" cy="735394"/>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rPr>
                <a:t>添加标题文本，添加相关标题，修改文字内容，也可以直接复制你的内容到此。</a:t>
              </a:r>
              <a:endParaRPr lang="en-GB"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sp>
          <p:nvSpPr>
            <p:cNvPr id="30" name="Text Placeholder 4"/>
            <p:cNvSpPr txBox="1"/>
            <p:nvPr/>
          </p:nvSpPr>
          <p:spPr>
            <a:xfrm>
              <a:off x="5802892" y="1575796"/>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id-ID" sz="1400" dirty="0">
                  <a:solidFill>
                    <a:srgbClr val="FCFCFC"/>
                  </a:solidFill>
                  <a:latin typeface="思源黑体 CN Light" panose="020B0300000000000000" pitchFamily="34" charset="-122"/>
                  <a:ea typeface="思源黑体 CN Bold" panose="020B0800000000000000" pitchFamily="34" charset="-122"/>
                  <a:cs typeface="+mn-ea"/>
                  <a:sym typeface="Arial" panose="020B0604020202020204" pitchFamily="34" charset="0"/>
                </a:rPr>
                <a:t>03</a:t>
              </a:r>
            </a:p>
          </p:txBody>
        </p:sp>
      </p:grpSp>
      <p:grpSp>
        <p:nvGrpSpPr>
          <p:cNvPr id="31" name="组合 30"/>
          <p:cNvGrpSpPr/>
          <p:nvPr/>
        </p:nvGrpSpPr>
        <p:grpSpPr>
          <a:xfrm>
            <a:off x="7362602" y="3126803"/>
            <a:ext cx="2613821" cy="2340265"/>
            <a:chOff x="7362602" y="3126803"/>
            <a:chExt cx="2613821" cy="2340265"/>
          </a:xfrm>
        </p:grpSpPr>
        <p:sp>
          <p:nvSpPr>
            <p:cNvPr id="32" name="Shape 1629"/>
            <p:cNvSpPr/>
            <p:nvPr/>
          </p:nvSpPr>
          <p:spPr>
            <a:xfrm flipV="1">
              <a:off x="7557811" y="3255058"/>
              <a:ext cx="1" cy="1246393"/>
            </a:xfrm>
            <a:prstGeom prst="line">
              <a:avLst/>
            </a:prstGeom>
            <a:ln w="12700">
              <a:solidFill>
                <a:srgbClr val="A6AAA9"/>
              </a:solidFill>
              <a:miter lim="400000"/>
            </a:ln>
          </p:spPr>
          <p:txBody>
            <a:bodyPr lIns="23262" tIns="23262" rIns="23262" bIns="23262" anchor="ctr"/>
            <a:lstStyle/>
            <a:p>
              <a:pPr fontAlgn="base">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33" name="Shape 1648"/>
            <p:cNvSpPr/>
            <p:nvPr/>
          </p:nvSpPr>
          <p:spPr>
            <a:xfrm>
              <a:off x="7362602" y="4344808"/>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C6FF"/>
                </a:gs>
                <a:gs pos="100000">
                  <a:srgbClr val="0072FF"/>
                </a:gs>
              </a:gsLst>
              <a:lin ang="2700000" scaled="1"/>
            </a:gradFill>
            <a:ln w="12700" cap="flat">
              <a:noFill/>
              <a:miter lim="400000"/>
            </a:ln>
            <a:effectLst/>
          </p:spPr>
          <p:txBody>
            <a:bodyPr wrap="square" lIns="17447" tIns="17447" rIns="17447" bIns="17447" numCol="1" anchor="ctr">
              <a:noAutofit/>
            </a:bodyPr>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34" name="Shape 1656"/>
            <p:cNvSpPr/>
            <p:nvPr/>
          </p:nvSpPr>
          <p:spPr>
            <a:xfrm>
              <a:off x="7424108" y="3126803"/>
              <a:ext cx="261698" cy="261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fontAlgn="base">
                <a:lnSpc>
                  <a:spcPct val="120000"/>
                </a:lnSpc>
                <a:spcBef>
                  <a:spcPct val="0"/>
                </a:spcBef>
                <a:spcAft>
                  <a:spcPct val="0"/>
                </a:spcAft>
              </a:pPr>
              <a:endParaRPr sz="1600" dirty="0">
                <a:solidFill>
                  <a:prstClr val="black"/>
                </a:solidFill>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35" name="Text Placeholder 3"/>
            <p:cNvSpPr txBox="1"/>
            <p:nvPr/>
          </p:nvSpPr>
          <p:spPr>
            <a:xfrm>
              <a:off x="7918378" y="4367298"/>
              <a:ext cx="1716155" cy="309893"/>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20000"/>
                </a:lnSpc>
                <a:spcAft>
                  <a:spcPct val="0"/>
                </a:spcAft>
              </a:pPr>
              <a:r>
                <a:rPr lang="zh-CN" altLang="en-US" sz="1800" dirty="0">
                  <a:solidFill>
                    <a:prstClr val="black">
                      <a:lumMod val="75000"/>
                      <a:lumOff val="25000"/>
                    </a:prstClr>
                  </a:solidFill>
                  <a:latin typeface="思源黑体 CN Light" panose="020B0300000000000000" pitchFamily="34" charset="-122"/>
                  <a:ea typeface="思源黑体 CN Bold" panose="020B0800000000000000" pitchFamily="34" charset="-122"/>
                  <a:cs typeface="+mn-ea"/>
                  <a:sym typeface="Arial" panose="020B0604020202020204" pitchFamily="34" charset="0"/>
                </a:rPr>
                <a:t>添加标题文本</a:t>
              </a:r>
            </a:p>
          </p:txBody>
        </p:sp>
        <p:sp>
          <p:nvSpPr>
            <p:cNvPr id="36" name="Text Placeholder 4"/>
            <p:cNvSpPr txBox="1"/>
            <p:nvPr/>
          </p:nvSpPr>
          <p:spPr>
            <a:xfrm>
              <a:off x="7913084" y="4731674"/>
              <a:ext cx="2063339" cy="735394"/>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rPr>
                <a:t>添加标题文本，添加相关标题，修改文字内容，也可以直接复制你的内容到此。</a:t>
              </a:r>
              <a:endParaRPr lang="en-GB"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sp>
          <p:nvSpPr>
            <p:cNvPr id="37" name="Text Placeholder 4"/>
            <p:cNvSpPr txBox="1"/>
            <p:nvPr/>
          </p:nvSpPr>
          <p:spPr>
            <a:xfrm>
              <a:off x="7438435" y="4415773"/>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id-ID" sz="1400" dirty="0">
                  <a:solidFill>
                    <a:srgbClr val="FCFCFC"/>
                  </a:solidFill>
                  <a:latin typeface="思源黑体 CN Light" panose="020B0300000000000000" pitchFamily="34" charset="-122"/>
                  <a:ea typeface="思源黑体 CN Bold" panose="020B0800000000000000" pitchFamily="34" charset="-122"/>
                  <a:cs typeface="+mn-ea"/>
                  <a:sym typeface="Arial" panose="020B0604020202020204" pitchFamily="34" charset="0"/>
                </a:rPr>
                <a:t>04</a:t>
              </a:r>
            </a:p>
          </p:txBody>
        </p:sp>
      </p:grpSp>
      <p:grpSp>
        <p:nvGrpSpPr>
          <p:cNvPr id="38" name="组合 37"/>
          <p:cNvGrpSpPr/>
          <p:nvPr/>
        </p:nvGrpSpPr>
        <p:grpSpPr>
          <a:xfrm>
            <a:off x="9495805" y="2047548"/>
            <a:ext cx="1270207" cy="1270207"/>
            <a:chOff x="9495805" y="2047548"/>
            <a:chExt cx="1270207" cy="1270207"/>
          </a:xfrm>
        </p:grpSpPr>
        <p:sp>
          <p:nvSpPr>
            <p:cNvPr id="39" name="Shape 1625"/>
            <p:cNvSpPr/>
            <p:nvPr/>
          </p:nvSpPr>
          <p:spPr>
            <a:xfrm>
              <a:off x="9495805" y="2047548"/>
              <a:ext cx="1270207" cy="12702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C6FF"/>
                </a:gs>
                <a:gs pos="100000">
                  <a:srgbClr val="0072FF"/>
                </a:gs>
              </a:gsLst>
              <a:lin ang="2700000" scaled="1"/>
            </a:gradFill>
            <a:ln w="12700">
              <a:miter lim="400000"/>
            </a:ln>
          </p:spPr>
          <p:txBody>
            <a:bodyPr lIns="0" tIns="0" rIns="0" bIns="0"/>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40" name="Shape 1657"/>
            <p:cNvSpPr/>
            <p:nvPr/>
          </p:nvSpPr>
          <p:spPr>
            <a:xfrm>
              <a:off x="9941662" y="2218532"/>
              <a:ext cx="378722" cy="3871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ysClr val="window" lastClr="FFFFFF"/>
            </a:solidFill>
            <a:ln w="12700">
              <a:miter lim="400000"/>
            </a:ln>
          </p:spPr>
          <p:txBody>
            <a:bodyPr lIns="0" tIns="0" rIns="0" bIns="0" anchor="ctr"/>
            <a:lstStyle/>
            <a:p>
              <a:pPr marL="0" marR="0" lvl="0" indent="0" defTabSz="91440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sym typeface="Arial" panose="020B0604020202020204" pitchFamily="34" charset="0"/>
              </a:endParaRPr>
            </a:p>
          </p:txBody>
        </p:sp>
        <p:sp>
          <p:nvSpPr>
            <p:cNvPr id="41" name="Text Placeholder 3"/>
            <p:cNvSpPr txBox="1"/>
            <p:nvPr/>
          </p:nvSpPr>
          <p:spPr>
            <a:xfrm>
              <a:off x="9655998" y="2658178"/>
              <a:ext cx="934156" cy="37433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30000"/>
                </a:lnSpc>
                <a:spcAft>
                  <a:spcPct val="0"/>
                </a:spcAft>
              </a:pPr>
              <a:r>
                <a:rPr lang="zh-CN" altLang="en-US" sz="1800" b="1" dirty="0">
                  <a:solidFill>
                    <a:prstClr val="white"/>
                  </a:solidFill>
                  <a:latin typeface="思源黑体 CN Light" panose="020B0300000000000000" pitchFamily="34" charset="-122"/>
                  <a:ea typeface="思源黑体 CN Bold" panose="020B0800000000000000" pitchFamily="34" charset="-122"/>
                  <a:cs typeface="+mn-ea"/>
                  <a:sym typeface="Arial" panose="020B0604020202020204" pitchFamily="34" charset="0"/>
                </a:rPr>
                <a:t>输入文本</a:t>
              </a:r>
              <a:endParaRPr lang="id-ID" sz="1800" b="1" dirty="0">
                <a:solidFill>
                  <a:prstClr val="white"/>
                </a:solidFill>
                <a:latin typeface="思源黑体 CN Light" panose="020B0300000000000000" pitchFamily="34" charset="-122"/>
                <a:ea typeface="思源黑体 CN Bold" panose="020B0800000000000000" pitchFamily="34" charset="-122"/>
                <a:cs typeface="+mn-ea"/>
                <a:sym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anim calcmode="lin" valueType="num">
                                      <p:cBhvr>
                                        <p:cTn id="38" dur="500" fill="hold"/>
                                        <p:tgtEl>
                                          <p:spTgt spid="38"/>
                                        </p:tgtEl>
                                        <p:attrNameLst>
                                          <p:attrName>ppt_x</p:attrName>
                                        </p:attrNameLst>
                                      </p:cBhvr>
                                      <p:tavLst>
                                        <p:tav tm="0">
                                          <p:val>
                                            <p:strVal val="#ppt_x"/>
                                          </p:val>
                                        </p:tav>
                                        <p:tav tm="100000">
                                          <p:val>
                                            <p:strVal val="#ppt_x"/>
                                          </p:val>
                                        </p:tav>
                                      </p:tavLst>
                                    </p:anim>
                                    <p:anim calcmode="lin" valueType="num">
                                      <p:cBhvr>
                                        <p:cTn id="3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1643614"/>
            <a:chExt cx="3075689" cy="712439"/>
          </a:xfrm>
        </p:grpSpPr>
        <p:grpSp>
          <p:nvGrpSpPr>
            <p:cNvPr id="5" name="组合 4"/>
            <p:cNvGrpSpPr/>
            <p:nvPr/>
          </p:nvGrpSpPr>
          <p:grpSpPr>
            <a:xfrm>
              <a:off x="7811968" y="1658454"/>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grpSp>
        <p:nvGrpSpPr>
          <p:cNvPr id="9" name="组合 8"/>
          <p:cNvGrpSpPr/>
          <p:nvPr/>
        </p:nvGrpSpPr>
        <p:grpSpPr>
          <a:xfrm>
            <a:off x="815413" y="2891016"/>
            <a:ext cx="3667035" cy="2456995"/>
            <a:chOff x="815413" y="2891016"/>
            <a:chExt cx="3667035" cy="2456995"/>
          </a:xfrm>
        </p:grpSpPr>
        <p:sp>
          <p:nvSpPr>
            <p:cNvPr id="10" name="空心弧 9"/>
            <p:cNvSpPr/>
            <p:nvPr/>
          </p:nvSpPr>
          <p:spPr>
            <a:xfrm>
              <a:off x="815413" y="2891016"/>
              <a:ext cx="3667035" cy="2456995"/>
            </a:xfrm>
            <a:prstGeom prst="blockArc">
              <a:avLst>
                <a:gd name="adj1" fmla="val 13186668"/>
                <a:gd name="adj2" fmla="val 19259822"/>
                <a:gd name="adj3" fmla="val 20854"/>
              </a:avLst>
            </a:prstGeom>
            <a:gradFill>
              <a:gsLst>
                <a:gs pos="0">
                  <a:srgbClr val="00C6FF"/>
                </a:gs>
                <a:gs pos="100000">
                  <a:srgbClr val="0072FF"/>
                </a:gs>
              </a:gsLst>
              <a:lin ang="2700000" scaled="1"/>
            </a:gradFill>
            <a:ln w="25400" cap="flat" cmpd="sng" algn="ctr">
              <a:noFill/>
              <a:prstDash val="solid"/>
            </a:ln>
            <a:effectLst/>
          </p:spPr>
          <p:txBody>
            <a:bodyPr lIns="0" tIns="0" rIns="0" bIns="240000" rtlCol="0" anchor="ctr"/>
            <a:lstStyle/>
            <a:p>
              <a:pPr algn="ctr">
                <a:defRPr/>
              </a:pPr>
              <a:endParaRPr lang="en-US" sz="2665" kern="0" dirty="0">
                <a:solidFill>
                  <a:sysClr val="window" lastClr="FFFFFF"/>
                </a:solidFill>
                <a:latin typeface="思源黑体 CN Bold" panose="020B0800000000000000" pitchFamily="34" charset="-122"/>
                <a:ea typeface="思源黑体 CN Bold" panose="020B0800000000000000" pitchFamily="34" charset="-122"/>
              </a:endParaRPr>
            </a:p>
          </p:txBody>
        </p:sp>
        <p:grpSp>
          <p:nvGrpSpPr>
            <p:cNvPr id="11" name="组合 10"/>
            <p:cNvGrpSpPr/>
            <p:nvPr/>
          </p:nvGrpSpPr>
          <p:grpSpPr>
            <a:xfrm>
              <a:off x="1516381" y="3022677"/>
              <a:ext cx="2267731" cy="2032838"/>
              <a:chOff x="1516381" y="3022677"/>
              <a:chExt cx="2267731" cy="2032838"/>
            </a:xfrm>
          </p:grpSpPr>
          <p:sp>
            <p:nvSpPr>
              <p:cNvPr id="12" name="Text Placeholder 2"/>
              <p:cNvSpPr txBox="1"/>
              <p:nvPr/>
            </p:nvSpPr>
            <p:spPr>
              <a:xfrm>
                <a:off x="2211039" y="3022677"/>
                <a:ext cx="875781" cy="30706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prstClr val="white"/>
                    </a:solidFill>
                    <a:latin typeface="思源黑体 CN Bold" panose="020B0800000000000000" pitchFamily="34" charset="-122"/>
                    <a:ea typeface="思源黑体 CN Bold" panose="020B0800000000000000" pitchFamily="34" charset="-122"/>
                  </a:rPr>
                  <a:t>关键词</a:t>
                </a:r>
                <a:endParaRPr lang="en-US" altLang="zh-CN" sz="2000" dirty="0">
                  <a:solidFill>
                    <a:prstClr val="white"/>
                  </a:solidFill>
                  <a:latin typeface="Bebas Neue" panose="020B0606020202050201" pitchFamily="34" charset="0"/>
                  <a:ea typeface="思源黑体 CN Bold" panose="020B0800000000000000" pitchFamily="34" charset="-122"/>
                </a:endParaRPr>
              </a:p>
            </p:txBody>
          </p:sp>
          <p:sp>
            <p:nvSpPr>
              <p:cNvPr id="13" name="Text Placeholder 2"/>
              <p:cNvSpPr txBox="1"/>
              <p:nvPr/>
            </p:nvSpPr>
            <p:spPr>
              <a:xfrm>
                <a:off x="1700638" y="4179999"/>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gradFill>
                      <a:gsLst>
                        <a:gs pos="0">
                          <a:srgbClr val="00C6FF"/>
                        </a:gs>
                        <a:gs pos="100000">
                          <a:srgbClr val="0072FF"/>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2400" dirty="0">
                  <a:gradFill>
                    <a:gsLst>
                      <a:gs pos="0">
                        <a:srgbClr val="00C6FF"/>
                      </a:gs>
                      <a:gs pos="100000">
                        <a:srgbClr val="0072FF"/>
                      </a:gs>
                    </a:gsLst>
                    <a:lin ang="2700000" scaled="1"/>
                  </a:gradFill>
                  <a:latin typeface="Bebas Neue" panose="020B0606020202050201" pitchFamily="34" charset="0"/>
                  <a:ea typeface="思源黑体 CN Bold" panose="020B0800000000000000" pitchFamily="34" charset="-122"/>
                </a:endParaRPr>
              </a:p>
            </p:txBody>
          </p:sp>
          <p:sp>
            <p:nvSpPr>
              <p:cNvPr id="14" name="TextBox 37"/>
              <p:cNvSpPr txBox="1"/>
              <p:nvPr/>
            </p:nvSpPr>
            <p:spPr>
              <a:xfrm>
                <a:off x="1516381" y="4530243"/>
                <a:ext cx="2267731" cy="525272"/>
              </a:xfrm>
              <a:prstGeom prst="rect">
                <a:avLst/>
              </a:prstGeom>
              <a:noFill/>
            </p:spPr>
            <p:txBody>
              <a:bodyPr wrap="square" lIns="0" tIns="0" rIns="0" bIns="0" rtlCol="0">
                <a:spAutoFit/>
              </a:bodyPr>
              <a:lstStyle/>
              <a:p>
                <a:pPr algn="ct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15" name="Text Placeholder 2"/>
              <p:cNvSpPr txBox="1"/>
              <p:nvPr/>
            </p:nvSpPr>
            <p:spPr>
              <a:xfrm>
                <a:off x="1728333" y="3719865"/>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olidFill>
                      <a:srgbClr val="262626"/>
                    </a:solidFill>
                    <a:latin typeface="思源黑体 CN Bold" panose="020B0800000000000000" pitchFamily="34" charset="-122"/>
                    <a:ea typeface="思源黑体 CN Bold" panose="020B0800000000000000" pitchFamily="34" charset="-122"/>
                  </a:rPr>
                  <a:t>01</a:t>
                </a:r>
                <a:endParaRPr lang="en-US" altLang="zh-CN" sz="3200" dirty="0">
                  <a:solidFill>
                    <a:srgbClr val="262626"/>
                  </a:solidFill>
                  <a:latin typeface="Bebas Neue" panose="020B0606020202050201" pitchFamily="34" charset="0"/>
                  <a:ea typeface="思源黑体 CN Bold" panose="020B0800000000000000" pitchFamily="34" charset="-122"/>
                </a:endParaRPr>
              </a:p>
            </p:txBody>
          </p:sp>
        </p:grpSp>
      </p:grpSp>
      <p:grpSp>
        <p:nvGrpSpPr>
          <p:cNvPr id="16" name="组合 15"/>
          <p:cNvGrpSpPr/>
          <p:nvPr/>
        </p:nvGrpSpPr>
        <p:grpSpPr>
          <a:xfrm>
            <a:off x="3526448" y="2054456"/>
            <a:ext cx="2754385" cy="2037057"/>
            <a:chOff x="3526448" y="2054456"/>
            <a:chExt cx="2754385" cy="2037057"/>
          </a:xfrm>
        </p:grpSpPr>
        <p:sp>
          <p:nvSpPr>
            <p:cNvPr id="17" name="椭圆 3"/>
            <p:cNvSpPr/>
            <p:nvPr/>
          </p:nvSpPr>
          <p:spPr>
            <a:xfrm>
              <a:off x="3526448" y="3329746"/>
              <a:ext cx="2754385" cy="761767"/>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tx1">
                <a:lumMod val="75000"/>
                <a:lumOff val="25000"/>
              </a:schemeClr>
            </a:solidFill>
            <a:ln w="25400" cap="flat" cmpd="sng" algn="ctr">
              <a:noFill/>
              <a:prstDash val="solid"/>
            </a:ln>
            <a:effectLst/>
          </p:spPr>
          <p:txBody>
            <a:bodyPr lIns="0" tIns="240000" rIns="0" bIns="0" rtlCol="0" anchor="ctr"/>
            <a:lstStyle/>
            <a:p>
              <a:pPr algn="ctr"/>
              <a:endParaRPr lang="zh-CN" altLang="en-US" sz="2665" kern="0" dirty="0">
                <a:solidFill>
                  <a:sysClr val="window" lastClr="FFFFFF"/>
                </a:solidFill>
                <a:latin typeface="思源黑体 CN Bold" panose="020B0800000000000000" pitchFamily="34" charset="-122"/>
                <a:ea typeface="思源黑体 CN Bold" panose="020B0800000000000000" pitchFamily="34" charset="-122"/>
              </a:endParaRPr>
            </a:p>
          </p:txBody>
        </p:sp>
        <p:sp>
          <p:nvSpPr>
            <p:cNvPr id="18" name="Text Placeholder 2"/>
            <p:cNvSpPr txBox="1"/>
            <p:nvPr/>
          </p:nvSpPr>
          <p:spPr>
            <a:xfrm>
              <a:off x="4463663" y="3641539"/>
              <a:ext cx="875781" cy="30706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prstClr val="white"/>
                  </a:solidFill>
                  <a:latin typeface="思源黑体 CN Bold" panose="020B0800000000000000" pitchFamily="34" charset="-122"/>
                  <a:ea typeface="思源黑体 CN Bold" panose="020B0800000000000000" pitchFamily="34" charset="-122"/>
                </a:rPr>
                <a:t>关键词</a:t>
              </a:r>
              <a:endParaRPr lang="en-US" altLang="zh-CN" sz="2000" dirty="0">
                <a:solidFill>
                  <a:prstClr val="white"/>
                </a:solidFill>
                <a:latin typeface="Bebas Neue" panose="020B0606020202050201" pitchFamily="34" charset="0"/>
                <a:ea typeface="思源黑体 CN Bold" panose="020B0800000000000000" pitchFamily="34" charset="-122"/>
              </a:endParaRPr>
            </a:p>
          </p:txBody>
        </p:sp>
        <p:sp>
          <p:nvSpPr>
            <p:cNvPr id="19" name="Text Placeholder 2"/>
            <p:cNvSpPr txBox="1"/>
            <p:nvPr/>
          </p:nvSpPr>
          <p:spPr>
            <a:xfrm>
              <a:off x="4012526" y="2054456"/>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endParaRPr lang="en-US" altLang="zh-CN" sz="2400" dirty="0">
                <a:solidFill>
                  <a:schemeClr val="tx1">
                    <a:lumMod val="75000"/>
                    <a:lumOff val="25000"/>
                  </a:schemeClr>
                </a:solidFill>
                <a:latin typeface="Bebas Neue" panose="020B0606020202050201" pitchFamily="34" charset="0"/>
                <a:ea typeface="思源黑体 CN Bold" panose="020B0800000000000000" pitchFamily="34" charset="-122"/>
              </a:endParaRPr>
            </a:p>
          </p:txBody>
        </p:sp>
        <p:sp>
          <p:nvSpPr>
            <p:cNvPr id="20" name="TextBox 37"/>
            <p:cNvSpPr txBox="1"/>
            <p:nvPr/>
          </p:nvSpPr>
          <p:spPr>
            <a:xfrm>
              <a:off x="3828269" y="2404700"/>
              <a:ext cx="2267731" cy="525272"/>
            </a:xfrm>
            <a:prstGeom prst="rect">
              <a:avLst/>
            </a:prstGeom>
            <a:noFill/>
          </p:spPr>
          <p:txBody>
            <a:bodyPr wrap="square" lIns="0" tIns="0" rIns="0" bIns="0" rtlCol="0">
              <a:spAutoFit/>
            </a:bodyPr>
            <a:lstStyle/>
            <a:p>
              <a:pPr algn="ct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1" name="Text Placeholder 2"/>
            <p:cNvSpPr txBox="1"/>
            <p:nvPr/>
          </p:nvSpPr>
          <p:spPr>
            <a:xfrm>
              <a:off x="4001380" y="3019631"/>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olidFill>
                    <a:srgbClr val="262626"/>
                  </a:solidFill>
                  <a:latin typeface="思源黑体 CN Bold" panose="020B0800000000000000" pitchFamily="34" charset="-122"/>
                  <a:ea typeface="思源黑体 CN Bold" panose="020B0800000000000000" pitchFamily="34" charset="-122"/>
                </a:rPr>
                <a:t>02</a:t>
              </a:r>
              <a:endParaRPr lang="en-US" altLang="zh-CN" sz="3200" dirty="0">
                <a:solidFill>
                  <a:srgbClr val="262626"/>
                </a:solidFill>
                <a:latin typeface="Bebas Neue" panose="020B0606020202050201" pitchFamily="34" charset="0"/>
                <a:ea typeface="思源黑体 CN Bold" panose="020B0800000000000000" pitchFamily="34" charset="-122"/>
              </a:endParaRPr>
            </a:p>
          </p:txBody>
        </p:sp>
      </p:grpSp>
      <p:grpSp>
        <p:nvGrpSpPr>
          <p:cNvPr id="22" name="组合 21"/>
          <p:cNvGrpSpPr/>
          <p:nvPr/>
        </p:nvGrpSpPr>
        <p:grpSpPr>
          <a:xfrm>
            <a:off x="5329555" y="2891016"/>
            <a:ext cx="3667035" cy="2456995"/>
            <a:chOff x="5329555" y="2891016"/>
            <a:chExt cx="3667035" cy="2456995"/>
          </a:xfrm>
        </p:grpSpPr>
        <p:sp>
          <p:nvSpPr>
            <p:cNvPr id="23" name="空心弧 22"/>
            <p:cNvSpPr/>
            <p:nvPr/>
          </p:nvSpPr>
          <p:spPr>
            <a:xfrm>
              <a:off x="5329555" y="2891016"/>
              <a:ext cx="3667035" cy="2456995"/>
            </a:xfrm>
            <a:prstGeom prst="blockArc">
              <a:avLst>
                <a:gd name="adj1" fmla="val 13186668"/>
                <a:gd name="adj2" fmla="val 19259822"/>
                <a:gd name="adj3" fmla="val 20854"/>
              </a:avLst>
            </a:prstGeom>
            <a:gradFill>
              <a:gsLst>
                <a:gs pos="0">
                  <a:srgbClr val="00C6FF"/>
                </a:gs>
                <a:gs pos="100000">
                  <a:srgbClr val="0072FF"/>
                </a:gs>
              </a:gsLst>
              <a:lin ang="2700000" scaled="1"/>
            </a:gradFill>
            <a:ln w="25400" cap="flat" cmpd="sng" algn="ctr">
              <a:noFill/>
              <a:prstDash val="solid"/>
            </a:ln>
            <a:effectLst/>
          </p:spPr>
          <p:txBody>
            <a:bodyPr lIns="0" tIns="0" rIns="0" bIns="240000" rtlCol="0" anchor="ctr"/>
            <a:lstStyle/>
            <a:p>
              <a:pPr algn="ctr">
                <a:defRPr/>
              </a:pPr>
              <a:endParaRPr lang="en-US" sz="2665" kern="0" dirty="0">
                <a:solidFill>
                  <a:sysClr val="window" lastClr="FFFFFF"/>
                </a:solidFill>
                <a:latin typeface="思源黑体 CN Bold" panose="020B0800000000000000" pitchFamily="34" charset="-122"/>
                <a:ea typeface="思源黑体 CN Bold" panose="020B0800000000000000" pitchFamily="34" charset="-122"/>
              </a:endParaRPr>
            </a:p>
          </p:txBody>
        </p:sp>
        <p:grpSp>
          <p:nvGrpSpPr>
            <p:cNvPr id="24" name="组合 23"/>
            <p:cNvGrpSpPr/>
            <p:nvPr/>
          </p:nvGrpSpPr>
          <p:grpSpPr>
            <a:xfrm>
              <a:off x="6030523" y="3035976"/>
              <a:ext cx="2267731" cy="2019539"/>
              <a:chOff x="6030523" y="3035976"/>
              <a:chExt cx="2267731" cy="2019539"/>
            </a:xfrm>
          </p:grpSpPr>
          <p:sp>
            <p:nvSpPr>
              <p:cNvPr id="25" name="Text Placeholder 2"/>
              <p:cNvSpPr txBox="1"/>
              <p:nvPr/>
            </p:nvSpPr>
            <p:spPr>
              <a:xfrm>
                <a:off x="6720461" y="3035976"/>
                <a:ext cx="875781" cy="30706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prstClr val="white"/>
                    </a:solidFill>
                    <a:latin typeface="思源黑体 CN Bold" panose="020B0800000000000000" pitchFamily="34" charset="-122"/>
                    <a:ea typeface="思源黑体 CN Bold" panose="020B0800000000000000" pitchFamily="34" charset="-122"/>
                  </a:rPr>
                  <a:t>关键词</a:t>
                </a:r>
                <a:endParaRPr lang="en-US" altLang="zh-CN" sz="2000" dirty="0">
                  <a:solidFill>
                    <a:prstClr val="white"/>
                  </a:solidFill>
                  <a:latin typeface="Bebas Neue" panose="020B0606020202050201" pitchFamily="34" charset="0"/>
                  <a:ea typeface="思源黑体 CN Bold" panose="020B0800000000000000" pitchFamily="34" charset="-122"/>
                </a:endParaRPr>
              </a:p>
            </p:txBody>
          </p:sp>
          <p:sp>
            <p:nvSpPr>
              <p:cNvPr id="26" name="Text Placeholder 2"/>
              <p:cNvSpPr txBox="1"/>
              <p:nvPr/>
            </p:nvSpPr>
            <p:spPr>
              <a:xfrm>
                <a:off x="6214780" y="4179999"/>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gradFill>
                      <a:gsLst>
                        <a:gs pos="0">
                          <a:srgbClr val="00C6FF"/>
                        </a:gs>
                        <a:gs pos="100000">
                          <a:srgbClr val="0072FF"/>
                        </a:gs>
                      </a:gsLst>
                      <a:lin ang="2700000" scaled="1"/>
                    </a:gradFill>
                    <a:latin typeface="思源黑体 CN Bold" panose="020B0800000000000000" pitchFamily="34" charset="-122"/>
                    <a:ea typeface="思源黑体 CN Bold" panose="020B0800000000000000" pitchFamily="34" charset="-122"/>
                  </a:rPr>
                  <a:t>添加标题文本</a:t>
                </a:r>
                <a:endParaRPr lang="en-US" altLang="zh-CN" sz="2400" dirty="0">
                  <a:gradFill>
                    <a:gsLst>
                      <a:gs pos="0">
                        <a:srgbClr val="00C6FF"/>
                      </a:gs>
                      <a:gs pos="100000">
                        <a:srgbClr val="0072FF"/>
                      </a:gs>
                    </a:gsLst>
                    <a:lin ang="2700000" scaled="1"/>
                  </a:gradFill>
                  <a:latin typeface="Bebas Neue" panose="020B0606020202050201" pitchFamily="34" charset="0"/>
                  <a:ea typeface="思源黑体 CN Bold" panose="020B0800000000000000" pitchFamily="34" charset="-122"/>
                </a:endParaRPr>
              </a:p>
            </p:txBody>
          </p:sp>
          <p:sp>
            <p:nvSpPr>
              <p:cNvPr id="27" name="TextBox 37"/>
              <p:cNvSpPr txBox="1"/>
              <p:nvPr/>
            </p:nvSpPr>
            <p:spPr>
              <a:xfrm>
                <a:off x="6030523" y="4530243"/>
                <a:ext cx="2267731" cy="525272"/>
              </a:xfrm>
              <a:prstGeom prst="rect">
                <a:avLst/>
              </a:prstGeom>
              <a:noFill/>
            </p:spPr>
            <p:txBody>
              <a:bodyPr wrap="square" lIns="0" tIns="0" rIns="0" bIns="0" rtlCol="0">
                <a:spAutoFit/>
              </a:bodyPr>
              <a:lstStyle/>
              <a:p>
                <a:pPr algn="ct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8" name="Text Placeholder 2"/>
              <p:cNvSpPr txBox="1"/>
              <p:nvPr/>
            </p:nvSpPr>
            <p:spPr>
              <a:xfrm>
                <a:off x="6315953" y="3719865"/>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olidFill>
                      <a:srgbClr val="262626"/>
                    </a:solidFill>
                    <a:latin typeface="思源黑体 CN Bold" panose="020B0800000000000000" pitchFamily="34" charset="-122"/>
                    <a:ea typeface="思源黑体 CN Bold" panose="020B0800000000000000" pitchFamily="34" charset="-122"/>
                  </a:rPr>
                  <a:t>03</a:t>
                </a:r>
                <a:endParaRPr lang="en-US" altLang="zh-CN" sz="3200" dirty="0">
                  <a:solidFill>
                    <a:srgbClr val="262626"/>
                  </a:solidFill>
                  <a:latin typeface="Bebas Neue" panose="020B0606020202050201" pitchFamily="34" charset="0"/>
                  <a:ea typeface="思源黑体 CN Bold" panose="020B0800000000000000" pitchFamily="34" charset="-122"/>
                </a:endParaRPr>
              </a:p>
            </p:txBody>
          </p:sp>
        </p:grpSp>
      </p:grpSp>
      <p:grpSp>
        <p:nvGrpSpPr>
          <p:cNvPr id="29" name="组合 28"/>
          <p:cNvGrpSpPr/>
          <p:nvPr/>
        </p:nvGrpSpPr>
        <p:grpSpPr>
          <a:xfrm>
            <a:off x="8298254" y="2045313"/>
            <a:ext cx="2754385" cy="2055436"/>
            <a:chOff x="8052904" y="2045313"/>
            <a:chExt cx="2754385" cy="2055436"/>
          </a:xfrm>
        </p:grpSpPr>
        <p:sp>
          <p:nvSpPr>
            <p:cNvPr id="30" name="椭圆 3"/>
            <p:cNvSpPr/>
            <p:nvPr/>
          </p:nvSpPr>
          <p:spPr>
            <a:xfrm>
              <a:off x="8052904" y="3338982"/>
              <a:ext cx="2754385" cy="761767"/>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tx1">
                <a:lumMod val="75000"/>
                <a:lumOff val="25000"/>
              </a:schemeClr>
            </a:solidFill>
            <a:ln w="25400" cap="flat" cmpd="sng" algn="ctr">
              <a:noFill/>
              <a:prstDash val="solid"/>
            </a:ln>
            <a:effectLst/>
          </p:spPr>
          <p:txBody>
            <a:bodyPr lIns="0" tIns="240000" rIns="0" bIns="0" rtlCol="0" anchor="ctr"/>
            <a:lstStyle/>
            <a:p>
              <a:pPr algn="ctr"/>
              <a:endParaRPr lang="zh-CN" altLang="en-US" sz="2665" kern="0" dirty="0">
                <a:solidFill>
                  <a:sysClr val="window" lastClr="FFFFFF"/>
                </a:solidFill>
                <a:latin typeface="思源黑体 CN Bold" panose="020B0800000000000000" pitchFamily="34" charset="-122"/>
                <a:ea typeface="思源黑体 CN Bold" panose="020B0800000000000000" pitchFamily="34" charset="-122"/>
              </a:endParaRPr>
            </a:p>
          </p:txBody>
        </p:sp>
        <p:sp>
          <p:nvSpPr>
            <p:cNvPr id="31" name="Text Placeholder 2"/>
            <p:cNvSpPr txBox="1"/>
            <p:nvPr/>
          </p:nvSpPr>
          <p:spPr>
            <a:xfrm>
              <a:off x="8991868" y="3641538"/>
              <a:ext cx="875781" cy="30706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prstClr val="white"/>
                  </a:solidFill>
                  <a:latin typeface="思源黑体 CN Bold" panose="020B0800000000000000" pitchFamily="34" charset="-122"/>
                  <a:ea typeface="思源黑体 CN Bold" panose="020B0800000000000000" pitchFamily="34" charset="-122"/>
                </a:rPr>
                <a:t>关键词</a:t>
              </a:r>
              <a:endParaRPr lang="en-US" altLang="zh-CN" sz="2000" dirty="0">
                <a:solidFill>
                  <a:prstClr val="white"/>
                </a:solidFill>
                <a:latin typeface="Bebas Neue" panose="020B0606020202050201" pitchFamily="34" charset="0"/>
                <a:ea typeface="思源黑体 CN Bold" panose="020B0800000000000000" pitchFamily="34" charset="-122"/>
              </a:endParaRPr>
            </a:p>
          </p:txBody>
        </p:sp>
        <p:sp>
          <p:nvSpPr>
            <p:cNvPr id="32" name="Text Placeholder 2"/>
            <p:cNvSpPr txBox="1"/>
            <p:nvPr/>
          </p:nvSpPr>
          <p:spPr>
            <a:xfrm>
              <a:off x="8482511" y="2045313"/>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添加标题文本</a:t>
              </a:r>
              <a:endParaRPr lang="en-US" altLang="zh-CN" sz="2400" dirty="0">
                <a:solidFill>
                  <a:schemeClr val="tx1">
                    <a:lumMod val="75000"/>
                    <a:lumOff val="25000"/>
                  </a:schemeClr>
                </a:solidFill>
                <a:latin typeface="Bebas Neue" panose="020B0606020202050201" pitchFamily="34" charset="0"/>
                <a:ea typeface="思源黑体 CN Bold" panose="020B0800000000000000" pitchFamily="34" charset="-122"/>
              </a:endParaRPr>
            </a:p>
          </p:txBody>
        </p:sp>
        <p:sp>
          <p:nvSpPr>
            <p:cNvPr id="33" name="TextBox 37"/>
            <p:cNvSpPr txBox="1"/>
            <p:nvPr/>
          </p:nvSpPr>
          <p:spPr>
            <a:xfrm>
              <a:off x="8298254" y="2395557"/>
              <a:ext cx="2267731" cy="525272"/>
            </a:xfrm>
            <a:prstGeom prst="rect">
              <a:avLst/>
            </a:prstGeom>
            <a:noFill/>
          </p:spPr>
          <p:txBody>
            <a:bodyPr wrap="square" lIns="0" tIns="0" rIns="0" bIns="0" rtlCol="0">
              <a:spAutoFit/>
            </a:bodyPr>
            <a:lstStyle/>
            <a:p>
              <a:pPr algn="ctr">
                <a:lnSpc>
                  <a:spcPct val="150000"/>
                </a:lnSpc>
              </a:pPr>
              <a:r>
                <a:rPr lang="zh-CN" alt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rPr>
                <a:t>单击此处编辑内容，建议您在展示时采用微软雅黑字体</a:t>
              </a:r>
              <a:endParaRPr lang="en-US" sz="1200" dirty="0">
                <a:solidFill>
                  <a:srgbClr val="262626"/>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34" name="Text Placeholder 2"/>
            <p:cNvSpPr txBox="1"/>
            <p:nvPr/>
          </p:nvSpPr>
          <p:spPr>
            <a:xfrm>
              <a:off x="8523225" y="3033535"/>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olidFill>
                    <a:srgbClr val="262626"/>
                  </a:solidFill>
                  <a:latin typeface="思源黑体 CN Bold" panose="020B0800000000000000" pitchFamily="34" charset="-122"/>
                  <a:ea typeface="思源黑体 CN Bold" panose="020B0800000000000000" pitchFamily="34" charset="-122"/>
                </a:rPr>
                <a:t>04</a:t>
              </a:r>
              <a:endParaRPr lang="en-US" altLang="zh-CN" sz="3200" dirty="0">
                <a:solidFill>
                  <a:srgbClr val="262626"/>
                </a:solidFill>
                <a:latin typeface="Bebas Neue" panose="020B0606020202050201" pitchFamily="34" charset="0"/>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
    <a:dk1>
      <a:srgbClr val="000000"/>
    </a:dk1>
    <a:lt1>
      <a:sysClr val="window" lastClr="FFFFFF"/>
    </a:lt1>
    <a:dk2>
      <a:srgbClr val="44546A"/>
    </a:dk2>
    <a:lt2>
      <a:srgbClr val="E7E6E6"/>
    </a:lt2>
    <a:accent1>
      <a:srgbClr val="FA3C01"/>
    </a:accent1>
    <a:accent2>
      <a:srgbClr val="FA7A0E"/>
    </a:accent2>
    <a:accent3>
      <a:srgbClr val="FFA500"/>
    </a:accent3>
    <a:accent4>
      <a:srgbClr val="FFD20E"/>
    </a:accent4>
    <a:accent5>
      <a:srgbClr val="000000"/>
    </a:accent5>
    <a:accent6>
      <a:srgbClr val="FFFFFF"/>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宽屏</PresentationFormat>
  <Paragraphs>234</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Bebas Neue</vt:lpstr>
      <vt:lpstr>Fira Sans SemiBold Italic</vt:lpstr>
      <vt:lpstr>Helvetica Light</vt:lpstr>
      <vt:lpstr>阿里巴巴普惠体 R</vt:lpstr>
      <vt:lpstr>胡晓波男神体</vt:lpstr>
      <vt:lpstr>思源黑体 CN Bold</vt:lpstr>
      <vt:lpstr>思源黑体 CN Light</vt:lpstr>
      <vt:lpstr>Arial</vt:lpstr>
      <vt:lpstr>Calibri</vt:lpstr>
      <vt:lpstr>Verdana</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2020-03-16T01:25:00Z</dcterms:created>
  <dcterms:modified xsi:type="dcterms:W3CDTF">2021-01-05T13:57:05Z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