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6" r:id="rId2"/>
    <p:sldId id="257" r:id="rId3"/>
    <p:sldId id="261" r:id="rId4"/>
    <p:sldId id="258" r:id="rId5"/>
    <p:sldId id="270" r:id="rId6"/>
    <p:sldId id="271" r:id="rId7"/>
    <p:sldId id="263" r:id="rId8"/>
    <p:sldId id="259" r:id="rId9"/>
    <p:sldId id="269" r:id="rId10"/>
    <p:sldId id="272" r:id="rId11"/>
    <p:sldId id="264" r:id="rId12"/>
    <p:sldId id="260" r:id="rId13"/>
    <p:sldId id="268" r:id="rId14"/>
    <p:sldId id="265" r:id="rId15"/>
    <p:sldId id="262" r:id="rId16"/>
    <p:sldId id="267" r:id="rId17"/>
    <p:sldId id="287" r:id="rId18"/>
    <p:sldId id="266"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64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433"/>
    <a:srgbClr val="E432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4660"/>
  </p:normalViewPr>
  <p:slideViewPr>
    <p:cSldViewPr snapToGrid="0">
      <p:cViewPr varScale="1">
        <p:scale>
          <a:sx n="108" d="100"/>
          <a:sy n="108" d="100"/>
        </p:scale>
        <p:origin x="870" y="132"/>
      </p:cViewPr>
      <p:guideLst>
        <p:guide orient="horz" pos="2160"/>
        <p:guide pos="3840"/>
        <p:guide pos="642"/>
      </p:guideLst>
    </p:cSldViewPr>
  </p:slideViewPr>
  <p:notesTextViewPr>
    <p:cViewPr>
      <p:scale>
        <a:sx n="1" d="1"/>
        <a:sy n="1" d="1"/>
      </p:scale>
      <p:origin x="0" y="0"/>
    </p:cViewPr>
  </p:notesTextViewPr>
  <p:notesViewPr>
    <p:cSldViewPr snapToGrid="0">
      <p:cViewPr varScale="1">
        <p:scale>
          <a:sx n="87" d="100"/>
          <a:sy n="87" d="100"/>
        </p:scale>
        <p:origin x="38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9D9A61-20D2-4CF7-B678-99BF024ABC04}"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0093E3-9075-4617-AF7C-AC700958E937}"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R" panose="00020600040101010101" pitchFamily="18" charset="-122"/>
                <a:ea typeface="阿里巴巴普惠体 R" panose="00020600040101010101" pitchFamily="18" charset="-122"/>
              </a:defRPr>
            </a:lvl1pPr>
          </a:lstStyle>
          <a:p>
            <a:fld id="{AD74F602-0E4C-4404-9A55-D3F269B68525}" type="datetimeFigureOut">
              <a:rPr lang="zh-CN" altLang="en-US" smtClean="0"/>
              <a:t>2021/1/5</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R" panose="00020600040101010101" pitchFamily="18" charset="-122"/>
                <a:ea typeface="阿里巴巴普惠体 R" panose="00020600040101010101" pitchFamily="18" charset="-122"/>
              </a:defRPr>
            </a:lvl1pPr>
          </a:lstStyle>
          <a:p>
            <a:fld id="{081B6DE8-7F37-4FC8-8723-2D0674A95900}"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1pPr>
    <a:lvl2pPr marL="4572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2pPr>
    <a:lvl3pPr marL="9144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3pPr>
    <a:lvl4pPr marL="13716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4pPr>
    <a:lvl5pPr marL="1828800" algn="l" defTabSz="914400" rtl="0" eaLnBrk="1" latinLnBrk="0" hangingPunct="1">
      <a:defRPr sz="1200" kern="1200">
        <a:solidFill>
          <a:schemeClr val="tx1"/>
        </a:solidFill>
        <a:latin typeface="阿里巴巴普惠体 R" panose="00020600040101010101" pitchFamily="18" charset="-122"/>
        <a:ea typeface="阿里巴巴普惠体 R"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17</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7E809E6-E65D-4842-9639-39FC21DA093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79B91CF-BE6C-464F-8F31-E49FAE5C702D}" type="slidenum">
              <a:rPr lang="zh-CN" altLang="en-US" smtClean="0"/>
              <a:t>‹#›</a:t>
            </a:fld>
            <a:endParaRPr lang="zh-CN" alt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67E809E6-E65D-4842-9639-39FC21DA0937}" type="datetimeFigureOut">
              <a:rPr lang="zh-CN" altLang="en-US" smtClean="0"/>
              <a:t>2021/1/5</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879B91CF-BE6C-464F-8F31-E49FAE5C702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slow"/>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pitchFamily="18" charset="-122"/>
          <a:ea typeface="阿里巴巴普惠体 R"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R" panose="00020600040101010101" pitchFamily="18" charset="-122"/>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R" panose="00020600040101010101" pitchFamily="18" charset="-122"/>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pitchFamily="18" charset="-122"/>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6940549" y="0"/>
            <a:ext cx="4616746" cy="6858000"/>
            <a:chOff x="6693807" y="0"/>
            <a:chExt cx="4616746" cy="6858000"/>
          </a:xfrm>
        </p:grpSpPr>
        <p:sp>
          <p:nvSpPr>
            <p:cNvPr id="6" name="矩形: 圆角 5"/>
            <p:cNvSpPr/>
            <p:nvPr/>
          </p:nvSpPr>
          <p:spPr>
            <a:xfrm>
              <a:off x="6693807" y="1274536"/>
              <a:ext cx="1304925" cy="4326164"/>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11" name="图片 10"/>
            <p:cNvPicPr>
              <a:picLocks noChangeAspect="1"/>
            </p:cNvPicPr>
            <p:nvPr/>
          </p:nvPicPr>
          <p:blipFill rotWithShape="1">
            <a:blip r:embed="rId2" cstate="print">
              <a:extLst>
                <a:ext uri="{28A0092B-C50C-407E-A947-70E740481C1C}">
                  <a14:useLocalDpi xmlns:a14="http://schemas.microsoft.com/office/drawing/2010/main" val="0"/>
                </a:ext>
              </a:extLst>
            </a:blip>
            <a:srcRect l="9766" r="6582"/>
            <a:stretch>
              <a:fillRect/>
            </a:stretch>
          </p:blipFill>
          <p:spPr>
            <a:xfrm>
              <a:off x="7082973" y="0"/>
              <a:ext cx="4227580" cy="6858000"/>
            </a:xfrm>
            <a:prstGeom prst="rect">
              <a:avLst/>
            </a:prstGeom>
            <a:ln>
              <a:solidFill>
                <a:srgbClr val="343433"/>
              </a:solidFill>
            </a:ln>
          </p:spPr>
        </p:pic>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7" name="组合 6"/>
          <p:cNvGrpSpPr/>
          <p:nvPr/>
        </p:nvGrpSpPr>
        <p:grpSpPr>
          <a:xfrm>
            <a:off x="1019175" y="-631350"/>
            <a:ext cx="1152525" cy="1729921"/>
            <a:chOff x="1047750" y="-133350"/>
            <a:chExt cx="1304925" cy="1729921"/>
          </a:xfrm>
        </p:grpSpPr>
        <p:sp>
          <p:nvSpPr>
            <p:cNvPr id="2" name="矩形: 圆角 1"/>
            <p:cNvSpPr/>
            <p:nvPr/>
          </p:nvSpPr>
          <p:spPr>
            <a:xfrm>
              <a:off x="1047750" y="-133350"/>
              <a:ext cx="1304925" cy="1729921"/>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阿里巴巴普惠体 R" panose="00020600040101010101" pitchFamily="18" charset="-122"/>
                <a:ea typeface="阿里巴巴普惠体 R" panose="00020600040101010101" pitchFamily="18" charset="-122"/>
              </a:endParaRPr>
            </a:p>
          </p:txBody>
        </p:sp>
        <p:sp>
          <p:nvSpPr>
            <p:cNvPr id="5" name="文本框 4"/>
            <p:cNvSpPr txBox="1"/>
            <p:nvPr/>
          </p:nvSpPr>
          <p:spPr>
            <a:xfrm>
              <a:off x="1141412" y="863410"/>
              <a:ext cx="1117600" cy="646331"/>
            </a:xfrm>
            <a:prstGeom prst="rect">
              <a:avLst/>
            </a:prstGeom>
            <a:noFill/>
          </p:spPr>
          <p:txBody>
            <a:bodyPr wrap="square" rtlCol="0">
              <a:spAutoFit/>
            </a:bodyPr>
            <a:lstStyle/>
            <a:p>
              <a:pPr algn="ctr"/>
              <a:r>
                <a:rPr lang="en-US" altLang="zh-CN" dirty="0">
                  <a:solidFill>
                    <a:schemeClr val="bg1"/>
                  </a:solidFill>
                  <a:latin typeface="站酷小薇LOGO体" panose="02010600010101010101" pitchFamily="2" charset="-122"/>
                  <a:ea typeface="站酷小薇LOGO体" panose="02010600010101010101" pitchFamily="2" charset="-122"/>
                </a:rPr>
                <a:t>YOUR</a:t>
              </a:r>
            </a:p>
            <a:p>
              <a:pPr algn="ctr"/>
              <a:r>
                <a:rPr lang="en-US" altLang="zh-CN" dirty="0">
                  <a:solidFill>
                    <a:schemeClr val="bg1"/>
                  </a:solidFill>
                  <a:latin typeface="站酷小薇LOGO体" panose="02010600010101010101" pitchFamily="2" charset="-122"/>
                  <a:ea typeface="站酷小薇LOGO体" panose="02010600010101010101" pitchFamily="2" charset="-122"/>
                </a:rPr>
                <a:t>LOGO </a:t>
              </a:r>
              <a:endParaRPr lang="zh-CN" altLang="en-US" dirty="0">
                <a:solidFill>
                  <a:schemeClr val="bg1"/>
                </a:solidFill>
                <a:latin typeface="站酷小薇LOGO体" panose="02010600010101010101" pitchFamily="2" charset="-122"/>
                <a:ea typeface="站酷小薇LOGO体" panose="02010600010101010101" pitchFamily="2" charset="-122"/>
              </a:endParaRPr>
            </a:p>
          </p:txBody>
        </p:sp>
      </p:grpSp>
      <p:sp>
        <p:nvSpPr>
          <p:cNvPr id="13" name="文本框 12"/>
          <p:cNvSpPr txBox="1"/>
          <p:nvPr/>
        </p:nvSpPr>
        <p:spPr>
          <a:xfrm>
            <a:off x="881448" y="1788269"/>
            <a:ext cx="3861841" cy="1200329"/>
          </a:xfrm>
          <a:prstGeom prst="rect">
            <a:avLst/>
          </a:prstGeom>
          <a:noFill/>
        </p:spPr>
        <p:txBody>
          <a:bodyPr wrap="square" rtlCol="0">
            <a:spAutoFit/>
          </a:bodyPr>
          <a:lstStyle/>
          <a:p>
            <a:r>
              <a:rPr lang="zh-CN" altLang="en-US" sz="7200" dirty="0">
                <a:gradFill flip="none" rotWithShape="1">
                  <a:gsLst>
                    <a:gs pos="100000">
                      <a:srgbClr val="BC0221"/>
                    </a:gs>
                    <a:gs pos="0">
                      <a:srgbClr val="F0002D"/>
                    </a:gs>
                  </a:gsLst>
                  <a:lin ang="2700000" scaled="1"/>
                  <a:tileRect/>
                </a:gradFill>
                <a:latin typeface="站酷庆科黄油体" panose="02000803000000020004" pitchFamily="2" charset="-122"/>
                <a:ea typeface="站酷庆科黄油体" panose="02000803000000020004" pitchFamily="2" charset="-122"/>
              </a:rPr>
              <a:t>时间管理</a:t>
            </a:r>
          </a:p>
        </p:txBody>
      </p:sp>
      <p:grpSp>
        <p:nvGrpSpPr>
          <p:cNvPr id="45" name="组合 44"/>
          <p:cNvGrpSpPr/>
          <p:nvPr/>
        </p:nvGrpSpPr>
        <p:grpSpPr>
          <a:xfrm>
            <a:off x="896869" y="2758170"/>
            <a:ext cx="5732531" cy="1889809"/>
            <a:chOff x="896869" y="2758170"/>
            <a:chExt cx="5732531" cy="1889809"/>
          </a:xfrm>
        </p:grpSpPr>
        <p:sp>
          <p:nvSpPr>
            <p:cNvPr id="16" name="文本框 15"/>
            <p:cNvSpPr txBox="1"/>
            <p:nvPr/>
          </p:nvSpPr>
          <p:spPr>
            <a:xfrm>
              <a:off x="934697" y="4386369"/>
              <a:ext cx="5184001" cy="261610"/>
            </a:xfrm>
            <a:prstGeom prst="rect">
              <a:avLst/>
            </a:prstGeom>
            <a:noFill/>
          </p:spPr>
          <p:txBody>
            <a:bodyPr wrap="square" rtlCol="0">
              <a:spAutoFit/>
            </a:bodyPr>
            <a:lstStyle/>
            <a:p>
              <a:pPr algn="dist"/>
              <a:r>
                <a:rPr lang="en-US" altLang="zh-CN" sz="1100" dirty="0">
                  <a:solidFill>
                    <a:schemeClr val="tx1">
                      <a:lumMod val="85000"/>
                      <a:lumOff val="15000"/>
                    </a:schemeClr>
                  </a:solidFill>
                  <a:latin typeface="站酷庆科黄油体" panose="02000803000000020004" pitchFamily="2" charset="-122"/>
                  <a:ea typeface="站酷庆科黄油体" panose="02000803000000020004" pitchFamily="2" charset="-122"/>
                </a:rPr>
                <a:t>FOUR TIPS FOR EFFICIENT TIME MANAGEMENT</a:t>
              </a:r>
              <a:endParaRPr lang="zh-CN" altLang="en-US" sz="1100" dirty="0">
                <a:solidFill>
                  <a:schemeClr val="tx1">
                    <a:lumMod val="85000"/>
                    <a:lumOff val="15000"/>
                  </a:schemeClr>
                </a:solidFill>
                <a:latin typeface="站酷庆科黄油体" panose="02000803000000020004" pitchFamily="2" charset="-122"/>
                <a:ea typeface="站酷庆科黄油体" panose="02000803000000020004" pitchFamily="2" charset="-122"/>
              </a:endParaRPr>
            </a:p>
          </p:txBody>
        </p:sp>
        <p:grpSp>
          <p:nvGrpSpPr>
            <p:cNvPr id="10" name="组合 9"/>
            <p:cNvGrpSpPr/>
            <p:nvPr/>
          </p:nvGrpSpPr>
          <p:grpSpPr>
            <a:xfrm>
              <a:off x="896869" y="2758170"/>
              <a:ext cx="5732531" cy="1449243"/>
              <a:chOff x="896869" y="2758170"/>
              <a:chExt cx="5732531" cy="1449243"/>
            </a:xfrm>
          </p:grpSpPr>
          <p:sp>
            <p:nvSpPr>
              <p:cNvPr id="15" name="文本框 14"/>
              <p:cNvSpPr txBox="1"/>
              <p:nvPr/>
            </p:nvSpPr>
            <p:spPr>
              <a:xfrm>
                <a:off x="896869" y="2758170"/>
                <a:ext cx="5732531" cy="1323439"/>
              </a:xfrm>
              <a:prstGeom prst="rect">
                <a:avLst/>
              </a:prstGeom>
              <a:noFill/>
            </p:spPr>
            <p:txBody>
              <a:bodyPr wrap="square" rtlCol="0">
                <a:spAutoFit/>
              </a:bodyPr>
              <a:lstStyle/>
              <a:p>
                <a:r>
                  <a:rPr lang="zh-CN" altLang="en-US" sz="6000" dirty="0">
                    <a:solidFill>
                      <a:schemeClr val="tx1">
                        <a:lumMod val="75000"/>
                        <a:lumOff val="25000"/>
                      </a:schemeClr>
                    </a:solidFill>
                    <a:latin typeface="站酷庆科黄油体" panose="02000803000000020004" pitchFamily="2" charset="-122"/>
                    <a:ea typeface="站酷庆科黄油体" panose="02000803000000020004" pitchFamily="2" charset="-122"/>
                  </a:rPr>
                  <a:t>高效工作</a:t>
                </a:r>
                <a:r>
                  <a:rPr lang="en-US" altLang="zh-CN" sz="8000" dirty="0">
                    <a:solidFill>
                      <a:srgbClr val="E6012B"/>
                    </a:solidFill>
                    <a:latin typeface="站酷庆科黄油体" panose="02000803000000020004" pitchFamily="2" charset="-122"/>
                    <a:ea typeface="站酷庆科黄油体" panose="02000803000000020004" pitchFamily="2" charset="-122"/>
                  </a:rPr>
                  <a:t>4</a:t>
                </a:r>
                <a:r>
                  <a:rPr lang="zh-CN" altLang="en-US" sz="6000" dirty="0">
                    <a:solidFill>
                      <a:schemeClr val="tx1">
                        <a:lumMod val="75000"/>
                        <a:lumOff val="25000"/>
                      </a:schemeClr>
                    </a:solidFill>
                    <a:latin typeface="站酷庆科黄油体" panose="02000803000000020004" pitchFamily="2" charset="-122"/>
                    <a:ea typeface="站酷庆科黄油体" panose="02000803000000020004" pitchFamily="2" charset="-122"/>
                  </a:rPr>
                  <a:t>个小技巧</a:t>
                </a:r>
              </a:p>
            </p:txBody>
          </p:sp>
          <p:sp>
            <p:nvSpPr>
              <p:cNvPr id="17" name="矩形: 圆角 16"/>
              <p:cNvSpPr/>
              <p:nvPr/>
            </p:nvSpPr>
            <p:spPr>
              <a:xfrm rot="10800000" flipH="1" flipV="1">
                <a:off x="1020003" y="4171413"/>
                <a:ext cx="5184000" cy="36000"/>
              </a:xfrm>
              <a:prstGeom prst="roundRect">
                <a:avLst>
                  <a:gd name="adj" fmla="val 50000"/>
                </a:avLst>
              </a:prstGeom>
              <a:gradFill flip="none" rotWithShape="1">
                <a:gsLst>
                  <a:gs pos="100000">
                    <a:srgbClr val="BC0221"/>
                  </a:gs>
                  <a:gs pos="0">
                    <a:srgbClr val="F0002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latin typeface="站酷庆科黄油体" panose="02000803000000020004" pitchFamily="2" charset="-122"/>
                  <a:ea typeface="站酷庆科黄油体" panose="02000803000000020004" pitchFamily="2" charset="-122"/>
                </a:endParaRPr>
              </a:p>
            </p:txBody>
          </p:sp>
        </p:grpSp>
      </p:grpSp>
      <p:grpSp>
        <p:nvGrpSpPr>
          <p:cNvPr id="12" name="组合 11"/>
          <p:cNvGrpSpPr/>
          <p:nvPr/>
        </p:nvGrpSpPr>
        <p:grpSpPr>
          <a:xfrm>
            <a:off x="1018050" y="5120649"/>
            <a:ext cx="3372317" cy="1211275"/>
            <a:chOff x="1018050" y="5120649"/>
            <a:chExt cx="3372317" cy="1211275"/>
          </a:xfrm>
        </p:grpSpPr>
        <p:sp>
          <p:nvSpPr>
            <p:cNvPr id="21" name="矩形 20"/>
            <p:cNvSpPr/>
            <p:nvPr/>
          </p:nvSpPr>
          <p:spPr>
            <a:xfrm>
              <a:off x="1018050" y="5120649"/>
              <a:ext cx="1342981" cy="523220"/>
            </a:xfrm>
            <a:prstGeom prst="rect">
              <a:avLst/>
            </a:prstGeom>
            <a:ln w="6350">
              <a:solidFill>
                <a:schemeClr val="tx1">
                  <a:lumMod val="95000"/>
                  <a:lumOff val="5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a:solidFill>
                    <a:schemeClr val="tx1">
                      <a:lumMod val="95000"/>
                      <a:lumOff val="5000"/>
                    </a:schemeClr>
                  </a:solidFill>
                  <a:latin typeface="站酷庆科黄油体" panose="02000803000000020004" pitchFamily="2" charset="-122"/>
                  <a:ea typeface="站酷庆科黄油体" panose="02000803000000020004" pitchFamily="2" charset="-122"/>
                </a:rPr>
                <a:t>主讲人：</a:t>
              </a:r>
              <a:r>
                <a:rPr lang="en-US" altLang="zh-CN" sz="1400">
                  <a:solidFill>
                    <a:schemeClr val="tx1">
                      <a:lumMod val="95000"/>
                      <a:lumOff val="5000"/>
                    </a:schemeClr>
                  </a:solidFill>
                  <a:latin typeface="站酷庆科黄油体" panose="02000803000000020004" pitchFamily="2" charset="-122"/>
                  <a:ea typeface="站酷庆科黄油体" panose="02000803000000020004" pitchFamily="2" charset="-122"/>
                </a:rPr>
                <a:t>xiazaii</a:t>
              </a:r>
              <a:endParaRPr kumimoji="0" lang="zh-CN" altLang="en-US" sz="1400" i="0" u="none" strike="noStrike" kern="1200" cap="none" normalizeH="0" baseline="0" noProof="0" dirty="0">
                <a:ln>
                  <a:noFill/>
                </a:ln>
                <a:solidFill>
                  <a:schemeClr val="tx1">
                    <a:lumMod val="95000"/>
                    <a:lumOff val="5000"/>
                  </a:schemeClr>
                </a:solidFill>
                <a:effectLst/>
                <a:uLnTx/>
                <a:uFillTx/>
                <a:latin typeface="站酷庆科黄油体" panose="02000803000000020004" pitchFamily="2" charset="-122"/>
                <a:ea typeface="站酷庆科黄油体" panose="02000803000000020004" pitchFamily="2" charset="-122"/>
              </a:endParaRPr>
            </a:p>
          </p:txBody>
        </p:sp>
        <p:sp>
          <p:nvSpPr>
            <p:cNvPr id="22" name="文本框 21"/>
            <p:cNvSpPr txBox="1"/>
            <p:nvPr/>
          </p:nvSpPr>
          <p:spPr>
            <a:xfrm>
              <a:off x="2684120" y="5120649"/>
              <a:ext cx="1706247" cy="307777"/>
            </a:xfrm>
            <a:prstGeom prst="rect">
              <a:avLst/>
            </a:prstGeom>
            <a:noFill/>
            <a:ln w="6350">
              <a:solidFill>
                <a:schemeClr val="tx1">
                  <a:lumMod val="95000"/>
                  <a:lumOff val="5000"/>
                </a:schemeClr>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kumimoji="0" lang="zh-CN" altLang="en-US" sz="1400" i="0" u="none" strike="noStrike" kern="1200" cap="none" normalizeH="0" baseline="0" noProof="0" dirty="0">
                  <a:ln>
                    <a:noFill/>
                  </a:ln>
                  <a:solidFill>
                    <a:schemeClr val="tx1">
                      <a:lumMod val="95000"/>
                      <a:lumOff val="5000"/>
                    </a:schemeClr>
                  </a:solidFill>
                  <a:effectLst/>
                  <a:uLnTx/>
                  <a:uFillTx/>
                  <a:latin typeface="站酷庆科黄油体" panose="02000803000000020004" pitchFamily="2" charset="-122"/>
                  <a:ea typeface="站酷庆科黄油体" panose="02000803000000020004" pitchFamily="2" charset="-122"/>
                </a:rPr>
                <a:t>演讲时间：</a:t>
              </a:r>
              <a:r>
                <a:rPr kumimoji="0" lang="en-US" altLang="zh-CN" sz="1400" i="0" u="none" strike="noStrike" kern="1200" cap="none" normalizeH="0" baseline="0" noProof="0" dirty="0">
                  <a:ln>
                    <a:noFill/>
                  </a:ln>
                  <a:solidFill>
                    <a:schemeClr val="tx1">
                      <a:lumMod val="95000"/>
                      <a:lumOff val="5000"/>
                    </a:schemeClr>
                  </a:solidFill>
                  <a:effectLst/>
                  <a:uLnTx/>
                  <a:uFillTx/>
                  <a:latin typeface="站酷庆科黄油体" panose="02000803000000020004" pitchFamily="2" charset="-122"/>
                  <a:ea typeface="站酷庆科黄油体" panose="02000803000000020004" pitchFamily="2" charset="-122"/>
                </a:rPr>
                <a:t>20XX</a:t>
              </a:r>
              <a:endParaRPr kumimoji="0" lang="zh-CN" altLang="en-US" sz="1400" i="0" u="none" strike="noStrike" kern="1200" cap="none" normalizeH="0" baseline="0" noProof="0" dirty="0">
                <a:ln>
                  <a:noFill/>
                </a:ln>
                <a:solidFill>
                  <a:schemeClr val="tx1">
                    <a:lumMod val="95000"/>
                    <a:lumOff val="5000"/>
                  </a:schemeClr>
                </a:solidFill>
                <a:effectLst/>
                <a:uLnTx/>
                <a:uFillTx/>
                <a:latin typeface="站酷庆科黄油体" panose="02000803000000020004" pitchFamily="2" charset="-122"/>
                <a:ea typeface="站酷庆科黄油体" panose="02000803000000020004" pitchFamily="2" charset="-122"/>
              </a:endParaRPr>
            </a:p>
          </p:txBody>
        </p:sp>
        <p:sp>
          <p:nvSpPr>
            <p:cNvPr id="24" name="矩形: 圆角 23"/>
            <p:cNvSpPr/>
            <p:nvPr/>
          </p:nvSpPr>
          <p:spPr>
            <a:xfrm rot="10800000" flipV="1">
              <a:off x="1018517" y="6295924"/>
              <a:ext cx="426902" cy="36000"/>
            </a:xfrm>
            <a:prstGeom prst="roundRect">
              <a:avLst>
                <a:gd name="adj" fmla="val 50000"/>
              </a:avLst>
            </a:prstGeom>
            <a:gradFill flip="none" rotWithShape="1">
              <a:gsLst>
                <a:gs pos="100000">
                  <a:srgbClr val="BC0221"/>
                </a:gs>
                <a:gs pos="0">
                  <a:srgbClr val="F0002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latin typeface="站酷庆科黄油体" panose="02000803000000020004" pitchFamily="2" charset="-122"/>
                <a:ea typeface="站酷庆科黄油体" panose="02000803000000020004"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anim calcmode="lin" valueType="num">
                                      <p:cBhvr>
                                        <p:cTn id="14" dur="500" fill="hold"/>
                                        <p:tgtEl>
                                          <p:spTgt spid="45"/>
                                        </p:tgtEl>
                                        <p:attrNameLst>
                                          <p:attrName>ppt_x</p:attrName>
                                        </p:attrNameLst>
                                      </p:cBhvr>
                                      <p:tavLst>
                                        <p:tav tm="0">
                                          <p:val>
                                            <p:strVal val="#ppt_x"/>
                                          </p:val>
                                        </p:tav>
                                        <p:tav tm="100000">
                                          <p:val>
                                            <p:strVal val="#ppt_x"/>
                                          </p:val>
                                        </p:tav>
                                      </p:tavLst>
                                    </p:anim>
                                    <p:anim calcmode="lin" valueType="num">
                                      <p:cBhvr>
                                        <p:cTn id="15" dur="500" fill="hold"/>
                                        <p:tgtEl>
                                          <p:spTgt spid="4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anim calcmode="lin" valueType="num">
                                      <p:cBhvr>
                                        <p:cTn id="20" dur="500" fill="hold"/>
                                        <p:tgtEl>
                                          <p:spTgt spid="12"/>
                                        </p:tgtEl>
                                        <p:attrNameLst>
                                          <p:attrName>ppt_x</p:attrName>
                                        </p:attrNameLst>
                                      </p:cBhvr>
                                      <p:tavLst>
                                        <p:tav tm="0">
                                          <p:val>
                                            <p:strVal val="#ppt_x"/>
                                          </p:val>
                                        </p:tav>
                                        <p:tav tm="100000">
                                          <p:val>
                                            <p:strVal val="#ppt_x"/>
                                          </p:val>
                                        </p:tav>
                                      </p:tavLst>
                                    </p:anim>
                                    <p:anim calcmode="lin" valueType="num">
                                      <p:cBhvr>
                                        <p:cTn id="21" dur="5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anim calcmode="lin" valueType="num">
                                      <p:cBhvr>
                                        <p:cTn id="26" dur="500" fill="hold"/>
                                        <p:tgtEl>
                                          <p:spTgt spid="7"/>
                                        </p:tgtEl>
                                        <p:attrNameLst>
                                          <p:attrName>ppt_x</p:attrName>
                                        </p:attrNameLst>
                                      </p:cBhvr>
                                      <p:tavLst>
                                        <p:tav tm="0">
                                          <p:val>
                                            <p:strVal val="#ppt_x"/>
                                          </p:val>
                                        </p:tav>
                                        <p:tav tm="100000">
                                          <p:val>
                                            <p:strVal val="#ppt_x"/>
                                          </p:val>
                                        </p:tav>
                                      </p:tavLst>
                                    </p:anim>
                                    <p:anim calcmode="lin" valueType="num">
                                      <p:cBhvr>
                                        <p:cTn id="27"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0501" cy="523220"/>
            <a:chOff x="6548823" y="2977567"/>
            <a:chExt cx="4370501" cy="523220"/>
          </a:xfrm>
        </p:grpSpPr>
        <p:sp>
          <p:nvSpPr>
            <p:cNvPr id="5" name="矩形 4"/>
            <p:cNvSpPr/>
            <p:nvPr/>
          </p:nvSpPr>
          <p:spPr>
            <a:xfrm>
              <a:off x="6548823" y="3045573"/>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563131" y="3052712"/>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02</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2977567"/>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要事为先</a:t>
              </a:r>
            </a:p>
          </p:txBody>
        </p:sp>
        <p:sp>
          <p:nvSpPr>
            <p:cNvPr id="8" name="文本框 7"/>
            <p:cNvSpPr txBox="1"/>
            <p:nvPr/>
          </p:nvSpPr>
          <p:spPr>
            <a:xfrm>
              <a:off x="9128927" y="3166702"/>
              <a:ext cx="1790397" cy="253916"/>
            </a:xfrm>
            <a:prstGeom prst="rect">
              <a:avLst/>
            </a:prstGeom>
            <a:noFill/>
          </p:spPr>
          <p:txBody>
            <a:bodyPr wrap="square" rtlCol="0">
              <a:spAutoFit/>
            </a:bodyPr>
            <a:lstStyle/>
            <a:p>
              <a:r>
                <a:rPr lang="en-US" altLang="zh-CN" sz="1000" i="1" dirty="0">
                  <a:solidFill>
                    <a:schemeClr val="bg1">
                      <a:lumMod val="65000"/>
                    </a:schemeClr>
                  </a:solidFill>
                  <a:latin typeface="站酷庆科黄油体" panose="02000803000000020004" pitchFamily="2" charset="-122"/>
                  <a:ea typeface="站酷庆科黄油体" panose="02000803000000020004" pitchFamily="2" charset="-122"/>
                </a:rPr>
                <a:t>THE MAIN THING IS FIRST</a:t>
              </a:r>
            </a:p>
          </p:txBody>
        </p:sp>
      </p:grpSp>
      <p:grpSp>
        <p:nvGrpSpPr>
          <p:cNvPr id="9" name="组合 8"/>
          <p:cNvGrpSpPr/>
          <p:nvPr/>
        </p:nvGrpSpPr>
        <p:grpSpPr>
          <a:xfrm>
            <a:off x="3811303" y="2106351"/>
            <a:ext cx="4569394" cy="3458980"/>
            <a:chOff x="3384248" y="1611404"/>
            <a:chExt cx="5635661" cy="4266135"/>
          </a:xfrm>
        </p:grpSpPr>
        <p:grpSp>
          <p:nvGrpSpPr>
            <p:cNvPr id="10" name="Group 28"/>
            <p:cNvGrpSpPr/>
            <p:nvPr/>
          </p:nvGrpSpPr>
          <p:grpSpPr>
            <a:xfrm>
              <a:off x="5287878" y="3761205"/>
              <a:ext cx="3732031" cy="1410890"/>
              <a:chOff x="4905731" y="3795281"/>
              <a:chExt cx="3732031" cy="1410890"/>
            </a:xfrm>
            <a:solidFill>
              <a:srgbClr val="981213"/>
            </a:solidFill>
          </p:grpSpPr>
          <p:sp>
            <p:nvSpPr>
              <p:cNvPr id="54" name="Freeform 8"/>
              <p:cNvSpPr/>
              <p:nvPr/>
            </p:nvSpPr>
            <p:spPr bwMode="auto">
              <a:xfrm rot="5400000">
                <a:off x="7628454" y="4196862"/>
                <a:ext cx="1410890" cy="607727"/>
              </a:xfrm>
              <a:custGeom>
                <a:avLst/>
                <a:gdLst>
                  <a:gd name="T0" fmla="*/ 263 w 527"/>
                  <a:gd name="T1" fmla="*/ 0 h 227"/>
                  <a:gd name="T2" fmla="*/ 527 w 527"/>
                  <a:gd name="T3" fmla="*/ 227 h 227"/>
                  <a:gd name="T4" fmla="*/ 263 w 527"/>
                  <a:gd name="T5" fmla="*/ 227 h 227"/>
                  <a:gd name="T6" fmla="*/ 0 w 527"/>
                  <a:gd name="T7" fmla="*/ 227 h 227"/>
                  <a:gd name="T8" fmla="*/ 263 w 527"/>
                  <a:gd name="T9" fmla="*/ 0 h 227"/>
                </a:gdLst>
                <a:ahLst/>
                <a:cxnLst>
                  <a:cxn ang="0">
                    <a:pos x="T0" y="T1"/>
                  </a:cxn>
                  <a:cxn ang="0">
                    <a:pos x="T2" y="T3"/>
                  </a:cxn>
                  <a:cxn ang="0">
                    <a:pos x="T4" y="T5"/>
                  </a:cxn>
                  <a:cxn ang="0">
                    <a:pos x="T6" y="T7"/>
                  </a:cxn>
                  <a:cxn ang="0">
                    <a:pos x="T8" y="T9"/>
                  </a:cxn>
                </a:cxnLst>
                <a:rect l="0" t="0" r="r" b="b"/>
                <a:pathLst>
                  <a:path w="527" h="227">
                    <a:moveTo>
                      <a:pt x="263" y="0"/>
                    </a:moveTo>
                    <a:lnTo>
                      <a:pt x="527" y="227"/>
                    </a:lnTo>
                    <a:lnTo>
                      <a:pt x="263" y="227"/>
                    </a:lnTo>
                    <a:lnTo>
                      <a:pt x="0" y="227"/>
                    </a:lnTo>
                    <a:lnTo>
                      <a:pt x="263" y="0"/>
                    </a:lnTo>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55" name="Freeform 11"/>
              <p:cNvSpPr/>
              <p:nvPr/>
            </p:nvSpPr>
            <p:spPr bwMode="auto">
              <a:xfrm rot="5400000">
                <a:off x="6111814" y="2937234"/>
                <a:ext cx="712138" cy="3124304"/>
              </a:xfrm>
              <a:custGeom>
                <a:avLst/>
                <a:gdLst>
                  <a:gd name="T0" fmla="*/ 266 w 266"/>
                  <a:gd name="T1" fmla="*/ 0 h 1167"/>
                  <a:gd name="T2" fmla="*/ 133 w 266"/>
                  <a:gd name="T3" fmla="*/ 0 h 1167"/>
                  <a:gd name="T4" fmla="*/ 0 w 266"/>
                  <a:gd name="T5" fmla="*/ 0 h 1167"/>
                  <a:gd name="T6" fmla="*/ 0 w 266"/>
                  <a:gd name="T7" fmla="*/ 1167 h 1167"/>
                  <a:gd name="T8" fmla="*/ 266 w 266"/>
                  <a:gd name="T9" fmla="*/ 956 h 1167"/>
                  <a:gd name="T10" fmla="*/ 266 w 266"/>
                  <a:gd name="T11" fmla="*/ 0 h 1167"/>
                </a:gdLst>
                <a:ahLst/>
                <a:cxnLst>
                  <a:cxn ang="0">
                    <a:pos x="T0" y="T1"/>
                  </a:cxn>
                  <a:cxn ang="0">
                    <a:pos x="T2" y="T3"/>
                  </a:cxn>
                  <a:cxn ang="0">
                    <a:pos x="T4" y="T5"/>
                  </a:cxn>
                  <a:cxn ang="0">
                    <a:pos x="T6" y="T7"/>
                  </a:cxn>
                  <a:cxn ang="0">
                    <a:pos x="T8" y="T9"/>
                  </a:cxn>
                  <a:cxn ang="0">
                    <a:pos x="T10" y="T11"/>
                  </a:cxn>
                </a:cxnLst>
                <a:rect l="0" t="0" r="r" b="b"/>
                <a:pathLst>
                  <a:path w="266" h="1167">
                    <a:moveTo>
                      <a:pt x="266" y="0"/>
                    </a:moveTo>
                    <a:lnTo>
                      <a:pt x="133" y="0"/>
                    </a:lnTo>
                    <a:lnTo>
                      <a:pt x="0" y="0"/>
                    </a:lnTo>
                    <a:lnTo>
                      <a:pt x="0" y="1167"/>
                    </a:lnTo>
                    <a:lnTo>
                      <a:pt x="266" y="956"/>
                    </a:lnTo>
                    <a:lnTo>
                      <a:pt x="266" y="0"/>
                    </a:ln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grpSp>
        <p:grpSp>
          <p:nvGrpSpPr>
            <p:cNvPr id="11" name="Group 20"/>
            <p:cNvGrpSpPr/>
            <p:nvPr/>
          </p:nvGrpSpPr>
          <p:grpSpPr>
            <a:xfrm>
              <a:off x="4377628" y="3041034"/>
              <a:ext cx="2910126" cy="1410890"/>
              <a:chOff x="3995481" y="3075110"/>
              <a:chExt cx="2910126" cy="1410890"/>
            </a:xfrm>
            <a:solidFill>
              <a:srgbClr val="FB1718"/>
            </a:solidFill>
          </p:grpSpPr>
          <p:sp>
            <p:nvSpPr>
              <p:cNvPr id="52" name="Freeform 17"/>
              <p:cNvSpPr/>
              <p:nvPr/>
            </p:nvSpPr>
            <p:spPr bwMode="auto">
              <a:xfrm rot="5400000">
                <a:off x="3595238" y="3475353"/>
                <a:ext cx="1410890" cy="610404"/>
              </a:xfrm>
              <a:custGeom>
                <a:avLst/>
                <a:gdLst>
                  <a:gd name="T0" fmla="*/ 264 w 527"/>
                  <a:gd name="T1" fmla="*/ 228 h 228"/>
                  <a:gd name="T2" fmla="*/ 527 w 527"/>
                  <a:gd name="T3" fmla="*/ 0 h 228"/>
                  <a:gd name="T4" fmla="*/ 264 w 527"/>
                  <a:gd name="T5" fmla="*/ 0 h 228"/>
                  <a:gd name="T6" fmla="*/ 0 w 527"/>
                  <a:gd name="T7" fmla="*/ 0 h 228"/>
                  <a:gd name="T8" fmla="*/ 264 w 527"/>
                  <a:gd name="T9" fmla="*/ 228 h 228"/>
                </a:gdLst>
                <a:ahLst/>
                <a:cxnLst>
                  <a:cxn ang="0">
                    <a:pos x="T0" y="T1"/>
                  </a:cxn>
                  <a:cxn ang="0">
                    <a:pos x="T2" y="T3"/>
                  </a:cxn>
                  <a:cxn ang="0">
                    <a:pos x="T4" y="T5"/>
                  </a:cxn>
                  <a:cxn ang="0">
                    <a:pos x="T6" y="T7"/>
                  </a:cxn>
                  <a:cxn ang="0">
                    <a:pos x="T8" y="T9"/>
                  </a:cxn>
                </a:cxnLst>
                <a:rect l="0" t="0" r="r" b="b"/>
                <a:pathLst>
                  <a:path w="527" h="228">
                    <a:moveTo>
                      <a:pt x="264" y="228"/>
                    </a:moveTo>
                    <a:lnTo>
                      <a:pt x="527" y="0"/>
                    </a:lnTo>
                    <a:lnTo>
                      <a:pt x="264" y="0"/>
                    </a:lnTo>
                    <a:lnTo>
                      <a:pt x="0" y="0"/>
                    </a:lnTo>
                    <a:lnTo>
                      <a:pt x="264" y="228"/>
                    </a:lnTo>
                    <a:close/>
                  </a:path>
                </a:pathLst>
              </a:custGeom>
              <a:solidFill>
                <a:srgbClr val="E43238"/>
              </a:solidFill>
              <a:ln w="9525">
                <a:noFill/>
                <a:round/>
              </a:ln>
            </p:spPr>
            <p:txBody>
              <a:bodyPr vert="horz" wrap="square" lIns="91440" tIns="45720" rIns="91440" bIns="45720" numCol="1" anchor="t" anchorCtr="0" compatLnSpc="1"/>
              <a:lstStyle/>
              <a:p>
                <a:endParaRPr lang="en-US" dirty="0">
                  <a:latin typeface="思源黑体 CN Light" panose="020B0300000000000000" pitchFamily="34" charset="-122"/>
                  <a:ea typeface="思源黑体 CN Light" panose="020B0300000000000000" pitchFamily="34" charset="-122"/>
                </a:endParaRPr>
              </a:p>
            </p:txBody>
          </p:sp>
          <p:sp>
            <p:nvSpPr>
              <p:cNvPr id="53" name="Freeform 19"/>
              <p:cNvSpPr/>
              <p:nvPr/>
            </p:nvSpPr>
            <p:spPr bwMode="auto">
              <a:xfrm rot="5400000">
                <a:off x="5396999" y="2634709"/>
                <a:ext cx="717492" cy="2299724"/>
              </a:xfrm>
              <a:custGeom>
                <a:avLst/>
                <a:gdLst>
                  <a:gd name="T0" fmla="*/ 0 w 268"/>
                  <a:gd name="T1" fmla="*/ 0 h 859"/>
                  <a:gd name="T2" fmla="*/ 0 w 268"/>
                  <a:gd name="T3" fmla="*/ 859 h 859"/>
                  <a:gd name="T4" fmla="*/ 133 w 268"/>
                  <a:gd name="T5" fmla="*/ 859 h 859"/>
                  <a:gd name="T6" fmla="*/ 268 w 268"/>
                  <a:gd name="T7" fmla="*/ 859 h 859"/>
                  <a:gd name="T8" fmla="*/ 268 w 268"/>
                  <a:gd name="T9" fmla="*/ 211 h 859"/>
                  <a:gd name="T10" fmla="*/ 0 w 268"/>
                  <a:gd name="T11" fmla="*/ 0 h 859"/>
                </a:gdLst>
                <a:ahLst/>
                <a:cxnLst>
                  <a:cxn ang="0">
                    <a:pos x="T0" y="T1"/>
                  </a:cxn>
                  <a:cxn ang="0">
                    <a:pos x="T2" y="T3"/>
                  </a:cxn>
                  <a:cxn ang="0">
                    <a:pos x="T4" y="T5"/>
                  </a:cxn>
                  <a:cxn ang="0">
                    <a:pos x="T6" y="T7"/>
                  </a:cxn>
                  <a:cxn ang="0">
                    <a:pos x="T8" y="T9"/>
                  </a:cxn>
                  <a:cxn ang="0">
                    <a:pos x="T10" y="T11"/>
                  </a:cxn>
                </a:cxnLst>
                <a:rect l="0" t="0" r="r" b="b"/>
                <a:pathLst>
                  <a:path w="268" h="859">
                    <a:moveTo>
                      <a:pt x="0" y="0"/>
                    </a:moveTo>
                    <a:lnTo>
                      <a:pt x="0" y="859"/>
                    </a:lnTo>
                    <a:lnTo>
                      <a:pt x="133" y="859"/>
                    </a:lnTo>
                    <a:lnTo>
                      <a:pt x="268" y="859"/>
                    </a:lnTo>
                    <a:lnTo>
                      <a:pt x="268" y="211"/>
                    </a:lnTo>
                    <a:lnTo>
                      <a:pt x="0" y="0"/>
                    </a:lnTo>
                    <a:close/>
                  </a:path>
                </a:pathLst>
              </a:custGeom>
              <a:solidFill>
                <a:srgbClr val="E43238"/>
              </a:solidFill>
              <a:ln w="9525">
                <a:noFill/>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grpSp>
        <p:grpSp>
          <p:nvGrpSpPr>
            <p:cNvPr id="12" name="Group 12"/>
            <p:cNvGrpSpPr/>
            <p:nvPr/>
          </p:nvGrpSpPr>
          <p:grpSpPr>
            <a:xfrm>
              <a:off x="5641270" y="2323542"/>
              <a:ext cx="2998476" cy="1416245"/>
              <a:chOff x="5259123" y="2357618"/>
              <a:chExt cx="2998476" cy="1416245"/>
            </a:xfrm>
            <a:solidFill>
              <a:srgbClr val="D11011"/>
            </a:solidFill>
          </p:grpSpPr>
          <p:sp>
            <p:nvSpPr>
              <p:cNvPr id="50" name="Freeform 25"/>
              <p:cNvSpPr/>
              <p:nvPr/>
            </p:nvSpPr>
            <p:spPr bwMode="auto">
              <a:xfrm rot="5400000">
                <a:off x="7244274" y="2760539"/>
                <a:ext cx="1416245" cy="610404"/>
              </a:xfrm>
              <a:custGeom>
                <a:avLst/>
                <a:gdLst>
                  <a:gd name="T0" fmla="*/ 266 w 529"/>
                  <a:gd name="T1" fmla="*/ 0 h 228"/>
                  <a:gd name="T2" fmla="*/ 0 w 529"/>
                  <a:gd name="T3" fmla="*/ 228 h 228"/>
                  <a:gd name="T4" fmla="*/ 266 w 529"/>
                  <a:gd name="T5" fmla="*/ 228 h 228"/>
                  <a:gd name="T6" fmla="*/ 529 w 529"/>
                  <a:gd name="T7" fmla="*/ 228 h 228"/>
                  <a:gd name="T8" fmla="*/ 266 w 529"/>
                  <a:gd name="T9" fmla="*/ 0 h 228"/>
                </a:gdLst>
                <a:ahLst/>
                <a:cxnLst>
                  <a:cxn ang="0">
                    <a:pos x="T0" y="T1"/>
                  </a:cxn>
                  <a:cxn ang="0">
                    <a:pos x="T2" y="T3"/>
                  </a:cxn>
                  <a:cxn ang="0">
                    <a:pos x="T4" y="T5"/>
                  </a:cxn>
                  <a:cxn ang="0">
                    <a:pos x="T6" y="T7"/>
                  </a:cxn>
                  <a:cxn ang="0">
                    <a:pos x="T8" y="T9"/>
                  </a:cxn>
                </a:cxnLst>
                <a:rect l="0" t="0" r="r" b="b"/>
                <a:pathLst>
                  <a:path w="529" h="228">
                    <a:moveTo>
                      <a:pt x="266" y="0"/>
                    </a:moveTo>
                    <a:lnTo>
                      <a:pt x="0" y="228"/>
                    </a:lnTo>
                    <a:lnTo>
                      <a:pt x="266" y="228"/>
                    </a:lnTo>
                    <a:lnTo>
                      <a:pt x="529" y="228"/>
                    </a:lnTo>
                    <a:lnTo>
                      <a:pt x="266" y="0"/>
                    </a:ln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51" name="Freeform 27"/>
              <p:cNvSpPr/>
              <p:nvPr/>
            </p:nvSpPr>
            <p:spPr bwMode="auto">
              <a:xfrm rot="5400000">
                <a:off x="6094413" y="1873044"/>
                <a:ext cx="717492" cy="2388071"/>
              </a:xfrm>
              <a:custGeom>
                <a:avLst/>
                <a:gdLst>
                  <a:gd name="T0" fmla="*/ 268 w 268"/>
                  <a:gd name="T1" fmla="*/ 0 h 892"/>
                  <a:gd name="T2" fmla="*/ 135 w 268"/>
                  <a:gd name="T3" fmla="*/ 0 h 892"/>
                  <a:gd name="T4" fmla="*/ 0 w 268"/>
                  <a:gd name="T5" fmla="*/ 0 h 892"/>
                  <a:gd name="T6" fmla="*/ 0 w 268"/>
                  <a:gd name="T7" fmla="*/ 310 h 892"/>
                  <a:gd name="T8" fmla="*/ 0 w 268"/>
                  <a:gd name="T9" fmla="*/ 310 h 892"/>
                  <a:gd name="T10" fmla="*/ 0 w 268"/>
                  <a:gd name="T11" fmla="*/ 680 h 892"/>
                  <a:gd name="T12" fmla="*/ 268 w 268"/>
                  <a:gd name="T13" fmla="*/ 892 h 892"/>
                  <a:gd name="T14" fmla="*/ 268 w 268"/>
                  <a:gd name="T15" fmla="*/ 0 h 8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8" h="892">
                    <a:moveTo>
                      <a:pt x="268" y="0"/>
                    </a:moveTo>
                    <a:lnTo>
                      <a:pt x="135" y="0"/>
                    </a:lnTo>
                    <a:lnTo>
                      <a:pt x="0" y="0"/>
                    </a:lnTo>
                    <a:lnTo>
                      <a:pt x="0" y="310"/>
                    </a:lnTo>
                    <a:lnTo>
                      <a:pt x="0" y="310"/>
                    </a:lnTo>
                    <a:lnTo>
                      <a:pt x="0" y="680"/>
                    </a:lnTo>
                    <a:lnTo>
                      <a:pt x="268" y="892"/>
                    </a:lnTo>
                    <a:lnTo>
                      <a:pt x="268" y="0"/>
                    </a:ln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en-US" dirty="0">
                  <a:latin typeface="思源黑体 CN Light" panose="020B0300000000000000" pitchFamily="34" charset="-122"/>
                  <a:ea typeface="思源黑体 CN Light" panose="020B0300000000000000" pitchFamily="34" charset="-122"/>
                </a:endParaRPr>
              </a:p>
            </p:txBody>
          </p:sp>
        </p:grpSp>
        <p:grpSp>
          <p:nvGrpSpPr>
            <p:cNvPr id="13" name="Group 3"/>
            <p:cNvGrpSpPr/>
            <p:nvPr/>
          </p:nvGrpSpPr>
          <p:grpSpPr>
            <a:xfrm>
              <a:off x="3933211" y="1611404"/>
              <a:ext cx="3266196" cy="1410890"/>
              <a:chOff x="3551064" y="1645480"/>
              <a:chExt cx="3266196" cy="1410890"/>
            </a:xfrm>
            <a:solidFill>
              <a:srgbClr val="981213"/>
            </a:solidFill>
          </p:grpSpPr>
          <p:sp>
            <p:nvSpPr>
              <p:cNvPr id="48" name="Freeform 35"/>
              <p:cNvSpPr/>
              <p:nvPr/>
            </p:nvSpPr>
            <p:spPr bwMode="auto">
              <a:xfrm rot="5400000">
                <a:off x="5133295" y="1024368"/>
                <a:ext cx="712138" cy="2655792"/>
              </a:xfrm>
              <a:custGeom>
                <a:avLst/>
                <a:gdLst>
                  <a:gd name="T0" fmla="*/ 266 w 266"/>
                  <a:gd name="T1" fmla="*/ 0 h 992"/>
                  <a:gd name="T2" fmla="*/ 0 w 266"/>
                  <a:gd name="T3" fmla="*/ 212 h 992"/>
                  <a:gd name="T4" fmla="*/ 0 w 266"/>
                  <a:gd name="T5" fmla="*/ 992 h 992"/>
                  <a:gd name="T6" fmla="*/ 133 w 266"/>
                  <a:gd name="T7" fmla="*/ 992 h 992"/>
                  <a:gd name="T8" fmla="*/ 266 w 266"/>
                  <a:gd name="T9" fmla="*/ 992 h 992"/>
                  <a:gd name="T10" fmla="*/ 266 w 266"/>
                  <a:gd name="T11" fmla="*/ 0 h 992"/>
                </a:gdLst>
                <a:ahLst/>
                <a:cxnLst>
                  <a:cxn ang="0">
                    <a:pos x="T0" y="T1"/>
                  </a:cxn>
                  <a:cxn ang="0">
                    <a:pos x="T2" y="T3"/>
                  </a:cxn>
                  <a:cxn ang="0">
                    <a:pos x="T4" y="T5"/>
                  </a:cxn>
                  <a:cxn ang="0">
                    <a:pos x="T6" y="T7"/>
                  </a:cxn>
                  <a:cxn ang="0">
                    <a:pos x="T8" y="T9"/>
                  </a:cxn>
                  <a:cxn ang="0">
                    <a:pos x="T10" y="T11"/>
                  </a:cxn>
                </a:cxnLst>
                <a:rect l="0" t="0" r="r" b="b"/>
                <a:pathLst>
                  <a:path w="266" h="992">
                    <a:moveTo>
                      <a:pt x="266" y="0"/>
                    </a:moveTo>
                    <a:lnTo>
                      <a:pt x="0" y="212"/>
                    </a:lnTo>
                    <a:lnTo>
                      <a:pt x="0" y="992"/>
                    </a:lnTo>
                    <a:lnTo>
                      <a:pt x="133" y="992"/>
                    </a:lnTo>
                    <a:lnTo>
                      <a:pt x="266" y="992"/>
                    </a:lnTo>
                    <a:lnTo>
                      <a:pt x="266" y="0"/>
                    </a:lnTo>
                    <a:close/>
                  </a:path>
                </a:pathLst>
              </a:custGeom>
              <a:solidFill>
                <a:srgbClr val="E43238"/>
              </a:solidFill>
              <a:ln w="9525">
                <a:noFill/>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49" name="Freeform 37"/>
              <p:cNvSpPr/>
              <p:nvPr/>
            </p:nvSpPr>
            <p:spPr bwMode="auto">
              <a:xfrm rot="5400000">
                <a:off x="3150821" y="2045723"/>
                <a:ext cx="1410890" cy="610404"/>
              </a:xfrm>
              <a:custGeom>
                <a:avLst/>
                <a:gdLst>
                  <a:gd name="T0" fmla="*/ 527 w 527"/>
                  <a:gd name="T1" fmla="*/ 0 h 228"/>
                  <a:gd name="T2" fmla="*/ 397 w 527"/>
                  <a:gd name="T3" fmla="*/ 0 h 228"/>
                  <a:gd name="T4" fmla="*/ 264 w 527"/>
                  <a:gd name="T5" fmla="*/ 0 h 228"/>
                  <a:gd name="T6" fmla="*/ 131 w 527"/>
                  <a:gd name="T7" fmla="*/ 0 h 228"/>
                  <a:gd name="T8" fmla="*/ 0 w 527"/>
                  <a:gd name="T9" fmla="*/ 0 h 228"/>
                  <a:gd name="T10" fmla="*/ 264 w 527"/>
                  <a:gd name="T11" fmla="*/ 228 h 228"/>
                  <a:gd name="T12" fmla="*/ 527 w 527"/>
                  <a:gd name="T13" fmla="*/ 0 h 228"/>
                </a:gdLst>
                <a:ahLst/>
                <a:cxnLst>
                  <a:cxn ang="0">
                    <a:pos x="T0" y="T1"/>
                  </a:cxn>
                  <a:cxn ang="0">
                    <a:pos x="T2" y="T3"/>
                  </a:cxn>
                  <a:cxn ang="0">
                    <a:pos x="T4" y="T5"/>
                  </a:cxn>
                  <a:cxn ang="0">
                    <a:pos x="T6" y="T7"/>
                  </a:cxn>
                  <a:cxn ang="0">
                    <a:pos x="T8" y="T9"/>
                  </a:cxn>
                  <a:cxn ang="0">
                    <a:pos x="T10" y="T11"/>
                  </a:cxn>
                  <a:cxn ang="0">
                    <a:pos x="T12" y="T13"/>
                  </a:cxn>
                </a:cxnLst>
                <a:rect l="0" t="0" r="r" b="b"/>
                <a:pathLst>
                  <a:path w="527" h="228">
                    <a:moveTo>
                      <a:pt x="527" y="0"/>
                    </a:moveTo>
                    <a:lnTo>
                      <a:pt x="397" y="0"/>
                    </a:lnTo>
                    <a:lnTo>
                      <a:pt x="264" y="0"/>
                    </a:lnTo>
                    <a:lnTo>
                      <a:pt x="131" y="0"/>
                    </a:lnTo>
                    <a:lnTo>
                      <a:pt x="0" y="0"/>
                    </a:lnTo>
                    <a:lnTo>
                      <a:pt x="264" y="228"/>
                    </a:lnTo>
                    <a:lnTo>
                      <a:pt x="527" y="0"/>
                    </a:lnTo>
                    <a:close/>
                  </a:path>
                </a:pathLst>
              </a:custGeom>
              <a:solidFill>
                <a:srgbClr val="E43238"/>
              </a:solidFill>
              <a:ln w="9525">
                <a:noFill/>
                <a:round/>
              </a:ln>
            </p:spPr>
            <p:txBody>
              <a:bodyPr vert="horz" wrap="square" lIns="91440" tIns="45720" rIns="91440" bIns="45720" numCol="1" anchor="t" anchorCtr="0" compatLnSpc="1"/>
              <a:lstStyle/>
              <a:p>
                <a:endParaRPr lang="en-US" dirty="0">
                  <a:latin typeface="思源黑体 CN Light" panose="020B0300000000000000" pitchFamily="34" charset="-122"/>
                  <a:ea typeface="思源黑体 CN Light" panose="020B0300000000000000" pitchFamily="34" charset="-122"/>
                </a:endParaRPr>
              </a:p>
            </p:txBody>
          </p:sp>
        </p:grpSp>
        <p:grpSp>
          <p:nvGrpSpPr>
            <p:cNvPr id="14" name="Group 47"/>
            <p:cNvGrpSpPr/>
            <p:nvPr/>
          </p:nvGrpSpPr>
          <p:grpSpPr>
            <a:xfrm>
              <a:off x="3384248" y="4466649"/>
              <a:ext cx="2910126" cy="1410890"/>
              <a:chOff x="3995481" y="3075110"/>
              <a:chExt cx="2910126" cy="1410890"/>
            </a:xfrm>
            <a:solidFill>
              <a:srgbClr val="D11011"/>
            </a:solidFill>
          </p:grpSpPr>
          <p:sp>
            <p:nvSpPr>
              <p:cNvPr id="46" name="Freeform 17"/>
              <p:cNvSpPr/>
              <p:nvPr/>
            </p:nvSpPr>
            <p:spPr bwMode="auto">
              <a:xfrm rot="5400000">
                <a:off x="3595238" y="3475353"/>
                <a:ext cx="1410890" cy="610404"/>
              </a:xfrm>
              <a:custGeom>
                <a:avLst/>
                <a:gdLst>
                  <a:gd name="T0" fmla="*/ 264 w 527"/>
                  <a:gd name="T1" fmla="*/ 228 h 228"/>
                  <a:gd name="T2" fmla="*/ 527 w 527"/>
                  <a:gd name="T3" fmla="*/ 0 h 228"/>
                  <a:gd name="T4" fmla="*/ 264 w 527"/>
                  <a:gd name="T5" fmla="*/ 0 h 228"/>
                  <a:gd name="T6" fmla="*/ 0 w 527"/>
                  <a:gd name="T7" fmla="*/ 0 h 228"/>
                  <a:gd name="T8" fmla="*/ 264 w 527"/>
                  <a:gd name="T9" fmla="*/ 228 h 228"/>
                </a:gdLst>
                <a:ahLst/>
                <a:cxnLst>
                  <a:cxn ang="0">
                    <a:pos x="T0" y="T1"/>
                  </a:cxn>
                  <a:cxn ang="0">
                    <a:pos x="T2" y="T3"/>
                  </a:cxn>
                  <a:cxn ang="0">
                    <a:pos x="T4" y="T5"/>
                  </a:cxn>
                  <a:cxn ang="0">
                    <a:pos x="T6" y="T7"/>
                  </a:cxn>
                  <a:cxn ang="0">
                    <a:pos x="T8" y="T9"/>
                  </a:cxn>
                </a:cxnLst>
                <a:rect l="0" t="0" r="r" b="b"/>
                <a:pathLst>
                  <a:path w="527" h="228">
                    <a:moveTo>
                      <a:pt x="264" y="228"/>
                    </a:moveTo>
                    <a:lnTo>
                      <a:pt x="527" y="0"/>
                    </a:lnTo>
                    <a:lnTo>
                      <a:pt x="264" y="0"/>
                    </a:lnTo>
                    <a:lnTo>
                      <a:pt x="0" y="0"/>
                    </a:lnTo>
                    <a:lnTo>
                      <a:pt x="264" y="228"/>
                    </a:lnTo>
                    <a:close/>
                  </a:path>
                </a:pathLst>
              </a:custGeom>
              <a:solidFill>
                <a:srgbClr val="E43238"/>
              </a:solidFill>
              <a:ln w="9525">
                <a:noFill/>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47" name="Freeform 19"/>
              <p:cNvSpPr/>
              <p:nvPr/>
            </p:nvSpPr>
            <p:spPr bwMode="auto">
              <a:xfrm rot="5400000">
                <a:off x="5396999" y="2634709"/>
                <a:ext cx="717492" cy="2299724"/>
              </a:xfrm>
              <a:custGeom>
                <a:avLst/>
                <a:gdLst>
                  <a:gd name="T0" fmla="*/ 0 w 268"/>
                  <a:gd name="T1" fmla="*/ 0 h 859"/>
                  <a:gd name="T2" fmla="*/ 0 w 268"/>
                  <a:gd name="T3" fmla="*/ 859 h 859"/>
                  <a:gd name="T4" fmla="*/ 133 w 268"/>
                  <a:gd name="T5" fmla="*/ 859 h 859"/>
                  <a:gd name="T6" fmla="*/ 268 w 268"/>
                  <a:gd name="T7" fmla="*/ 859 h 859"/>
                  <a:gd name="T8" fmla="*/ 268 w 268"/>
                  <a:gd name="T9" fmla="*/ 211 h 859"/>
                  <a:gd name="T10" fmla="*/ 0 w 268"/>
                  <a:gd name="T11" fmla="*/ 0 h 859"/>
                </a:gdLst>
                <a:ahLst/>
                <a:cxnLst>
                  <a:cxn ang="0">
                    <a:pos x="T0" y="T1"/>
                  </a:cxn>
                  <a:cxn ang="0">
                    <a:pos x="T2" y="T3"/>
                  </a:cxn>
                  <a:cxn ang="0">
                    <a:pos x="T4" y="T5"/>
                  </a:cxn>
                  <a:cxn ang="0">
                    <a:pos x="T6" y="T7"/>
                  </a:cxn>
                  <a:cxn ang="0">
                    <a:pos x="T8" y="T9"/>
                  </a:cxn>
                  <a:cxn ang="0">
                    <a:pos x="T10" y="T11"/>
                  </a:cxn>
                </a:cxnLst>
                <a:rect l="0" t="0" r="r" b="b"/>
                <a:pathLst>
                  <a:path w="268" h="859">
                    <a:moveTo>
                      <a:pt x="0" y="0"/>
                    </a:moveTo>
                    <a:lnTo>
                      <a:pt x="0" y="859"/>
                    </a:lnTo>
                    <a:lnTo>
                      <a:pt x="133" y="859"/>
                    </a:lnTo>
                    <a:lnTo>
                      <a:pt x="268" y="859"/>
                    </a:lnTo>
                    <a:lnTo>
                      <a:pt x="268" y="211"/>
                    </a:lnTo>
                    <a:lnTo>
                      <a:pt x="0" y="0"/>
                    </a:lnTo>
                    <a:close/>
                  </a:path>
                </a:pathLst>
              </a:custGeom>
              <a:solidFill>
                <a:srgbClr val="E43238"/>
              </a:solidFill>
              <a:ln w="9525">
                <a:noFill/>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grpSp>
        <p:grpSp>
          <p:nvGrpSpPr>
            <p:cNvPr id="15" name="Group 59"/>
            <p:cNvGrpSpPr/>
            <p:nvPr/>
          </p:nvGrpSpPr>
          <p:grpSpPr>
            <a:xfrm>
              <a:off x="6248386" y="2065861"/>
              <a:ext cx="392340" cy="469455"/>
              <a:chOff x="742950" y="3462338"/>
              <a:chExt cx="460375" cy="550863"/>
            </a:xfrm>
            <a:solidFill>
              <a:schemeClr val="bg1"/>
            </a:solidFill>
          </p:grpSpPr>
          <p:sp>
            <p:nvSpPr>
              <p:cNvPr id="41" name="Freeform 270"/>
              <p:cNvSpPr>
                <a:spLocks noEditPoints="1"/>
              </p:cNvSpPr>
              <p:nvPr/>
            </p:nvSpPr>
            <p:spPr bwMode="auto">
              <a:xfrm>
                <a:off x="895350" y="3562350"/>
                <a:ext cx="307975" cy="285750"/>
              </a:xfrm>
              <a:custGeom>
                <a:avLst/>
                <a:gdLst>
                  <a:gd name="T0" fmla="*/ 262 w 1941"/>
                  <a:gd name="T1" fmla="*/ 144 h 1805"/>
                  <a:gd name="T2" fmla="*/ 208 w 1941"/>
                  <a:gd name="T3" fmla="*/ 166 h 1805"/>
                  <a:gd name="T4" fmla="*/ 167 w 1941"/>
                  <a:gd name="T5" fmla="*/ 207 h 1805"/>
                  <a:gd name="T6" fmla="*/ 143 w 1941"/>
                  <a:gd name="T7" fmla="*/ 262 h 1805"/>
                  <a:gd name="T8" fmla="*/ 140 w 1941"/>
                  <a:gd name="T9" fmla="*/ 1118 h 1805"/>
                  <a:gd name="T10" fmla="*/ 153 w 1941"/>
                  <a:gd name="T11" fmla="*/ 1177 h 1805"/>
                  <a:gd name="T12" fmla="*/ 186 w 1941"/>
                  <a:gd name="T13" fmla="*/ 1226 h 1805"/>
                  <a:gd name="T14" fmla="*/ 233 w 1941"/>
                  <a:gd name="T15" fmla="*/ 1258 h 1805"/>
                  <a:gd name="T16" fmla="*/ 294 w 1941"/>
                  <a:gd name="T17" fmla="*/ 1270 h 1805"/>
                  <a:gd name="T18" fmla="*/ 468 w 1941"/>
                  <a:gd name="T19" fmla="*/ 1270 h 1805"/>
                  <a:gd name="T20" fmla="*/ 504 w 1941"/>
                  <a:gd name="T21" fmla="*/ 1280 h 1805"/>
                  <a:gd name="T22" fmla="*/ 529 w 1941"/>
                  <a:gd name="T23" fmla="*/ 1305 h 1805"/>
                  <a:gd name="T24" fmla="*/ 538 w 1941"/>
                  <a:gd name="T25" fmla="*/ 1341 h 1805"/>
                  <a:gd name="T26" fmla="*/ 831 w 1941"/>
                  <a:gd name="T27" fmla="*/ 1290 h 1805"/>
                  <a:gd name="T28" fmla="*/ 862 w 1941"/>
                  <a:gd name="T29" fmla="*/ 1273 h 1805"/>
                  <a:gd name="T30" fmla="*/ 1646 w 1941"/>
                  <a:gd name="T31" fmla="*/ 1270 h 1805"/>
                  <a:gd name="T32" fmla="*/ 1706 w 1941"/>
                  <a:gd name="T33" fmla="*/ 1258 h 1805"/>
                  <a:gd name="T34" fmla="*/ 1754 w 1941"/>
                  <a:gd name="T35" fmla="*/ 1226 h 1805"/>
                  <a:gd name="T36" fmla="*/ 1787 w 1941"/>
                  <a:gd name="T37" fmla="*/ 1177 h 1805"/>
                  <a:gd name="T38" fmla="*/ 1799 w 1941"/>
                  <a:gd name="T39" fmla="*/ 1118 h 1805"/>
                  <a:gd name="T40" fmla="*/ 1796 w 1941"/>
                  <a:gd name="T41" fmla="*/ 262 h 1805"/>
                  <a:gd name="T42" fmla="*/ 1773 w 1941"/>
                  <a:gd name="T43" fmla="*/ 207 h 1805"/>
                  <a:gd name="T44" fmla="*/ 1732 w 1941"/>
                  <a:gd name="T45" fmla="*/ 166 h 1805"/>
                  <a:gd name="T46" fmla="*/ 1677 w 1941"/>
                  <a:gd name="T47" fmla="*/ 144 h 1805"/>
                  <a:gd name="T48" fmla="*/ 294 w 1941"/>
                  <a:gd name="T49" fmla="*/ 141 h 1805"/>
                  <a:gd name="T50" fmla="*/ 1647 w 1941"/>
                  <a:gd name="T51" fmla="*/ 0 h 1805"/>
                  <a:gd name="T52" fmla="*/ 1732 w 1941"/>
                  <a:gd name="T53" fmla="*/ 13 h 1805"/>
                  <a:gd name="T54" fmla="*/ 1807 w 1941"/>
                  <a:gd name="T55" fmla="*/ 47 h 1805"/>
                  <a:gd name="T56" fmla="*/ 1869 w 1941"/>
                  <a:gd name="T57" fmla="*/ 100 h 1805"/>
                  <a:gd name="T58" fmla="*/ 1913 w 1941"/>
                  <a:gd name="T59" fmla="*/ 169 h 1805"/>
                  <a:gd name="T60" fmla="*/ 1938 w 1941"/>
                  <a:gd name="T61" fmla="*/ 250 h 1805"/>
                  <a:gd name="T62" fmla="*/ 1941 w 1941"/>
                  <a:gd name="T63" fmla="*/ 1118 h 1805"/>
                  <a:gd name="T64" fmla="*/ 1928 w 1941"/>
                  <a:gd name="T65" fmla="*/ 1203 h 1805"/>
                  <a:gd name="T66" fmla="*/ 1893 w 1941"/>
                  <a:gd name="T67" fmla="*/ 1277 h 1805"/>
                  <a:gd name="T68" fmla="*/ 1840 w 1941"/>
                  <a:gd name="T69" fmla="*/ 1339 h 1805"/>
                  <a:gd name="T70" fmla="*/ 1771 w 1941"/>
                  <a:gd name="T71" fmla="*/ 1384 h 1805"/>
                  <a:gd name="T72" fmla="*/ 1691 w 1941"/>
                  <a:gd name="T73" fmla="*/ 1407 h 1805"/>
                  <a:gd name="T74" fmla="*/ 908 w 1941"/>
                  <a:gd name="T75" fmla="*/ 1410 h 1805"/>
                  <a:gd name="T76" fmla="*/ 502 w 1941"/>
                  <a:gd name="T77" fmla="*/ 1796 h 1805"/>
                  <a:gd name="T78" fmla="*/ 468 w 1941"/>
                  <a:gd name="T79" fmla="*/ 1805 h 1805"/>
                  <a:gd name="T80" fmla="*/ 440 w 1941"/>
                  <a:gd name="T81" fmla="*/ 1799 h 1805"/>
                  <a:gd name="T82" fmla="*/ 414 w 1941"/>
                  <a:gd name="T83" fmla="*/ 1780 h 1805"/>
                  <a:gd name="T84" fmla="*/ 400 w 1941"/>
                  <a:gd name="T85" fmla="*/ 1751 h 1805"/>
                  <a:gd name="T86" fmla="*/ 398 w 1941"/>
                  <a:gd name="T87" fmla="*/ 1410 h 1805"/>
                  <a:gd name="T88" fmla="*/ 250 w 1941"/>
                  <a:gd name="T89" fmla="*/ 1407 h 1805"/>
                  <a:gd name="T90" fmla="*/ 170 w 1941"/>
                  <a:gd name="T91" fmla="*/ 1384 h 1805"/>
                  <a:gd name="T92" fmla="*/ 101 w 1941"/>
                  <a:gd name="T93" fmla="*/ 1339 h 1805"/>
                  <a:gd name="T94" fmla="*/ 47 w 1941"/>
                  <a:gd name="T95" fmla="*/ 1277 h 1805"/>
                  <a:gd name="T96" fmla="*/ 13 w 1941"/>
                  <a:gd name="T97" fmla="*/ 1203 h 1805"/>
                  <a:gd name="T98" fmla="*/ 0 w 1941"/>
                  <a:gd name="T99" fmla="*/ 1118 h 1805"/>
                  <a:gd name="T100" fmla="*/ 4 w 1941"/>
                  <a:gd name="T101" fmla="*/ 250 h 1805"/>
                  <a:gd name="T102" fmla="*/ 28 w 1941"/>
                  <a:gd name="T103" fmla="*/ 169 h 1805"/>
                  <a:gd name="T104" fmla="*/ 72 w 1941"/>
                  <a:gd name="T105" fmla="*/ 100 h 1805"/>
                  <a:gd name="T106" fmla="*/ 134 w 1941"/>
                  <a:gd name="T107" fmla="*/ 47 h 1805"/>
                  <a:gd name="T108" fmla="*/ 209 w 1941"/>
                  <a:gd name="T109" fmla="*/ 13 h 1805"/>
                  <a:gd name="T110" fmla="*/ 294 w 1941"/>
                  <a:gd name="T111" fmla="*/ 0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41" h="1805">
                    <a:moveTo>
                      <a:pt x="294" y="141"/>
                    </a:moveTo>
                    <a:lnTo>
                      <a:pt x="262" y="144"/>
                    </a:lnTo>
                    <a:lnTo>
                      <a:pt x="233" y="152"/>
                    </a:lnTo>
                    <a:lnTo>
                      <a:pt x="208" y="166"/>
                    </a:lnTo>
                    <a:lnTo>
                      <a:pt x="186" y="185"/>
                    </a:lnTo>
                    <a:lnTo>
                      <a:pt x="167" y="207"/>
                    </a:lnTo>
                    <a:lnTo>
                      <a:pt x="153" y="234"/>
                    </a:lnTo>
                    <a:lnTo>
                      <a:pt x="143" y="262"/>
                    </a:lnTo>
                    <a:lnTo>
                      <a:pt x="140" y="293"/>
                    </a:lnTo>
                    <a:lnTo>
                      <a:pt x="140" y="1118"/>
                    </a:lnTo>
                    <a:lnTo>
                      <a:pt x="143" y="1149"/>
                    </a:lnTo>
                    <a:lnTo>
                      <a:pt x="153" y="1177"/>
                    </a:lnTo>
                    <a:lnTo>
                      <a:pt x="167" y="1203"/>
                    </a:lnTo>
                    <a:lnTo>
                      <a:pt x="186" y="1226"/>
                    </a:lnTo>
                    <a:lnTo>
                      <a:pt x="208" y="1244"/>
                    </a:lnTo>
                    <a:lnTo>
                      <a:pt x="233" y="1258"/>
                    </a:lnTo>
                    <a:lnTo>
                      <a:pt x="262" y="1267"/>
                    </a:lnTo>
                    <a:lnTo>
                      <a:pt x="294" y="1270"/>
                    </a:lnTo>
                    <a:lnTo>
                      <a:pt x="294" y="1270"/>
                    </a:lnTo>
                    <a:lnTo>
                      <a:pt x="468" y="1270"/>
                    </a:lnTo>
                    <a:lnTo>
                      <a:pt x="487" y="1274"/>
                    </a:lnTo>
                    <a:lnTo>
                      <a:pt x="504" y="1280"/>
                    </a:lnTo>
                    <a:lnTo>
                      <a:pt x="517" y="1292"/>
                    </a:lnTo>
                    <a:lnTo>
                      <a:pt x="529" y="1305"/>
                    </a:lnTo>
                    <a:lnTo>
                      <a:pt x="535" y="1322"/>
                    </a:lnTo>
                    <a:lnTo>
                      <a:pt x="538" y="1341"/>
                    </a:lnTo>
                    <a:lnTo>
                      <a:pt x="538" y="1571"/>
                    </a:lnTo>
                    <a:lnTo>
                      <a:pt x="831" y="1290"/>
                    </a:lnTo>
                    <a:lnTo>
                      <a:pt x="846" y="1279"/>
                    </a:lnTo>
                    <a:lnTo>
                      <a:pt x="862" y="1273"/>
                    </a:lnTo>
                    <a:lnTo>
                      <a:pt x="880" y="1270"/>
                    </a:lnTo>
                    <a:lnTo>
                      <a:pt x="1646" y="1270"/>
                    </a:lnTo>
                    <a:lnTo>
                      <a:pt x="1677" y="1267"/>
                    </a:lnTo>
                    <a:lnTo>
                      <a:pt x="1706" y="1258"/>
                    </a:lnTo>
                    <a:lnTo>
                      <a:pt x="1732" y="1244"/>
                    </a:lnTo>
                    <a:lnTo>
                      <a:pt x="1754" y="1226"/>
                    </a:lnTo>
                    <a:lnTo>
                      <a:pt x="1773" y="1203"/>
                    </a:lnTo>
                    <a:lnTo>
                      <a:pt x="1787" y="1177"/>
                    </a:lnTo>
                    <a:lnTo>
                      <a:pt x="1796" y="1149"/>
                    </a:lnTo>
                    <a:lnTo>
                      <a:pt x="1799" y="1118"/>
                    </a:lnTo>
                    <a:lnTo>
                      <a:pt x="1799" y="293"/>
                    </a:lnTo>
                    <a:lnTo>
                      <a:pt x="1796" y="262"/>
                    </a:lnTo>
                    <a:lnTo>
                      <a:pt x="1787" y="234"/>
                    </a:lnTo>
                    <a:lnTo>
                      <a:pt x="1773" y="207"/>
                    </a:lnTo>
                    <a:lnTo>
                      <a:pt x="1754" y="185"/>
                    </a:lnTo>
                    <a:lnTo>
                      <a:pt x="1732" y="166"/>
                    </a:lnTo>
                    <a:lnTo>
                      <a:pt x="1706" y="152"/>
                    </a:lnTo>
                    <a:lnTo>
                      <a:pt x="1677" y="144"/>
                    </a:lnTo>
                    <a:lnTo>
                      <a:pt x="1646" y="141"/>
                    </a:lnTo>
                    <a:lnTo>
                      <a:pt x="294" y="141"/>
                    </a:lnTo>
                    <a:close/>
                    <a:moveTo>
                      <a:pt x="294" y="0"/>
                    </a:moveTo>
                    <a:lnTo>
                      <a:pt x="1647" y="0"/>
                    </a:lnTo>
                    <a:lnTo>
                      <a:pt x="1691" y="3"/>
                    </a:lnTo>
                    <a:lnTo>
                      <a:pt x="1732" y="13"/>
                    </a:lnTo>
                    <a:lnTo>
                      <a:pt x="1771" y="27"/>
                    </a:lnTo>
                    <a:lnTo>
                      <a:pt x="1807" y="47"/>
                    </a:lnTo>
                    <a:lnTo>
                      <a:pt x="1840" y="72"/>
                    </a:lnTo>
                    <a:lnTo>
                      <a:pt x="1869" y="100"/>
                    </a:lnTo>
                    <a:lnTo>
                      <a:pt x="1893" y="133"/>
                    </a:lnTo>
                    <a:lnTo>
                      <a:pt x="1913" y="169"/>
                    </a:lnTo>
                    <a:lnTo>
                      <a:pt x="1928" y="208"/>
                    </a:lnTo>
                    <a:lnTo>
                      <a:pt x="1938" y="250"/>
                    </a:lnTo>
                    <a:lnTo>
                      <a:pt x="1941" y="293"/>
                    </a:lnTo>
                    <a:lnTo>
                      <a:pt x="1941" y="1118"/>
                    </a:lnTo>
                    <a:lnTo>
                      <a:pt x="1938" y="1161"/>
                    </a:lnTo>
                    <a:lnTo>
                      <a:pt x="1928" y="1203"/>
                    </a:lnTo>
                    <a:lnTo>
                      <a:pt x="1913" y="1241"/>
                    </a:lnTo>
                    <a:lnTo>
                      <a:pt x="1893" y="1277"/>
                    </a:lnTo>
                    <a:lnTo>
                      <a:pt x="1869" y="1310"/>
                    </a:lnTo>
                    <a:lnTo>
                      <a:pt x="1840" y="1339"/>
                    </a:lnTo>
                    <a:lnTo>
                      <a:pt x="1807" y="1363"/>
                    </a:lnTo>
                    <a:lnTo>
                      <a:pt x="1771" y="1384"/>
                    </a:lnTo>
                    <a:lnTo>
                      <a:pt x="1732" y="1398"/>
                    </a:lnTo>
                    <a:lnTo>
                      <a:pt x="1691" y="1407"/>
                    </a:lnTo>
                    <a:lnTo>
                      <a:pt x="1647" y="1410"/>
                    </a:lnTo>
                    <a:lnTo>
                      <a:pt x="908" y="1410"/>
                    </a:lnTo>
                    <a:lnTo>
                      <a:pt x="517" y="1785"/>
                    </a:lnTo>
                    <a:lnTo>
                      <a:pt x="502" y="1796"/>
                    </a:lnTo>
                    <a:lnTo>
                      <a:pt x="486" y="1803"/>
                    </a:lnTo>
                    <a:lnTo>
                      <a:pt x="468" y="1805"/>
                    </a:lnTo>
                    <a:lnTo>
                      <a:pt x="454" y="1804"/>
                    </a:lnTo>
                    <a:lnTo>
                      <a:pt x="440" y="1799"/>
                    </a:lnTo>
                    <a:lnTo>
                      <a:pt x="426" y="1791"/>
                    </a:lnTo>
                    <a:lnTo>
                      <a:pt x="414" y="1780"/>
                    </a:lnTo>
                    <a:lnTo>
                      <a:pt x="405" y="1767"/>
                    </a:lnTo>
                    <a:lnTo>
                      <a:pt x="400" y="1751"/>
                    </a:lnTo>
                    <a:lnTo>
                      <a:pt x="398" y="1735"/>
                    </a:lnTo>
                    <a:lnTo>
                      <a:pt x="398" y="1410"/>
                    </a:lnTo>
                    <a:lnTo>
                      <a:pt x="294" y="1410"/>
                    </a:lnTo>
                    <a:lnTo>
                      <a:pt x="250" y="1407"/>
                    </a:lnTo>
                    <a:lnTo>
                      <a:pt x="209" y="1398"/>
                    </a:lnTo>
                    <a:lnTo>
                      <a:pt x="170" y="1384"/>
                    </a:lnTo>
                    <a:lnTo>
                      <a:pt x="134" y="1363"/>
                    </a:lnTo>
                    <a:lnTo>
                      <a:pt x="101" y="1339"/>
                    </a:lnTo>
                    <a:lnTo>
                      <a:pt x="72" y="1310"/>
                    </a:lnTo>
                    <a:lnTo>
                      <a:pt x="47" y="1277"/>
                    </a:lnTo>
                    <a:lnTo>
                      <a:pt x="28" y="1241"/>
                    </a:lnTo>
                    <a:lnTo>
                      <a:pt x="13" y="1203"/>
                    </a:lnTo>
                    <a:lnTo>
                      <a:pt x="4" y="1161"/>
                    </a:lnTo>
                    <a:lnTo>
                      <a:pt x="0" y="1118"/>
                    </a:lnTo>
                    <a:lnTo>
                      <a:pt x="0" y="293"/>
                    </a:lnTo>
                    <a:lnTo>
                      <a:pt x="4" y="250"/>
                    </a:lnTo>
                    <a:lnTo>
                      <a:pt x="13" y="208"/>
                    </a:lnTo>
                    <a:lnTo>
                      <a:pt x="28" y="169"/>
                    </a:lnTo>
                    <a:lnTo>
                      <a:pt x="47" y="133"/>
                    </a:lnTo>
                    <a:lnTo>
                      <a:pt x="72" y="100"/>
                    </a:lnTo>
                    <a:lnTo>
                      <a:pt x="101" y="72"/>
                    </a:lnTo>
                    <a:lnTo>
                      <a:pt x="134" y="47"/>
                    </a:lnTo>
                    <a:lnTo>
                      <a:pt x="170" y="27"/>
                    </a:lnTo>
                    <a:lnTo>
                      <a:pt x="209" y="13"/>
                    </a:lnTo>
                    <a:lnTo>
                      <a:pt x="250" y="3"/>
                    </a:lnTo>
                    <a:lnTo>
                      <a:pt x="294"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42" name="Freeform 271"/>
              <p:cNvSpPr/>
              <p:nvPr/>
            </p:nvSpPr>
            <p:spPr bwMode="auto">
              <a:xfrm>
                <a:off x="954088" y="3633788"/>
                <a:ext cx="182563" cy="22225"/>
              </a:xfrm>
              <a:custGeom>
                <a:avLst/>
                <a:gdLst>
                  <a:gd name="T0" fmla="*/ 70 w 1151"/>
                  <a:gd name="T1" fmla="*/ 0 h 139"/>
                  <a:gd name="T2" fmla="*/ 1081 w 1151"/>
                  <a:gd name="T3" fmla="*/ 0 h 139"/>
                  <a:gd name="T4" fmla="*/ 1099 w 1151"/>
                  <a:gd name="T5" fmla="*/ 2 h 139"/>
                  <a:gd name="T6" fmla="*/ 1116 w 1151"/>
                  <a:gd name="T7" fmla="*/ 9 h 139"/>
                  <a:gd name="T8" fmla="*/ 1131 w 1151"/>
                  <a:gd name="T9" fmla="*/ 20 h 139"/>
                  <a:gd name="T10" fmla="*/ 1141 w 1151"/>
                  <a:gd name="T11" fmla="*/ 33 h 139"/>
                  <a:gd name="T12" fmla="*/ 1149 w 1151"/>
                  <a:gd name="T13" fmla="*/ 50 h 139"/>
                  <a:gd name="T14" fmla="*/ 1151 w 1151"/>
                  <a:gd name="T15" fmla="*/ 69 h 139"/>
                  <a:gd name="T16" fmla="*/ 1149 w 1151"/>
                  <a:gd name="T17" fmla="*/ 88 h 139"/>
                  <a:gd name="T18" fmla="*/ 1141 w 1151"/>
                  <a:gd name="T19" fmla="*/ 104 h 139"/>
                  <a:gd name="T20" fmla="*/ 1131 w 1151"/>
                  <a:gd name="T21" fmla="*/ 119 h 139"/>
                  <a:gd name="T22" fmla="*/ 1116 w 1151"/>
                  <a:gd name="T23" fmla="*/ 130 h 139"/>
                  <a:gd name="T24" fmla="*/ 1099 w 1151"/>
                  <a:gd name="T25" fmla="*/ 137 h 139"/>
                  <a:gd name="T26" fmla="*/ 1081 w 1151"/>
                  <a:gd name="T27" fmla="*/ 139 h 139"/>
                  <a:gd name="T28" fmla="*/ 70 w 1151"/>
                  <a:gd name="T29" fmla="*/ 139 h 139"/>
                  <a:gd name="T30" fmla="*/ 52 w 1151"/>
                  <a:gd name="T31" fmla="*/ 137 h 139"/>
                  <a:gd name="T32" fmla="*/ 35 w 1151"/>
                  <a:gd name="T33" fmla="*/ 130 h 139"/>
                  <a:gd name="T34" fmla="*/ 22 w 1151"/>
                  <a:gd name="T35" fmla="*/ 119 h 139"/>
                  <a:gd name="T36" fmla="*/ 10 w 1151"/>
                  <a:gd name="T37" fmla="*/ 104 h 139"/>
                  <a:gd name="T38" fmla="*/ 3 w 1151"/>
                  <a:gd name="T39" fmla="*/ 88 h 139"/>
                  <a:gd name="T40" fmla="*/ 0 w 1151"/>
                  <a:gd name="T41" fmla="*/ 69 h 139"/>
                  <a:gd name="T42" fmla="*/ 3 w 1151"/>
                  <a:gd name="T43" fmla="*/ 50 h 139"/>
                  <a:gd name="T44" fmla="*/ 10 w 1151"/>
                  <a:gd name="T45" fmla="*/ 33 h 139"/>
                  <a:gd name="T46" fmla="*/ 21 w 1151"/>
                  <a:gd name="T47" fmla="*/ 20 h 139"/>
                  <a:gd name="T48" fmla="*/ 35 w 1151"/>
                  <a:gd name="T49" fmla="*/ 9 h 139"/>
                  <a:gd name="T50" fmla="*/ 52 w 1151"/>
                  <a:gd name="T51" fmla="*/ 2 h 139"/>
                  <a:gd name="T52" fmla="*/ 70 w 1151"/>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51" h="139">
                    <a:moveTo>
                      <a:pt x="70" y="0"/>
                    </a:moveTo>
                    <a:lnTo>
                      <a:pt x="1081" y="0"/>
                    </a:lnTo>
                    <a:lnTo>
                      <a:pt x="1099" y="2"/>
                    </a:lnTo>
                    <a:lnTo>
                      <a:pt x="1116" y="9"/>
                    </a:lnTo>
                    <a:lnTo>
                      <a:pt x="1131" y="20"/>
                    </a:lnTo>
                    <a:lnTo>
                      <a:pt x="1141" y="33"/>
                    </a:lnTo>
                    <a:lnTo>
                      <a:pt x="1149" y="50"/>
                    </a:lnTo>
                    <a:lnTo>
                      <a:pt x="1151" y="69"/>
                    </a:lnTo>
                    <a:lnTo>
                      <a:pt x="1149" y="88"/>
                    </a:lnTo>
                    <a:lnTo>
                      <a:pt x="1141" y="104"/>
                    </a:lnTo>
                    <a:lnTo>
                      <a:pt x="1131" y="119"/>
                    </a:lnTo>
                    <a:lnTo>
                      <a:pt x="1116" y="130"/>
                    </a:lnTo>
                    <a:lnTo>
                      <a:pt x="1099" y="137"/>
                    </a:lnTo>
                    <a:lnTo>
                      <a:pt x="1081" y="139"/>
                    </a:lnTo>
                    <a:lnTo>
                      <a:pt x="70" y="139"/>
                    </a:lnTo>
                    <a:lnTo>
                      <a:pt x="52" y="137"/>
                    </a:lnTo>
                    <a:lnTo>
                      <a:pt x="35" y="130"/>
                    </a:lnTo>
                    <a:lnTo>
                      <a:pt x="22" y="119"/>
                    </a:lnTo>
                    <a:lnTo>
                      <a:pt x="10" y="104"/>
                    </a:lnTo>
                    <a:lnTo>
                      <a:pt x="3" y="88"/>
                    </a:lnTo>
                    <a:lnTo>
                      <a:pt x="0" y="69"/>
                    </a:lnTo>
                    <a:lnTo>
                      <a:pt x="3" y="50"/>
                    </a:lnTo>
                    <a:lnTo>
                      <a:pt x="10" y="33"/>
                    </a:lnTo>
                    <a:lnTo>
                      <a:pt x="21" y="20"/>
                    </a:lnTo>
                    <a:lnTo>
                      <a:pt x="35" y="9"/>
                    </a:lnTo>
                    <a:lnTo>
                      <a:pt x="52" y="2"/>
                    </a:lnTo>
                    <a:lnTo>
                      <a:pt x="70"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43" name="Freeform 272"/>
              <p:cNvSpPr/>
              <p:nvPr/>
            </p:nvSpPr>
            <p:spPr bwMode="auto">
              <a:xfrm>
                <a:off x="954088" y="3694113"/>
                <a:ext cx="182563" cy="22225"/>
              </a:xfrm>
              <a:custGeom>
                <a:avLst/>
                <a:gdLst>
                  <a:gd name="T0" fmla="*/ 70 w 1151"/>
                  <a:gd name="T1" fmla="*/ 0 h 140"/>
                  <a:gd name="T2" fmla="*/ 1081 w 1151"/>
                  <a:gd name="T3" fmla="*/ 0 h 140"/>
                  <a:gd name="T4" fmla="*/ 1099 w 1151"/>
                  <a:gd name="T5" fmla="*/ 3 h 140"/>
                  <a:gd name="T6" fmla="*/ 1116 w 1151"/>
                  <a:gd name="T7" fmla="*/ 10 h 140"/>
                  <a:gd name="T8" fmla="*/ 1131 w 1151"/>
                  <a:gd name="T9" fmla="*/ 21 h 140"/>
                  <a:gd name="T10" fmla="*/ 1141 w 1151"/>
                  <a:gd name="T11" fmla="*/ 34 h 140"/>
                  <a:gd name="T12" fmla="*/ 1149 w 1151"/>
                  <a:gd name="T13" fmla="*/ 51 h 140"/>
                  <a:gd name="T14" fmla="*/ 1151 w 1151"/>
                  <a:gd name="T15" fmla="*/ 70 h 140"/>
                  <a:gd name="T16" fmla="*/ 1149 w 1151"/>
                  <a:gd name="T17" fmla="*/ 89 h 140"/>
                  <a:gd name="T18" fmla="*/ 1141 w 1151"/>
                  <a:gd name="T19" fmla="*/ 106 h 140"/>
                  <a:gd name="T20" fmla="*/ 1131 w 1151"/>
                  <a:gd name="T21" fmla="*/ 120 h 140"/>
                  <a:gd name="T22" fmla="*/ 1116 w 1151"/>
                  <a:gd name="T23" fmla="*/ 131 h 140"/>
                  <a:gd name="T24" fmla="*/ 1099 w 1151"/>
                  <a:gd name="T25" fmla="*/ 138 h 140"/>
                  <a:gd name="T26" fmla="*/ 1081 w 1151"/>
                  <a:gd name="T27" fmla="*/ 140 h 140"/>
                  <a:gd name="T28" fmla="*/ 70 w 1151"/>
                  <a:gd name="T29" fmla="*/ 140 h 140"/>
                  <a:gd name="T30" fmla="*/ 52 w 1151"/>
                  <a:gd name="T31" fmla="*/ 138 h 140"/>
                  <a:gd name="T32" fmla="*/ 35 w 1151"/>
                  <a:gd name="T33" fmla="*/ 131 h 140"/>
                  <a:gd name="T34" fmla="*/ 21 w 1151"/>
                  <a:gd name="T35" fmla="*/ 120 h 140"/>
                  <a:gd name="T36" fmla="*/ 10 w 1151"/>
                  <a:gd name="T37" fmla="*/ 106 h 140"/>
                  <a:gd name="T38" fmla="*/ 3 w 1151"/>
                  <a:gd name="T39" fmla="*/ 89 h 140"/>
                  <a:gd name="T40" fmla="*/ 0 w 1151"/>
                  <a:gd name="T41" fmla="*/ 70 h 140"/>
                  <a:gd name="T42" fmla="*/ 3 w 1151"/>
                  <a:gd name="T43" fmla="*/ 51 h 140"/>
                  <a:gd name="T44" fmla="*/ 10 w 1151"/>
                  <a:gd name="T45" fmla="*/ 34 h 140"/>
                  <a:gd name="T46" fmla="*/ 21 w 1151"/>
                  <a:gd name="T47" fmla="*/ 21 h 140"/>
                  <a:gd name="T48" fmla="*/ 35 w 1151"/>
                  <a:gd name="T49" fmla="*/ 10 h 140"/>
                  <a:gd name="T50" fmla="*/ 52 w 1151"/>
                  <a:gd name="T51" fmla="*/ 3 h 140"/>
                  <a:gd name="T52" fmla="*/ 70 w 1151"/>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51" h="140">
                    <a:moveTo>
                      <a:pt x="70" y="0"/>
                    </a:moveTo>
                    <a:lnTo>
                      <a:pt x="1081" y="0"/>
                    </a:lnTo>
                    <a:lnTo>
                      <a:pt x="1099" y="3"/>
                    </a:lnTo>
                    <a:lnTo>
                      <a:pt x="1116" y="10"/>
                    </a:lnTo>
                    <a:lnTo>
                      <a:pt x="1131" y="21"/>
                    </a:lnTo>
                    <a:lnTo>
                      <a:pt x="1141" y="34"/>
                    </a:lnTo>
                    <a:lnTo>
                      <a:pt x="1149" y="51"/>
                    </a:lnTo>
                    <a:lnTo>
                      <a:pt x="1151" y="70"/>
                    </a:lnTo>
                    <a:lnTo>
                      <a:pt x="1149" y="89"/>
                    </a:lnTo>
                    <a:lnTo>
                      <a:pt x="1141" y="106"/>
                    </a:lnTo>
                    <a:lnTo>
                      <a:pt x="1131" y="120"/>
                    </a:lnTo>
                    <a:lnTo>
                      <a:pt x="1116" y="131"/>
                    </a:lnTo>
                    <a:lnTo>
                      <a:pt x="1099" y="138"/>
                    </a:lnTo>
                    <a:lnTo>
                      <a:pt x="1081" y="140"/>
                    </a:lnTo>
                    <a:lnTo>
                      <a:pt x="70" y="140"/>
                    </a:lnTo>
                    <a:lnTo>
                      <a:pt x="52" y="138"/>
                    </a:lnTo>
                    <a:lnTo>
                      <a:pt x="35" y="131"/>
                    </a:lnTo>
                    <a:lnTo>
                      <a:pt x="21" y="120"/>
                    </a:lnTo>
                    <a:lnTo>
                      <a:pt x="10" y="106"/>
                    </a:lnTo>
                    <a:lnTo>
                      <a:pt x="3" y="89"/>
                    </a:lnTo>
                    <a:lnTo>
                      <a:pt x="0" y="70"/>
                    </a:lnTo>
                    <a:lnTo>
                      <a:pt x="3" y="51"/>
                    </a:lnTo>
                    <a:lnTo>
                      <a:pt x="10" y="34"/>
                    </a:lnTo>
                    <a:lnTo>
                      <a:pt x="21" y="21"/>
                    </a:lnTo>
                    <a:lnTo>
                      <a:pt x="35" y="10"/>
                    </a:lnTo>
                    <a:lnTo>
                      <a:pt x="52" y="3"/>
                    </a:lnTo>
                    <a:lnTo>
                      <a:pt x="70"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44" name="Freeform 273"/>
              <p:cNvSpPr/>
              <p:nvPr/>
            </p:nvSpPr>
            <p:spPr bwMode="auto">
              <a:xfrm>
                <a:off x="742950" y="3462338"/>
                <a:ext cx="342900" cy="550863"/>
              </a:xfrm>
              <a:custGeom>
                <a:avLst/>
                <a:gdLst>
                  <a:gd name="T0" fmla="*/ 1903 w 2162"/>
                  <a:gd name="T1" fmla="*/ 0 h 3477"/>
                  <a:gd name="T2" fmla="*/ 1977 w 2162"/>
                  <a:gd name="T3" fmla="*/ 12 h 3477"/>
                  <a:gd name="T4" fmla="*/ 2044 w 2162"/>
                  <a:gd name="T5" fmla="*/ 43 h 3477"/>
                  <a:gd name="T6" fmla="*/ 2098 w 2162"/>
                  <a:gd name="T7" fmla="*/ 89 h 3477"/>
                  <a:gd name="T8" fmla="*/ 2137 w 2162"/>
                  <a:gd name="T9" fmla="*/ 150 h 3477"/>
                  <a:gd name="T10" fmla="*/ 2159 w 2162"/>
                  <a:gd name="T11" fmla="*/ 220 h 3477"/>
                  <a:gd name="T12" fmla="*/ 2162 w 2162"/>
                  <a:gd name="T13" fmla="*/ 404 h 3477"/>
                  <a:gd name="T14" fmla="*/ 2152 w 2162"/>
                  <a:gd name="T15" fmla="*/ 440 h 3477"/>
                  <a:gd name="T16" fmla="*/ 2127 w 2162"/>
                  <a:gd name="T17" fmla="*/ 466 h 3477"/>
                  <a:gd name="T18" fmla="*/ 2091 w 2162"/>
                  <a:gd name="T19" fmla="*/ 475 h 3477"/>
                  <a:gd name="T20" fmla="*/ 2056 w 2162"/>
                  <a:gd name="T21" fmla="*/ 466 h 3477"/>
                  <a:gd name="T22" fmla="*/ 2030 w 2162"/>
                  <a:gd name="T23" fmla="*/ 440 h 3477"/>
                  <a:gd name="T24" fmla="*/ 2021 w 2162"/>
                  <a:gd name="T25" fmla="*/ 404 h 3477"/>
                  <a:gd name="T26" fmla="*/ 2018 w 2162"/>
                  <a:gd name="T27" fmla="*/ 232 h 3477"/>
                  <a:gd name="T28" fmla="*/ 1995 w 2162"/>
                  <a:gd name="T29" fmla="*/ 185 h 3477"/>
                  <a:gd name="T30" fmla="*/ 1955 w 2162"/>
                  <a:gd name="T31" fmla="*/ 154 h 3477"/>
                  <a:gd name="T32" fmla="*/ 1903 w 2162"/>
                  <a:gd name="T33" fmla="*/ 142 h 3477"/>
                  <a:gd name="T34" fmla="*/ 230 w 2162"/>
                  <a:gd name="T35" fmla="*/ 145 h 3477"/>
                  <a:gd name="T36" fmla="*/ 184 w 2162"/>
                  <a:gd name="T37" fmla="*/ 167 h 3477"/>
                  <a:gd name="T38" fmla="*/ 153 w 2162"/>
                  <a:gd name="T39" fmla="*/ 207 h 3477"/>
                  <a:gd name="T40" fmla="*/ 140 w 2162"/>
                  <a:gd name="T41" fmla="*/ 258 h 3477"/>
                  <a:gd name="T42" fmla="*/ 143 w 2162"/>
                  <a:gd name="T43" fmla="*/ 3246 h 3477"/>
                  <a:gd name="T44" fmla="*/ 166 w 2162"/>
                  <a:gd name="T45" fmla="*/ 3293 h 3477"/>
                  <a:gd name="T46" fmla="*/ 205 w 2162"/>
                  <a:gd name="T47" fmla="*/ 3324 h 3477"/>
                  <a:gd name="T48" fmla="*/ 257 w 2162"/>
                  <a:gd name="T49" fmla="*/ 3336 h 3477"/>
                  <a:gd name="T50" fmla="*/ 1931 w 2162"/>
                  <a:gd name="T51" fmla="*/ 3333 h 3477"/>
                  <a:gd name="T52" fmla="*/ 1976 w 2162"/>
                  <a:gd name="T53" fmla="*/ 3311 h 3477"/>
                  <a:gd name="T54" fmla="*/ 2009 w 2162"/>
                  <a:gd name="T55" fmla="*/ 3270 h 3477"/>
                  <a:gd name="T56" fmla="*/ 2021 w 2162"/>
                  <a:gd name="T57" fmla="*/ 3218 h 3477"/>
                  <a:gd name="T58" fmla="*/ 2023 w 2162"/>
                  <a:gd name="T59" fmla="*/ 2261 h 3477"/>
                  <a:gd name="T60" fmla="*/ 2041 w 2162"/>
                  <a:gd name="T61" fmla="*/ 2230 h 3477"/>
                  <a:gd name="T62" fmla="*/ 2073 w 2162"/>
                  <a:gd name="T63" fmla="*/ 2212 h 3477"/>
                  <a:gd name="T64" fmla="*/ 2110 w 2162"/>
                  <a:gd name="T65" fmla="*/ 2212 h 3477"/>
                  <a:gd name="T66" fmla="*/ 2141 w 2162"/>
                  <a:gd name="T67" fmla="*/ 2230 h 3477"/>
                  <a:gd name="T68" fmla="*/ 2159 w 2162"/>
                  <a:gd name="T69" fmla="*/ 2261 h 3477"/>
                  <a:gd name="T70" fmla="*/ 2162 w 2162"/>
                  <a:gd name="T71" fmla="*/ 3218 h 3477"/>
                  <a:gd name="T72" fmla="*/ 2150 w 2162"/>
                  <a:gd name="T73" fmla="*/ 3293 h 3477"/>
                  <a:gd name="T74" fmla="*/ 2119 w 2162"/>
                  <a:gd name="T75" fmla="*/ 3358 h 3477"/>
                  <a:gd name="T76" fmla="*/ 2073 w 2162"/>
                  <a:gd name="T77" fmla="*/ 3412 h 3477"/>
                  <a:gd name="T78" fmla="*/ 2012 w 2162"/>
                  <a:gd name="T79" fmla="*/ 3452 h 3477"/>
                  <a:gd name="T80" fmla="*/ 1941 w 2162"/>
                  <a:gd name="T81" fmla="*/ 3473 h 3477"/>
                  <a:gd name="T82" fmla="*/ 257 w 2162"/>
                  <a:gd name="T83" fmla="*/ 3477 h 3477"/>
                  <a:gd name="T84" fmla="*/ 183 w 2162"/>
                  <a:gd name="T85" fmla="*/ 3465 h 3477"/>
                  <a:gd name="T86" fmla="*/ 118 w 2162"/>
                  <a:gd name="T87" fmla="*/ 3434 h 3477"/>
                  <a:gd name="T88" fmla="*/ 62 w 2162"/>
                  <a:gd name="T89" fmla="*/ 3388 h 3477"/>
                  <a:gd name="T90" fmla="*/ 23 w 2162"/>
                  <a:gd name="T91" fmla="*/ 3327 h 3477"/>
                  <a:gd name="T92" fmla="*/ 2 w 2162"/>
                  <a:gd name="T93" fmla="*/ 3257 h 3477"/>
                  <a:gd name="T94" fmla="*/ 0 w 2162"/>
                  <a:gd name="T95" fmla="*/ 258 h 3477"/>
                  <a:gd name="T96" fmla="*/ 11 w 2162"/>
                  <a:gd name="T97" fmla="*/ 183 h 3477"/>
                  <a:gd name="T98" fmla="*/ 41 w 2162"/>
                  <a:gd name="T99" fmla="*/ 118 h 3477"/>
                  <a:gd name="T100" fmla="*/ 88 w 2162"/>
                  <a:gd name="T101" fmla="*/ 64 h 3477"/>
                  <a:gd name="T102" fmla="*/ 148 w 2162"/>
                  <a:gd name="T103" fmla="*/ 25 h 3477"/>
                  <a:gd name="T104" fmla="*/ 219 w 2162"/>
                  <a:gd name="T105" fmla="*/ 4 h 3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62" h="3477">
                    <a:moveTo>
                      <a:pt x="257" y="0"/>
                    </a:moveTo>
                    <a:lnTo>
                      <a:pt x="1903" y="0"/>
                    </a:lnTo>
                    <a:lnTo>
                      <a:pt x="1941" y="4"/>
                    </a:lnTo>
                    <a:lnTo>
                      <a:pt x="1977" y="12"/>
                    </a:lnTo>
                    <a:lnTo>
                      <a:pt x="2012" y="25"/>
                    </a:lnTo>
                    <a:lnTo>
                      <a:pt x="2044" y="43"/>
                    </a:lnTo>
                    <a:lnTo>
                      <a:pt x="2073" y="64"/>
                    </a:lnTo>
                    <a:lnTo>
                      <a:pt x="2098" y="89"/>
                    </a:lnTo>
                    <a:lnTo>
                      <a:pt x="2119" y="118"/>
                    </a:lnTo>
                    <a:lnTo>
                      <a:pt x="2137" y="150"/>
                    </a:lnTo>
                    <a:lnTo>
                      <a:pt x="2150" y="183"/>
                    </a:lnTo>
                    <a:lnTo>
                      <a:pt x="2159" y="220"/>
                    </a:lnTo>
                    <a:lnTo>
                      <a:pt x="2162" y="258"/>
                    </a:lnTo>
                    <a:lnTo>
                      <a:pt x="2162" y="404"/>
                    </a:lnTo>
                    <a:lnTo>
                      <a:pt x="2159" y="424"/>
                    </a:lnTo>
                    <a:lnTo>
                      <a:pt x="2152" y="440"/>
                    </a:lnTo>
                    <a:lnTo>
                      <a:pt x="2141" y="454"/>
                    </a:lnTo>
                    <a:lnTo>
                      <a:pt x="2127" y="466"/>
                    </a:lnTo>
                    <a:lnTo>
                      <a:pt x="2110" y="472"/>
                    </a:lnTo>
                    <a:lnTo>
                      <a:pt x="2091" y="475"/>
                    </a:lnTo>
                    <a:lnTo>
                      <a:pt x="2073" y="472"/>
                    </a:lnTo>
                    <a:lnTo>
                      <a:pt x="2056" y="466"/>
                    </a:lnTo>
                    <a:lnTo>
                      <a:pt x="2041" y="454"/>
                    </a:lnTo>
                    <a:lnTo>
                      <a:pt x="2030" y="440"/>
                    </a:lnTo>
                    <a:lnTo>
                      <a:pt x="2023" y="424"/>
                    </a:lnTo>
                    <a:lnTo>
                      <a:pt x="2021" y="404"/>
                    </a:lnTo>
                    <a:lnTo>
                      <a:pt x="2021" y="258"/>
                    </a:lnTo>
                    <a:lnTo>
                      <a:pt x="2018" y="232"/>
                    </a:lnTo>
                    <a:lnTo>
                      <a:pt x="2009" y="207"/>
                    </a:lnTo>
                    <a:lnTo>
                      <a:pt x="1995" y="185"/>
                    </a:lnTo>
                    <a:lnTo>
                      <a:pt x="1976" y="167"/>
                    </a:lnTo>
                    <a:lnTo>
                      <a:pt x="1955" y="154"/>
                    </a:lnTo>
                    <a:lnTo>
                      <a:pt x="1931" y="145"/>
                    </a:lnTo>
                    <a:lnTo>
                      <a:pt x="1903" y="142"/>
                    </a:lnTo>
                    <a:lnTo>
                      <a:pt x="257" y="142"/>
                    </a:lnTo>
                    <a:lnTo>
                      <a:pt x="230" y="145"/>
                    </a:lnTo>
                    <a:lnTo>
                      <a:pt x="205" y="154"/>
                    </a:lnTo>
                    <a:lnTo>
                      <a:pt x="184" y="167"/>
                    </a:lnTo>
                    <a:lnTo>
                      <a:pt x="166" y="185"/>
                    </a:lnTo>
                    <a:lnTo>
                      <a:pt x="153" y="207"/>
                    </a:lnTo>
                    <a:lnTo>
                      <a:pt x="143" y="231"/>
                    </a:lnTo>
                    <a:lnTo>
                      <a:pt x="140" y="258"/>
                    </a:lnTo>
                    <a:lnTo>
                      <a:pt x="140" y="3218"/>
                    </a:lnTo>
                    <a:lnTo>
                      <a:pt x="143" y="3246"/>
                    </a:lnTo>
                    <a:lnTo>
                      <a:pt x="153" y="3270"/>
                    </a:lnTo>
                    <a:lnTo>
                      <a:pt x="166" y="3293"/>
                    </a:lnTo>
                    <a:lnTo>
                      <a:pt x="184" y="3311"/>
                    </a:lnTo>
                    <a:lnTo>
                      <a:pt x="205" y="3324"/>
                    </a:lnTo>
                    <a:lnTo>
                      <a:pt x="230" y="3333"/>
                    </a:lnTo>
                    <a:lnTo>
                      <a:pt x="257" y="3336"/>
                    </a:lnTo>
                    <a:lnTo>
                      <a:pt x="1903" y="3336"/>
                    </a:lnTo>
                    <a:lnTo>
                      <a:pt x="1931" y="3333"/>
                    </a:lnTo>
                    <a:lnTo>
                      <a:pt x="1955" y="3324"/>
                    </a:lnTo>
                    <a:lnTo>
                      <a:pt x="1976" y="3311"/>
                    </a:lnTo>
                    <a:lnTo>
                      <a:pt x="1995" y="3293"/>
                    </a:lnTo>
                    <a:lnTo>
                      <a:pt x="2009" y="3270"/>
                    </a:lnTo>
                    <a:lnTo>
                      <a:pt x="2018" y="3246"/>
                    </a:lnTo>
                    <a:lnTo>
                      <a:pt x="2021" y="3218"/>
                    </a:lnTo>
                    <a:lnTo>
                      <a:pt x="2021" y="2280"/>
                    </a:lnTo>
                    <a:lnTo>
                      <a:pt x="2023" y="2261"/>
                    </a:lnTo>
                    <a:lnTo>
                      <a:pt x="2030" y="2244"/>
                    </a:lnTo>
                    <a:lnTo>
                      <a:pt x="2041" y="2230"/>
                    </a:lnTo>
                    <a:lnTo>
                      <a:pt x="2056" y="2219"/>
                    </a:lnTo>
                    <a:lnTo>
                      <a:pt x="2073" y="2212"/>
                    </a:lnTo>
                    <a:lnTo>
                      <a:pt x="2091" y="2209"/>
                    </a:lnTo>
                    <a:lnTo>
                      <a:pt x="2110" y="2212"/>
                    </a:lnTo>
                    <a:lnTo>
                      <a:pt x="2127" y="2219"/>
                    </a:lnTo>
                    <a:lnTo>
                      <a:pt x="2141" y="2230"/>
                    </a:lnTo>
                    <a:lnTo>
                      <a:pt x="2152" y="2244"/>
                    </a:lnTo>
                    <a:lnTo>
                      <a:pt x="2159" y="2261"/>
                    </a:lnTo>
                    <a:lnTo>
                      <a:pt x="2162" y="2280"/>
                    </a:lnTo>
                    <a:lnTo>
                      <a:pt x="2162" y="3218"/>
                    </a:lnTo>
                    <a:lnTo>
                      <a:pt x="2159" y="3257"/>
                    </a:lnTo>
                    <a:lnTo>
                      <a:pt x="2150" y="3293"/>
                    </a:lnTo>
                    <a:lnTo>
                      <a:pt x="2137" y="3326"/>
                    </a:lnTo>
                    <a:lnTo>
                      <a:pt x="2119" y="3358"/>
                    </a:lnTo>
                    <a:lnTo>
                      <a:pt x="2098" y="3387"/>
                    </a:lnTo>
                    <a:lnTo>
                      <a:pt x="2073" y="3412"/>
                    </a:lnTo>
                    <a:lnTo>
                      <a:pt x="2044" y="3434"/>
                    </a:lnTo>
                    <a:lnTo>
                      <a:pt x="2012" y="3452"/>
                    </a:lnTo>
                    <a:lnTo>
                      <a:pt x="1979" y="3465"/>
                    </a:lnTo>
                    <a:lnTo>
                      <a:pt x="1941" y="3473"/>
                    </a:lnTo>
                    <a:lnTo>
                      <a:pt x="1903" y="3477"/>
                    </a:lnTo>
                    <a:lnTo>
                      <a:pt x="257" y="3477"/>
                    </a:lnTo>
                    <a:lnTo>
                      <a:pt x="219" y="3473"/>
                    </a:lnTo>
                    <a:lnTo>
                      <a:pt x="183" y="3465"/>
                    </a:lnTo>
                    <a:lnTo>
                      <a:pt x="148" y="3452"/>
                    </a:lnTo>
                    <a:lnTo>
                      <a:pt x="118" y="3434"/>
                    </a:lnTo>
                    <a:lnTo>
                      <a:pt x="88" y="3413"/>
                    </a:lnTo>
                    <a:lnTo>
                      <a:pt x="62" y="3388"/>
                    </a:lnTo>
                    <a:lnTo>
                      <a:pt x="41" y="3359"/>
                    </a:lnTo>
                    <a:lnTo>
                      <a:pt x="23" y="3327"/>
                    </a:lnTo>
                    <a:lnTo>
                      <a:pt x="11" y="3294"/>
                    </a:lnTo>
                    <a:lnTo>
                      <a:pt x="2" y="3257"/>
                    </a:lnTo>
                    <a:lnTo>
                      <a:pt x="0" y="3218"/>
                    </a:lnTo>
                    <a:lnTo>
                      <a:pt x="0" y="258"/>
                    </a:lnTo>
                    <a:lnTo>
                      <a:pt x="2" y="220"/>
                    </a:lnTo>
                    <a:lnTo>
                      <a:pt x="11" y="183"/>
                    </a:lnTo>
                    <a:lnTo>
                      <a:pt x="23" y="150"/>
                    </a:lnTo>
                    <a:lnTo>
                      <a:pt x="41" y="118"/>
                    </a:lnTo>
                    <a:lnTo>
                      <a:pt x="62" y="89"/>
                    </a:lnTo>
                    <a:lnTo>
                      <a:pt x="88" y="64"/>
                    </a:lnTo>
                    <a:lnTo>
                      <a:pt x="118" y="43"/>
                    </a:lnTo>
                    <a:lnTo>
                      <a:pt x="148" y="25"/>
                    </a:lnTo>
                    <a:lnTo>
                      <a:pt x="183" y="12"/>
                    </a:lnTo>
                    <a:lnTo>
                      <a:pt x="219" y="4"/>
                    </a:lnTo>
                    <a:lnTo>
                      <a:pt x="257"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45" name="Freeform 274"/>
              <p:cNvSpPr/>
              <p:nvPr/>
            </p:nvSpPr>
            <p:spPr bwMode="auto">
              <a:xfrm>
                <a:off x="869950" y="3924300"/>
                <a:ext cx="88900" cy="22225"/>
              </a:xfrm>
              <a:custGeom>
                <a:avLst/>
                <a:gdLst>
                  <a:gd name="T0" fmla="*/ 70 w 562"/>
                  <a:gd name="T1" fmla="*/ 0 h 140"/>
                  <a:gd name="T2" fmla="*/ 492 w 562"/>
                  <a:gd name="T3" fmla="*/ 0 h 140"/>
                  <a:gd name="T4" fmla="*/ 510 w 562"/>
                  <a:gd name="T5" fmla="*/ 3 h 140"/>
                  <a:gd name="T6" fmla="*/ 527 w 562"/>
                  <a:gd name="T7" fmla="*/ 9 h 140"/>
                  <a:gd name="T8" fmla="*/ 542 w 562"/>
                  <a:gd name="T9" fmla="*/ 21 h 140"/>
                  <a:gd name="T10" fmla="*/ 553 w 562"/>
                  <a:gd name="T11" fmla="*/ 35 h 140"/>
                  <a:gd name="T12" fmla="*/ 560 w 562"/>
                  <a:gd name="T13" fmla="*/ 52 h 140"/>
                  <a:gd name="T14" fmla="*/ 562 w 562"/>
                  <a:gd name="T15" fmla="*/ 71 h 140"/>
                  <a:gd name="T16" fmla="*/ 560 w 562"/>
                  <a:gd name="T17" fmla="*/ 89 h 140"/>
                  <a:gd name="T18" fmla="*/ 553 w 562"/>
                  <a:gd name="T19" fmla="*/ 106 h 140"/>
                  <a:gd name="T20" fmla="*/ 542 w 562"/>
                  <a:gd name="T21" fmla="*/ 120 h 140"/>
                  <a:gd name="T22" fmla="*/ 527 w 562"/>
                  <a:gd name="T23" fmla="*/ 131 h 140"/>
                  <a:gd name="T24" fmla="*/ 510 w 562"/>
                  <a:gd name="T25" fmla="*/ 138 h 140"/>
                  <a:gd name="T26" fmla="*/ 492 w 562"/>
                  <a:gd name="T27" fmla="*/ 140 h 140"/>
                  <a:gd name="T28" fmla="*/ 70 w 562"/>
                  <a:gd name="T29" fmla="*/ 140 h 140"/>
                  <a:gd name="T30" fmla="*/ 51 w 562"/>
                  <a:gd name="T31" fmla="*/ 138 h 140"/>
                  <a:gd name="T32" fmla="*/ 34 w 562"/>
                  <a:gd name="T33" fmla="*/ 131 h 140"/>
                  <a:gd name="T34" fmla="*/ 20 w 562"/>
                  <a:gd name="T35" fmla="*/ 120 h 140"/>
                  <a:gd name="T36" fmla="*/ 9 w 562"/>
                  <a:gd name="T37" fmla="*/ 106 h 140"/>
                  <a:gd name="T38" fmla="*/ 2 w 562"/>
                  <a:gd name="T39" fmla="*/ 89 h 140"/>
                  <a:gd name="T40" fmla="*/ 0 w 562"/>
                  <a:gd name="T41" fmla="*/ 71 h 140"/>
                  <a:gd name="T42" fmla="*/ 2 w 562"/>
                  <a:gd name="T43" fmla="*/ 52 h 140"/>
                  <a:gd name="T44" fmla="*/ 9 w 562"/>
                  <a:gd name="T45" fmla="*/ 35 h 140"/>
                  <a:gd name="T46" fmla="*/ 20 w 562"/>
                  <a:gd name="T47" fmla="*/ 21 h 140"/>
                  <a:gd name="T48" fmla="*/ 34 w 562"/>
                  <a:gd name="T49" fmla="*/ 9 h 140"/>
                  <a:gd name="T50" fmla="*/ 51 w 562"/>
                  <a:gd name="T51" fmla="*/ 3 h 140"/>
                  <a:gd name="T52" fmla="*/ 70 w 562"/>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2" h="140">
                    <a:moveTo>
                      <a:pt x="70" y="0"/>
                    </a:moveTo>
                    <a:lnTo>
                      <a:pt x="492" y="0"/>
                    </a:lnTo>
                    <a:lnTo>
                      <a:pt x="510" y="3"/>
                    </a:lnTo>
                    <a:lnTo>
                      <a:pt x="527" y="9"/>
                    </a:lnTo>
                    <a:lnTo>
                      <a:pt x="542" y="21"/>
                    </a:lnTo>
                    <a:lnTo>
                      <a:pt x="553" y="35"/>
                    </a:lnTo>
                    <a:lnTo>
                      <a:pt x="560" y="52"/>
                    </a:lnTo>
                    <a:lnTo>
                      <a:pt x="562" y="71"/>
                    </a:lnTo>
                    <a:lnTo>
                      <a:pt x="560" y="89"/>
                    </a:lnTo>
                    <a:lnTo>
                      <a:pt x="553" y="106"/>
                    </a:lnTo>
                    <a:lnTo>
                      <a:pt x="542" y="120"/>
                    </a:lnTo>
                    <a:lnTo>
                      <a:pt x="527" y="131"/>
                    </a:lnTo>
                    <a:lnTo>
                      <a:pt x="510" y="138"/>
                    </a:lnTo>
                    <a:lnTo>
                      <a:pt x="492" y="140"/>
                    </a:lnTo>
                    <a:lnTo>
                      <a:pt x="70" y="140"/>
                    </a:lnTo>
                    <a:lnTo>
                      <a:pt x="51" y="138"/>
                    </a:lnTo>
                    <a:lnTo>
                      <a:pt x="34" y="131"/>
                    </a:lnTo>
                    <a:lnTo>
                      <a:pt x="20" y="120"/>
                    </a:lnTo>
                    <a:lnTo>
                      <a:pt x="9" y="106"/>
                    </a:lnTo>
                    <a:lnTo>
                      <a:pt x="2" y="89"/>
                    </a:lnTo>
                    <a:lnTo>
                      <a:pt x="0" y="71"/>
                    </a:lnTo>
                    <a:lnTo>
                      <a:pt x="2" y="52"/>
                    </a:lnTo>
                    <a:lnTo>
                      <a:pt x="9" y="35"/>
                    </a:lnTo>
                    <a:lnTo>
                      <a:pt x="20" y="21"/>
                    </a:lnTo>
                    <a:lnTo>
                      <a:pt x="34" y="9"/>
                    </a:lnTo>
                    <a:lnTo>
                      <a:pt x="51" y="3"/>
                    </a:lnTo>
                    <a:lnTo>
                      <a:pt x="70"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grpSp>
        <p:grpSp>
          <p:nvGrpSpPr>
            <p:cNvPr id="16" name="Group 65"/>
            <p:cNvGrpSpPr/>
            <p:nvPr/>
          </p:nvGrpSpPr>
          <p:grpSpPr>
            <a:xfrm>
              <a:off x="6175507" y="2784753"/>
              <a:ext cx="531674" cy="528626"/>
              <a:chOff x="685800" y="4235450"/>
              <a:chExt cx="554038" cy="550862"/>
            </a:xfrm>
            <a:solidFill>
              <a:schemeClr val="bg1"/>
            </a:solidFill>
          </p:grpSpPr>
          <p:sp>
            <p:nvSpPr>
              <p:cNvPr id="39" name="Freeform 390"/>
              <p:cNvSpPr>
                <a:spLocks noEditPoints="1"/>
              </p:cNvSpPr>
              <p:nvPr/>
            </p:nvSpPr>
            <p:spPr bwMode="auto">
              <a:xfrm>
                <a:off x="996950" y="4235450"/>
                <a:ext cx="242888" cy="242887"/>
              </a:xfrm>
              <a:custGeom>
                <a:avLst/>
                <a:gdLst>
                  <a:gd name="T0" fmla="*/ 141 w 1531"/>
                  <a:gd name="T1" fmla="*/ 1394 h 1534"/>
                  <a:gd name="T2" fmla="*/ 1382 w 1531"/>
                  <a:gd name="T3" fmla="*/ 1312 h 1534"/>
                  <a:gd name="T4" fmla="*/ 1354 w 1531"/>
                  <a:gd name="T5" fmla="*/ 1154 h 1534"/>
                  <a:gd name="T6" fmla="*/ 1307 w 1531"/>
                  <a:gd name="T7" fmla="*/ 1000 h 1534"/>
                  <a:gd name="T8" fmla="*/ 1242 w 1531"/>
                  <a:gd name="T9" fmla="*/ 854 h 1534"/>
                  <a:gd name="T10" fmla="*/ 1160 w 1531"/>
                  <a:gd name="T11" fmla="*/ 716 h 1534"/>
                  <a:gd name="T12" fmla="*/ 1060 w 1531"/>
                  <a:gd name="T13" fmla="*/ 588 h 1534"/>
                  <a:gd name="T14" fmla="*/ 934 w 1531"/>
                  <a:gd name="T15" fmla="*/ 464 h 1534"/>
                  <a:gd name="T16" fmla="*/ 796 w 1531"/>
                  <a:gd name="T17" fmla="*/ 359 h 1534"/>
                  <a:gd name="T18" fmla="*/ 644 w 1531"/>
                  <a:gd name="T19" fmla="*/ 273 h 1534"/>
                  <a:gd name="T20" fmla="*/ 484 w 1531"/>
                  <a:gd name="T21" fmla="*/ 207 h 1534"/>
                  <a:gd name="T22" fmla="*/ 314 w 1531"/>
                  <a:gd name="T23" fmla="*/ 164 h 1534"/>
                  <a:gd name="T24" fmla="*/ 141 w 1531"/>
                  <a:gd name="T25" fmla="*/ 142 h 1534"/>
                  <a:gd name="T26" fmla="*/ 160 w 1531"/>
                  <a:gd name="T27" fmla="*/ 2 h 1534"/>
                  <a:gd name="T28" fmla="*/ 335 w 1531"/>
                  <a:gd name="T29" fmla="*/ 25 h 1534"/>
                  <a:gd name="T30" fmla="*/ 507 w 1531"/>
                  <a:gd name="T31" fmla="*/ 67 h 1534"/>
                  <a:gd name="T32" fmla="*/ 671 w 1531"/>
                  <a:gd name="T33" fmla="*/ 130 h 1534"/>
                  <a:gd name="T34" fmla="*/ 826 w 1531"/>
                  <a:gd name="T35" fmla="*/ 211 h 1534"/>
                  <a:gd name="T36" fmla="*/ 971 w 1531"/>
                  <a:gd name="T37" fmla="*/ 311 h 1534"/>
                  <a:gd name="T38" fmla="*/ 1103 w 1531"/>
                  <a:gd name="T39" fmla="*/ 429 h 1534"/>
                  <a:gd name="T40" fmla="*/ 1222 w 1531"/>
                  <a:gd name="T41" fmla="*/ 563 h 1534"/>
                  <a:gd name="T42" fmla="*/ 1321 w 1531"/>
                  <a:gd name="T43" fmla="*/ 709 h 1534"/>
                  <a:gd name="T44" fmla="*/ 1403 w 1531"/>
                  <a:gd name="T45" fmla="*/ 865 h 1534"/>
                  <a:gd name="T46" fmla="*/ 1464 w 1531"/>
                  <a:gd name="T47" fmla="*/ 1028 h 1534"/>
                  <a:gd name="T48" fmla="*/ 1506 w 1531"/>
                  <a:gd name="T49" fmla="*/ 1199 h 1534"/>
                  <a:gd name="T50" fmla="*/ 1528 w 1531"/>
                  <a:gd name="T51" fmla="*/ 1375 h 1534"/>
                  <a:gd name="T52" fmla="*/ 1528 w 1531"/>
                  <a:gd name="T53" fmla="*/ 1483 h 1534"/>
                  <a:gd name="T54" fmla="*/ 1510 w 1531"/>
                  <a:gd name="T55" fmla="*/ 1514 h 1534"/>
                  <a:gd name="T56" fmla="*/ 1479 w 1531"/>
                  <a:gd name="T57" fmla="*/ 1532 h 1534"/>
                  <a:gd name="T58" fmla="*/ 70 w 1531"/>
                  <a:gd name="T59" fmla="*/ 1534 h 1534"/>
                  <a:gd name="T60" fmla="*/ 35 w 1531"/>
                  <a:gd name="T61" fmla="*/ 1524 h 1534"/>
                  <a:gd name="T62" fmla="*/ 10 w 1531"/>
                  <a:gd name="T63" fmla="*/ 1499 h 1534"/>
                  <a:gd name="T64" fmla="*/ 0 w 1531"/>
                  <a:gd name="T65" fmla="*/ 1464 h 1534"/>
                  <a:gd name="T66" fmla="*/ 2 w 1531"/>
                  <a:gd name="T67" fmla="*/ 51 h 1534"/>
                  <a:gd name="T68" fmla="*/ 20 w 1531"/>
                  <a:gd name="T69" fmla="*/ 20 h 1534"/>
                  <a:gd name="T70" fmla="*/ 52 w 1531"/>
                  <a:gd name="T71" fmla="*/ 2 h 1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31" h="1534">
                    <a:moveTo>
                      <a:pt x="141" y="142"/>
                    </a:moveTo>
                    <a:lnTo>
                      <a:pt x="141" y="1394"/>
                    </a:lnTo>
                    <a:lnTo>
                      <a:pt x="1389" y="1394"/>
                    </a:lnTo>
                    <a:lnTo>
                      <a:pt x="1382" y="1312"/>
                    </a:lnTo>
                    <a:lnTo>
                      <a:pt x="1370" y="1233"/>
                    </a:lnTo>
                    <a:lnTo>
                      <a:pt x="1354" y="1154"/>
                    </a:lnTo>
                    <a:lnTo>
                      <a:pt x="1333" y="1077"/>
                    </a:lnTo>
                    <a:lnTo>
                      <a:pt x="1307" y="1000"/>
                    </a:lnTo>
                    <a:lnTo>
                      <a:pt x="1277" y="926"/>
                    </a:lnTo>
                    <a:lnTo>
                      <a:pt x="1242" y="854"/>
                    </a:lnTo>
                    <a:lnTo>
                      <a:pt x="1203" y="784"/>
                    </a:lnTo>
                    <a:lnTo>
                      <a:pt x="1160" y="716"/>
                    </a:lnTo>
                    <a:lnTo>
                      <a:pt x="1112" y="650"/>
                    </a:lnTo>
                    <a:lnTo>
                      <a:pt x="1060" y="588"/>
                    </a:lnTo>
                    <a:lnTo>
                      <a:pt x="999" y="524"/>
                    </a:lnTo>
                    <a:lnTo>
                      <a:pt x="934" y="464"/>
                    </a:lnTo>
                    <a:lnTo>
                      <a:pt x="866" y="409"/>
                    </a:lnTo>
                    <a:lnTo>
                      <a:pt x="796" y="359"/>
                    </a:lnTo>
                    <a:lnTo>
                      <a:pt x="720" y="313"/>
                    </a:lnTo>
                    <a:lnTo>
                      <a:pt x="644" y="273"/>
                    </a:lnTo>
                    <a:lnTo>
                      <a:pt x="565" y="238"/>
                    </a:lnTo>
                    <a:lnTo>
                      <a:pt x="484" y="207"/>
                    </a:lnTo>
                    <a:lnTo>
                      <a:pt x="400" y="183"/>
                    </a:lnTo>
                    <a:lnTo>
                      <a:pt x="314" y="164"/>
                    </a:lnTo>
                    <a:lnTo>
                      <a:pt x="227" y="150"/>
                    </a:lnTo>
                    <a:lnTo>
                      <a:pt x="141" y="142"/>
                    </a:lnTo>
                    <a:close/>
                    <a:moveTo>
                      <a:pt x="70" y="0"/>
                    </a:moveTo>
                    <a:lnTo>
                      <a:pt x="160" y="2"/>
                    </a:lnTo>
                    <a:lnTo>
                      <a:pt x="248" y="11"/>
                    </a:lnTo>
                    <a:lnTo>
                      <a:pt x="335" y="25"/>
                    </a:lnTo>
                    <a:lnTo>
                      <a:pt x="422" y="43"/>
                    </a:lnTo>
                    <a:lnTo>
                      <a:pt x="507" y="67"/>
                    </a:lnTo>
                    <a:lnTo>
                      <a:pt x="589" y="96"/>
                    </a:lnTo>
                    <a:lnTo>
                      <a:pt x="671" y="130"/>
                    </a:lnTo>
                    <a:lnTo>
                      <a:pt x="749" y="168"/>
                    </a:lnTo>
                    <a:lnTo>
                      <a:pt x="826" y="211"/>
                    </a:lnTo>
                    <a:lnTo>
                      <a:pt x="899" y="259"/>
                    </a:lnTo>
                    <a:lnTo>
                      <a:pt x="971" y="311"/>
                    </a:lnTo>
                    <a:lnTo>
                      <a:pt x="1039" y="368"/>
                    </a:lnTo>
                    <a:lnTo>
                      <a:pt x="1103" y="429"/>
                    </a:lnTo>
                    <a:lnTo>
                      <a:pt x="1165" y="494"/>
                    </a:lnTo>
                    <a:lnTo>
                      <a:pt x="1222" y="563"/>
                    </a:lnTo>
                    <a:lnTo>
                      <a:pt x="1274" y="634"/>
                    </a:lnTo>
                    <a:lnTo>
                      <a:pt x="1321" y="709"/>
                    </a:lnTo>
                    <a:lnTo>
                      <a:pt x="1365" y="785"/>
                    </a:lnTo>
                    <a:lnTo>
                      <a:pt x="1403" y="865"/>
                    </a:lnTo>
                    <a:lnTo>
                      <a:pt x="1436" y="945"/>
                    </a:lnTo>
                    <a:lnTo>
                      <a:pt x="1464" y="1028"/>
                    </a:lnTo>
                    <a:lnTo>
                      <a:pt x="1489" y="1113"/>
                    </a:lnTo>
                    <a:lnTo>
                      <a:pt x="1506" y="1199"/>
                    </a:lnTo>
                    <a:lnTo>
                      <a:pt x="1520" y="1287"/>
                    </a:lnTo>
                    <a:lnTo>
                      <a:pt x="1528" y="1375"/>
                    </a:lnTo>
                    <a:lnTo>
                      <a:pt x="1531" y="1464"/>
                    </a:lnTo>
                    <a:lnTo>
                      <a:pt x="1528" y="1483"/>
                    </a:lnTo>
                    <a:lnTo>
                      <a:pt x="1521" y="1499"/>
                    </a:lnTo>
                    <a:lnTo>
                      <a:pt x="1510" y="1514"/>
                    </a:lnTo>
                    <a:lnTo>
                      <a:pt x="1496" y="1524"/>
                    </a:lnTo>
                    <a:lnTo>
                      <a:pt x="1479" y="1532"/>
                    </a:lnTo>
                    <a:lnTo>
                      <a:pt x="1460" y="1534"/>
                    </a:lnTo>
                    <a:lnTo>
                      <a:pt x="70" y="1534"/>
                    </a:lnTo>
                    <a:lnTo>
                      <a:pt x="52" y="1532"/>
                    </a:lnTo>
                    <a:lnTo>
                      <a:pt x="35" y="1524"/>
                    </a:lnTo>
                    <a:lnTo>
                      <a:pt x="20" y="1514"/>
                    </a:lnTo>
                    <a:lnTo>
                      <a:pt x="10" y="1499"/>
                    </a:lnTo>
                    <a:lnTo>
                      <a:pt x="2" y="1483"/>
                    </a:lnTo>
                    <a:lnTo>
                      <a:pt x="0" y="1464"/>
                    </a:lnTo>
                    <a:lnTo>
                      <a:pt x="0" y="70"/>
                    </a:lnTo>
                    <a:lnTo>
                      <a:pt x="2" y="51"/>
                    </a:lnTo>
                    <a:lnTo>
                      <a:pt x="10" y="34"/>
                    </a:lnTo>
                    <a:lnTo>
                      <a:pt x="20" y="20"/>
                    </a:lnTo>
                    <a:lnTo>
                      <a:pt x="35" y="10"/>
                    </a:lnTo>
                    <a:lnTo>
                      <a:pt x="52" y="2"/>
                    </a:lnTo>
                    <a:lnTo>
                      <a:pt x="70"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40" name="Freeform 391"/>
              <p:cNvSpPr>
                <a:spLocks noEditPoints="1"/>
              </p:cNvSpPr>
              <p:nvPr/>
            </p:nvSpPr>
            <p:spPr bwMode="auto">
              <a:xfrm>
                <a:off x="685800" y="4286250"/>
                <a:ext cx="498475" cy="500062"/>
              </a:xfrm>
              <a:custGeom>
                <a:avLst/>
                <a:gdLst>
                  <a:gd name="T0" fmla="*/ 1309 w 3145"/>
                  <a:gd name="T1" fmla="*/ 164 h 3152"/>
                  <a:gd name="T2" fmla="*/ 1035 w 3145"/>
                  <a:gd name="T3" fmla="*/ 245 h 3152"/>
                  <a:gd name="T4" fmla="*/ 787 w 3145"/>
                  <a:gd name="T5" fmla="*/ 376 h 3152"/>
                  <a:gd name="T6" fmla="*/ 570 w 3145"/>
                  <a:gd name="T7" fmla="*/ 551 h 3152"/>
                  <a:gd name="T8" fmla="*/ 391 w 3145"/>
                  <a:gd name="T9" fmla="*/ 765 h 3152"/>
                  <a:gd name="T10" fmla="*/ 256 w 3145"/>
                  <a:gd name="T11" fmla="*/ 1011 h 3152"/>
                  <a:gd name="T12" fmla="*/ 170 w 3145"/>
                  <a:gd name="T13" fmla="*/ 1284 h 3152"/>
                  <a:gd name="T14" fmla="*/ 141 w 3145"/>
                  <a:gd name="T15" fmla="*/ 1577 h 3152"/>
                  <a:gd name="T16" fmla="*/ 169 w 3145"/>
                  <a:gd name="T17" fmla="*/ 1865 h 3152"/>
                  <a:gd name="T18" fmla="*/ 253 w 3145"/>
                  <a:gd name="T19" fmla="*/ 2134 h 3152"/>
                  <a:gd name="T20" fmla="*/ 385 w 3145"/>
                  <a:gd name="T21" fmla="*/ 2378 h 3152"/>
                  <a:gd name="T22" fmla="*/ 561 w 3145"/>
                  <a:gd name="T23" fmla="*/ 2591 h 3152"/>
                  <a:gd name="T24" fmla="*/ 772 w 3145"/>
                  <a:gd name="T25" fmla="*/ 2766 h 3152"/>
                  <a:gd name="T26" fmla="*/ 1016 w 3145"/>
                  <a:gd name="T27" fmla="*/ 2899 h 3152"/>
                  <a:gd name="T28" fmla="*/ 1284 w 3145"/>
                  <a:gd name="T29" fmla="*/ 2983 h 3152"/>
                  <a:gd name="T30" fmla="*/ 1573 w 3145"/>
                  <a:gd name="T31" fmla="*/ 3012 h 3152"/>
                  <a:gd name="T32" fmla="*/ 1865 w 3145"/>
                  <a:gd name="T33" fmla="*/ 2983 h 3152"/>
                  <a:gd name="T34" fmla="*/ 2136 w 3145"/>
                  <a:gd name="T35" fmla="*/ 2897 h 3152"/>
                  <a:gd name="T36" fmla="*/ 2381 w 3145"/>
                  <a:gd name="T37" fmla="*/ 2761 h 3152"/>
                  <a:gd name="T38" fmla="*/ 2595 w 3145"/>
                  <a:gd name="T39" fmla="*/ 2581 h 3152"/>
                  <a:gd name="T40" fmla="*/ 2770 w 3145"/>
                  <a:gd name="T41" fmla="*/ 2363 h 3152"/>
                  <a:gd name="T42" fmla="*/ 2901 w 3145"/>
                  <a:gd name="T43" fmla="*/ 2115 h 3152"/>
                  <a:gd name="T44" fmla="*/ 2981 w 3145"/>
                  <a:gd name="T45" fmla="*/ 1841 h 3152"/>
                  <a:gd name="T46" fmla="*/ 1573 w 3145"/>
                  <a:gd name="T47" fmla="*/ 1646 h 3152"/>
                  <a:gd name="T48" fmla="*/ 1523 w 3145"/>
                  <a:gd name="T49" fmla="*/ 1625 h 3152"/>
                  <a:gd name="T50" fmla="*/ 1503 w 3145"/>
                  <a:gd name="T51" fmla="*/ 1576 h 3152"/>
                  <a:gd name="T52" fmla="*/ 1592 w 3145"/>
                  <a:gd name="T53" fmla="*/ 2 h 3152"/>
                  <a:gd name="T54" fmla="*/ 1633 w 3145"/>
                  <a:gd name="T55" fmla="*/ 35 h 3152"/>
                  <a:gd name="T56" fmla="*/ 1643 w 3145"/>
                  <a:gd name="T57" fmla="*/ 1506 h 3152"/>
                  <a:gd name="T58" fmla="*/ 3110 w 3145"/>
                  <a:gd name="T59" fmla="*/ 1515 h 3152"/>
                  <a:gd name="T60" fmla="*/ 3143 w 3145"/>
                  <a:gd name="T61" fmla="*/ 1558 h 3152"/>
                  <a:gd name="T62" fmla="*/ 3131 w 3145"/>
                  <a:gd name="T63" fmla="*/ 1781 h 3152"/>
                  <a:gd name="T64" fmla="*/ 3065 w 3145"/>
                  <a:gd name="T65" fmla="*/ 2074 h 3152"/>
                  <a:gd name="T66" fmla="*/ 2946 w 3145"/>
                  <a:gd name="T67" fmla="*/ 2343 h 3152"/>
                  <a:gd name="T68" fmla="*/ 2782 w 3145"/>
                  <a:gd name="T69" fmla="*/ 2583 h 3152"/>
                  <a:gd name="T70" fmla="*/ 2577 w 3145"/>
                  <a:gd name="T71" fmla="*/ 2789 h 3152"/>
                  <a:gd name="T72" fmla="*/ 2338 w 3145"/>
                  <a:gd name="T73" fmla="*/ 2953 h 3152"/>
                  <a:gd name="T74" fmla="*/ 2069 w 3145"/>
                  <a:gd name="T75" fmla="*/ 3072 h 3152"/>
                  <a:gd name="T76" fmla="*/ 1777 w 3145"/>
                  <a:gd name="T77" fmla="*/ 3140 h 3152"/>
                  <a:gd name="T78" fmla="*/ 1469 w 3145"/>
                  <a:gd name="T79" fmla="*/ 3149 h 3152"/>
                  <a:gd name="T80" fmla="*/ 1171 w 3145"/>
                  <a:gd name="T81" fmla="*/ 3100 h 3152"/>
                  <a:gd name="T82" fmla="*/ 894 w 3145"/>
                  <a:gd name="T83" fmla="*/ 2999 h 3152"/>
                  <a:gd name="T84" fmla="*/ 644 w 3145"/>
                  <a:gd name="T85" fmla="*/ 2848 h 3152"/>
                  <a:gd name="T86" fmla="*/ 427 w 3145"/>
                  <a:gd name="T87" fmla="*/ 2656 h 3152"/>
                  <a:gd name="T88" fmla="*/ 249 w 3145"/>
                  <a:gd name="T89" fmla="*/ 2426 h 3152"/>
                  <a:gd name="T90" fmla="*/ 114 w 3145"/>
                  <a:gd name="T91" fmla="*/ 2166 h 3152"/>
                  <a:gd name="T92" fmla="*/ 30 w 3145"/>
                  <a:gd name="T93" fmla="*/ 1881 h 3152"/>
                  <a:gd name="T94" fmla="*/ 0 w 3145"/>
                  <a:gd name="T95" fmla="*/ 1577 h 3152"/>
                  <a:gd name="T96" fmla="*/ 30 w 3145"/>
                  <a:gd name="T97" fmla="*/ 1271 h 3152"/>
                  <a:gd name="T98" fmla="*/ 114 w 3145"/>
                  <a:gd name="T99" fmla="*/ 986 h 3152"/>
                  <a:gd name="T100" fmla="*/ 249 w 3145"/>
                  <a:gd name="T101" fmla="*/ 725 h 3152"/>
                  <a:gd name="T102" fmla="*/ 427 w 3145"/>
                  <a:gd name="T103" fmla="*/ 496 h 3152"/>
                  <a:gd name="T104" fmla="*/ 644 w 3145"/>
                  <a:gd name="T105" fmla="*/ 304 h 3152"/>
                  <a:gd name="T106" fmla="*/ 894 w 3145"/>
                  <a:gd name="T107" fmla="*/ 153 h 3152"/>
                  <a:gd name="T108" fmla="*/ 1171 w 3145"/>
                  <a:gd name="T109" fmla="*/ 52 h 3152"/>
                  <a:gd name="T110" fmla="*/ 1469 w 3145"/>
                  <a:gd name="T111" fmla="*/ 3 h 3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45" h="3152">
                    <a:moveTo>
                      <a:pt x="1503" y="142"/>
                    </a:moveTo>
                    <a:lnTo>
                      <a:pt x="1405" y="149"/>
                    </a:lnTo>
                    <a:lnTo>
                      <a:pt x="1309" y="164"/>
                    </a:lnTo>
                    <a:lnTo>
                      <a:pt x="1215" y="185"/>
                    </a:lnTo>
                    <a:lnTo>
                      <a:pt x="1123" y="212"/>
                    </a:lnTo>
                    <a:lnTo>
                      <a:pt x="1035" y="245"/>
                    </a:lnTo>
                    <a:lnTo>
                      <a:pt x="949" y="284"/>
                    </a:lnTo>
                    <a:lnTo>
                      <a:pt x="866" y="327"/>
                    </a:lnTo>
                    <a:lnTo>
                      <a:pt x="787" y="376"/>
                    </a:lnTo>
                    <a:lnTo>
                      <a:pt x="711" y="430"/>
                    </a:lnTo>
                    <a:lnTo>
                      <a:pt x="638" y="489"/>
                    </a:lnTo>
                    <a:lnTo>
                      <a:pt x="570" y="551"/>
                    </a:lnTo>
                    <a:lnTo>
                      <a:pt x="506" y="619"/>
                    </a:lnTo>
                    <a:lnTo>
                      <a:pt x="446" y="690"/>
                    </a:lnTo>
                    <a:lnTo>
                      <a:pt x="391" y="765"/>
                    </a:lnTo>
                    <a:lnTo>
                      <a:pt x="341" y="844"/>
                    </a:lnTo>
                    <a:lnTo>
                      <a:pt x="295" y="927"/>
                    </a:lnTo>
                    <a:lnTo>
                      <a:pt x="256" y="1011"/>
                    </a:lnTo>
                    <a:lnTo>
                      <a:pt x="221" y="1099"/>
                    </a:lnTo>
                    <a:lnTo>
                      <a:pt x="192" y="1191"/>
                    </a:lnTo>
                    <a:lnTo>
                      <a:pt x="170" y="1284"/>
                    </a:lnTo>
                    <a:lnTo>
                      <a:pt x="153" y="1379"/>
                    </a:lnTo>
                    <a:lnTo>
                      <a:pt x="144" y="1477"/>
                    </a:lnTo>
                    <a:lnTo>
                      <a:pt x="141" y="1577"/>
                    </a:lnTo>
                    <a:lnTo>
                      <a:pt x="144" y="1674"/>
                    </a:lnTo>
                    <a:lnTo>
                      <a:pt x="153" y="1771"/>
                    </a:lnTo>
                    <a:lnTo>
                      <a:pt x="169" y="1865"/>
                    </a:lnTo>
                    <a:lnTo>
                      <a:pt x="191" y="1957"/>
                    </a:lnTo>
                    <a:lnTo>
                      <a:pt x="220" y="2047"/>
                    </a:lnTo>
                    <a:lnTo>
                      <a:pt x="253" y="2134"/>
                    </a:lnTo>
                    <a:lnTo>
                      <a:pt x="292" y="2219"/>
                    </a:lnTo>
                    <a:lnTo>
                      <a:pt x="336" y="2300"/>
                    </a:lnTo>
                    <a:lnTo>
                      <a:pt x="385" y="2378"/>
                    </a:lnTo>
                    <a:lnTo>
                      <a:pt x="439" y="2453"/>
                    </a:lnTo>
                    <a:lnTo>
                      <a:pt x="498" y="2524"/>
                    </a:lnTo>
                    <a:lnTo>
                      <a:pt x="561" y="2591"/>
                    </a:lnTo>
                    <a:lnTo>
                      <a:pt x="627" y="2654"/>
                    </a:lnTo>
                    <a:lnTo>
                      <a:pt x="698" y="2712"/>
                    </a:lnTo>
                    <a:lnTo>
                      <a:pt x="772" y="2766"/>
                    </a:lnTo>
                    <a:lnTo>
                      <a:pt x="850" y="2816"/>
                    </a:lnTo>
                    <a:lnTo>
                      <a:pt x="932" y="2860"/>
                    </a:lnTo>
                    <a:lnTo>
                      <a:pt x="1016" y="2899"/>
                    </a:lnTo>
                    <a:lnTo>
                      <a:pt x="1103" y="2933"/>
                    </a:lnTo>
                    <a:lnTo>
                      <a:pt x="1192" y="2961"/>
                    </a:lnTo>
                    <a:lnTo>
                      <a:pt x="1284" y="2983"/>
                    </a:lnTo>
                    <a:lnTo>
                      <a:pt x="1378" y="2999"/>
                    </a:lnTo>
                    <a:lnTo>
                      <a:pt x="1475" y="3009"/>
                    </a:lnTo>
                    <a:lnTo>
                      <a:pt x="1573" y="3012"/>
                    </a:lnTo>
                    <a:lnTo>
                      <a:pt x="1672" y="3009"/>
                    </a:lnTo>
                    <a:lnTo>
                      <a:pt x="1770" y="2999"/>
                    </a:lnTo>
                    <a:lnTo>
                      <a:pt x="1865" y="2983"/>
                    </a:lnTo>
                    <a:lnTo>
                      <a:pt x="1958" y="2959"/>
                    </a:lnTo>
                    <a:lnTo>
                      <a:pt x="2048" y="2931"/>
                    </a:lnTo>
                    <a:lnTo>
                      <a:pt x="2136" y="2897"/>
                    </a:lnTo>
                    <a:lnTo>
                      <a:pt x="2222" y="2857"/>
                    </a:lnTo>
                    <a:lnTo>
                      <a:pt x="2303" y="2811"/>
                    </a:lnTo>
                    <a:lnTo>
                      <a:pt x="2381" y="2761"/>
                    </a:lnTo>
                    <a:lnTo>
                      <a:pt x="2456" y="2705"/>
                    </a:lnTo>
                    <a:lnTo>
                      <a:pt x="2527" y="2646"/>
                    </a:lnTo>
                    <a:lnTo>
                      <a:pt x="2595" y="2581"/>
                    </a:lnTo>
                    <a:lnTo>
                      <a:pt x="2657" y="2513"/>
                    </a:lnTo>
                    <a:lnTo>
                      <a:pt x="2716" y="2440"/>
                    </a:lnTo>
                    <a:lnTo>
                      <a:pt x="2770" y="2363"/>
                    </a:lnTo>
                    <a:lnTo>
                      <a:pt x="2818" y="2284"/>
                    </a:lnTo>
                    <a:lnTo>
                      <a:pt x="2862" y="2201"/>
                    </a:lnTo>
                    <a:lnTo>
                      <a:pt x="2901" y="2115"/>
                    </a:lnTo>
                    <a:lnTo>
                      <a:pt x="2932" y="2026"/>
                    </a:lnTo>
                    <a:lnTo>
                      <a:pt x="2960" y="1934"/>
                    </a:lnTo>
                    <a:lnTo>
                      <a:pt x="2981" y="1841"/>
                    </a:lnTo>
                    <a:lnTo>
                      <a:pt x="2995" y="1744"/>
                    </a:lnTo>
                    <a:lnTo>
                      <a:pt x="3003" y="1646"/>
                    </a:lnTo>
                    <a:lnTo>
                      <a:pt x="1573" y="1646"/>
                    </a:lnTo>
                    <a:lnTo>
                      <a:pt x="1554" y="1643"/>
                    </a:lnTo>
                    <a:lnTo>
                      <a:pt x="1537" y="1636"/>
                    </a:lnTo>
                    <a:lnTo>
                      <a:pt x="1523" y="1625"/>
                    </a:lnTo>
                    <a:lnTo>
                      <a:pt x="1513" y="1612"/>
                    </a:lnTo>
                    <a:lnTo>
                      <a:pt x="1505" y="1595"/>
                    </a:lnTo>
                    <a:lnTo>
                      <a:pt x="1503" y="1576"/>
                    </a:lnTo>
                    <a:lnTo>
                      <a:pt x="1503" y="142"/>
                    </a:lnTo>
                    <a:close/>
                    <a:moveTo>
                      <a:pt x="1573" y="0"/>
                    </a:moveTo>
                    <a:lnTo>
                      <a:pt x="1592" y="2"/>
                    </a:lnTo>
                    <a:lnTo>
                      <a:pt x="1608" y="9"/>
                    </a:lnTo>
                    <a:lnTo>
                      <a:pt x="1623" y="20"/>
                    </a:lnTo>
                    <a:lnTo>
                      <a:pt x="1633" y="35"/>
                    </a:lnTo>
                    <a:lnTo>
                      <a:pt x="1641" y="51"/>
                    </a:lnTo>
                    <a:lnTo>
                      <a:pt x="1643" y="70"/>
                    </a:lnTo>
                    <a:lnTo>
                      <a:pt x="1643" y="1506"/>
                    </a:lnTo>
                    <a:lnTo>
                      <a:pt x="3075" y="1506"/>
                    </a:lnTo>
                    <a:lnTo>
                      <a:pt x="3093" y="1509"/>
                    </a:lnTo>
                    <a:lnTo>
                      <a:pt x="3110" y="1515"/>
                    </a:lnTo>
                    <a:lnTo>
                      <a:pt x="3125" y="1527"/>
                    </a:lnTo>
                    <a:lnTo>
                      <a:pt x="3136" y="1541"/>
                    </a:lnTo>
                    <a:lnTo>
                      <a:pt x="3143" y="1558"/>
                    </a:lnTo>
                    <a:lnTo>
                      <a:pt x="3145" y="1577"/>
                    </a:lnTo>
                    <a:lnTo>
                      <a:pt x="3142" y="1679"/>
                    </a:lnTo>
                    <a:lnTo>
                      <a:pt x="3131" y="1781"/>
                    </a:lnTo>
                    <a:lnTo>
                      <a:pt x="3115" y="1881"/>
                    </a:lnTo>
                    <a:lnTo>
                      <a:pt x="3093" y="1979"/>
                    </a:lnTo>
                    <a:lnTo>
                      <a:pt x="3065" y="2074"/>
                    </a:lnTo>
                    <a:lnTo>
                      <a:pt x="3031" y="2166"/>
                    </a:lnTo>
                    <a:lnTo>
                      <a:pt x="2992" y="2256"/>
                    </a:lnTo>
                    <a:lnTo>
                      <a:pt x="2946" y="2343"/>
                    </a:lnTo>
                    <a:lnTo>
                      <a:pt x="2896" y="2426"/>
                    </a:lnTo>
                    <a:lnTo>
                      <a:pt x="2841" y="2507"/>
                    </a:lnTo>
                    <a:lnTo>
                      <a:pt x="2782" y="2583"/>
                    </a:lnTo>
                    <a:lnTo>
                      <a:pt x="2718" y="2656"/>
                    </a:lnTo>
                    <a:lnTo>
                      <a:pt x="2650" y="2724"/>
                    </a:lnTo>
                    <a:lnTo>
                      <a:pt x="2577" y="2789"/>
                    </a:lnTo>
                    <a:lnTo>
                      <a:pt x="2501" y="2848"/>
                    </a:lnTo>
                    <a:lnTo>
                      <a:pt x="2421" y="2903"/>
                    </a:lnTo>
                    <a:lnTo>
                      <a:pt x="2338" y="2953"/>
                    </a:lnTo>
                    <a:lnTo>
                      <a:pt x="2251" y="2999"/>
                    </a:lnTo>
                    <a:lnTo>
                      <a:pt x="2162" y="3038"/>
                    </a:lnTo>
                    <a:lnTo>
                      <a:pt x="2069" y="3072"/>
                    </a:lnTo>
                    <a:lnTo>
                      <a:pt x="1975" y="3100"/>
                    </a:lnTo>
                    <a:lnTo>
                      <a:pt x="1878" y="3123"/>
                    </a:lnTo>
                    <a:lnTo>
                      <a:pt x="1777" y="3140"/>
                    </a:lnTo>
                    <a:lnTo>
                      <a:pt x="1676" y="3149"/>
                    </a:lnTo>
                    <a:lnTo>
                      <a:pt x="1573" y="3152"/>
                    </a:lnTo>
                    <a:lnTo>
                      <a:pt x="1469" y="3149"/>
                    </a:lnTo>
                    <a:lnTo>
                      <a:pt x="1368" y="3140"/>
                    </a:lnTo>
                    <a:lnTo>
                      <a:pt x="1268" y="3123"/>
                    </a:lnTo>
                    <a:lnTo>
                      <a:pt x="1171" y="3100"/>
                    </a:lnTo>
                    <a:lnTo>
                      <a:pt x="1076" y="3072"/>
                    </a:lnTo>
                    <a:lnTo>
                      <a:pt x="984" y="3038"/>
                    </a:lnTo>
                    <a:lnTo>
                      <a:pt x="894" y="2999"/>
                    </a:lnTo>
                    <a:lnTo>
                      <a:pt x="807" y="2953"/>
                    </a:lnTo>
                    <a:lnTo>
                      <a:pt x="725" y="2903"/>
                    </a:lnTo>
                    <a:lnTo>
                      <a:pt x="644" y="2848"/>
                    </a:lnTo>
                    <a:lnTo>
                      <a:pt x="568" y="2789"/>
                    </a:lnTo>
                    <a:lnTo>
                      <a:pt x="496" y="2724"/>
                    </a:lnTo>
                    <a:lnTo>
                      <a:pt x="427" y="2656"/>
                    </a:lnTo>
                    <a:lnTo>
                      <a:pt x="364" y="2583"/>
                    </a:lnTo>
                    <a:lnTo>
                      <a:pt x="304" y="2507"/>
                    </a:lnTo>
                    <a:lnTo>
                      <a:pt x="249" y="2426"/>
                    </a:lnTo>
                    <a:lnTo>
                      <a:pt x="199" y="2343"/>
                    </a:lnTo>
                    <a:lnTo>
                      <a:pt x="154" y="2256"/>
                    </a:lnTo>
                    <a:lnTo>
                      <a:pt x="114" y="2166"/>
                    </a:lnTo>
                    <a:lnTo>
                      <a:pt x="80" y="2074"/>
                    </a:lnTo>
                    <a:lnTo>
                      <a:pt x="52" y="1979"/>
                    </a:lnTo>
                    <a:lnTo>
                      <a:pt x="30" y="1881"/>
                    </a:lnTo>
                    <a:lnTo>
                      <a:pt x="14" y="1781"/>
                    </a:lnTo>
                    <a:lnTo>
                      <a:pt x="3" y="1679"/>
                    </a:lnTo>
                    <a:lnTo>
                      <a:pt x="0" y="1577"/>
                    </a:lnTo>
                    <a:lnTo>
                      <a:pt x="3" y="1473"/>
                    </a:lnTo>
                    <a:lnTo>
                      <a:pt x="14" y="1371"/>
                    </a:lnTo>
                    <a:lnTo>
                      <a:pt x="30" y="1271"/>
                    </a:lnTo>
                    <a:lnTo>
                      <a:pt x="52" y="1174"/>
                    </a:lnTo>
                    <a:lnTo>
                      <a:pt x="80" y="1078"/>
                    </a:lnTo>
                    <a:lnTo>
                      <a:pt x="114" y="986"/>
                    </a:lnTo>
                    <a:lnTo>
                      <a:pt x="154" y="896"/>
                    </a:lnTo>
                    <a:lnTo>
                      <a:pt x="199" y="809"/>
                    </a:lnTo>
                    <a:lnTo>
                      <a:pt x="249" y="725"/>
                    </a:lnTo>
                    <a:lnTo>
                      <a:pt x="304" y="646"/>
                    </a:lnTo>
                    <a:lnTo>
                      <a:pt x="364" y="569"/>
                    </a:lnTo>
                    <a:lnTo>
                      <a:pt x="427" y="496"/>
                    </a:lnTo>
                    <a:lnTo>
                      <a:pt x="496" y="428"/>
                    </a:lnTo>
                    <a:lnTo>
                      <a:pt x="568" y="363"/>
                    </a:lnTo>
                    <a:lnTo>
                      <a:pt x="644" y="304"/>
                    </a:lnTo>
                    <a:lnTo>
                      <a:pt x="725" y="249"/>
                    </a:lnTo>
                    <a:lnTo>
                      <a:pt x="807" y="199"/>
                    </a:lnTo>
                    <a:lnTo>
                      <a:pt x="894" y="153"/>
                    </a:lnTo>
                    <a:lnTo>
                      <a:pt x="984" y="114"/>
                    </a:lnTo>
                    <a:lnTo>
                      <a:pt x="1076" y="80"/>
                    </a:lnTo>
                    <a:lnTo>
                      <a:pt x="1171" y="52"/>
                    </a:lnTo>
                    <a:lnTo>
                      <a:pt x="1268" y="29"/>
                    </a:lnTo>
                    <a:lnTo>
                      <a:pt x="1368" y="12"/>
                    </a:lnTo>
                    <a:lnTo>
                      <a:pt x="1469" y="3"/>
                    </a:lnTo>
                    <a:lnTo>
                      <a:pt x="1573"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grpSp>
        <p:grpSp>
          <p:nvGrpSpPr>
            <p:cNvPr id="17" name="Group 68"/>
            <p:cNvGrpSpPr/>
            <p:nvPr/>
          </p:nvGrpSpPr>
          <p:grpSpPr>
            <a:xfrm>
              <a:off x="6148655" y="4168043"/>
              <a:ext cx="415925" cy="550863"/>
              <a:chOff x="5422900" y="5006975"/>
              <a:chExt cx="415925" cy="550863"/>
            </a:xfrm>
            <a:solidFill>
              <a:schemeClr val="bg1"/>
            </a:solidFill>
          </p:grpSpPr>
          <p:sp>
            <p:nvSpPr>
              <p:cNvPr id="33" name="Freeform 438"/>
              <p:cNvSpPr/>
              <p:nvPr/>
            </p:nvSpPr>
            <p:spPr bwMode="auto">
              <a:xfrm>
                <a:off x="5632450" y="5006975"/>
                <a:ext cx="22225" cy="111125"/>
              </a:xfrm>
              <a:custGeom>
                <a:avLst/>
                <a:gdLst>
                  <a:gd name="T0" fmla="*/ 71 w 140"/>
                  <a:gd name="T1" fmla="*/ 0 h 700"/>
                  <a:gd name="T2" fmla="*/ 89 w 140"/>
                  <a:gd name="T3" fmla="*/ 3 h 700"/>
                  <a:gd name="T4" fmla="*/ 106 w 140"/>
                  <a:gd name="T5" fmla="*/ 10 h 700"/>
                  <a:gd name="T6" fmla="*/ 120 w 140"/>
                  <a:gd name="T7" fmla="*/ 21 h 700"/>
                  <a:gd name="T8" fmla="*/ 131 w 140"/>
                  <a:gd name="T9" fmla="*/ 35 h 700"/>
                  <a:gd name="T10" fmla="*/ 138 w 140"/>
                  <a:gd name="T11" fmla="*/ 52 h 700"/>
                  <a:gd name="T12" fmla="*/ 140 w 140"/>
                  <a:gd name="T13" fmla="*/ 70 h 700"/>
                  <a:gd name="T14" fmla="*/ 140 w 140"/>
                  <a:gd name="T15" fmla="*/ 629 h 700"/>
                  <a:gd name="T16" fmla="*/ 138 w 140"/>
                  <a:gd name="T17" fmla="*/ 647 h 700"/>
                  <a:gd name="T18" fmla="*/ 131 w 140"/>
                  <a:gd name="T19" fmla="*/ 664 h 700"/>
                  <a:gd name="T20" fmla="*/ 120 w 140"/>
                  <a:gd name="T21" fmla="*/ 679 h 700"/>
                  <a:gd name="T22" fmla="*/ 106 w 140"/>
                  <a:gd name="T23" fmla="*/ 689 h 700"/>
                  <a:gd name="T24" fmla="*/ 89 w 140"/>
                  <a:gd name="T25" fmla="*/ 697 h 700"/>
                  <a:gd name="T26" fmla="*/ 71 w 140"/>
                  <a:gd name="T27" fmla="*/ 700 h 700"/>
                  <a:gd name="T28" fmla="*/ 52 w 140"/>
                  <a:gd name="T29" fmla="*/ 697 h 700"/>
                  <a:gd name="T30" fmla="*/ 35 w 140"/>
                  <a:gd name="T31" fmla="*/ 690 h 700"/>
                  <a:gd name="T32" fmla="*/ 21 w 140"/>
                  <a:gd name="T33" fmla="*/ 679 h 700"/>
                  <a:gd name="T34" fmla="*/ 9 w 140"/>
                  <a:gd name="T35" fmla="*/ 665 h 700"/>
                  <a:gd name="T36" fmla="*/ 3 w 140"/>
                  <a:gd name="T37" fmla="*/ 648 h 700"/>
                  <a:gd name="T38" fmla="*/ 0 w 140"/>
                  <a:gd name="T39" fmla="*/ 629 h 700"/>
                  <a:gd name="T40" fmla="*/ 0 w 140"/>
                  <a:gd name="T41" fmla="*/ 70 h 700"/>
                  <a:gd name="T42" fmla="*/ 3 w 140"/>
                  <a:gd name="T43" fmla="*/ 52 h 700"/>
                  <a:gd name="T44" fmla="*/ 9 w 140"/>
                  <a:gd name="T45" fmla="*/ 35 h 700"/>
                  <a:gd name="T46" fmla="*/ 21 w 140"/>
                  <a:gd name="T47" fmla="*/ 21 h 700"/>
                  <a:gd name="T48" fmla="*/ 35 w 140"/>
                  <a:gd name="T49" fmla="*/ 10 h 700"/>
                  <a:gd name="T50" fmla="*/ 52 w 140"/>
                  <a:gd name="T51" fmla="*/ 3 h 700"/>
                  <a:gd name="T52" fmla="*/ 71 w 140"/>
                  <a:gd name="T53"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700">
                    <a:moveTo>
                      <a:pt x="71" y="0"/>
                    </a:moveTo>
                    <a:lnTo>
                      <a:pt x="89" y="3"/>
                    </a:lnTo>
                    <a:lnTo>
                      <a:pt x="106" y="10"/>
                    </a:lnTo>
                    <a:lnTo>
                      <a:pt x="120" y="21"/>
                    </a:lnTo>
                    <a:lnTo>
                      <a:pt x="131" y="35"/>
                    </a:lnTo>
                    <a:lnTo>
                      <a:pt x="138" y="52"/>
                    </a:lnTo>
                    <a:lnTo>
                      <a:pt x="140" y="70"/>
                    </a:lnTo>
                    <a:lnTo>
                      <a:pt x="140" y="629"/>
                    </a:lnTo>
                    <a:lnTo>
                      <a:pt x="138" y="647"/>
                    </a:lnTo>
                    <a:lnTo>
                      <a:pt x="131" y="664"/>
                    </a:lnTo>
                    <a:lnTo>
                      <a:pt x="120" y="679"/>
                    </a:lnTo>
                    <a:lnTo>
                      <a:pt x="106" y="689"/>
                    </a:lnTo>
                    <a:lnTo>
                      <a:pt x="89" y="697"/>
                    </a:lnTo>
                    <a:lnTo>
                      <a:pt x="71" y="700"/>
                    </a:lnTo>
                    <a:lnTo>
                      <a:pt x="52" y="697"/>
                    </a:lnTo>
                    <a:lnTo>
                      <a:pt x="35" y="690"/>
                    </a:lnTo>
                    <a:lnTo>
                      <a:pt x="21" y="679"/>
                    </a:lnTo>
                    <a:lnTo>
                      <a:pt x="9" y="665"/>
                    </a:lnTo>
                    <a:lnTo>
                      <a:pt x="3" y="648"/>
                    </a:lnTo>
                    <a:lnTo>
                      <a:pt x="0" y="629"/>
                    </a:lnTo>
                    <a:lnTo>
                      <a:pt x="0" y="70"/>
                    </a:lnTo>
                    <a:lnTo>
                      <a:pt x="3" y="52"/>
                    </a:lnTo>
                    <a:lnTo>
                      <a:pt x="9" y="35"/>
                    </a:lnTo>
                    <a:lnTo>
                      <a:pt x="21" y="21"/>
                    </a:lnTo>
                    <a:lnTo>
                      <a:pt x="35" y="10"/>
                    </a:lnTo>
                    <a:lnTo>
                      <a:pt x="52" y="3"/>
                    </a:lnTo>
                    <a:lnTo>
                      <a:pt x="71"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34" name="Freeform 439"/>
              <p:cNvSpPr/>
              <p:nvPr/>
            </p:nvSpPr>
            <p:spPr bwMode="auto">
              <a:xfrm>
                <a:off x="5486400" y="5057775"/>
                <a:ext cx="84138" cy="84137"/>
              </a:xfrm>
              <a:custGeom>
                <a:avLst/>
                <a:gdLst>
                  <a:gd name="T0" fmla="*/ 70 w 535"/>
                  <a:gd name="T1" fmla="*/ 0 h 535"/>
                  <a:gd name="T2" fmla="*/ 88 w 535"/>
                  <a:gd name="T3" fmla="*/ 2 h 535"/>
                  <a:gd name="T4" fmla="*/ 105 w 535"/>
                  <a:gd name="T5" fmla="*/ 8 h 535"/>
                  <a:gd name="T6" fmla="*/ 120 w 535"/>
                  <a:gd name="T7" fmla="*/ 20 h 535"/>
                  <a:gd name="T8" fmla="*/ 514 w 535"/>
                  <a:gd name="T9" fmla="*/ 416 h 535"/>
                  <a:gd name="T10" fmla="*/ 526 w 535"/>
                  <a:gd name="T11" fmla="*/ 431 h 535"/>
                  <a:gd name="T12" fmla="*/ 533 w 535"/>
                  <a:gd name="T13" fmla="*/ 447 h 535"/>
                  <a:gd name="T14" fmla="*/ 535 w 535"/>
                  <a:gd name="T15" fmla="*/ 464 h 535"/>
                  <a:gd name="T16" fmla="*/ 533 w 535"/>
                  <a:gd name="T17" fmla="*/ 482 h 535"/>
                  <a:gd name="T18" fmla="*/ 526 w 535"/>
                  <a:gd name="T19" fmla="*/ 499 h 535"/>
                  <a:gd name="T20" fmla="*/ 514 w 535"/>
                  <a:gd name="T21" fmla="*/ 514 h 535"/>
                  <a:gd name="T22" fmla="*/ 499 w 535"/>
                  <a:gd name="T23" fmla="*/ 526 h 535"/>
                  <a:gd name="T24" fmla="*/ 482 w 535"/>
                  <a:gd name="T25" fmla="*/ 533 h 535"/>
                  <a:gd name="T26" fmla="*/ 465 w 535"/>
                  <a:gd name="T27" fmla="*/ 535 h 535"/>
                  <a:gd name="T28" fmla="*/ 447 w 535"/>
                  <a:gd name="T29" fmla="*/ 533 h 535"/>
                  <a:gd name="T30" fmla="*/ 430 w 535"/>
                  <a:gd name="T31" fmla="*/ 526 h 535"/>
                  <a:gd name="T32" fmla="*/ 416 w 535"/>
                  <a:gd name="T33" fmla="*/ 514 h 535"/>
                  <a:gd name="T34" fmla="*/ 20 w 535"/>
                  <a:gd name="T35" fmla="*/ 119 h 535"/>
                  <a:gd name="T36" fmla="*/ 10 w 535"/>
                  <a:gd name="T37" fmla="*/ 105 h 535"/>
                  <a:gd name="T38" fmla="*/ 2 w 535"/>
                  <a:gd name="T39" fmla="*/ 88 h 535"/>
                  <a:gd name="T40" fmla="*/ 0 w 535"/>
                  <a:gd name="T41" fmla="*/ 70 h 535"/>
                  <a:gd name="T42" fmla="*/ 2 w 535"/>
                  <a:gd name="T43" fmla="*/ 52 h 535"/>
                  <a:gd name="T44" fmla="*/ 10 w 535"/>
                  <a:gd name="T45" fmla="*/ 36 h 535"/>
                  <a:gd name="T46" fmla="*/ 20 w 535"/>
                  <a:gd name="T47" fmla="*/ 20 h 535"/>
                  <a:gd name="T48" fmla="*/ 36 w 535"/>
                  <a:gd name="T49" fmla="*/ 8 h 535"/>
                  <a:gd name="T50" fmla="*/ 53 w 535"/>
                  <a:gd name="T51" fmla="*/ 2 h 535"/>
                  <a:gd name="T52" fmla="*/ 70 w 535"/>
                  <a:gd name="T53" fmla="*/ 0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5" h="535">
                    <a:moveTo>
                      <a:pt x="70" y="0"/>
                    </a:moveTo>
                    <a:lnTo>
                      <a:pt x="88" y="2"/>
                    </a:lnTo>
                    <a:lnTo>
                      <a:pt x="105" y="8"/>
                    </a:lnTo>
                    <a:lnTo>
                      <a:pt x="120" y="20"/>
                    </a:lnTo>
                    <a:lnTo>
                      <a:pt x="514" y="416"/>
                    </a:lnTo>
                    <a:lnTo>
                      <a:pt x="526" y="431"/>
                    </a:lnTo>
                    <a:lnTo>
                      <a:pt x="533" y="447"/>
                    </a:lnTo>
                    <a:lnTo>
                      <a:pt x="535" y="464"/>
                    </a:lnTo>
                    <a:lnTo>
                      <a:pt x="533" y="482"/>
                    </a:lnTo>
                    <a:lnTo>
                      <a:pt x="526" y="499"/>
                    </a:lnTo>
                    <a:lnTo>
                      <a:pt x="514" y="514"/>
                    </a:lnTo>
                    <a:lnTo>
                      <a:pt x="499" y="526"/>
                    </a:lnTo>
                    <a:lnTo>
                      <a:pt x="482" y="533"/>
                    </a:lnTo>
                    <a:lnTo>
                      <a:pt x="465" y="535"/>
                    </a:lnTo>
                    <a:lnTo>
                      <a:pt x="447" y="533"/>
                    </a:lnTo>
                    <a:lnTo>
                      <a:pt x="430" y="526"/>
                    </a:lnTo>
                    <a:lnTo>
                      <a:pt x="416" y="514"/>
                    </a:lnTo>
                    <a:lnTo>
                      <a:pt x="20" y="119"/>
                    </a:lnTo>
                    <a:lnTo>
                      <a:pt x="10" y="105"/>
                    </a:lnTo>
                    <a:lnTo>
                      <a:pt x="2" y="88"/>
                    </a:lnTo>
                    <a:lnTo>
                      <a:pt x="0" y="70"/>
                    </a:lnTo>
                    <a:lnTo>
                      <a:pt x="2" y="52"/>
                    </a:lnTo>
                    <a:lnTo>
                      <a:pt x="10" y="36"/>
                    </a:lnTo>
                    <a:lnTo>
                      <a:pt x="20" y="20"/>
                    </a:lnTo>
                    <a:lnTo>
                      <a:pt x="36" y="8"/>
                    </a:lnTo>
                    <a:lnTo>
                      <a:pt x="53" y="2"/>
                    </a:lnTo>
                    <a:lnTo>
                      <a:pt x="70"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35" name="Freeform 440"/>
              <p:cNvSpPr/>
              <p:nvPr/>
            </p:nvSpPr>
            <p:spPr bwMode="auto">
              <a:xfrm>
                <a:off x="5727700" y="5205413"/>
                <a:ext cx="111125" cy="22225"/>
              </a:xfrm>
              <a:custGeom>
                <a:avLst/>
                <a:gdLst>
                  <a:gd name="T0" fmla="*/ 71 w 699"/>
                  <a:gd name="T1" fmla="*/ 0 h 141"/>
                  <a:gd name="T2" fmla="*/ 629 w 699"/>
                  <a:gd name="T3" fmla="*/ 0 h 141"/>
                  <a:gd name="T4" fmla="*/ 647 w 699"/>
                  <a:gd name="T5" fmla="*/ 2 h 141"/>
                  <a:gd name="T6" fmla="*/ 664 w 699"/>
                  <a:gd name="T7" fmla="*/ 10 h 141"/>
                  <a:gd name="T8" fmla="*/ 679 w 699"/>
                  <a:gd name="T9" fmla="*/ 20 h 141"/>
                  <a:gd name="T10" fmla="*/ 689 w 699"/>
                  <a:gd name="T11" fmla="*/ 35 h 141"/>
                  <a:gd name="T12" fmla="*/ 697 w 699"/>
                  <a:gd name="T13" fmla="*/ 52 h 141"/>
                  <a:gd name="T14" fmla="*/ 699 w 699"/>
                  <a:gd name="T15" fmla="*/ 70 h 141"/>
                  <a:gd name="T16" fmla="*/ 697 w 699"/>
                  <a:gd name="T17" fmla="*/ 89 h 141"/>
                  <a:gd name="T18" fmla="*/ 689 w 699"/>
                  <a:gd name="T19" fmla="*/ 106 h 141"/>
                  <a:gd name="T20" fmla="*/ 679 w 699"/>
                  <a:gd name="T21" fmla="*/ 120 h 141"/>
                  <a:gd name="T22" fmla="*/ 664 w 699"/>
                  <a:gd name="T23" fmla="*/ 131 h 141"/>
                  <a:gd name="T24" fmla="*/ 647 w 699"/>
                  <a:gd name="T25" fmla="*/ 138 h 141"/>
                  <a:gd name="T26" fmla="*/ 629 w 699"/>
                  <a:gd name="T27" fmla="*/ 141 h 141"/>
                  <a:gd name="T28" fmla="*/ 71 w 699"/>
                  <a:gd name="T29" fmla="*/ 141 h 141"/>
                  <a:gd name="T30" fmla="*/ 52 w 699"/>
                  <a:gd name="T31" fmla="*/ 138 h 141"/>
                  <a:gd name="T32" fmla="*/ 35 w 699"/>
                  <a:gd name="T33" fmla="*/ 131 h 141"/>
                  <a:gd name="T34" fmla="*/ 21 w 699"/>
                  <a:gd name="T35" fmla="*/ 120 h 141"/>
                  <a:gd name="T36" fmla="*/ 10 w 699"/>
                  <a:gd name="T37" fmla="*/ 106 h 141"/>
                  <a:gd name="T38" fmla="*/ 3 w 699"/>
                  <a:gd name="T39" fmla="*/ 89 h 141"/>
                  <a:gd name="T40" fmla="*/ 0 w 699"/>
                  <a:gd name="T41" fmla="*/ 70 h 141"/>
                  <a:gd name="T42" fmla="*/ 3 w 699"/>
                  <a:gd name="T43" fmla="*/ 52 h 141"/>
                  <a:gd name="T44" fmla="*/ 10 w 699"/>
                  <a:gd name="T45" fmla="*/ 35 h 141"/>
                  <a:gd name="T46" fmla="*/ 21 w 699"/>
                  <a:gd name="T47" fmla="*/ 20 h 141"/>
                  <a:gd name="T48" fmla="*/ 35 w 699"/>
                  <a:gd name="T49" fmla="*/ 10 h 141"/>
                  <a:gd name="T50" fmla="*/ 52 w 699"/>
                  <a:gd name="T51" fmla="*/ 2 h 141"/>
                  <a:gd name="T52" fmla="*/ 71 w 699"/>
                  <a:gd name="T5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99" h="141">
                    <a:moveTo>
                      <a:pt x="71" y="0"/>
                    </a:moveTo>
                    <a:lnTo>
                      <a:pt x="629" y="0"/>
                    </a:lnTo>
                    <a:lnTo>
                      <a:pt x="647" y="2"/>
                    </a:lnTo>
                    <a:lnTo>
                      <a:pt x="664" y="10"/>
                    </a:lnTo>
                    <a:lnTo>
                      <a:pt x="679" y="20"/>
                    </a:lnTo>
                    <a:lnTo>
                      <a:pt x="689" y="35"/>
                    </a:lnTo>
                    <a:lnTo>
                      <a:pt x="697" y="52"/>
                    </a:lnTo>
                    <a:lnTo>
                      <a:pt x="699" y="70"/>
                    </a:lnTo>
                    <a:lnTo>
                      <a:pt x="697" y="89"/>
                    </a:lnTo>
                    <a:lnTo>
                      <a:pt x="689" y="106"/>
                    </a:lnTo>
                    <a:lnTo>
                      <a:pt x="679" y="120"/>
                    </a:lnTo>
                    <a:lnTo>
                      <a:pt x="664" y="131"/>
                    </a:lnTo>
                    <a:lnTo>
                      <a:pt x="647" y="138"/>
                    </a:lnTo>
                    <a:lnTo>
                      <a:pt x="629" y="141"/>
                    </a:lnTo>
                    <a:lnTo>
                      <a:pt x="71" y="141"/>
                    </a:lnTo>
                    <a:lnTo>
                      <a:pt x="52" y="138"/>
                    </a:lnTo>
                    <a:lnTo>
                      <a:pt x="35" y="131"/>
                    </a:lnTo>
                    <a:lnTo>
                      <a:pt x="21" y="120"/>
                    </a:lnTo>
                    <a:lnTo>
                      <a:pt x="10" y="106"/>
                    </a:lnTo>
                    <a:lnTo>
                      <a:pt x="3" y="89"/>
                    </a:lnTo>
                    <a:lnTo>
                      <a:pt x="0" y="70"/>
                    </a:lnTo>
                    <a:lnTo>
                      <a:pt x="3" y="52"/>
                    </a:lnTo>
                    <a:lnTo>
                      <a:pt x="10" y="35"/>
                    </a:lnTo>
                    <a:lnTo>
                      <a:pt x="21" y="20"/>
                    </a:lnTo>
                    <a:lnTo>
                      <a:pt x="35" y="10"/>
                    </a:lnTo>
                    <a:lnTo>
                      <a:pt x="52" y="2"/>
                    </a:lnTo>
                    <a:lnTo>
                      <a:pt x="71"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36" name="Freeform 441"/>
              <p:cNvSpPr/>
              <p:nvPr/>
            </p:nvSpPr>
            <p:spPr bwMode="auto">
              <a:xfrm>
                <a:off x="5448300" y="5205413"/>
                <a:ext cx="111125" cy="22225"/>
              </a:xfrm>
              <a:custGeom>
                <a:avLst/>
                <a:gdLst>
                  <a:gd name="T0" fmla="*/ 70 w 698"/>
                  <a:gd name="T1" fmla="*/ 0 h 141"/>
                  <a:gd name="T2" fmla="*/ 628 w 698"/>
                  <a:gd name="T3" fmla="*/ 0 h 141"/>
                  <a:gd name="T4" fmla="*/ 647 w 698"/>
                  <a:gd name="T5" fmla="*/ 2 h 141"/>
                  <a:gd name="T6" fmla="*/ 664 w 698"/>
                  <a:gd name="T7" fmla="*/ 10 h 141"/>
                  <a:gd name="T8" fmla="*/ 678 w 698"/>
                  <a:gd name="T9" fmla="*/ 20 h 141"/>
                  <a:gd name="T10" fmla="*/ 689 w 698"/>
                  <a:gd name="T11" fmla="*/ 35 h 141"/>
                  <a:gd name="T12" fmla="*/ 696 w 698"/>
                  <a:gd name="T13" fmla="*/ 52 h 141"/>
                  <a:gd name="T14" fmla="*/ 698 w 698"/>
                  <a:gd name="T15" fmla="*/ 70 h 141"/>
                  <a:gd name="T16" fmla="*/ 696 w 698"/>
                  <a:gd name="T17" fmla="*/ 89 h 141"/>
                  <a:gd name="T18" fmla="*/ 689 w 698"/>
                  <a:gd name="T19" fmla="*/ 106 h 141"/>
                  <a:gd name="T20" fmla="*/ 678 w 698"/>
                  <a:gd name="T21" fmla="*/ 120 h 141"/>
                  <a:gd name="T22" fmla="*/ 664 w 698"/>
                  <a:gd name="T23" fmla="*/ 131 h 141"/>
                  <a:gd name="T24" fmla="*/ 647 w 698"/>
                  <a:gd name="T25" fmla="*/ 138 h 141"/>
                  <a:gd name="T26" fmla="*/ 628 w 698"/>
                  <a:gd name="T27" fmla="*/ 141 h 141"/>
                  <a:gd name="T28" fmla="*/ 70 w 698"/>
                  <a:gd name="T29" fmla="*/ 141 h 141"/>
                  <a:gd name="T30" fmla="*/ 51 w 698"/>
                  <a:gd name="T31" fmla="*/ 138 h 141"/>
                  <a:gd name="T32" fmla="*/ 35 w 698"/>
                  <a:gd name="T33" fmla="*/ 131 h 141"/>
                  <a:gd name="T34" fmla="*/ 21 w 698"/>
                  <a:gd name="T35" fmla="*/ 120 h 141"/>
                  <a:gd name="T36" fmla="*/ 10 w 698"/>
                  <a:gd name="T37" fmla="*/ 106 h 141"/>
                  <a:gd name="T38" fmla="*/ 3 w 698"/>
                  <a:gd name="T39" fmla="*/ 89 h 141"/>
                  <a:gd name="T40" fmla="*/ 0 w 698"/>
                  <a:gd name="T41" fmla="*/ 70 h 141"/>
                  <a:gd name="T42" fmla="*/ 3 w 698"/>
                  <a:gd name="T43" fmla="*/ 52 h 141"/>
                  <a:gd name="T44" fmla="*/ 10 w 698"/>
                  <a:gd name="T45" fmla="*/ 35 h 141"/>
                  <a:gd name="T46" fmla="*/ 21 w 698"/>
                  <a:gd name="T47" fmla="*/ 21 h 141"/>
                  <a:gd name="T48" fmla="*/ 35 w 698"/>
                  <a:gd name="T49" fmla="*/ 10 h 141"/>
                  <a:gd name="T50" fmla="*/ 52 w 698"/>
                  <a:gd name="T51" fmla="*/ 2 h 141"/>
                  <a:gd name="T52" fmla="*/ 70 w 698"/>
                  <a:gd name="T5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98" h="141">
                    <a:moveTo>
                      <a:pt x="70" y="0"/>
                    </a:moveTo>
                    <a:lnTo>
                      <a:pt x="628" y="0"/>
                    </a:lnTo>
                    <a:lnTo>
                      <a:pt x="647" y="2"/>
                    </a:lnTo>
                    <a:lnTo>
                      <a:pt x="664" y="10"/>
                    </a:lnTo>
                    <a:lnTo>
                      <a:pt x="678" y="20"/>
                    </a:lnTo>
                    <a:lnTo>
                      <a:pt x="689" y="35"/>
                    </a:lnTo>
                    <a:lnTo>
                      <a:pt x="696" y="52"/>
                    </a:lnTo>
                    <a:lnTo>
                      <a:pt x="698" y="70"/>
                    </a:lnTo>
                    <a:lnTo>
                      <a:pt x="696" y="89"/>
                    </a:lnTo>
                    <a:lnTo>
                      <a:pt x="689" y="106"/>
                    </a:lnTo>
                    <a:lnTo>
                      <a:pt x="678" y="120"/>
                    </a:lnTo>
                    <a:lnTo>
                      <a:pt x="664" y="131"/>
                    </a:lnTo>
                    <a:lnTo>
                      <a:pt x="647" y="138"/>
                    </a:lnTo>
                    <a:lnTo>
                      <a:pt x="628" y="141"/>
                    </a:lnTo>
                    <a:lnTo>
                      <a:pt x="70" y="141"/>
                    </a:lnTo>
                    <a:lnTo>
                      <a:pt x="51" y="138"/>
                    </a:lnTo>
                    <a:lnTo>
                      <a:pt x="35" y="131"/>
                    </a:lnTo>
                    <a:lnTo>
                      <a:pt x="21" y="120"/>
                    </a:lnTo>
                    <a:lnTo>
                      <a:pt x="10" y="106"/>
                    </a:lnTo>
                    <a:lnTo>
                      <a:pt x="3" y="89"/>
                    </a:lnTo>
                    <a:lnTo>
                      <a:pt x="0" y="70"/>
                    </a:lnTo>
                    <a:lnTo>
                      <a:pt x="3" y="52"/>
                    </a:lnTo>
                    <a:lnTo>
                      <a:pt x="10" y="35"/>
                    </a:lnTo>
                    <a:lnTo>
                      <a:pt x="21" y="21"/>
                    </a:lnTo>
                    <a:lnTo>
                      <a:pt x="35" y="10"/>
                    </a:lnTo>
                    <a:lnTo>
                      <a:pt x="52" y="2"/>
                    </a:lnTo>
                    <a:lnTo>
                      <a:pt x="70"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37" name="Freeform 442"/>
              <p:cNvSpPr/>
              <p:nvPr/>
            </p:nvSpPr>
            <p:spPr bwMode="auto">
              <a:xfrm>
                <a:off x="5707063" y="5064125"/>
                <a:ext cx="84138" cy="84137"/>
              </a:xfrm>
              <a:custGeom>
                <a:avLst/>
                <a:gdLst>
                  <a:gd name="T0" fmla="*/ 465 w 535"/>
                  <a:gd name="T1" fmla="*/ 0 h 535"/>
                  <a:gd name="T2" fmla="*/ 483 w 535"/>
                  <a:gd name="T3" fmla="*/ 2 h 535"/>
                  <a:gd name="T4" fmla="*/ 500 w 535"/>
                  <a:gd name="T5" fmla="*/ 10 h 535"/>
                  <a:gd name="T6" fmla="*/ 515 w 535"/>
                  <a:gd name="T7" fmla="*/ 21 h 535"/>
                  <a:gd name="T8" fmla="*/ 526 w 535"/>
                  <a:gd name="T9" fmla="*/ 36 h 535"/>
                  <a:gd name="T10" fmla="*/ 533 w 535"/>
                  <a:gd name="T11" fmla="*/ 53 h 535"/>
                  <a:gd name="T12" fmla="*/ 535 w 535"/>
                  <a:gd name="T13" fmla="*/ 70 h 535"/>
                  <a:gd name="T14" fmla="*/ 533 w 535"/>
                  <a:gd name="T15" fmla="*/ 88 h 535"/>
                  <a:gd name="T16" fmla="*/ 526 w 535"/>
                  <a:gd name="T17" fmla="*/ 105 h 535"/>
                  <a:gd name="T18" fmla="*/ 515 w 535"/>
                  <a:gd name="T19" fmla="*/ 120 h 535"/>
                  <a:gd name="T20" fmla="*/ 121 w 535"/>
                  <a:gd name="T21" fmla="*/ 515 h 535"/>
                  <a:gd name="T22" fmla="*/ 105 w 535"/>
                  <a:gd name="T23" fmla="*/ 526 h 535"/>
                  <a:gd name="T24" fmla="*/ 88 w 535"/>
                  <a:gd name="T25" fmla="*/ 533 h 535"/>
                  <a:gd name="T26" fmla="*/ 71 w 535"/>
                  <a:gd name="T27" fmla="*/ 535 h 535"/>
                  <a:gd name="T28" fmla="*/ 53 w 535"/>
                  <a:gd name="T29" fmla="*/ 533 h 535"/>
                  <a:gd name="T30" fmla="*/ 36 w 535"/>
                  <a:gd name="T31" fmla="*/ 526 h 535"/>
                  <a:gd name="T32" fmla="*/ 21 w 535"/>
                  <a:gd name="T33" fmla="*/ 515 h 535"/>
                  <a:gd name="T34" fmla="*/ 10 w 535"/>
                  <a:gd name="T35" fmla="*/ 499 h 535"/>
                  <a:gd name="T36" fmla="*/ 2 w 535"/>
                  <a:gd name="T37" fmla="*/ 483 h 535"/>
                  <a:gd name="T38" fmla="*/ 0 w 535"/>
                  <a:gd name="T39" fmla="*/ 466 h 535"/>
                  <a:gd name="T40" fmla="*/ 2 w 535"/>
                  <a:gd name="T41" fmla="*/ 448 h 535"/>
                  <a:gd name="T42" fmla="*/ 10 w 535"/>
                  <a:gd name="T43" fmla="*/ 431 h 535"/>
                  <a:gd name="T44" fmla="*/ 21 w 535"/>
                  <a:gd name="T45" fmla="*/ 416 h 535"/>
                  <a:gd name="T46" fmla="*/ 415 w 535"/>
                  <a:gd name="T47" fmla="*/ 21 h 535"/>
                  <a:gd name="T48" fmla="*/ 430 w 535"/>
                  <a:gd name="T49" fmla="*/ 10 h 535"/>
                  <a:gd name="T50" fmla="*/ 447 w 535"/>
                  <a:gd name="T51" fmla="*/ 2 h 535"/>
                  <a:gd name="T52" fmla="*/ 465 w 535"/>
                  <a:gd name="T53" fmla="*/ 0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5" h="535">
                    <a:moveTo>
                      <a:pt x="465" y="0"/>
                    </a:moveTo>
                    <a:lnTo>
                      <a:pt x="483" y="2"/>
                    </a:lnTo>
                    <a:lnTo>
                      <a:pt x="500" y="10"/>
                    </a:lnTo>
                    <a:lnTo>
                      <a:pt x="515" y="21"/>
                    </a:lnTo>
                    <a:lnTo>
                      <a:pt x="526" y="36"/>
                    </a:lnTo>
                    <a:lnTo>
                      <a:pt x="533" y="53"/>
                    </a:lnTo>
                    <a:lnTo>
                      <a:pt x="535" y="70"/>
                    </a:lnTo>
                    <a:lnTo>
                      <a:pt x="533" y="88"/>
                    </a:lnTo>
                    <a:lnTo>
                      <a:pt x="526" y="105"/>
                    </a:lnTo>
                    <a:lnTo>
                      <a:pt x="515" y="120"/>
                    </a:lnTo>
                    <a:lnTo>
                      <a:pt x="121" y="515"/>
                    </a:lnTo>
                    <a:lnTo>
                      <a:pt x="105" y="526"/>
                    </a:lnTo>
                    <a:lnTo>
                      <a:pt x="88" y="533"/>
                    </a:lnTo>
                    <a:lnTo>
                      <a:pt x="71" y="535"/>
                    </a:lnTo>
                    <a:lnTo>
                      <a:pt x="53" y="533"/>
                    </a:lnTo>
                    <a:lnTo>
                      <a:pt x="36" y="526"/>
                    </a:lnTo>
                    <a:lnTo>
                      <a:pt x="21" y="515"/>
                    </a:lnTo>
                    <a:lnTo>
                      <a:pt x="10" y="499"/>
                    </a:lnTo>
                    <a:lnTo>
                      <a:pt x="2" y="483"/>
                    </a:lnTo>
                    <a:lnTo>
                      <a:pt x="0" y="466"/>
                    </a:lnTo>
                    <a:lnTo>
                      <a:pt x="2" y="448"/>
                    </a:lnTo>
                    <a:lnTo>
                      <a:pt x="10" y="431"/>
                    </a:lnTo>
                    <a:lnTo>
                      <a:pt x="21" y="416"/>
                    </a:lnTo>
                    <a:lnTo>
                      <a:pt x="415" y="21"/>
                    </a:lnTo>
                    <a:lnTo>
                      <a:pt x="430" y="10"/>
                    </a:lnTo>
                    <a:lnTo>
                      <a:pt x="447" y="2"/>
                    </a:lnTo>
                    <a:lnTo>
                      <a:pt x="465"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38" name="Freeform 443"/>
              <p:cNvSpPr>
                <a:spLocks noEditPoints="1"/>
              </p:cNvSpPr>
              <p:nvPr/>
            </p:nvSpPr>
            <p:spPr bwMode="auto">
              <a:xfrm>
                <a:off x="5422900" y="5157788"/>
                <a:ext cx="414338" cy="400050"/>
              </a:xfrm>
              <a:custGeom>
                <a:avLst/>
                <a:gdLst>
                  <a:gd name="T0" fmla="*/ 550 w 2606"/>
                  <a:gd name="T1" fmla="*/ 1124 h 2518"/>
                  <a:gd name="T2" fmla="*/ 1266 w 2606"/>
                  <a:gd name="T3" fmla="*/ 142 h 2518"/>
                  <a:gd name="T4" fmla="*/ 1235 w 2606"/>
                  <a:gd name="T5" fmla="*/ 645 h 2518"/>
                  <a:gd name="T6" fmla="*/ 1171 w 2606"/>
                  <a:gd name="T7" fmla="*/ 820 h 2518"/>
                  <a:gd name="T8" fmla="*/ 1064 w 2606"/>
                  <a:gd name="T9" fmla="*/ 953 h 2518"/>
                  <a:gd name="T10" fmla="*/ 942 w 2606"/>
                  <a:gd name="T11" fmla="*/ 1049 h 2518"/>
                  <a:gd name="T12" fmla="*/ 826 w 2606"/>
                  <a:gd name="T13" fmla="*/ 1112 h 2518"/>
                  <a:gd name="T14" fmla="*/ 743 w 2606"/>
                  <a:gd name="T15" fmla="*/ 1144 h 2518"/>
                  <a:gd name="T16" fmla="*/ 703 w 2606"/>
                  <a:gd name="T17" fmla="*/ 1155 h 2518"/>
                  <a:gd name="T18" fmla="*/ 702 w 2606"/>
                  <a:gd name="T19" fmla="*/ 2220 h 2518"/>
                  <a:gd name="T20" fmla="*/ 783 w 2606"/>
                  <a:gd name="T21" fmla="*/ 2331 h 2518"/>
                  <a:gd name="T22" fmla="*/ 916 w 2606"/>
                  <a:gd name="T23" fmla="*/ 2376 h 2518"/>
                  <a:gd name="T24" fmla="*/ 2150 w 2606"/>
                  <a:gd name="T25" fmla="*/ 2358 h 2518"/>
                  <a:gd name="T26" fmla="*/ 2265 w 2606"/>
                  <a:gd name="T27" fmla="*/ 2281 h 2518"/>
                  <a:gd name="T28" fmla="*/ 2318 w 2606"/>
                  <a:gd name="T29" fmla="*/ 2141 h 2518"/>
                  <a:gd name="T30" fmla="*/ 2453 w 2606"/>
                  <a:gd name="T31" fmla="*/ 1126 h 2518"/>
                  <a:gd name="T32" fmla="*/ 2372 w 2606"/>
                  <a:gd name="T33" fmla="*/ 1017 h 2518"/>
                  <a:gd name="T34" fmla="*/ 2239 w 2606"/>
                  <a:gd name="T35" fmla="*/ 975 h 2518"/>
                  <a:gd name="T36" fmla="*/ 1566 w 2606"/>
                  <a:gd name="T37" fmla="*/ 955 h 2518"/>
                  <a:gd name="T38" fmla="*/ 1546 w 2606"/>
                  <a:gd name="T39" fmla="*/ 438 h 2518"/>
                  <a:gd name="T40" fmla="*/ 1523 w 2606"/>
                  <a:gd name="T41" fmla="*/ 280 h 2518"/>
                  <a:gd name="T42" fmla="*/ 1453 w 2606"/>
                  <a:gd name="T43" fmla="*/ 182 h 2518"/>
                  <a:gd name="T44" fmla="*/ 1345 w 2606"/>
                  <a:gd name="T45" fmla="*/ 142 h 2518"/>
                  <a:gd name="T46" fmla="*/ 1393 w 2606"/>
                  <a:gd name="T47" fmla="*/ 8 h 2518"/>
                  <a:gd name="T48" fmla="*/ 1537 w 2606"/>
                  <a:gd name="T49" fmla="*/ 69 h 2518"/>
                  <a:gd name="T50" fmla="*/ 1640 w 2606"/>
                  <a:gd name="T51" fmla="*/ 197 h 2518"/>
                  <a:gd name="T52" fmla="*/ 1685 w 2606"/>
                  <a:gd name="T53" fmla="*/ 383 h 2518"/>
                  <a:gd name="T54" fmla="*/ 2289 w 2606"/>
                  <a:gd name="T55" fmla="*/ 839 h 2518"/>
                  <a:gd name="T56" fmla="*/ 2464 w 2606"/>
                  <a:gd name="T57" fmla="*/ 913 h 2518"/>
                  <a:gd name="T58" fmla="*/ 2577 w 2606"/>
                  <a:gd name="T59" fmla="*/ 1060 h 2518"/>
                  <a:gd name="T60" fmla="*/ 2605 w 2606"/>
                  <a:gd name="T61" fmla="*/ 1208 h 2518"/>
                  <a:gd name="T62" fmla="*/ 2434 w 2606"/>
                  <a:gd name="T63" fmla="*/ 2257 h 2518"/>
                  <a:gd name="T64" fmla="*/ 2338 w 2606"/>
                  <a:gd name="T65" fmla="*/ 2409 h 2518"/>
                  <a:gd name="T66" fmla="*/ 2179 w 2606"/>
                  <a:gd name="T67" fmla="*/ 2496 h 2518"/>
                  <a:gd name="T68" fmla="*/ 916 w 2606"/>
                  <a:gd name="T69" fmla="*/ 2518 h 2518"/>
                  <a:gd name="T70" fmla="*/ 738 w 2606"/>
                  <a:gd name="T71" fmla="*/ 2471 h 2518"/>
                  <a:gd name="T72" fmla="*/ 628 w 2606"/>
                  <a:gd name="T73" fmla="*/ 2454 h 2518"/>
                  <a:gd name="T74" fmla="*/ 138 w 2606"/>
                  <a:gd name="T75" fmla="*/ 2476 h 2518"/>
                  <a:gd name="T76" fmla="*/ 41 w 2606"/>
                  <a:gd name="T77" fmla="*/ 2436 h 2518"/>
                  <a:gd name="T78" fmla="*/ 0 w 2606"/>
                  <a:gd name="T79" fmla="*/ 2339 h 2518"/>
                  <a:gd name="T80" fmla="*/ 24 w 2606"/>
                  <a:gd name="T81" fmla="*/ 1045 h 2518"/>
                  <a:gd name="T82" fmla="*/ 111 w 2606"/>
                  <a:gd name="T83" fmla="*/ 987 h 2518"/>
                  <a:gd name="T84" fmla="*/ 609 w 2606"/>
                  <a:gd name="T85" fmla="*/ 996 h 2518"/>
                  <a:gd name="T86" fmla="*/ 678 w 2606"/>
                  <a:gd name="T87" fmla="*/ 1017 h 2518"/>
                  <a:gd name="T88" fmla="*/ 722 w 2606"/>
                  <a:gd name="T89" fmla="*/ 1003 h 2518"/>
                  <a:gd name="T90" fmla="*/ 814 w 2606"/>
                  <a:gd name="T91" fmla="*/ 961 h 2518"/>
                  <a:gd name="T92" fmla="*/ 926 w 2606"/>
                  <a:gd name="T93" fmla="*/ 887 h 2518"/>
                  <a:gd name="T94" fmla="*/ 1029 w 2606"/>
                  <a:gd name="T95" fmla="*/ 779 h 2518"/>
                  <a:gd name="T96" fmla="*/ 1095 w 2606"/>
                  <a:gd name="T97" fmla="*/ 630 h 2518"/>
                  <a:gd name="T98" fmla="*/ 1106 w 2606"/>
                  <a:gd name="T99" fmla="*/ 71 h 2518"/>
                  <a:gd name="T100" fmla="*/ 1153 w 2606"/>
                  <a:gd name="T101" fmla="*/ 21 h 2518"/>
                  <a:gd name="T102" fmla="*/ 1206 w 2606"/>
                  <a:gd name="T103" fmla="*/ 9 h 2518"/>
                  <a:gd name="T104" fmla="*/ 1322 w 2606"/>
                  <a:gd name="T105"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06" h="2518">
                    <a:moveTo>
                      <a:pt x="141" y="1124"/>
                    </a:moveTo>
                    <a:lnTo>
                      <a:pt x="141" y="2337"/>
                    </a:lnTo>
                    <a:lnTo>
                      <a:pt x="550" y="2337"/>
                    </a:lnTo>
                    <a:lnTo>
                      <a:pt x="550" y="1124"/>
                    </a:lnTo>
                    <a:lnTo>
                      <a:pt x="141" y="1124"/>
                    </a:lnTo>
                    <a:close/>
                    <a:moveTo>
                      <a:pt x="1318" y="139"/>
                    </a:moveTo>
                    <a:lnTo>
                      <a:pt x="1291" y="141"/>
                    </a:lnTo>
                    <a:lnTo>
                      <a:pt x="1266" y="142"/>
                    </a:lnTo>
                    <a:lnTo>
                      <a:pt x="1245" y="145"/>
                    </a:lnTo>
                    <a:lnTo>
                      <a:pt x="1245" y="541"/>
                    </a:lnTo>
                    <a:lnTo>
                      <a:pt x="1242" y="594"/>
                    </a:lnTo>
                    <a:lnTo>
                      <a:pt x="1235" y="645"/>
                    </a:lnTo>
                    <a:lnTo>
                      <a:pt x="1225" y="693"/>
                    </a:lnTo>
                    <a:lnTo>
                      <a:pt x="1210" y="738"/>
                    </a:lnTo>
                    <a:lnTo>
                      <a:pt x="1192" y="779"/>
                    </a:lnTo>
                    <a:lnTo>
                      <a:pt x="1171" y="820"/>
                    </a:lnTo>
                    <a:lnTo>
                      <a:pt x="1147" y="857"/>
                    </a:lnTo>
                    <a:lnTo>
                      <a:pt x="1121" y="892"/>
                    </a:lnTo>
                    <a:lnTo>
                      <a:pt x="1094" y="923"/>
                    </a:lnTo>
                    <a:lnTo>
                      <a:pt x="1064" y="953"/>
                    </a:lnTo>
                    <a:lnTo>
                      <a:pt x="1035" y="980"/>
                    </a:lnTo>
                    <a:lnTo>
                      <a:pt x="1004" y="1006"/>
                    </a:lnTo>
                    <a:lnTo>
                      <a:pt x="973" y="1028"/>
                    </a:lnTo>
                    <a:lnTo>
                      <a:pt x="942" y="1049"/>
                    </a:lnTo>
                    <a:lnTo>
                      <a:pt x="911" y="1067"/>
                    </a:lnTo>
                    <a:lnTo>
                      <a:pt x="881" y="1084"/>
                    </a:lnTo>
                    <a:lnTo>
                      <a:pt x="853" y="1099"/>
                    </a:lnTo>
                    <a:lnTo>
                      <a:pt x="826" y="1112"/>
                    </a:lnTo>
                    <a:lnTo>
                      <a:pt x="801" y="1122"/>
                    </a:lnTo>
                    <a:lnTo>
                      <a:pt x="779" y="1132"/>
                    </a:lnTo>
                    <a:lnTo>
                      <a:pt x="760" y="1139"/>
                    </a:lnTo>
                    <a:lnTo>
                      <a:pt x="743" y="1144"/>
                    </a:lnTo>
                    <a:lnTo>
                      <a:pt x="729" y="1149"/>
                    </a:lnTo>
                    <a:lnTo>
                      <a:pt x="721" y="1152"/>
                    </a:lnTo>
                    <a:lnTo>
                      <a:pt x="715" y="1153"/>
                    </a:lnTo>
                    <a:lnTo>
                      <a:pt x="703" y="1155"/>
                    </a:lnTo>
                    <a:lnTo>
                      <a:pt x="690" y="1155"/>
                    </a:lnTo>
                    <a:lnTo>
                      <a:pt x="690" y="2149"/>
                    </a:lnTo>
                    <a:lnTo>
                      <a:pt x="693" y="2186"/>
                    </a:lnTo>
                    <a:lnTo>
                      <a:pt x="702" y="2220"/>
                    </a:lnTo>
                    <a:lnTo>
                      <a:pt x="715" y="2253"/>
                    </a:lnTo>
                    <a:lnTo>
                      <a:pt x="733" y="2283"/>
                    </a:lnTo>
                    <a:lnTo>
                      <a:pt x="757" y="2309"/>
                    </a:lnTo>
                    <a:lnTo>
                      <a:pt x="783" y="2331"/>
                    </a:lnTo>
                    <a:lnTo>
                      <a:pt x="813" y="2350"/>
                    </a:lnTo>
                    <a:lnTo>
                      <a:pt x="844" y="2364"/>
                    </a:lnTo>
                    <a:lnTo>
                      <a:pt x="879" y="2373"/>
                    </a:lnTo>
                    <a:lnTo>
                      <a:pt x="916" y="2376"/>
                    </a:lnTo>
                    <a:lnTo>
                      <a:pt x="2022" y="2376"/>
                    </a:lnTo>
                    <a:lnTo>
                      <a:pt x="2068" y="2374"/>
                    </a:lnTo>
                    <a:lnTo>
                      <a:pt x="2111" y="2367"/>
                    </a:lnTo>
                    <a:lnTo>
                      <a:pt x="2150" y="2358"/>
                    </a:lnTo>
                    <a:lnTo>
                      <a:pt x="2185" y="2344"/>
                    </a:lnTo>
                    <a:lnTo>
                      <a:pt x="2215" y="2327"/>
                    </a:lnTo>
                    <a:lnTo>
                      <a:pt x="2242" y="2305"/>
                    </a:lnTo>
                    <a:lnTo>
                      <a:pt x="2265" y="2281"/>
                    </a:lnTo>
                    <a:lnTo>
                      <a:pt x="2284" y="2251"/>
                    </a:lnTo>
                    <a:lnTo>
                      <a:pt x="2299" y="2218"/>
                    </a:lnTo>
                    <a:lnTo>
                      <a:pt x="2310" y="2181"/>
                    </a:lnTo>
                    <a:lnTo>
                      <a:pt x="2318" y="2141"/>
                    </a:lnTo>
                    <a:lnTo>
                      <a:pt x="2318" y="2139"/>
                    </a:lnTo>
                    <a:lnTo>
                      <a:pt x="2466" y="1196"/>
                    </a:lnTo>
                    <a:lnTo>
                      <a:pt x="2461" y="1160"/>
                    </a:lnTo>
                    <a:lnTo>
                      <a:pt x="2453" y="1126"/>
                    </a:lnTo>
                    <a:lnTo>
                      <a:pt x="2439" y="1095"/>
                    </a:lnTo>
                    <a:lnTo>
                      <a:pt x="2420" y="1066"/>
                    </a:lnTo>
                    <a:lnTo>
                      <a:pt x="2398" y="1040"/>
                    </a:lnTo>
                    <a:lnTo>
                      <a:pt x="2372" y="1017"/>
                    </a:lnTo>
                    <a:lnTo>
                      <a:pt x="2342" y="1001"/>
                    </a:lnTo>
                    <a:lnTo>
                      <a:pt x="2310" y="987"/>
                    </a:lnTo>
                    <a:lnTo>
                      <a:pt x="2275" y="978"/>
                    </a:lnTo>
                    <a:lnTo>
                      <a:pt x="2239" y="975"/>
                    </a:lnTo>
                    <a:lnTo>
                      <a:pt x="1616" y="975"/>
                    </a:lnTo>
                    <a:lnTo>
                      <a:pt x="1598" y="973"/>
                    </a:lnTo>
                    <a:lnTo>
                      <a:pt x="1581" y="966"/>
                    </a:lnTo>
                    <a:lnTo>
                      <a:pt x="1566" y="955"/>
                    </a:lnTo>
                    <a:lnTo>
                      <a:pt x="1556" y="941"/>
                    </a:lnTo>
                    <a:lnTo>
                      <a:pt x="1548" y="924"/>
                    </a:lnTo>
                    <a:lnTo>
                      <a:pt x="1546" y="905"/>
                    </a:lnTo>
                    <a:lnTo>
                      <a:pt x="1546" y="438"/>
                    </a:lnTo>
                    <a:lnTo>
                      <a:pt x="1545" y="392"/>
                    </a:lnTo>
                    <a:lnTo>
                      <a:pt x="1541" y="351"/>
                    </a:lnTo>
                    <a:lnTo>
                      <a:pt x="1533" y="314"/>
                    </a:lnTo>
                    <a:lnTo>
                      <a:pt x="1523" y="280"/>
                    </a:lnTo>
                    <a:lnTo>
                      <a:pt x="1510" y="249"/>
                    </a:lnTo>
                    <a:lnTo>
                      <a:pt x="1494" y="223"/>
                    </a:lnTo>
                    <a:lnTo>
                      <a:pt x="1475" y="201"/>
                    </a:lnTo>
                    <a:lnTo>
                      <a:pt x="1453" y="182"/>
                    </a:lnTo>
                    <a:lnTo>
                      <a:pt x="1428" y="166"/>
                    </a:lnTo>
                    <a:lnTo>
                      <a:pt x="1401" y="154"/>
                    </a:lnTo>
                    <a:lnTo>
                      <a:pt x="1374" y="147"/>
                    </a:lnTo>
                    <a:lnTo>
                      <a:pt x="1345" y="142"/>
                    </a:lnTo>
                    <a:lnTo>
                      <a:pt x="1318" y="139"/>
                    </a:lnTo>
                    <a:close/>
                    <a:moveTo>
                      <a:pt x="1322" y="0"/>
                    </a:moveTo>
                    <a:lnTo>
                      <a:pt x="1357" y="3"/>
                    </a:lnTo>
                    <a:lnTo>
                      <a:pt x="1393" y="8"/>
                    </a:lnTo>
                    <a:lnTo>
                      <a:pt x="1430" y="17"/>
                    </a:lnTo>
                    <a:lnTo>
                      <a:pt x="1466" y="29"/>
                    </a:lnTo>
                    <a:lnTo>
                      <a:pt x="1502" y="46"/>
                    </a:lnTo>
                    <a:lnTo>
                      <a:pt x="1537" y="69"/>
                    </a:lnTo>
                    <a:lnTo>
                      <a:pt x="1568" y="95"/>
                    </a:lnTo>
                    <a:lnTo>
                      <a:pt x="1596" y="125"/>
                    </a:lnTo>
                    <a:lnTo>
                      <a:pt x="1620" y="158"/>
                    </a:lnTo>
                    <a:lnTo>
                      <a:pt x="1640" y="197"/>
                    </a:lnTo>
                    <a:lnTo>
                      <a:pt x="1657" y="237"/>
                    </a:lnTo>
                    <a:lnTo>
                      <a:pt x="1670" y="282"/>
                    </a:lnTo>
                    <a:lnTo>
                      <a:pt x="1679" y="331"/>
                    </a:lnTo>
                    <a:lnTo>
                      <a:pt x="1685" y="383"/>
                    </a:lnTo>
                    <a:lnTo>
                      <a:pt x="1687" y="438"/>
                    </a:lnTo>
                    <a:lnTo>
                      <a:pt x="1687" y="836"/>
                    </a:lnTo>
                    <a:lnTo>
                      <a:pt x="2239" y="836"/>
                    </a:lnTo>
                    <a:lnTo>
                      <a:pt x="2289" y="839"/>
                    </a:lnTo>
                    <a:lnTo>
                      <a:pt x="2337" y="849"/>
                    </a:lnTo>
                    <a:lnTo>
                      <a:pt x="2382" y="865"/>
                    </a:lnTo>
                    <a:lnTo>
                      <a:pt x="2424" y="886"/>
                    </a:lnTo>
                    <a:lnTo>
                      <a:pt x="2464" y="913"/>
                    </a:lnTo>
                    <a:lnTo>
                      <a:pt x="2498" y="943"/>
                    </a:lnTo>
                    <a:lnTo>
                      <a:pt x="2529" y="978"/>
                    </a:lnTo>
                    <a:lnTo>
                      <a:pt x="2555" y="1017"/>
                    </a:lnTo>
                    <a:lnTo>
                      <a:pt x="2577" y="1060"/>
                    </a:lnTo>
                    <a:lnTo>
                      <a:pt x="2592" y="1105"/>
                    </a:lnTo>
                    <a:lnTo>
                      <a:pt x="2602" y="1153"/>
                    </a:lnTo>
                    <a:lnTo>
                      <a:pt x="2606" y="1203"/>
                    </a:lnTo>
                    <a:lnTo>
                      <a:pt x="2605" y="1208"/>
                    </a:lnTo>
                    <a:lnTo>
                      <a:pt x="2605" y="1213"/>
                    </a:lnTo>
                    <a:lnTo>
                      <a:pt x="2456" y="2160"/>
                    </a:lnTo>
                    <a:lnTo>
                      <a:pt x="2448" y="2211"/>
                    </a:lnTo>
                    <a:lnTo>
                      <a:pt x="2434" y="2257"/>
                    </a:lnTo>
                    <a:lnTo>
                      <a:pt x="2416" y="2301"/>
                    </a:lnTo>
                    <a:lnTo>
                      <a:pt x="2395" y="2341"/>
                    </a:lnTo>
                    <a:lnTo>
                      <a:pt x="2368" y="2377"/>
                    </a:lnTo>
                    <a:lnTo>
                      <a:pt x="2338" y="2409"/>
                    </a:lnTo>
                    <a:lnTo>
                      <a:pt x="2304" y="2437"/>
                    </a:lnTo>
                    <a:lnTo>
                      <a:pt x="2266" y="2462"/>
                    </a:lnTo>
                    <a:lnTo>
                      <a:pt x="2225" y="2482"/>
                    </a:lnTo>
                    <a:lnTo>
                      <a:pt x="2179" y="2496"/>
                    </a:lnTo>
                    <a:lnTo>
                      <a:pt x="2130" y="2508"/>
                    </a:lnTo>
                    <a:lnTo>
                      <a:pt x="2078" y="2514"/>
                    </a:lnTo>
                    <a:lnTo>
                      <a:pt x="2022" y="2518"/>
                    </a:lnTo>
                    <a:lnTo>
                      <a:pt x="916" y="2518"/>
                    </a:lnTo>
                    <a:lnTo>
                      <a:pt x="869" y="2514"/>
                    </a:lnTo>
                    <a:lnTo>
                      <a:pt x="822" y="2505"/>
                    </a:lnTo>
                    <a:lnTo>
                      <a:pt x="779" y="2490"/>
                    </a:lnTo>
                    <a:lnTo>
                      <a:pt x="738" y="2471"/>
                    </a:lnTo>
                    <a:lnTo>
                      <a:pt x="700" y="2446"/>
                    </a:lnTo>
                    <a:lnTo>
                      <a:pt x="666" y="2417"/>
                    </a:lnTo>
                    <a:lnTo>
                      <a:pt x="648" y="2437"/>
                    </a:lnTo>
                    <a:lnTo>
                      <a:pt x="628" y="2454"/>
                    </a:lnTo>
                    <a:lnTo>
                      <a:pt x="604" y="2466"/>
                    </a:lnTo>
                    <a:lnTo>
                      <a:pt x="579" y="2474"/>
                    </a:lnTo>
                    <a:lnTo>
                      <a:pt x="552" y="2476"/>
                    </a:lnTo>
                    <a:lnTo>
                      <a:pt x="138" y="2476"/>
                    </a:lnTo>
                    <a:lnTo>
                      <a:pt x="111" y="2474"/>
                    </a:lnTo>
                    <a:lnTo>
                      <a:pt x="84" y="2466"/>
                    </a:lnTo>
                    <a:lnTo>
                      <a:pt x="61" y="2453"/>
                    </a:lnTo>
                    <a:lnTo>
                      <a:pt x="41" y="2436"/>
                    </a:lnTo>
                    <a:lnTo>
                      <a:pt x="24" y="2416"/>
                    </a:lnTo>
                    <a:lnTo>
                      <a:pt x="12" y="2393"/>
                    </a:lnTo>
                    <a:lnTo>
                      <a:pt x="3" y="2366"/>
                    </a:lnTo>
                    <a:lnTo>
                      <a:pt x="0" y="2339"/>
                    </a:lnTo>
                    <a:lnTo>
                      <a:pt x="0" y="1123"/>
                    </a:lnTo>
                    <a:lnTo>
                      <a:pt x="3" y="1095"/>
                    </a:lnTo>
                    <a:lnTo>
                      <a:pt x="12" y="1069"/>
                    </a:lnTo>
                    <a:lnTo>
                      <a:pt x="24" y="1045"/>
                    </a:lnTo>
                    <a:lnTo>
                      <a:pt x="41" y="1025"/>
                    </a:lnTo>
                    <a:lnTo>
                      <a:pt x="61" y="1008"/>
                    </a:lnTo>
                    <a:lnTo>
                      <a:pt x="84" y="995"/>
                    </a:lnTo>
                    <a:lnTo>
                      <a:pt x="111" y="987"/>
                    </a:lnTo>
                    <a:lnTo>
                      <a:pt x="138" y="984"/>
                    </a:lnTo>
                    <a:lnTo>
                      <a:pt x="552" y="984"/>
                    </a:lnTo>
                    <a:lnTo>
                      <a:pt x="581" y="987"/>
                    </a:lnTo>
                    <a:lnTo>
                      <a:pt x="609" y="996"/>
                    </a:lnTo>
                    <a:lnTo>
                      <a:pt x="634" y="1011"/>
                    </a:lnTo>
                    <a:lnTo>
                      <a:pt x="655" y="1030"/>
                    </a:lnTo>
                    <a:lnTo>
                      <a:pt x="666" y="1023"/>
                    </a:lnTo>
                    <a:lnTo>
                      <a:pt x="678" y="1017"/>
                    </a:lnTo>
                    <a:lnTo>
                      <a:pt x="683" y="1016"/>
                    </a:lnTo>
                    <a:lnTo>
                      <a:pt x="692" y="1013"/>
                    </a:lnTo>
                    <a:lnTo>
                      <a:pt x="705" y="1009"/>
                    </a:lnTo>
                    <a:lnTo>
                      <a:pt x="722" y="1003"/>
                    </a:lnTo>
                    <a:lnTo>
                      <a:pt x="741" y="995"/>
                    </a:lnTo>
                    <a:lnTo>
                      <a:pt x="763" y="986"/>
                    </a:lnTo>
                    <a:lnTo>
                      <a:pt x="787" y="974"/>
                    </a:lnTo>
                    <a:lnTo>
                      <a:pt x="814" y="961"/>
                    </a:lnTo>
                    <a:lnTo>
                      <a:pt x="841" y="946"/>
                    </a:lnTo>
                    <a:lnTo>
                      <a:pt x="869" y="929"/>
                    </a:lnTo>
                    <a:lnTo>
                      <a:pt x="897" y="910"/>
                    </a:lnTo>
                    <a:lnTo>
                      <a:pt x="926" y="887"/>
                    </a:lnTo>
                    <a:lnTo>
                      <a:pt x="953" y="864"/>
                    </a:lnTo>
                    <a:lnTo>
                      <a:pt x="981" y="839"/>
                    </a:lnTo>
                    <a:lnTo>
                      <a:pt x="1006" y="810"/>
                    </a:lnTo>
                    <a:lnTo>
                      <a:pt x="1029" y="779"/>
                    </a:lnTo>
                    <a:lnTo>
                      <a:pt x="1050" y="746"/>
                    </a:lnTo>
                    <a:lnTo>
                      <a:pt x="1068" y="710"/>
                    </a:lnTo>
                    <a:lnTo>
                      <a:pt x="1083" y="672"/>
                    </a:lnTo>
                    <a:lnTo>
                      <a:pt x="1095" y="630"/>
                    </a:lnTo>
                    <a:lnTo>
                      <a:pt x="1102" y="587"/>
                    </a:lnTo>
                    <a:lnTo>
                      <a:pt x="1104" y="540"/>
                    </a:lnTo>
                    <a:lnTo>
                      <a:pt x="1104" y="88"/>
                    </a:lnTo>
                    <a:lnTo>
                      <a:pt x="1106" y="71"/>
                    </a:lnTo>
                    <a:lnTo>
                      <a:pt x="1113" y="54"/>
                    </a:lnTo>
                    <a:lnTo>
                      <a:pt x="1123" y="40"/>
                    </a:lnTo>
                    <a:lnTo>
                      <a:pt x="1137" y="29"/>
                    </a:lnTo>
                    <a:lnTo>
                      <a:pt x="1153" y="21"/>
                    </a:lnTo>
                    <a:lnTo>
                      <a:pt x="1158" y="20"/>
                    </a:lnTo>
                    <a:lnTo>
                      <a:pt x="1169" y="17"/>
                    </a:lnTo>
                    <a:lnTo>
                      <a:pt x="1185" y="14"/>
                    </a:lnTo>
                    <a:lnTo>
                      <a:pt x="1206" y="9"/>
                    </a:lnTo>
                    <a:lnTo>
                      <a:pt x="1230" y="5"/>
                    </a:lnTo>
                    <a:lnTo>
                      <a:pt x="1259" y="2"/>
                    </a:lnTo>
                    <a:lnTo>
                      <a:pt x="1289" y="1"/>
                    </a:lnTo>
                    <a:lnTo>
                      <a:pt x="1322"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grpSp>
        <p:grpSp>
          <p:nvGrpSpPr>
            <p:cNvPr id="18" name="Group 75"/>
            <p:cNvGrpSpPr/>
            <p:nvPr/>
          </p:nvGrpSpPr>
          <p:grpSpPr>
            <a:xfrm>
              <a:off x="6129807" y="3541241"/>
              <a:ext cx="590344" cy="385280"/>
              <a:chOff x="685800" y="5899150"/>
              <a:chExt cx="550863" cy="311150"/>
            </a:xfrm>
            <a:solidFill>
              <a:schemeClr val="bg1"/>
            </a:solidFill>
          </p:grpSpPr>
          <p:sp>
            <p:nvSpPr>
              <p:cNvPr id="30" name="Freeform 572"/>
              <p:cNvSpPr/>
              <p:nvPr/>
            </p:nvSpPr>
            <p:spPr bwMode="auto">
              <a:xfrm>
                <a:off x="1068388" y="5965825"/>
                <a:ext cx="168275" cy="244475"/>
              </a:xfrm>
              <a:custGeom>
                <a:avLst/>
                <a:gdLst>
                  <a:gd name="T0" fmla="*/ 409 w 1059"/>
                  <a:gd name="T1" fmla="*/ 2 h 1545"/>
                  <a:gd name="T2" fmla="*/ 524 w 1059"/>
                  <a:gd name="T3" fmla="*/ 43 h 1545"/>
                  <a:gd name="T4" fmla="*/ 613 w 1059"/>
                  <a:gd name="T5" fmla="*/ 121 h 1545"/>
                  <a:gd name="T6" fmla="*/ 666 w 1059"/>
                  <a:gd name="T7" fmla="*/ 229 h 1545"/>
                  <a:gd name="T8" fmla="*/ 678 w 1059"/>
                  <a:gd name="T9" fmla="*/ 578 h 1545"/>
                  <a:gd name="T10" fmla="*/ 658 w 1059"/>
                  <a:gd name="T11" fmla="*/ 664 h 1545"/>
                  <a:gd name="T12" fmla="*/ 624 w 1059"/>
                  <a:gd name="T13" fmla="*/ 901 h 1545"/>
                  <a:gd name="T14" fmla="*/ 706 w 1059"/>
                  <a:gd name="T15" fmla="*/ 946 h 1545"/>
                  <a:gd name="T16" fmla="*/ 817 w 1059"/>
                  <a:gd name="T17" fmla="*/ 1014 h 1545"/>
                  <a:gd name="T18" fmla="*/ 943 w 1059"/>
                  <a:gd name="T19" fmla="*/ 1104 h 1545"/>
                  <a:gd name="T20" fmla="*/ 1025 w 1059"/>
                  <a:gd name="T21" fmla="*/ 1181 h 1545"/>
                  <a:gd name="T22" fmla="*/ 1057 w 1059"/>
                  <a:gd name="T23" fmla="*/ 1262 h 1545"/>
                  <a:gd name="T24" fmla="*/ 1056 w 1059"/>
                  <a:gd name="T25" fmla="*/ 1494 h 1545"/>
                  <a:gd name="T26" fmla="*/ 1024 w 1059"/>
                  <a:gd name="T27" fmla="*/ 1536 h 1545"/>
                  <a:gd name="T28" fmla="*/ 969 w 1059"/>
                  <a:gd name="T29" fmla="*/ 1543 h 1545"/>
                  <a:gd name="T30" fmla="*/ 928 w 1059"/>
                  <a:gd name="T31" fmla="*/ 1511 h 1545"/>
                  <a:gd name="T32" fmla="*/ 918 w 1059"/>
                  <a:gd name="T33" fmla="*/ 1292 h 1545"/>
                  <a:gd name="T34" fmla="*/ 896 w 1059"/>
                  <a:gd name="T35" fmla="*/ 1246 h 1545"/>
                  <a:gd name="T36" fmla="*/ 786 w 1059"/>
                  <a:gd name="T37" fmla="*/ 1162 h 1545"/>
                  <a:gd name="T38" fmla="*/ 682 w 1059"/>
                  <a:gd name="T39" fmla="*/ 1094 h 1545"/>
                  <a:gd name="T40" fmla="*/ 597 w 1059"/>
                  <a:gd name="T41" fmla="*/ 1045 h 1545"/>
                  <a:gd name="T42" fmla="*/ 541 w 1059"/>
                  <a:gd name="T43" fmla="*/ 1015 h 1545"/>
                  <a:gd name="T44" fmla="*/ 502 w 1059"/>
                  <a:gd name="T45" fmla="*/ 987 h 1545"/>
                  <a:gd name="T46" fmla="*/ 485 w 1059"/>
                  <a:gd name="T47" fmla="*/ 937 h 1545"/>
                  <a:gd name="T48" fmla="*/ 492 w 1059"/>
                  <a:gd name="T49" fmla="*/ 645 h 1545"/>
                  <a:gd name="T50" fmla="*/ 528 w 1059"/>
                  <a:gd name="T51" fmla="*/ 609 h 1545"/>
                  <a:gd name="T52" fmla="*/ 539 w 1059"/>
                  <a:gd name="T53" fmla="*/ 311 h 1545"/>
                  <a:gd name="T54" fmla="*/ 516 w 1059"/>
                  <a:gd name="T55" fmla="*/ 225 h 1545"/>
                  <a:gd name="T56" fmla="*/ 454 w 1059"/>
                  <a:gd name="T57" fmla="*/ 164 h 1545"/>
                  <a:gd name="T58" fmla="*/ 368 w 1059"/>
                  <a:gd name="T59" fmla="*/ 141 h 1545"/>
                  <a:gd name="T60" fmla="*/ 251 w 1059"/>
                  <a:gd name="T61" fmla="*/ 151 h 1545"/>
                  <a:gd name="T62" fmla="*/ 180 w 1059"/>
                  <a:gd name="T63" fmla="*/ 201 h 1545"/>
                  <a:gd name="T64" fmla="*/ 143 w 1059"/>
                  <a:gd name="T65" fmla="*/ 280 h 1545"/>
                  <a:gd name="T66" fmla="*/ 143 w 1059"/>
                  <a:gd name="T67" fmla="*/ 595 h 1545"/>
                  <a:gd name="T68" fmla="*/ 176 w 1059"/>
                  <a:gd name="T69" fmla="*/ 632 h 1545"/>
                  <a:gd name="T70" fmla="*/ 194 w 1059"/>
                  <a:gd name="T71" fmla="*/ 679 h 1545"/>
                  <a:gd name="T72" fmla="*/ 184 w 1059"/>
                  <a:gd name="T73" fmla="*/ 838 h 1545"/>
                  <a:gd name="T74" fmla="*/ 142 w 1059"/>
                  <a:gd name="T75" fmla="*/ 870 h 1545"/>
                  <a:gd name="T76" fmla="*/ 88 w 1059"/>
                  <a:gd name="T77" fmla="*/ 864 h 1545"/>
                  <a:gd name="T78" fmla="*/ 56 w 1059"/>
                  <a:gd name="T79" fmla="*/ 822 h 1545"/>
                  <a:gd name="T80" fmla="*/ 35 w 1059"/>
                  <a:gd name="T81" fmla="*/ 688 h 1545"/>
                  <a:gd name="T82" fmla="*/ 2 w 1059"/>
                  <a:gd name="T83" fmla="*/ 608 h 1545"/>
                  <a:gd name="T84" fmla="*/ 3 w 1059"/>
                  <a:gd name="T85" fmla="*/ 269 h 1545"/>
                  <a:gd name="T86" fmla="*/ 42 w 1059"/>
                  <a:gd name="T87" fmla="*/ 155 h 1545"/>
                  <a:gd name="T88" fmla="*/ 120 w 1059"/>
                  <a:gd name="T89" fmla="*/ 65 h 1545"/>
                  <a:gd name="T90" fmla="*/ 228 w 1059"/>
                  <a:gd name="T91" fmla="*/ 11 h 1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59" h="1545">
                    <a:moveTo>
                      <a:pt x="310" y="0"/>
                    </a:moveTo>
                    <a:lnTo>
                      <a:pt x="368" y="0"/>
                    </a:lnTo>
                    <a:lnTo>
                      <a:pt x="409" y="2"/>
                    </a:lnTo>
                    <a:lnTo>
                      <a:pt x="450" y="11"/>
                    </a:lnTo>
                    <a:lnTo>
                      <a:pt x="488" y="25"/>
                    </a:lnTo>
                    <a:lnTo>
                      <a:pt x="524" y="43"/>
                    </a:lnTo>
                    <a:lnTo>
                      <a:pt x="557" y="65"/>
                    </a:lnTo>
                    <a:lnTo>
                      <a:pt x="586" y="91"/>
                    </a:lnTo>
                    <a:lnTo>
                      <a:pt x="613" y="121"/>
                    </a:lnTo>
                    <a:lnTo>
                      <a:pt x="636" y="154"/>
                    </a:lnTo>
                    <a:lnTo>
                      <a:pt x="654" y="190"/>
                    </a:lnTo>
                    <a:lnTo>
                      <a:pt x="666" y="229"/>
                    </a:lnTo>
                    <a:lnTo>
                      <a:pt x="675" y="269"/>
                    </a:lnTo>
                    <a:lnTo>
                      <a:pt x="678" y="311"/>
                    </a:lnTo>
                    <a:lnTo>
                      <a:pt x="678" y="578"/>
                    </a:lnTo>
                    <a:lnTo>
                      <a:pt x="676" y="608"/>
                    </a:lnTo>
                    <a:lnTo>
                      <a:pt x="668" y="637"/>
                    </a:lnTo>
                    <a:lnTo>
                      <a:pt x="658" y="664"/>
                    </a:lnTo>
                    <a:lnTo>
                      <a:pt x="643" y="688"/>
                    </a:lnTo>
                    <a:lnTo>
                      <a:pt x="624" y="712"/>
                    </a:lnTo>
                    <a:lnTo>
                      <a:pt x="624" y="901"/>
                    </a:lnTo>
                    <a:lnTo>
                      <a:pt x="647" y="913"/>
                    </a:lnTo>
                    <a:lnTo>
                      <a:pt x="675" y="928"/>
                    </a:lnTo>
                    <a:lnTo>
                      <a:pt x="706" y="946"/>
                    </a:lnTo>
                    <a:lnTo>
                      <a:pt x="740" y="966"/>
                    </a:lnTo>
                    <a:lnTo>
                      <a:pt x="778" y="989"/>
                    </a:lnTo>
                    <a:lnTo>
                      <a:pt x="817" y="1014"/>
                    </a:lnTo>
                    <a:lnTo>
                      <a:pt x="858" y="1041"/>
                    </a:lnTo>
                    <a:lnTo>
                      <a:pt x="900" y="1071"/>
                    </a:lnTo>
                    <a:lnTo>
                      <a:pt x="943" y="1104"/>
                    </a:lnTo>
                    <a:lnTo>
                      <a:pt x="985" y="1138"/>
                    </a:lnTo>
                    <a:lnTo>
                      <a:pt x="1007" y="1158"/>
                    </a:lnTo>
                    <a:lnTo>
                      <a:pt x="1025" y="1181"/>
                    </a:lnTo>
                    <a:lnTo>
                      <a:pt x="1040" y="1206"/>
                    </a:lnTo>
                    <a:lnTo>
                      <a:pt x="1050" y="1234"/>
                    </a:lnTo>
                    <a:lnTo>
                      <a:pt x="1057" y="1262"/>
                    </a:lnTo>
                    <a:lnTo>
                      <a:pt x="1059" y="1292"/>
                    </a:lnTo>
                    <a:lnTo>
                      <a:pt x="1059" y="1475"/>
                    </a:lnTo>
                    <a:lnTo>
                      <a:pt x="1056" y="1494"/>
                    </a:lnTo>
                    <a:lnTo>
                      <a:pt x="1049" y="1511"/>
                    </a:lnTo>
                    <a:lnTo>
                      <a:pt x="1038" y="1525"/>
                    </a:lnTo>
                    <a:lnTo>
                      <a:pt x="1024" y="1536"/>
                    </a:lnTo>
                    <a:lnTo>
                      <a:pt x="1007" y="1543"/>
                    </a:lnTo>
                    <a:lnTo>
                      <a:pt x="988" y="1545"/>
                    </a:lnTo>
                    <a:lnTo>
                      <a:pt x="969" y="1543"/>
                    </a:lnTo>
                    <a:lnTo>
                      <a:pt x="952" y="1536"/>
                    </a:lnTo>
                    <a:lnTo>
                      <a:pt x="938" y="1525"/>
                    </a:lnTo>
                    <a:lnTo>
                      <a:pt x="928" y="1511"/>
                    </a:lnTo>
                    <a:lnTo>
                      <a:pt x="921" y="1494"/>
                    </a:lnTo>
                    <a:lnTo>
                      <a:pt x="918" y="1475"/>
                    </a:lnTo>
                    <a:lnTo>
                      <a:pt x="918" y="1292"/>
                    </a:lnTo>
                    <a:lnTo>
                      <a:pt x="915" y="1274"/>
                    </a:lnTo>
                    <a:lnTo>
                      <a:pt x="908" y="1259"/>
                    </a:lnTo>
                    <a:lnTo>
                      <a:pt x="896" y="1246"/>
                    </a:lnTo>
                    <a:lnTo>
                      <a:pt x="859" y="1216"/>
                    </a:lnTo>
                    <a:lnTo>
                      <a:pt x="822" y="1188"/>
                    </a:lnTo>
                    <a:lnTo>
                      <a:pt x="786" y="1162"/>
                    </a:lnTo>
                    <a:lnTo>
                      <a:pt x="750" y="1138"/>
                    </a:lnTo>
                    <a:lnTo>
                      <a:pt x="715" y="1115"/>
                    </a:lnTo>
                    <a:lnTo>
                      <a:pt x="682" y="1094"/>
                    </a:lnTo>
                    <a:lnTo>
                      <a:pt x="651" y="1075"/>
                    </a:lnTo>
                    <a:lnTo>
                      <a:pt x="622" y="1059"/>
                    </a:lnTo>
                    <a:lnTo>
                      <a:pt x="597" y="1045"/>
                    </a:lnTo>
                    <a:lnTo>
                      <a:pt x="574" y="1033"/>
                    </a:lnTo>
                    <a:lnTo>
                      <a:pt x="556" y="1022"/>
                    </a:lnTo>
                    <a:lnTo>
                      <a:pt x="541" y="1015"/>
                    </a:lnTo>
                    <a:lnTo>
                      <a:pt x="530" y="1010"/>
                    </a:lnTo>
                    <a:lnTo>
                      <a:pt x="515" y="1000"/>
                    </a:lnTo>
                    <a:lnTo>
                      <a:pt x="502" y="987"/>
                    </a:lnTo>
                    <a:lnTo>
                      <a:pt x="492" y="972"/>
                    </a:lnTo>
                    <a:lnTo>
                      <a:pt x="486" y="955"/>
                    </a:lnTo>
                    <a:lnTo>
                      <a:pt x="485" y="937"/>
                    </a:lnTo>
                    <a:lnTo>
                      <a:pt x="485" y="679"/>
                    </a:lnTo>
                    <a:lnTo>
                      <a:pt x="486" y="662"/>
                    </a:lnTo>
                    <a:lnTo>
                      <a:pt x="492" y="645"/>
                    </a:lnTo>
                    <a:lnTo>
                      <a:pt x="503" y="631"/>
                    </a:lnTo>
                    <a:lnTo>
                      <a:pt x="516" y="621"/>
                    </a:lnTo>
                    <a:lnTo>
                      <a:pt x="528" y="609"/>
                    </a:lnTo>
                    <a:lnTo>
                      <a:pt x="536" y="595"/>
                    </a:lnTo>
                    <a:lnTo>
                      <a:pt x="539" y="578"/>
                    </a:lnTo>
                    <a:lnTo>
                      <a:pt x="539" y="311"/>
                    </a:lnTo>
                    <a:lnTo>
                      <a:pt x="536" y="280"/>
                    </a:lnTo>
                    <a:lnTo>
                      <a:pt x="527" y="252"/>
                    </a:lnTo>
                    <a:lnTo>
                      <a:pt x="516" y="225"/>
                    </a:lnTo>
                    <a:lnTo>
                      <a:pt x="499" y="201"/>
                    </a:lnTo>
                    <a:lnTo>
                      <a:pt x="478" y="181"/>
                    </a:lnTo>
                    <a:lnTo>
                      <a:pt x="454" y="164"/>
                    </a:lnTo>
                    <a:lnTo>
                      <a:pt x="428" y="151"/>
                    </a:lnTo>
                    <a:lnTo>
                      <a:pt x="399" y="143"/>
                    </a:lnTo>
                    <a:lnTo>
                      <a:pt x="368" y="141"/>
                    </a:lnTo>
                    <a:lnTo>
                      <a:pt x="311" y="141"/>
                    </a:lnTo>
                    <a:lnTo>
                      <a:pt x="280" y="143"/>
                    </a:lnTo>
                    <a:lnTo>
                      <a:pt x="251" y="151"/>
                    </a:lnTo>
                    <a:lnTo>
                      <a:pt x="225" y="164"/>
                    </a:lnTo>
                    <a:lnTo>
                      <a:pt x="201" y="181"/>
                    </a:lnTo>
                    <a:lnTo>
                      <a:pt x="180" y="201"/>
                    </a:lnTo>
                    <a:lnTo>
                      <a:pt x="163" y="225"/>
                    </a:lnTo>
                    <a:lnTo>
                      <a:pt x="151" y="252"/>
                    </a:lnTo>
                    <a:lnTo>
                      <a:pt x="143" y="280"/>
                    </a:lnTo>
                    <a:lnTo>
                      <a:pt x="140" y="311"/>
                    </a:lnTo>
                    <a:lnTo>
                      <a:pt x="140" y="580"/>
                    </a:lnTo>
                    <a:lnTo>
                      <a:pt x="143" y="595"/>
                    </a:lnTo>
                    <a:lnTo>
                      <a:pt x="151" y="610"/>
                    </a:lnTo>
                    <a:lnTo>
                      <a:pt x="163" y="621"/>
                    </a:lnTo>
                    <a:lnTo>
                      <a:pt x="176" y="632"/>
                    </a:lnTo>
                    <a:lnTo>
                      <a:pt x="186" y="646"/>
                    </a:lnTo>
                    <a:lnTo>
                      <a:pt x="192" y="662"/>
                    </a:lnTo>
                    <a:lnTo>
                      <a:pt x="194" y="679"/>
                    </a:lnTo>
                    <a:lnTo>
                      <a:pt x="194" y="803"/>
                    </a:lnTo>
                    <a:lnTo>
                      <a:pt x="192" y="822"/>
                    </a:lnTo>
                    <a:lnTo>
                      <a:pt x="184" y="838"/>
                    </a:lnTo>
                    <a:lnTo>
                      <a:pt x="174" y="852"/>
                    </a:lnTo>
                    <a:lnTo>
                      <a:pt x="159" y="864"/>
                    </a:lnTo>
                    <a:lnTo>
                      <a:pt x="142" y="870"/>
                    </a:lnTo>
                    <a:lnTo>
                      <a:pt x="124" y="873"/>
                    </a:lnTo>
                    <a:lnTo>
                      <a:pt x="105" y="870"/>
                    </a:lnTo>
                    <a:lnTo>
                      <a:pt x="88" y="864"/>
                    </a:lnTo>
                    <a:lnTo>
                      <a:pt x="74" y="852"/>
                    </a:lnTo>
                    <a:lnTo>
                      <a:pt x="63" y="838"/>
                    </a:lnTo>
                    <a:lnTo>
                      <a:pt x="56" y="822"/>
                    </a:lnTo>
                    <a:lnTo>
                      <a:pt x="54" y="803"/>
                    </a:lnTo>
                    <a:lnTo>
                      <a:pt x="54" y="712"/>
                    </a:lnTo>
                    <a:lnTo>
                      <a:pt x="35" y="688"/>
                    </a:lnTo>
                    <a:lnTo>
                      <a:pt x="20" y="664"/>
                    </a:lnTo>
                    <a:lnTo>
                      <a:pt x="9" y="637"/>
                    </a:lnTo>
                    <a:lnTo>
                      <a:pt x="2" y="608"/>
                    </a:lnTo>
                    <a:lnTo>
                      <a:pt x="0" y="578"/>
                    </a:lnTo>
                    <a:lnTo>
                      <a:pt x="0" y="311"/>
                    </a:lnTo>
                    <a:lnTo>
                      <a:pt x="3" y="269"/>
                    </a:lnTo>
                    <a:lnTo>
                      <a:pt x="12" y="229"/>
                    </a:lnTo>
                    <a:lnTo>
                      <a:pt x="24" y="191"/>
                    </a:lnTo>
                    <a:lnTo>
                      <a:pt x="42" y="155"/>
                    </a:lnTo>
                    <a:lnTo>
                      <a:pt x="64" y="121"/>
                    </a:lnTo>
                    <a:lnTo>
                      <a:pt x="91" y="91"/>
                    </a:lnTo>
                    <a:lnTo>
                      <a:pt x="120" y="65"/>
                    </a:lnTo>
                    <a:lnTo>
                      <a:pt x="154" y="43"/>
                    </a:lnTo>
                    <a:lnTo>
                      <a:pt x="190" y="25"/>
                    </a:lnTo>
                    <a:lnTo>
                      <a:pt x="228" y="11"/>
                    </a:lnTo>
                    <a:lnTo>
                      <a:pt x="268" y="2"/>
                    </a:lnTo>
                    <a:lnTo>
                      <a:pt x="310"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31" name="Freeform 573"/>
              <p:cNvSpPr/>
              <p:nvPr/>
            </p:nvSpPr>
            <p:spPr bwMode="auto">
              <a:xfrm>
                <a:off x="685800" y="5965825"/>
                <a:ext cx="168275" cy="244475"/>
              </a:xfrm>
              <a:custGeom>
                <a:avLst/>
                <a:gdLst>
                  <a:gd name="T0" fmla="*/ 789 w 1058"/>
                  <a:gd name="T1" fmla="*/ 4 h 1547"/>
                  <a:gd name="T2" fmla="*/ 904 w 1058"/>
                  <a:gd name="T3" fmla="*/ 43 h 1547"/>
                  <a:gd name="T4" fmla="*/ 992 w 1058"/>
                  <a:gd name="T5" fmla="*/ 122 h 1547"/>
                  <a:gd name="T6" fmla="*/ 1046 w 1058"/>
                  <a:gd name="T7" fmla="*/ 229 h 1547"/>
                  <a:gd name="T8" fmla="*/ 1058 w 1058"/>
                  <a:gd name="T9" fmla="*/ 580 h 1547"/>
                  <a:gd name="T10" fmla="*/ 1038 w 1058"/>
                  <a:gd name="T11" fmla="*/ 664 h 1547"/>
                  <a:gd name="T12" fmla="*/ 1004 w 1058"/>
                  <a:gd name="T13" fmla="*/ 809 h 1547"/>
                  <a:gd name="T14" fmla="*/ 983 w 1058"/>
                  <a:gd name="T15" fmla="*/ 859 h 1547"/>
                  <a:gd name="T16" fmla="*/ 933 w 1058"/>
                  <a:gd name="T17" fmla="*/ 879 h 1547"/>
                  <a:gd name="T18" fmla="*/ 884 w 1058"/>
                  <a:gd name="T19" fmla="*/ 859 h 1547"/>
                  <a:gd name="T20" fmla="*/ 864 w 1058"/>
                  <a:gd name="T21" fmla="*/ 809 h 1547"/>
                  <a:gd name="T22" fmla="*/ 872 w 1058"/>
                  <a:gd name="T23" fmla="*/ 646 h 1547"/>
                  <a:gd name="T24" fmla="*/ 907 w 1058"/>
                  <a:gd name="T25" fmla="*/ 610 h 1547"/>
                  <a:gd name="T26" fmla="*/ 917 w 1058"/>
                  <a:gd name="T27" fmla="*/ 311 h 1547"/>
                  <a:gd name="T28" fmla="*/ 894 w 1058"/>
                  <a:gd name="T29" fmla="*/ 225 h 1547"/>
                  <a:gd name="T30" fmla="*/ 833 w 1058"/>
                  <a:gd name="T31" fmla="*/ 164 h 1547"/>
                  <a:gd name="T32" fmla="*/ 748 w 1058"/>
                  <a:gd name="T33" fmla="*/ 141 h 1547"/>
                  <a:gd name="T34" fmla="*/ 631 w 1058"/>
                  <a:gd name="T35" fmla="*/ 151 h 1547"/>
                  <a:gd name="T36" fmla="*/ 560 w 1058"/>
                  <a:gd name="T37" fmla="*/ 201 h 1547"/>
                  <a:gd name="T38" fmla="*/ 523 w 1058"/>
                  <a:gd name="T39" fmla="*/ 280 h 1547"/>
                  <a:gd name="T40" fmla="*/ 523 w 1058"/>
                  <a:gd name="T41" fmla="*/ 595 h 1547"/>
                  <a:gd name="T42" fmla="*/ 556 w 1058"/>
                  <a:gd name="T43" fmla="*/ 632 h 1547"/>
                  <a:gd name="T44" fmla="*/ 574 w 1058"/>
                  <a:gd name="T45" fmla="*/ 679 h 1547"/>
                  <a:gd name="T46" fmla="*/ 565 w 1058"/>
                  <a:gd name="T47" fmla="*/ 973 h 1547"/>
                  <a:gd name="T48" fmla="*/ 527 w 1058"/>
                  <a:gd name="T49" fmla="*/ 1011 h 1547"/>
                  <a:gd name="T50" fmla="*/ 484 w 1058"/>
                  <a:gd name="T51" fmla="*/ 1033 h 1547"/>
                  <a:gd name="T52" fmla="*/ 407 w 1058"/>
                  <a:gd name="T53" fmla="*/ 1076 h 1547"/>
                  <a:gd name="T54" fmla="*/ 309 w 1058"/>
                  <a:gd name="T55" fmla="*/ 1139 h 1547"/>
                  <a:gd name="T56" fmla="*/ 198 w 1058"/>
                  <a:gd name="T57" fmla="*/ 1217 h 1547"/>
                  <a:gd name="T58" fmla="*/ 142 w 1058"/>
                  <a:gd name="T59" fmla="*/ 1275 h 1547"/>
                  <a:gd name="T60" fmla="*/ 138 w 1058"/>
                  <a:gd name="T61" fmla="*/ 1495 h 1547"/>
                  <a:gd name="T62" fmla="*/ 105 w 1058"/>
                  <a:gd name="T63" fmla="*/ 1537 h 1547"/>
                  <a:gd name="T64" fmla="*/ 52 w 1058"/>
                  <a:gd name="T65" fmla="*/ 1543 h 1547"/>
                  <a:gd name="T66" fmla="*/ 9 w 1058"/>
                  <a:gd name="T67" fmla="*/ 1512 h 1547"/>
                  <a:gd name="T68" fmla="*/ 0 w 1058"/>
                  <a:gd name="T69" fmla="*/ 1293 h 1547"/>
                  <a:gd name="T70" fmla="*/ 19 w 1058"/>
                  <a:gd name="T71" fmla="*/ 1207 h 1547"/>
                  <a:gd name="T72" fmla="*/ 73 w 1058"/>
                  <a:gd name="T73" fmla="*/ 1138 h 1547"/>
                  <a:gd name="T74" fmla="*/ 200 w 1058"/>
                  <a:gd name="T75" fmla="*/ 1042 h 1547"/>
                  <a:gd name="T76" fmla="*/ 317 w 1058"/>
                  <a:gd name="T77" fmla="*/ 967 h 1547"/>
                  <a:gd name="T78" fmla="*/ 410 w 1058"/>
                  <a:gd name="T79" fmla="*/ 913 h 1547"/>
                  <a:gd name="T80" fmla="*/ 414 w 1058"/>
                  <a:gd name="T81" fmla="*/ 689 h 1547"/>
                  <a:gd name="T82" fmla="*/ 382 w 1058"/>
                  <a:gd name="T83" fmla="*/ 609 h 1547"/>
                  <a:gd name="T84" fmla="*/ 383 w 1058"/>
                  <a:gd name="T85" fmla="*/ 270 h 1547"/>
                  <a:gd name="T86" fmla="*/ 422 w 1058"/>
                  <a:gd name="T87" fmla="*/ 155 h 1547"/>
                  <a:gd name="T88" fmla="*/ 500 w 1058"/>
                  <a:gd name="T89" fmla="*/ 66 h 1547"/>
                  <a:gd name="T90" fmla="*/ 607 w 1058"/>
                  <a:gd name="T91" fmla="*/ 12 h 1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58" h="1547">
                    <a:moveTo>
                      <a:pt x="690" y="0"/>
                    </a:moveTo>
                    <a:lnTo>
                      <a:pt x="748" y="0"/>
                    </a:lnTo>
                    <a:lnTo>
                      <a:pt x="789" y="4"/>
                    </a:lnTo>
                    <a:lnTo>
                      <a:pt x="830" y="12"/>
                    </a:lnTo>
                    <a:lnTo>
                      <a:pt x="868" y="25"/>
                    </a:lnTo>
                    <a:lnTo>
                      <a:pt x="904" y="43"/>
                    </a:lnTo>
                    <a:lnTo>
                      <a:pt x="936" y="66"/>
                    </a:lnTo>
                    <a:lnTo>
                      <a:pt x="967" y="91"/>
                    </a:lnTo>
                    <a:lnTo>
                      <a:pt x="992" y="122"/>
                    </a:lnTo>
                    <a:lnTo>
                      <a:pt x="1016" y="155"/>
                    </a:lnTo>
                    <a:lnTo>
                      <a:pt x="1033" y="191"/>
                    </a:lnTo>
                    <a:lnTo>
                      <a:pt x="1046" y="229"/>
                    </a:lnTo>
                    <a:lnTo>
                      <a:pt x="1055" y="270"/>
                    </a:lnTo>
                    <a:lnTo>
                      <a:pt x="1058" y="311"/>
                    </a:lnTo>
                    <a:lnTo>
                      <a:pt x="1058" y="580"/>
                    </a:lnTo>
                    <a:lnTo>
                      <a:pt x="1056" y="609"/>
                    </a:lnTo>
                    <a:lnTo>
                      <a:pt x="1048" y="638"/>
                    </a:lnTo>
                    <a:lnTo>
                      <a:pt x="1038" y="664"/>
                    </a:lnTo>
                    <a:lnTo>
                      <a:pt x="1023" y="689"/>
                    </a:lnTo>
                    <a:lnTo>
                      <a:pt x="1004" y="712"/>
                    </a:lnTo>
                    <a:lnTo>
                      <a:pt x="1004" y="809"/>
                    </a:lnTo>
                    <a:lnTo>
                      <a:pt x="1002" y="827"/>
                    </a:lnTo>
                    <a:lnTo>
                      <a:pt x="994" y="844"/>
                    </a:lnTo>
                    <a:lnTo>
                      <a:pt x="983" y="859"/>
                    </a:lnTo>
                    <a:lnTo>
                      <a:pt x="969" y="869"/>
                    </a:lnTo>
                    <a:lnTo>
                      <a:pt x="952" y="876"/>
                    </a:lnTo>
                    <a:lnTo>
                      <a:pt x="933" y="879"/>
                    </a:lnTo>
                    <a:lnTo>
                      <a:pt x="915" y="876"/>
                    </a:lnTo>
                    <a:lnTo>
                      <a:pt x="898" y="869"/>
                    </a:lnTo>
                    <a:lnTo>
                      <a:pt x="884" y="859"/>
                    </a:lnTo>
                    <a:lnTo>
                      <a:pt x="873" y="844"/>
                    </a:lnTo>
                    <a:lnTo>
                      <a:pt x="866" y="827"/>
                    </a:lnTo>
                    <a:lnTo>
                      <a:pt x="864" y="809"/>
                    </a:lnTo>
                    <a:lnTo>
                      <a:pt x="864" y="679"/>
                    </a:lnTo>
                    <a:lnTo>
                      <a:pt x="866" y="662"/>
                    </a:lnTo>
                    <a:lnTo>
                      <a:pt x="872" y="646"/>
                    </a:lnTo>
                    <a:lnTo>
                      <a:pt x="882" y="632"/>
                    </a:lnTo>
                    <a:lnTo>
                      <a:pt x="894" y="621"/>
                    </a:lnTo>
                    <a:lnTo>
                      <a:pt x="907" y="610"/>
                    </a:lnTo>
                    <a:lnTo>
                      <a:pt x="914" y="595"/>
                    </a:lnTo>
                    <a:lnTo>
                      <a:pt x="917" y="580"/>
                    </a:lnTo>
                    <a:lnTo>
                      <a:pt x="917" y="311"/>
                    </a:lnTo>
                    <a:lnTo>
                      <a:pt x="914" y="281"/>
                    </a:lnTo>
                    <a:lnTo>
                      <a:pt x="907" y="252"/>
                    </a:lnTo>
                    <a:lnTo>
                      <a:pt x="894" y="225"/>
                    </a:lnTo>
                    <a:lnTo>
                      <a:pt x="877" y="202"/>
                    </a:lnTo>
                    <a:lnTo>
                      <a:pt x="857" y="181"/>
                    </a:lnTo>
                    <a:lnTo>
                      <a:pt x="833" y="164"/>
                    </a:lnTo>
                    <a:lnTo>
                      <a:pt x="807" y="151"/>
                    </a:lnTo>
                    <a:lnTo>
                      <a:pt x="778" y="144"/>
                    </a:lnTo>
                    <a:lnTo>
                      <a:pt x="748" y="141"/>
                    </a:lnTo>
                    <a:lnTo>
                      <a:pt x="690" y="141"/>
                    </a:lnTo>
                    <a:lnTo>
                      <a:pt x="659" y="144"/>
                    </a:lnTo>
                    <a:lnTo>
                      <a:pt x="631" y="151"/>
                    </a:lnTo>
                    <a:lnTo>
                      <a:pt x="604" y="164"/>
                    </a:lnTo>
                    <a:lnTo>
                      <a:pt x="581" y="181"/>
                    </a:lnTo>
                    <a:lnTo>
                      <a:pt x="560" y="201"/>
                    </a:lnTo>
                    <a:lnTo>
                      <a:pt x="543" y="225"/>
                    </a:lnTo>
                    <a:lnTo>
                      <a:pt x="530" y="252"/>
                    </a:lnTo>
                    <a:lnTo>
                      <a:pt x="523" y="280"/>
                    </a:lnTo>
                    <a:lnTo>
                      <a:pt x="520" y="311"/>
                    </a:lnTo>
                    <a:lnTo>
                      <a:pt x="520" y="580"/>
                    </a:lnTo>
                    <a:lnTo>
                      <a:pt x="523" y="595"/>
                    </a:lnTo>
                    <a:lnTo>
                      <a:pt x="530" y="610"/>
                    </a:lnTo>
                    <a:lnTo>
                      <a:pt x="543" y="621"/>
                    </a:lnTo>
                    <a:lnTo>
                      <a:pt x="556" y="632"/>
                    </a:lnTo>
                    <a:lnTo>
                      <a:pt x="565" y="646"/>
                    </a:lnTo>
                    <a:lnTo>
                      <a:pt x="572" y="662"/>
                    </a:lnTo>
                    <a:lnTo>
                      <a:pt x="574" y="679"/>
                    </a:lnTo>
                    <a:lnTo>
                      <a:pt x="574" y="937"/>
                    </a:lnTo>
                    <a:lnTo>
                      <a:pt x="572" y="956"/>
                    </a:lnTo>
                    <a:lnTo>
                      <a:pt x="565" y="973"/>
                    </a:lnTo>
                    <a:lnTo>
                      <a:pt x="556" y="987"/>
                    </a:lnTo>
                    <a:lnTo>
                      <a:pt x="543" y="1001"/>
                    </a:lnTo>
                    <a:lnTo>
                      <a:pt x="527" y="1011"/>
                    </a:lnTo>
                    <a:lnTo>
                      <a:pt x="518" y="1016"/>
                    </a:lnTo>
                    <a:lnTo>
                      <a:pt x="503" y="1023"/>
                    </a:lnTo>
                    <a:lnTo>
                      <a:pt x="484" y="1033"/>
                    </a:lnTo>
                    <a:lnTo>
                      <a:pt x="462" y="1046"/>
                    </a:lnTo>
                    <a:lnTo>
                      <a:pt x="437" y="1060"/>
                    </a:lnTo>
                    <a:lnTo>
                      <a:pt x="407" y="1076"/>
                    </a:lnTo>
                    <a:lnTo>
                      <a:pt x="376" y="1095"/>
                    </a:lnTo>
                    <a:lnTo>
                      <a:pt x="343" y="1115"/>
                    </a:lnTo>
                    <a:lnTo>
                      <a:pt x="309" y="1139"/>
                    </a:lnTo>
                    <a:lnTo>
                      <a:pt x="272" y="1163"/>
                    </a:lnTo>
                    <a:lnTo>
                      <a:pt x="236" y="1189"/>
                    </a:lnTo>
                    <a:lnTo>
                      <a:pt x="198" y="1217"/>
                    </a:lnTo>
                    <a:lnTo>
                      <a:pt x="161" y="1246"/>
                    </a:lnTo>
                    <a:lnTo>
                      <a:pt x="150" y="1260"/>
                    </a:lnTo>
                    <a:lnTo>
                      <a:pt x="142" y="1275"/>
                    </a:lnTo>
                    <a:lnTo>
                      <a:pt x="140" y="1293"/>
                    </a:lnTo>
                    <a:lnTo>
                      <a:pt x="140" y="1476"/>
                    </a:lnTo>
                    <a:lnTo>
                      <a:pt x="138" y="1495"/>
                    </a:lnTo>
                    <a:lnTo>
                      <a:pt x="131" y="1512"/>
                    </a:lnTo>
                    <a:lnTo>
                      <a:pt x="120" y="1525"/>
                    </a:lnTo>
                    <a:lnTo>
                      <a:pt x="105" y="1537"/>
                    </a:lnTo>
                    <a:lnTo>
                      <a:pt x="89" y="1543"/>
                    </a:lnTo>
                    <a:lnTo>
                      <a:pt x="71" y="1547"/>
                    </a:lnTo>
                    <a:lnTo>
                      <a:pt x="52" y="1543"/>
                    </a:lnTo>
                    <a:lnTo>
                      <a:pt x="35" y="1537"/>
                    </a:lnTo>
                    <a:lnTo>
                      <a:pt x="20" y="1525"/>
                    </a:lnTo>
                    <a:lnTo>
                      <a:pt x="9" y="1512"/>
                    </a:lnTo>
                    <a:lnTo>
                      <a:pt x="2" y="1495"/>
                    </a:lnTo>
                    <a:lnTo>
                      <a:pt x="0" y="1476"/>
                    </a:lnTo>
                    <a:lnTo>
                      <a:pt x="0" y="1293"/>
                    </a:lnTo>
                    <a:lnTo>
                      <a:pt x="2" y="1263"/>
                    </a:lnTo>
                    <a:lnTo>
                      <a:pt x="8" y="1235"/>
                    </a:lnTo>
                    <a:lnTo>
                      <a:pt x="19" y="1207"/>
                    </a:lnTo>
                    <a:lnTo>
                      <a:pt x="34" y="1182"/>
                    </a:lnTo>
                    <a:lnTo>
                      <a:pt x="52" y="1159"/>
                    </a:lnTo>
                    <a:lnTo>
                      <a:pt x="73" y="1138"/>
                    </a:lnTo>
                    <a:lnTo>
                      <a:pt x="115" y="1104"/>
                    </a:lnTo>
                    <a:lnTo>
                      <a:pt x="158" y="1072"/>
                    </a:lnTo>
                    <a:lnTo>
                      <a:pt x="200" y="1042"/>
                    </a:lnTo>
                    <a:lnTo>
                      <a:pt x="241" y="1015"/>
                    </a:lnTo>
                    <a:lnTo>
                      <a:pt x="281" y="990"/>
                    </a:lnTo>
                    <a:lnTo>
                      <a:pt x="317" y="967"/>
                    </a:lnTo>
                    <a:lnTo>
                      <a:pt x="352" y="946"/>
                    </a:lnTo>
                    <a:lnTo>
                      <a:pt x="383" y="929"/>
                    </a:lnTo>
                    <a:lnTo>
                      <a:pt x="410" y="913"/>
                    </a:lnTo>
                    <a:lnTo>
                      <a:pt x="433" y="902"/>
                    </a:lnTo>
                    <a:lnTo>
                      <a:pt x="433" y="712"/>
                    </a:lnTo>
                    <a:lnTo>
                      <a:pt x="414" y="689"/>
                    </a:lnTo>
                    <a:lnTo>
                      <a:pt x="400" y="664"/>
                    </a:lnTo>
                    <a:lnTo>
                      <a:pt x="389" y="638"/>
                    </a:lnTo>
                    <a:lnTo>
                      <a:pt x="382" y="609"/>
                    </a:lnTo>
                    <a:lnTo>
                      <a:pt x="380" y="580"/>
                    </a:lnTo>
                    <a:lnTo>
                      <a:pt x="380" y="311"/>
                    </a:lnTo>
                    <a:lnTo>
                      <a:pt x="383" y="270"/>
                    </a:lnTo>
                    <a:lnTo>
                      <a:pt x="391" y="229"/>
                    </a:lnTo>
                    <a:lnTo>
                      <a:pt x="404" y="191"/>
                    </a:lnTo>
                    <a:lnTo>
                      <a:pt x="422" y="155"/>
                    </a:lnTo>
                    <a:lnTo>
                      <a:pt x="444" y="122"/>
                    </a:lnTo>
                    <a:lnTo>
                      <a:pt x="470" y="92"/>
                    </a:lnTo>
                    <a:lnTo>
                      <a:pt x="500" y="66"/>
                    </a:lnTo>
                    <a:lnTo>
                      <a:pt x="534" y="44"/>
                    </a:lnTo>
                    <a:lnTo>
                      <a:pt x="569" y="25"/>
                    </a:lnTo>
                    <a:lnTo>
                      <a:pt x="607" y="12"/>
                    </a:lnTo>
                    <a:lnTo>
                      <a:pt x="647" y="4"/>
                    </a:lnTo>
                    <a:lnTo>
                      <a:pt x="690"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32" name="Freeform 574"/>
              <p:cNvSpPr/>
              <p:nvPr/>
            </p:nvSpPr>
            <p:spPr bwMode="auto">
              <a:xfrm>
                <a:off x="817563" y="5899150"/>
                <a:ext cx="288925" cy="311150"/>
              </a:xfrm>
              <a:custGeom>
                <a:avLst/>
                <a:gdLst>
                  <a:gd name="T0" fmla="*/ 1041 w 1820"/>
                  <a:gd name="T1" fmla="*/ 12 h 1960"/>
                  <a:gd name="T2" fmla="*/ 1200 w 1820"/>
                  <a:gd name="T3" fmla="*/ 96 h 1960"/>
                  <a:gd name="T4" fmla="*/ 1302 w 1820"/>
                  <a:gd name="T5" fmla="*/ 243 h 1960"/>
                  <a:gd name="T6" fmla="*/ 1329 w 1820"/>
                  <a:gd name="T7" fmla="*/ 728 h 1960"/>
                  <a:gd name="T8" fmla="*/ 1283 w 1820"/>
                  <a:gd name="T9" fmla="*/ 864 h 1960"/>
                  <a:gd name="T10" fmla="*/ 1310 w 1820"/>
                  <a:gd name="T11" fmla="*/ 1185 h 1960"/>
                  <a:gd name="T12" fmla="*/ 1456 w 1820"/>
                  <a:gd name="T13" fmla="*/ 1270 h 1960"/>
                  <a:gd name="T14" fmla="*/ 1639 w 1820"/>
                  <a:gd name="T15" fmla="*/ 1394 h 1960"/>
                  <a:gd name="T16" fmla="*/ 1781 w 1820"/>
                  <a:gd name="T17" fmla="*/ 1520 h 1960"/>
                  <a:gd name="T18" fmla="*/ 1820 w 1820"/>
                  <a:gd name="T19" fmla="*/ 1652 h 1960"/>
                  <a:gd name="T20" fmla="*/ 1800 w 1820"/>
                  <a:gd name="T21" fmla="*/ 1938 h 1960"/>
                  <a:gd name="T22" fmla="*/ 1731 w 1820"/>
                  <a:gd name="T23" fmla="*/ 1956 h 1960"/>
                  <a:gd name="T24" fmla="*/ 1683 w 1820"/>
                  <a:gd name="T25" fmla="*/ 1908 h 1960"/>
                  <a:gd name="T26" fmla="*/ 1672 w 1820"/>
                  <a:gd name="T27" fmla="*/ 1611 h 1960"/>
                  <a:gd name="T28" fmla="*/ 1555 w 1820"/>
                  <a:gd name="T29" fmla="*/ 1507 h 1960"/>
                  <a:gd name="T30" fmla="*/ 1383 w 1820"/>
                  <a:gd name="T31" fmla="*/ 1391 h 1960"/>
                  <a:gd name="T32" fmla="*/ 1245 w 1820"/>
                  <a:gd name="T33" fmla="*/ 1310 h 1960"/>
                  <a:gd name="T34" fmla="*/ 1167 w 1820"/>
                  <a:gd name="T35" fmla="*/ 1269 h 1960"/>
                  <a:gd name="T36" fmla="*/ 1122 w 1820"/>
                  <a:gd name="T37" fmla="*/ 1211 h 1960"/>
                  <a:gd name="T38" fmla="*/ 1127 w 1820"/>
                  <a:gd name="T39" fmla="*/ 826 h 1960"/>
                  <a:gd name="T40" fmla="*/ 1179 w 1820"/>
                  <a:gd name="T41" fmla="*/ 770 h 1960"/>
                  <a:gd name="T42" fmla="*/ 1186 w 1820"/>
                  <a:gd name="T43" fmla="*/ 344 h 1960"/>
                  <a:gd name="T44" fmla="*/ 1119 w 1820"/>
                  <a:gd name="T45" fmla="*/ 211 h 1960"/>
                  <a:gd name="T46" fmla="*/ 987 w 1820"/>
                  <a:gd name="T47" fmla="*/ 144 h 1960"/>
                  <a:gd name="T48" fmla="*/ 798 w 1820"/>
                  <a:gd name="T49" fmla="*/ 153 h 1960"/>
                  <a:gd name="T50" fmla="*/ 679 w 1820"/>
                  <a:gd name="T51" fmla="*/ 240 h 1960"/>
                  <a:gd name="T52" fmla="*/ 633 w 1820"/>
                  <a:gd name="T53" fmla="*/ 383 h 1960"/>
                  <a:gd name="T54" fmla="*/ 655 w 1820"/>
                  <a:gd name="T55" fmla="*/ 786 h 1960"/>
                  <a:gd name="T56" fmla="*/ 700 w 1820"/>
                  <a:gd name="T57" fmla="*/ 841 h 1960"/>
                  <a:gd name="T58" fmla="*/ 694 w 1820"/>
                  <a:gd name="T59" fmla="*/ 1229 h 1960"/>
                  <a:gd name="T60" fmla="*/ 642 w 1820"/>
                  <a:gd name="T61" fmla="*/ 1275 h 1960"/>
                  <a:gd name="T62" fmla="*/ 547 w 1820"/>
                  <a:gd name="T63" fmla="*/ 1325 h 1960"/>
                  <a:gd name="T64" fmla="*/ 397 w 1820"/>
                  <a:gd name="T65" fmla="*/ 1416 h 1960"/>
                  <a:gd name="T66" fmla="*/ 221 w 1820"/>
                  <a:gd name="T67" fmla="*/ 1541 h 1960"/>
                  <a:gd name="T68" fmla="*/ 143 w 1820"/>
                  <a:gd name="T69" fmla="*/ 1631 h 1960"/>
                  <a:gd name="T70" fmla="*/ 131 w 1820"/>
                  <a:gd name="T71" fmla="*/ 1925 h 1960"/>
                  <a:gd name="T72" fmla="*/ 71 w 1820"/>
                  <a:gd name="T73" fmla="*/ 1960 h 1960"/>
                  <a:gd name="T74" fmla="*/ 9 w 1820"/>
                  <a:gd name="T75" fmla="*/ 1925 h 1960"/>
                  <a:gd name="T76" fmla="*/ 3 w 1820"/>
                  <a:gd name="T77" fmla="*/ 1616 h 1960"/>
                  <a:gd name="T78" fmla="*/ 61 w 1820"/>
                  <a:gd name="T79" fmla="*/ 1492 h 1960"/>
                  <a:gd name="T80" fmla="*/ 229 w 1820"/>
                  <a:gd name="T81" fmla="*/ 1359 h 1960"/>
                  <a:gd name="T82" fmla="*/ 405 w 1820"/>
                  <a:gd name="T83" fmla="*/ 1245 h 1960"/>
                  <a:gd name="T84" fmla="*/ 538 w 1820"/>
                  <a:gd name="T85" fmla="*/ 1170 h 1960"/>
                  <a:gd name="T86" fmla="*/ 518 w 1820"/>
                  <a:gd name="T87" fmla="*/ 834 h 1960"/>
                  <a:gd name="T88" fmla="*/ 492 w 1820"/>
                  <a:gd name="T89" fmla="*/ 382 h 1960"/>
                  <a:gd name="T90" fmla="*/ 537 w 1820"/>
                  <a:gd name="T91" fmla="*/ 202 h 1960"/>
                  <a:gd name="T92" fmla="*/ 655 w 1820"/>
                  <a:gd name="T93" fmla="*/ 69 h 1960"/>
                  <a:gd name="T94" fmla="*/ 826 w 1820"/>
                  <a:gd name="T95" fmla="*/ 2 h 1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20" h="1960">
                    <a:moveTo>
                      <a:pt x="873" y="0"/>
                    </a:moveTo>
                    <a:lnTo>
                      <a:pt x="947" y="0"/>
                    </a:lnTo>
                    <a:lnTo>
                      <a:pt x="995" y="2"/>
                    </a:lnTo>
                    <a:lnTo>
                      <a:pt x="1041" y="12"/>
                    </a:lnTo>
                    <a:lnTo>
                      <a:pt x="1085" y="25"/>
                    </a:lnTo>
                    <a:lnTo>
                      <a:pt x="1126" y="45"/>
                    </a:lnTo>
                    <a:lnTo>
                      <a:pt x="1165" y="68"/>
                    </a:lnTo>
                    <a:lnTo>
                      <a:pt x="1200" y="96"/>
                    </a:lnTo>
                    <a:lnTo>
                      <a:pt x="1232" y="128"/>
                    </a:lnTo>
                    <a:lnTo>
                      <a:pt x="1260" y="164"/>
                    </a:lnTo>
                    <a:lnTo>
                      <a:pt x="1283" y="202"/>
                    </a:lnTo>
                    <a:lnTo>
                      <a:pt x="1302" y="243"/>
                    </a:lnTo>
                    <a:lnTo>
                      <a:pt x="1317" y="288"/>
                    </a:lnTo>
                    <a:lnTo>
                      <a:pt x="1325" y="334"/>
                    </a:lnTo>
                    <a:lnTo>
                      <a:pt x="1329" y="382"/>
                    </a:lnTo>
                    <a:lnTo>
                      <a:pt x="1329" y="728"/>
                    </a:lnTo>
                    <a:lnTo>
                      <a:pt x="1325" y="765"/>
                    </a:lnTo>
                    <a:lnTo>
                      <a:pt x="1317" y="800"/>
                    </a:lnTo>
                    <a:lnTo>
                      <a:pt x="1302" y="834"/>
                    </a:lnTo>
                    <a:lnTo>
                      <a:pt x="1283" y="864"/>
                    </a:lnTo>
                    <a:lnTo>
                      <a:pt x="1259" y="891"/>
                    </a:lnTo>
                    <a:lnTo>
                      <a:pt x="1259" y="1158"/>
                    </a:lnTo>
                    <a:lnTo>
                      <a:pt x="1282" y="1170"/>
                    </a:lnTo>
                    <a:lnTo>
                      <a:pt x="1310" y="1185"/>
                    </a:lnTo>
                    <a:lnTo>
                      <a:pt x="1341" y="1203"/>
                    </a:lnTo>
                    <a:lnTo>
                      <a:pt x="1377" y="1223"/>
                    </a:lnTo>
                    <a:lnTo>
                      <a:pt x="1415" y="1245"/>
                    </a:lnTo>
                    <a:lnTo>
                      <a:pt x="1456" y="1270"/>
                    </a:lnTo>
                    <a:lnTo>
                      <a:pt x="1499" y="1298"/>
                    </a:lnTo>
                    <a:lnTo>
                      <a:pt x="1545" y="1328"/>
                    </a:lnTo>
                    <a:lnTo>
                      <a:pt x="1591" y="1359"/>
                    </a:lnTo>
                    <a:lnTo>
                      <a:pt x="1639" y="1394"/>
                    </a:lnTo>
                    <a:lnTo>
                      <a:pt x="1686" y="1430"/>
                    </a:lnTo>
                    <a:lnTo>
                      <a:pt x="1734" y="1468"/>
                    </a:lnTo>
                    <a:lnTo>
                      <a:pt x="1759" y="1492"/>
                    </a:lnTo>
                    <a:lnTo>
                      <a:pt x="1781" y="1520"/>
                    </a:lnTo>
                    <a:lnTo>
                      <a:pt x="1798" y="1549"/>
                    </a:lnTo>
                    <a:lnTo>
                      <a:pt x="1810" y="1582"/>
                    </a:lnTo>
                    <a:lnTo>
                      <a:pt x="1818" y="1616"/>
                    </a:lnTo>
                    <a:lnTo>
                      <a:pt x="1820" y="1652"/>
                    </a:lnTo>
                    <a:lnTo>
                      <a:pt x="1820" y="1889"/>
                    </a:lnTo>
                    <a:lnTo>
                      <a:pt x="1818" y="1908"/>
                    </a:lnTo>
                    <a:lnTo>
                      <a:pt x="1811" y="1925"/>
                    </a:lnTo>
                    <a:lnTo>
                      <a:pt x="1800" y="1938"/>
                    </a:lnTo>
                    <a:lnTo>
                      <a:pt x="1785" y="1950"/>
                    </a:lnTo>
                    <a:lnTo>
                      <a:pt x="1768" y="1956"/>
                    </a:lnTo>
                    <a:lnTo>
                      <a:pt x="1750" y="1960"/>
                    </a:lnTo>
                    <a:lnTo>
                      <a:pt x="1731" y="1956"/>
                    </a:lnTo>
                    <a:lnTo>
                      <a:pt x="1715" y="1950"/>
                    </a:lnTo>
                    <a:lnTo>
                      <a:pt x="1701" y="1938"/>
                    </a:lnTo>
                    <a:lnTo>
                      <a:pt x="1689" y="1925"/>
                    </a:lnTo>
                    <a:lnTo>
                      <a:pt x="1683" y="1908"/>
                    </a:lnTo>
                    <a:lnTo>
                      <a:pt x="1681" y="1890"/>
                    </a:lnTo>
                    <a:lnTo>
                      <a:pt x="1681" y="1652"/>
                    </a:lnTo>
                    <a:lnTo>
                      <a:pt x="1679" y="1631"/>
                    </a:lnTo>
                    <a:lnTo>
                      <a:pt x="1672" y="1611"/>
                    </a:lnTo>
                    <a:lnTo>
                      <a:pt x="1661" y="1593"/>
                    </a:lnTo>
                    <a:lnTo>
                      <a:pt x="1646" y="1577"/>
                    </a:lnTo>
                    <a:lnTo>
                      <a:pt x="1601" y="1541"/>
                    </a:lnTo>
                    <a:lnTo>
                      <a:pt x="1555" y="1507"/>
                    </a:lnTo>
                    <a:lnTo>
                      <a:pt x="1511" y="1476"/>
                    </a:lnTo>
                    <a:lnTo>
                      <a:pt x="1467" y="1445"/>
                    </a:lnTo>
                    <a:lnTo>
                      <a:pt x="1425" y="1416"/>
                    </a:lnTo>
                    <a:lnTo>
                      <a:pt x="1383" y="1391"/>
                    </a:lnTo>
                    <a:lnTo>
                      <a:pt x="1344" y="1367"/>
                    </a:lnTo>
                    <a:lnTo>
                      <a:pt x="1309" y="1346"/>
                    </a:lnTo>
                    <a:lnTo>
                      <a:pt x="1275" y="1326"/>
                    </a:lnTo>
                    <a:lnTo>
                      <a:pt x="1245" y="1310"/>
                    </a:lnTo>
                    <a:lnTo>
                      <a:pt x="1219" y="1296"/>
                    </a:lnTo>
                    <a:lnTo>
                      <a:pt x="1197" y="1284"/>
                    </a:lnTo>
                    <a:lnTo>
                      <a:pt x="1180" y="1276"/>
                    </a:lnTo>
                    <a:lnTo>
                      <a:pt x="1167" y="1269"/>
                    </a:lnTo>
                    <a:lnTo>
                      <a:pt x="1151" y="1259"/>
                    </a:lnTo>
                    <a:lnTo>
                      <a:pt x="1138" y="1245"/>
                    </a:lnTo>
                    <a:lnTo>
                      <a:pt x="1128" y="1229"/>
                    </a:lnTo>
                    <a:lnTo>
                      <a:pt x="1122" y="1211"/>
                    </a:lnTo>
                    <a:lnTo>
                      <a:pt x="1120" y="1192"/>
                    </a:lnTo>
                    <a:lnTo>
                      <a:pt x="1120" y="858"/>
                    </a:lnTo>
                    <a:lnTo>
                      <a:pt x="1122" y="841"/>
                    </a:lnTo>
                    <a:lnTo>
                      <a:pt x="1127" y="826"/>
                    </a:lnTo>
                    <a:lnTo>
                      <a:pt x="1138" y="812"/>
                    </a:lnTo>
                    <a:lnTo>
                      <a:pt x="1150" y="800"/>
                    </a:lnTo>
                    <a:lnTo>
                      <a:pt x="1167" y="786"/>
                    </a:lnTo>
                    <a:lnTo>
                      <a:pt x="1179" y="770"/>
                    </a:lnTo>
                    <a:lnTo>
                      <a:pt x="1186" y="749"/>
                    </a:lnTo>
                    <a:lnTo>
                      <a:pt x="1189" y="729"/>
                    </a:lnTo>
                    <a:lnTo>
                      <a:pt x="1189" y="383"/>
                    </a:lnTo>
                    <a:lnTo>
                      <a:pt x="1186" y="344"/>
                    </a:lnTo>
                    <a:lnTo>
                      <a:pt x="1177" y="307"/>
                    </a:lnTo>
                    <a:lnTo>
                      <a:pt x="1162" y="272"/>
                    </a:lnTo>
                    <a:lnTo>
                      <a:pt x="1142" y="240"/>
                    </a:lnTo>
                    <a:lnTo>
                      <a:pt x="1119" y="211"/>
                    </a:lnTo>
                    <a:lnTo>
                      <a:pt x="1090" y="188"/>
                    </a:lnTo>
                    <a:lnTo>
                      <a:pt x="1059" y="168"/>
                    </a:lnTo>
                    <a:lnTo>
                      <a:pt x="1024" y="153"/>
                    </a:lnTo>
                    <a:lnTo>
                      <a:pt x="987" y="144"/>
                    </a:lnTo>
                    <a:lnTo>
                      <a:pt x="948" y="141"/>
                    </a:lnTo>
                    <a:lnTo>
                      <a:pt x="874" y="141"/>
                    </a:lnTo>
                    <a:lnTo>
                      <a:pt x="835" y="144"/>
                    </a:lnTo>
                    <a:lnTo>
                      <a:pt x="798" y="153"/>
                    </a:lnTo>
                    <a:lnTo>
                      <a:pt x="763" y="168"/>
                    </a:lnTo>
                    <a:lnTo>
                      <a:pt x="732" y="187"/>
                    </a:lnTo>
                    <a:lnTo>
                      <a:pt x="703" y="211"/>
                    </a:lnTo>
                    <a:lnTo>
                      <a:pt x="679" y="240"/>
                    </a:lnTo>
                    <a:lnTo>
                      <a:pt x="660" y="272"/>
                    </a:lnTo>
                    <a:lnTo>
                      <a:pt x="645" y="306"/>
                    </a:lnTo>
                    <a:lnTo>
                      <a:pt x="636" y="344"/>
                    </a:lnTo>
                    <a:lnTo>
                      <a:pt x="633" y="383"/>
                    </a:lnTo>
                    <a:lnTo>
                      <a:pt x="633" y="729"/>
                    </a:lnTo>
                    <a:lnTo>
                      <a:pt x="636" y="750"/>
                    </a:lnTo>
                    <a:lnTo>
                      <a:pt x="643" y="770"/>
                    </a:lnTo>
                    <a:lnTo>
                      <a:pt x="655" y="786"/>
                    </a:lnTo>
                    <a:lnTo>
                      <a:pt x="671" y="800"/>
                    </a:lnTo>
                    <a:lnTo>
                      <a:pt x="684" y="812"/>
                    </a:lnTo>
                    <a:lnTo>
                      <a:pt x="694" y="826"/>
                    </a:lnTo>
                    <a:lnTo>
                      <a:pt x="700" y="841"/>
                    </a:lnTo>
                    <a:lnTo>
                      <a:pt x="702" y="858"/>
                    </a:lnTo>
                    <a:lnTo>
                      <a:pt x="702" y="1192"/>
                    </a:lnTo>
                    <a:lnTo>
                      <a:pt x="700" y="1211"/>
                    </a:lnTo>
                    <a:lnTo>
                      <a:pt x="694" y="1229"/>
                    </a:lnTo>
                    <a:lnTo>
                      <a:pt x="684" y="1245"/>
                    </a:lnTo>
                    <a:lnTo>
                      <a:pt x="671" y="1259"/>
                    </a:lnTo>
                    <a:lnTo>
                      <a:pt x="654" y="1269"/>
                    </a:lnTo>
                    <a:lnTo>
                      <a:pt x="642" y="1275"/>
                    </a:lnTo>
                    <a:lnTo>
                      <a:pt x="625" y="1284"/>
                    </a:lnTo>
                    <a:lnTo>
                      <a:pt x="603" y="1295"/>
                    </a:lnTo>
                    <a:lnTo>
                      <a:pt x="577" y="1310"/>
                    </a:lnTo>
                    <a:lnTo>
                      <a:pt x="547" y="1325"/>
                    </a:lnTo>
                    <a:lnTo>
                      <a:pt x="513" y="1344"/>
                    </a:lnTo>
                    <a:lnTo>
                      <a:pt x="478" y="1367"/>
                    </a:lnTo>
                    <a:lnTo>
                      <a:pt x="439" y="1390"/>
                    </a:lnTo>
                    <a:lnTo>
                      <a:pt x="397" y="1416"/>
                    </a:lnTo>
                    <a:lnTo>
                      <a:pt x="354" y="1444"/>
                    </a:lnTo>
                    <a:lnTo>
                      <a:pt x="311" y="1474"/>
                    </a:lnTo>
                    <a:lnTo>
                      <a:pt x="266" y="1506"/>
                    </a:lnTo>
                    <a:lnTo>
                      <a:pt x="221" y="1541"/>
                    </a:lnTo>
                    <a:lnTo>
                      <a:pt x="176" y="1577"/>
                    </a:lnTo>
                    <a:lnTo>
                      <a:pt x="161" y="1592"/>
                    </a:lnTo>
                    <a:lnTo>
                      <a:pt x="150" y="1610"/>
                    </a:lnTo>
                    <a:lnTo>
                      <a:pt x="143" y="1631"/>
                    </a:lnTo>
                    <a:lnTo>
                      <a:pt x="140" y="1652"/>
                    </a:lnTo>
                    <a:lnTo>
                      <a:pt x="140" y="1889"/>
                    </a:lnTo>
                    <a:lnTo>
                      <a:pt x="138" y="1908"/>
                    </a:lnTo>
                    <a:lnTo>
                      <a:pt x="131" y="1925"/>
                    </a:lnTo>
                    <a:lnTo>
                      <a:pt x="120" y="1938"/>
                    </a:lnTo>
                    <a:lnTo>
                      <a:pt x="105" y="1950"/>
                    </a:lnTo>
                    <a:lnTo>
                      <a:pt x="90" y="1956"/>
                    </a:lnTo>
                    <a:lnTo>
                      <a:pt x="71" y="1960"/>
                    </a:lnTo>
                    <a:lnTo>
                      <a:pt x="52" y="1956"/>
                    </a:lnTo>
                    <a:lnTo>
                      <a:pt x="35" y="1950"/>
                    </a:lnTo>
                    <a:lnTo>
                      <a:pt x="21" y="1938"/>
                    </a:lnTo>
                    <a:lnTo>
                      <a:pt x="9" y="1925"/>
                    </a:lnTo>
                    <a:lnTo>
                      <a:pt x="3" y="1908"/>
                    </a:lnTo>
                    <a:lnTo>
                      <a:pt x="0" y="1889"/>
                    </a:lnTo>
                    <a:lnTo>
                      <a:pt x="0" y="1652"/>
                    </a:lnTo>
                    <a:lnTo>
                      <a:pt x="3" y="1616"/>
                    </a:lnTo>
                    <a:lnTo>
                      <a:pt x="10" y="1582"/>
                    </a:lnTo>
                    <a:lnTo>
                      <a:pt x="23" y="1549"/>
                    </a:lnTo>
                    <a:lnTo>
                      <a:pt x="40" y="1520"/>
                    </a:lnTo>
                    <a:lnTo>
                      <a:pt x="61" y="1492"/>
                    </a:lnTo>
                    <a:lnTo>
                      <a:pt x="86" y="1468"/>
                    </a:lnTo>
                    <a:lnTo>
                      <a:pt x="134" y="1430"/>
                    </a:lnTo>
                    <a:lnTo>
                      <a:pt x="181" y="1394"/>
                    </a:lnTo>
                    <a:lnTo>
                      <a:pt x="229" y="1359"/>
                    </a:lnTo>
                    <a:lnTo>
                      <a:pt x="275" y="1328"/>
                    </a:lnTo>
                    <a:lnTo>
                      <a:pt x="321" y="1298"/>
                    </a:lnTo>
                    <a:lnTo>
                      <a:pt x="364" y="1270"/>
                    </a:lnTo>
                    <a:lnTo>
                      <a:pt x="405" y="1245"/>
                    </a:lnTo>
                    <a:lnTo>
                      <a:pt x="444" y="1223"/>
                    </a:lnTo>
                    <a:lnTo>
                      <a:pt x="479" y="1203"/>
                    </a:lnTo>
                    <a:lnTo>
                      <a:pt x="510" y="1185"/>
                    </a:lnTo>
                    <a:lnTo>
                      <a:pt x="538" y="1170"/>
                    </a:lnTo>
                    <a:lnTo>
                      <a:pt x="561" y="1158"/>
                    </a:lnTo>
                    <a:lnTo>
                      <a:pt x="561" y="891"/>
                    </a:lnTo>
                    <a:lnTo>
                      <a:pt x="537" y="864"/>
                    </a:lnTo>
                    <a:lnTo>
                      <a:pt x="518" y="834"/>
                    </a:lnTo>
                    <a:lnTo>
                      <a:pt x="504" y="800"/>
                    </a:lnTo>
                    <a:lnTo>
                      <a:pt x="495" y="765"/>
                    </a:lnTo>
                    <a:lnTo>
                      <a:pt x="492" y="728"/>
                    </a:lnTo>
                    <a:lnTo>
                      <a:pt x="492" y="382"/>
                    </a:lnTo>
                    <a:lnTo>
                      <a:pt x="495" y="334"/>
                    </a:lnTo>
                    <a:lnTo>
                      <a:pt x="504" y="288"/>
                    </a:lnTo>
                    <a:lnTo>
                      <a:pt x="518" y="244"/>
                    </a:lnTo>
                    <a:lnTo>
                      <a:pt x="537" y="202"/>
                    </a:lnTo>
                    <a:lnTo>
                      <a:pt x="560" y="164"/>
                    </a:lnTo>
                    <a:lnTo>
                      <a:pt x="588" y="128"/>
                    </a:lnTo>
                    <a:lnTo>
                      <a:pt x="620" y="96"/>
                    </a:lnTo>
                    <a:lnTo>
                      <a:pt x="655" y="69"/>
                    </a:lnTo>
                    <a:lnTo>
                      <a:pt x="694" y="45"/>
                    </a:lnTo>
                    <a:lnTo>
                      <a:pt x="735" y="25"/>
                    </a:lnTo>
                    <a:lnTo>
                      <a:pt x="779" y="12"/>
                    </a:lnTo>
                    <a:lnTo>
                      <a:pt x="826" y="2"/>
                    </a:lnTo>
                    <a:lnTo>
                      <a:pt x="873"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grpSp>
        <p:grpSp>
          <p:nvGrpSpPr>
            <p:cNvPr id="19" name="Group 79"/>
            <p:cNvGrpSpPr/>
            <p:nvPr/>
          </p:nvGrpSpPr>
          <p:grpSpPr>
            <a:xfrm>
              <a:off x="5145750" y="4922977"/>
              <a:ext cx="521023" cy="508906"/>
              <a:chOff x="5305425" y="1893888"/>
              <a:chExt cx="614363" cy="600075"/>
            </a:xfrm>
            <a:solidFill>
              <a:schemeClr val="bg1"/>
            </a:solidFill>
          </p:grpSpPr>
          <p:sp>
            <p:nvSpPr>
              <p:cNvPr id="25" name="Freeform 153"/>
              <p:cNvSpPr>
                <a:spLocks noEditPoints="1"/>
              </p:cNvSpPr>
              <p:nvPr/>
            </p:nvSpPr>
            <p:spPr bwMode="auto">
              <a:xfrm>
                <a:off x="5484813" y="1992313"/>
                <a:ext cx="434975" cy="228600"/>
              </a:xfrm>
              <a:custGeom>
                <a:avLst/>
                <a:gdLst>
                  <a:gd name="T0" fmla="*/ 403 w 2470"/>
                  <a:gd name="T1" fmla="*/ 911 h 1295"/>
                  <a:gd name="T2" fmla="*/ 471 w 2470"/>
                  <a:gd name="T3" fmla="*/ 1140 h 1295"/>
                  <a:gd name="T4" fmla="*/ 2013 w 2470"/>
                  <a:gd name="T5" fmla="*/ 1140 h 1295"/>
                  <a:gd name="T6" fmla="*/ 2080 w 2470"/>
                  <a:gd name="T7" fmla="*/ 911 h 1295"/>
                  <a:gd name="T8" fmla="*/ 403 w 2470"/>
                  <a:gd name="T9" fmla="*/ 911 h 1295"/>
                  <a:gd name="T10" fmla="*/ 291 w 2470"/>
                  <a:gd name="T11" fmla="*/ 533 h 1295"/>
                  <a:gd name="T12" fmla="*/ 356 w 2470"/>
                  <a:gd name="T13" fmla="*/ 762 h 1295"/>
                  <a:gd name="T14" fmla="*/ 2117 w 2470"/>
                  <a:gd name="T15" fmla="*/ 762 h 1295"/>
                  <a:gd name="T16" fmla="*/ 2184 w 2470"/>
                  <a:gd name="T17" fmla="*/ 533 h 1295"/>
                  <a:gd name="T18" fmla="*/ 291 w 2470"/>
                  <a:gd name="T19" fmla="*/ 533 h 1295"/>
                  <a:gd name="T20" fmla="*/ 181 w 2470"/>
                  <a:gd name="T21" fmla="*/ 149 h 1295"/>
                  <a:gd name="T22" fmla="*/ 247 w 2470"/>
                  <a:gd name="T23" fmla="*/ 378 h 1295"/>
                  <a:gd name="T24" fmla="*/ 2228 w 2470"/>
                  <a:gd name="T25" fmla="*/ 378 h 1295"/>
                  <a:gd name="T26" fmla="*/ 2296 w 2470"/>
                  <a:gd name="T27" fmla="*/ 149 h 1295"/>
                  <a:gd name="T28" fmla="*/ 181 w 2470"/>
                  <a:gd name="T29" fmla="*/ 149 h 1295"/>
                  <a:gd name="T30" fmla="*/ 77 w 2470"/>
                  <a:gd name="T31" fmla="*/ 0 h 1295"/>
                  <a:gd name="T32" fmla="*/ 2391 w 2470"/>
                  <a:gd name="T33" fmla="*/ 0 h 1295"/>
                  <a:gd name="T34" fmla="*/ 2412 w 2470"/>
                  <a:gd name="T35" fmla="*/ 2 h 1295"/>
                  <a:gd name="T36" fmla="*/ 2429 w 2470"/>
                  <a:gd name="T37" fmla="*/ 9 h 1295"/>
                  <a:gd name="T38" fmla="*/ 2443 w 2470"/>
                  <a:gd name="T39" fmla="*/ 17 h 1295"/>
                  <a:gd name="T40" fmla="*/ 2454 w 2470"/>
                  <a:gd name="T41" fmla="*/ 29 h 1295"/>
                  <a:gd name="T42" fmla="*/ 2462 w 2470"/>
                  <a:gd name="T43" fmla="*/ 41 h 1295"/>
                  <a:gd name="T44" fmla="*/ 2467 w 2470"/>
                  <a:gd name="T45" fmla="*/ 55 h 1295"/>
                  <a:gd name="T46" fmla="*/ 2470 w 2470"/>
                  <a:gd name="T47" fmla="*/ 70 h 1295"/>
                  <a:gd name="T48" fmla="*/ 2468 w 2470"/>
                  <a:gd name="T49" fmla="*/ 84 h 1295"/>
                  <a:gd name="T50" fmla="*/ 2465 w 2470"/>
                  <a:gd name="T51" fmla="*/ 97 h 1295"/>
                  <a:gd name="T52" fmla="*/ 2139 w 2470"/>
                  <a:gd name="T53" fmla="*/ 1243 h 1295"/>
                  <a:gd name="T54" fmla="*/ 2132 w 2470"/>
                  <a:gd name="T55" fmla="*/ 1260 h 1295"/>
                  <a:gd name="T56" fmla="*/ 2120 w 2470"/>
                  <a:gd name="T57" fmla="*/ 1274 h 1295"/>
                  <a:gd name="T58" fmla="*/ 2106 w 2470"/>
                  <a:gd name="T59" fmla="*/ 1286 h 1295"/>
                  <a:gd name="T60" fmla="*/ 2086 w 2470"/>
                  <a:gd name="T61" fmla="*/ 1292 h 1295"/>
                  <a:gd name="T62" fmla="*/ 2065 w 2470"/>
                  <a:gd name="T63" fmla="*/ 1295 h 1295"/>
                  <a:gd name="T64" fmla="*/ 411 w 2470"/>
                  <a:gd name="T65" fmla="*/ 1295 h 1295"/>
                  <a:gd name="T66" fmla="*/ 390 w 2470"/>
                  <a:gd name="T67" fmla="*/ 1292 h 1295"/>
                  <a:gd name="T68" fmla="*/ 371 w 2470"/>
                  <a:gd name="T69" fmla="*/ 1286 h 1295"/>
                  <a:gd name="T70" fmla="*/ 355 w 2470"/>
                  <a:gd name="T71" fmla="*/ 1274 h 1295"/>
                  <a:gd name="T72" fmla="*/ 344 w 2470"/>
                  <a:gd name="T73" fmla="*/ 1260 h 1295"/>
                  <a:gd name="T74" fmla="*/ 337 w 2470"/>
                  <a:gd name="T75" fmla="*/ 1243 h 1295"/>
                  <a:gd name="T76" fmla="*/ 3 w 2470"/>
                  <a:gd name="T77" fmla="*/ 97 h 1295"/>
                  <a:gd name="T78" fmla="*/ 0 w 2470"/>
                  <a:gd name="T79" fmla="*/ 73 h 1295"/>
                  <a:gd name="T80" fmla="*/ 2 w 2470"/>
                  <a:gd name="T81" fmla="*/ 53 h 1295"/>
                  <a:gd name="T82" fmla="*/ 9 w 2470"/>
                  <a:gd name="T83" fmla="*/ 35 h 1295"/>
                  <a:gd name="T84" fmla="*/ 20 w 2470"/>
                  <a:gd name="T85" fmla="*/ 20 h 1295"/>
                  <a:gd name="T86" fmla="*/ 36 w 2470"/>
                  <a:gd name="T87" fmla="*/ 10 h 1295"/>
                  <a:gd name="T88" fmla="*/ 55 w 2470"/>
                  <a:gd name="T89" fmla="*/ 2 h 1295"/>
                  <a:gd name="T90" fmla="*/ 77 w 2470"/>
                  <a:gd name="T91" fmla="*/ 0 h 1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70" h="1295">
                    <a:moveTo>
                      <a:pt x="403" y="911"/>
                    </a:moveTo>
                    <a:lnTo>
                      <a:pt x="471" y="1140"/>
                    </a:lnTo>
                    <a:lnTo>
                      <a:pt x="2013" y="1140"/>
                    </a:lnTo>
                    <a:lnTo>
                      <a:pt x="2080" y="911"/>
                    </a:lnTo>
                    <a:lnTo>
                      <a:pt x="403" y="911"/>
                    </a:lnTo>
                    <a:close/>
                    <a:moveTo>
                      <a:pt x="291" y="533"/>
                    </a:moveTo>
                    <a:lnTo>
                      <a:pt x="356" y="762"/>
                    </a:lnTo>
                    <a:lnTo>
                      <a:pt x="2117" y="762"/>
                    </a:lnTo>
                    <a:lnTo>
                      <a:pt x="2184" y="533"/>
                    </a:lnTo>
                    <a:lnTo>
                      <a:pt x="291" y="533"/>
                    </a:lnTo>
                    <a:close/>
                    <a:moveTo>
                      <a:pt x="181" y="149"/>
                    </a:moveTo>
                    <a:lnTo>
                      <a:pt x="247" y="378"/>
                    </a:lnTo>
                    <a:lnTo>
                      <a:pt x="2228" y="378"/>
                    </a:lnTo>
                    <a:lnTo>
                      <a:pt x="2296" y="149"/>
                    </a:lnTo>
                    <a:lnTo>
                      <a:pt x="181" y="149"/>
                    </a:lnTo>
                    <a:close/>
                    <a:moveTo>
                      <a:pt x="77" y="0"/>
                    </a:moveTo>
                    <a:lnTo>
                      <a:pt x="2391" y="0"/>
                    </a:lnTo>
                    <a:lnTo>
                      <a:pt x="2412" y="2"/>
                    </a:lnTo>
                    <a:lnTo>
                      <a:pt x="2429" y="9"/>
                    </a:lnTo>
                    <a:lnTo>
                      <a:pt x="2443" y="17"/>
                    </a:lnTo>
                    <a:lnTo>
                      <a:pt x="2454" y="29"/>
                    </a:lnTo>
                    <a:lnTo>
                      <a:pt x="2462" y="41"/>
                    </a:lnTo>
                    <a:lnTo>
                      <a:pt x="2467" y="55"/>
                    </a:lnTo>
                    <a:lnTo>
                      <a:pt x="2470" y="70"/>
                    </a:lnTo>
                    <a:lnTo>
                      <a:pt x="2468" y="84"/>
                    </a:lnTo>
                    <a:lnTo>
                      <a:pt x="2465" y="97"/>
                    </a:lnTo>
                    <a:lnTo>
                      <a:pt x="2139" y="1243"/>
                    </a:lnTo>
                    <a:lnTo>
                      <a:pt x="2132" y="1260"/>
                    </a:lnTo>
                    <a:lnTo>
                      <a:pt x="2120" y="1274"/>
                    </a:lnTo>
                    <a:lnTo>
                      <a:pt x="2106" y="1286"/>
                    </a:lnTo>
                    <a:lnTo>
                      <a:pt x="2086" y="1292"/>
                    </a:lnTo>
                    <a:lnTo>
                      <a:pt x="2065" y="1295"/>
                    </a:lnTo>
                    <a:lnTo>
                      <a:pt x="411" y="1295"/>
                    </a:lnTo>
                    <a:lnTo>
                      <a:pt x="390" y="1292"/>
                    </a:lnTo>
                    <a:lnTo>
                      <a:pt x="371" y="1286"/>
                    </a:lnTo>
                    <a:lnTo>
                      <a:pt x="355" y="1274"/>
                    </a:lnTo>
                    <a:lnTo>
                      <a:pt x="344" y="1260"/>
                    </a:lnTo>
                    <a:lnTo>
                      <a:pt x="337" y="1243"/>
                    </a:lnTo>
                    <a:lnTo>
                      <a:pt x="3" y="97"/>
                    </a:lnTo>
                    <a:lnTo>
                      <a:pt x="0" y="73"/>
                    </a:lnTo>
                    <a:lnTo>
                      <a:pt x="2" y="53"/>
                    </a:lnTo>
                    <a:lnTo>
                      <a:pt x="9" y="35"/>
                    </a:lnTo>
                    <a:lnTo>
                      <a:pt x="20" y="20"/>
                    </a:lnTo>
                    <a:lnTo>
                      <a:pt x="36" y="10"/>
                    </a:lnTo>
                    <a:lnTo>
                      <a:pt x="55" y="2"/>
                    </a:lnTo>
                    <a:lnTo>
                      <a:pt x="77"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26" name="Freeform 154"/>
              <p:cNvSpPr/>
              <p:nvPr/>
            </p:nvSpPr>
            <p:spPr bwMode="auto">
              <a:xfrm>
                <a:off x="5305425" y="1893888"/>
                <a:ext cx="544513" cy="393700"/>
              </a:xfrm>
              <a:custGeom>
                <a:avLst/>
                <a:gdLst>
                  <a:gd name="T0" fmla="*/ 0 w 3086"/>
                  <a:gd name="T1" fmla="*/ 0 h 2234"/>
                  <a:gd name="T2" fmla="*/ 610 w 3086"/>
                  <a:gd name="T3" fmla="*/ 0 h 2234"/>
                  <a:gd name="T4" fmla="*/ 628 w 3086"/>
                  <a:gd name="T5" fmla="*/ 2 h 2234"/>
                  <a:gd name="T6" fmla="*/ 643 w 3086"/>
                  <a:gd name="T7" fmla="*/ 7 h 2234"/>
                  <a:gd name="T8" fmla="*/ 657 w 3086"/>
                  <a:gd name="T9" fmla="*/ 16 h 2234"/>
                  <a:gd name="T10" fmla="*/ 669 w 3086"/>
                  <a:gd name="T11" fmla="*/ 27 h 2234"/>
                  <a:gd name="T12" fmla="*/ 677 w 3086"/>
                  <a:gd name="T13" fmla="*/ 42 h 2234"/>
                  <a:gd name="T14" fmla="*/ 684 w 3086"/>
                  <a:gd name="T15" fmla="*/ 59 h 2234"/>
                  <a:gd name="T16" fmla="*/ 1187 w 3086"/>
                  <a:gd name="T17" fmla="*/ 2079 h 2234"/>
                  <a:gd name="T18" fmla="*/ 3086 w 3086"/>
                  <a:gd name="T19" fmla="*/ 2079 h 2234"/>
                  <a:gd name="T20" fmla="*/ 3086 w 3086"/>
                  <a:gd name="T21" fmla="*/ 2234 h 2234"/>
                  <a:gd name="T22" fmla="*/ 1127 w 3086"/>
                  <a:gd name="T23" fmla="*/ 2234 h 2234"/>
                  <a:gd name="T24" fmla="*/ 1110 w 3086"/>
                  <a:gd name="T25" fmla="*/ 2232 h 2234"/>
                  <a:gd name="T26" fmla="*/ 1093 w 3086"/>
                  <a:gd name="T27" fmla="*/ 2227 h 2234"/>
                  <a:gd name="T28" fmla="*/ 1079 w 3086"/>
                  <a:gd name="T29" fmla="*/ 2218 h 2234"/>
                  <a:gd name="T30" fmla="*/ 1068 w 3086"/>
                  <a:gd name="T31" fmla="*/ 2207 h 2234"/>
                  <a:gd name="T32" fmla="*/ 1059 w 3086"/>
                  <a:gd name="T33" fmla="*/ 2192 h 2234"/>
                  <a:gd name="T34" fmla="*/ 1054 w 3086"/>
                  <a:gd name="T35" fmla="*/ 2175 h 2234"/>
                  <a:gd name="T36" fmla="*/ 549 w 3086"/>
                  <a:gd name="T37" fmla="*/ 149 h 2234"/>
                  <a:gd name="T38" fmla="*/ 0 w 3086"/>
                  <a:gd name="T39" fmla="*/ 149 h 2234"/>
                  <a:gd name="T40" fmla="*/ 0 w 3086"/>
                  <a:gd name="T41" fmla="*/ 0 h 2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86" h="2234">
                    <a:moveTo>
                      <a:pt x="0" y="0"/>
                    </a:moveTo>
                    <a:lnTo>
                      <a:pt x="610" y="0"/>
                    </a:lnTo>
                    <a:lnTo>
                      <a:pt x="628" y="2"/>
                    </a:lnTo>
                    <a:lnTo>
                      <a:pt x="643" y="7"/>
                    </a:lnTo>
                    <a:lnTo>
                      <a:pt x="657" y="16"/>
                    </a:lnTo>
                    <a:lnTo>
                      <a:pt x="669" y="27"/>
                    </a:lnTo>
                    <a:lnTo>
                      <a:pt x="677" y="42"/>
                    </a:lnTo>
                    <a:lnTo>
                      <a:pt x="684" y="59"/>
                    </a:lnTo>
                    <a:lnTo>
                      <a:pt x="1187" y="2079"/>
                    </a:lnTo>
                    <a:lnTo>
                      <a:pt x="3086" y="2079"/>
                    </a:lnTo>
                    <a:lnTo>
                      <a:pt x="3086" y="2234"/>
                    </a:lnTo>
                    <a:lnTo>
                      <a:pt x="1127" y="2234"/>
                    </a:lnTo>
                    <a:lnTo>
                      <a:pt x="1110" y="2232"/>
                    </a:lnTo>
                    <a:lnTo>
                      <a:pt x="1093" y="2227"/>
                    </a:lnTo>
                    <a:lnTo>
                      <a:pt x="1079" y="2218"/>
                    </a:lnTo>
                    <a:lnTo>
                      <a:pt x="1068" y="2207"/>
                    </a:lnTo>
                    <a:lnTo>
                      <a:pt x="1059" y="2192"/>
                    </a:lnTo>
                    <a:lnTo>
                      <a:pt x="1054" y="2175"/>
                    </a:lnTo>
                    <a:lnTo>
                      <a:pt x="549" y="149"/>
                    </a:lnTo>
                    <a:lnTo>
                      <a:pt x="0" y="149"/>
                    </a:lnTo>
                    <a:lnTo>
                      <a:pt x="0"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27" name="Rectangle 155"/>
              <p:cNvSpPr>
                <a:spLocks noChangeArrowheads="1"/>
              </p:cNvSpPr>
              <p:nvPr/>
            </p:nvSpPr>
            <p:spPr bwMode="auto">
              <a:xfrm>
                <a:off x="5503863" y="2328863"/>
                <a:ext cx="304800" cy="25400"/>
              </a:xfrm>
              <a:prstGeom prst="rect">
                <a:avLst/>
              </a:prstGeom>
              <a:grpFill/>
              <a:ln w="0">
                <a:noFill/>
                <a:prstDash val="solid"/>
                <a:miter lim="800000"/>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28" name="Freeform 156"/>
              <p:cNvSpPr>
                <a:spLocks noEditPoints="1"/>
              </p:cNvSpPr>
              <p:nvPr/>
            </p:nvSpPr>
            <p:spPr bwMode="auto">
              <a:xfrm>
                <a:off x="5741988" y="2389188"/>
                <a:ext cx="103188" cy="104775"/>
              </a:xfrm>
              <a:custGeom>
                <a:avLst/>
                <a:gdLst>
                  <a:gd name="T0" fmla="*/ 267 w 592"/>
                  <a:gd name="T1" fmla="*/ 158 h 591"/>
                  <a:gd name="T2" fmla="*/ 216 w 592"/>
                  <a:gd name="T3" fmla="*/ 180 h 591"/>
                  <a:gd name="T4" fmla="*/ 179 w 592"/>
                  <a:gd name="T5" fmla="*/ 219 h 591"/>
                  <a:gd name="T6" fmla="*/ 159 w 592"/>
                  <a:gd name="T7" fmla="*/ 269 h 591"/>
                  <a:gd name="T8" fmla="*/ 159 w 592"/>
                  <a:gd name="T9" fmla="*/ 322 h 591"/>
                  <a:gd name="T10" fmla="*/ 181 w 592"/>
                  <a:gd name="T11" fmla="*/ 372 h 591"/>
                  <a:gd name="T12" fmla="*/ 219 w 592"/>
                  <a:gd name="T13" fmla="*/ 411 h 591"/>
                  <a:gd name="T14" fmla="*/ 269 w 592"/>
                  <a:gd name="T15" fmla="*/ 433 h 591"/>
                  <a:gd name="T16" fmla="*/ 324 w 592"/>
                  <a:gd name="T17" fmla="*/ 433 h 591"/>
                  <a:gd name="T18" fmla="*/ 373 w 592"/>
                  <a:gd name="T19" fmla="*/ 411 h 591"/>
                  <a:gd name="T20" fmla="*/ 413 w 592"/>
                  <a:gd name="T21" fmla="*/ 372 h 591"/>
                  <a:gd name="T22" fmla="*/ 435 w 592"/>
                  <a:gd name="T23" fmla="*/ 322 h 591"/>
                  <a:gd name="T24" fmla="*/ 435 w 592"/>
                  <a:gd name="T25" fmla="*/ 269 h 591"/>
                  <a:gd name="T26" fmla="*/ 414 w 592"/>
                  <a:gd name="T27" fmla="*/ 219 h 591"/>
                  <a:gd name="T28" fmla="*/ 377 w 592"/>
                  <a:gd name="T29" fmla="*/ 180 h 591"/>
                  <a:gd name="T30" fmla="*/ 326 w 592"/>
                  <a:gd name="T31" fmla="*/ 158 h 591"/>
                  <a:gd name="T32" fmla="*/ 296 w 592"/>
                  <a:gd name="T33" fmla="*/ 0 h 591"/>
                  <a:gd name="T34" fmla="*/ 382 w 592"/>
                  <a:gd name="T35" fmla="*/ 12 h 591"/>
                  <a:gd name="T36" fmla="*/ 458 w 592"/>
                  <a:gd name="T37" fmla="*/ 47 h 591"/>
                  <a:gd name="T38" fmla="*/ 520 w 592"/>
                  <a:gd name="T39" fmla="*/ 101 h 591"/>
                  <a:gd name="T40" fmla="*/ 565 w 592"/>
                  <a:gd name="T41" fmla="*/ 171 h 591"/>
                  <a:gd name="T42" fmla="*/ 589 w 592"/>
                  <a:gd name="T43" fmla="*/ 252 h 591"/>
                  <a:gd name="T44" fmla="*/ 589 w 592"/>
                  <a:gd name="T45" fmla="*/ 338 h 591"/>
                  <a:gd name="T46" fmla="*/ 565 w 592"/>
                  <a:gd name="T47" fmla="*/ 420 h 591"/>
                  <a:gd name="T48" fmla="*/ 519 w 592"/>
                  <a:gd name="T49" fmla="*/ 488 h 591"/>
                  <a:gd name="T50" fmla="*/ 457 w 592"/>
                  <a:gd name="T51" fmla="*/ 543 h 591"/>
                  <a:gd name="T52" fmla="*/ 382 w 592"/>
                  <a:gd name="T53" fmla="*/ 578 h 591"/>
                  <a:gd name="T54" fmla="*/ 296 w 592"/>
                  <a:gd name="T55" fmla="*/ 591 h 591"/>
                  <a:gd name="T56" fmla="*/ 211 w 592"/>
                  <a:gd name="T57" fmla="*/ 578 h 591"/>
                  <a:gd name="T58" fmla="*/ 135 w 592"/>
                  <a:gd name="T59" fmla="*/ 543 h 591"/>
                  <a:gd name="T60" fmla="*/ 73 w 592"/>
                  <a:gd name="T61" fmla="*/ 489 h 591"/>
                  <a:gd name="T62" fmla="*/ 27 w 592"/>
                  <a:gd name="T63" fmla="*/ 420 h 591"/>
                  <a:gd name="T64" fmla="*/ 3 w 592"/>
                  <a:gd name="T65" fmla="*/ 338 h 591"/>
                  <a:gd name="T66" fmla="*/ 3 w 592"/>
                  <a:gd name="T67" fmla="*/ 252 h 591"/>
                  <a:gd name="T68" fmla="*/ 27 w 592"/>
                  <a:gd name="T69" fmla="*/ 171 h 591"/>
                  <a:gd name="T70" fmla="*/ 73 w 592"/>
                  <a:gd name="T71" fmla="*/ 101 h 591"/>
                  <a:gd name="T72" fmla="*/ 135 w 592"/>
                  <a:gd name="T73" fmla="*/ 47 h 591"/>
                  <a:gd name="T74" fmla="*/ 210 w 592"/>
                  <a:gd name="T75" fmla="*/ 12 h 591"/>
                  <a:gd name="T76" fmla="*/ 296 w 592"/>
                  <a:gd name="T77"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2" h="591">
                    <a:moveTo>
                      <a:pt x="296" y="156"/>
                    </a:moveTo>
                    <a:lnTo>
                      <a:pt x="267" y="158"/>
                    </a:lnTo>
                    <a:lnTo>
                      <a:pt x="240" y="167"/>
                    </a:lnTo>
                    <a:lnTo>
                      <a:pt x="216" y="180"/>
                    </a:lnTo>
                    <a:lnTo>
                      <a:pt x="196" y="198"/>
                    </a:lnTo>
                    <a:lnTo>
                      <a:pt x="179" y="219"/>
                    </a:lnTo>
                    <a:lnTo>
                      <a:pt x="166" y="242"/>
                    </a:lnTo>
                    <a:lnTo>
                      <a:pt x="159" y="269"/>
                    </a:lnTo>
                    <a:lnTo>
                      <a:pt x="155" y="296"/>
                    </a:lnTo>
                    <a:lnTo>
                      <a:pt x="159" y="322"/>
                    </a:lnTo>
                    <a:lnTo>
                      <a:pt x="167" y="349"/>
                    </a:lnTo>
                    <a:lnTo>
                      <a:pt x="181" y="372"/>
                    </a:lnTo>
                    <a:lnTo>
                      <a:pt x="198" y="393"/>
                    </a:lnTo>
                    <a:lnTo>
                      <a:pt x="219" y="411"/>
                    </a:lnTo>
                    <a:lnTo>
                      <a:pt x="243" y="425"/>
                    </a:lnTo>
                    <a:lnTo>
                      <a:pt x="269" y="433"/>
                    </a:lnTo>
                    <a:lnTo>
                      <a:pt x="296" y="436"/>
                    </a:lnTo>
                    <a:lnTo>
                      <a:pt x="324" y="433"/>
                    </a:lnTo>
                    <a:lnTo>
                      <a:pt x="350" y="425"/>
                    </a:lnTo>
                    <a:lnTo>
                      <a:pt x="373" y="411"/>
                    </a:lnTo>
                    <a:lnTo>
                      <a:pt x="395" y="393"/>
                    </a:lnTo>
                    <a:lnTo>
                      <a:pt x="413" y="372"/>
                    </a:lnTo>
                    <a:lnTo>
                      <a:pt x="426" y="349"/>
                    </a:lnTo>
                    <a:lnTo>
                      <a:pt x="435" y="322"/>
                    </a:lnTo>
                    <a:lnTo>
                      <a:pt x="437" y="296"/>
                    </a:lnTo>
                    <a:lnTo>
                      <a:pt x="435" y="269"/>
                    </a:lnTo>
                    <a:lnTo>
                      <a:pt x="426" y="242"/>
                    </a:lnTo>
                    <a:lnTo>
                      <a:pt x="414" y="219"/>
                    </a:lnTo>
                    <a:lnTo>
                      <a:pt x="398" y="198"/>
                    </a:lnTo>
                    <a:lnTo>
                      <a:pt x="377" y="180"/>
                    </a:lnTo>
                    <a:lnTo>
                      <a:pt x="353" y="167"/>
                    </a:lnTo>
                    <a:lnTo>
                      <a:pt x="326" y="158"/>
                    </a:lnTo>
                    <a:lnTo>
                      <a:pt x="296" y="156"/>
                    </a:lnTo>
                    <a:close/>
                    <a:moveTo>
                      <a:pt x="296" y="0"/>
                    </a:moveTo>
                    <a:lnTo>
                      <a:pt x="341" y="3"/>
                    </a:lnTo>
                    <a:lnTo>
                      <a:pt x="382" y="12"/>
                    </a:lnTo>
                    <a:lnTo>
                      <a:pt x="421" y="27"/>
                    </a:lnTo>
                    <a:lnTo>
                      <a:pt x="458" y="47"/>
                    </a:lnTo>
                    <a:lnTo>
                      <a:pt x="491" y="72"/>
                    </a:lnTo>
                    <a:lnTo>
                      <a:pt x="520" y="101"/>
                    </a:lnTo>
                    <a:lnTo>
                      <a:pt x="545" y="135"/>
                    </a:lnTo>
                    <a:lnTo>
                      <a:pt x="565" y="171"/>
                    </a:lnTo>
                    <a:lnTo>
                      <a:pt x="581" y="210"/>
                    </a:lnTo>
                    <a:lnTo>
                      <a:pt x="589" y="252"/>
                    </a:lnTo>
                    <a:lnTo>
                      <a:pt x="592" y="295"/>
                    </a:lnTo>
                    <a:lnTo>
                      <a:pt x="589" y="338"/>
                    </a:lnTo>
                    <a:lnTo>
                      <a:pt x="580" y="379"/>
                    </a:lnTo>
                    <a:lnTo>
                      <a:pt x="565" y="420"/>
                    </a:lnTo>
                    <a:lnTo>
                      <a:pt x="545" y="455"/>
                    </a:lnTo>
                    <a:lnTo>
                      <a:pt x="519" y="488"/>
                    </a:lnTo>
                    <a:lnTo>
                      <a:pt x="491" y="518"/>
                    </a:lnTo>
                    <a:lnTo>
                      <a:pt x="457" y="543"/>
                    </a:lnTo>
                    <a:lnTo>
                      <a:pt x="421" y="563"/>
                    </a:lnTo>
                    <a:lnTo>
                      <a:pt x="382" y="578"/>
                    </a:lnTo>
                    <a:lnTo>
                      <a:pt x="340" y="587"/>
                    </a:lnTo>
                    <a:lnTo>
                      <a:pt x="296" y="591"/>
                    </a:lnTo>
                    <a:lnTo>
                      <a:pt x="253" y="587"/>
                    </a:lnTo>
                    <a:lnTo>
                      <a:pt x="211" y="578"/>
                    </a:lnTo>
                    <a:lnTo>
                      <a:pt x="171" y="563"/>
                    </a:lnTo>
                    <a:lnTo>
                      <a:pt x="135" y="543"/>
                    </a:lnTo>
                    <a:lnTo>
                      <a:pt x="102" y="518"/>
                    </a:lnTo>
                    <a:lnTo>
                      <a:pt x="73" y="489"/>
                    </a:lnTo>
                    <a:lnTo>
                      <a:pt x="47" y="455"/>
                    </a:lnTo>
                    <a:lnTo>
                      <a:pt x="27" y="420"/>
                    </a:lnTo>
                    <a:lnTo>
                      <a:pt x="13" y="381"/>
                    </a:lnTo>
                    <a:lnTo>
                      <a:pt x="3" y="338"/>
                    </a:lnTo>
                    <a:lnTo>
                      <a:pt x="0" y="295"/>
                    </a:lnTo>
                    <a:lnTo>
                      <a:pt x="3" y="252"/>
                    </a:lnTo>
                    <a:lnTo>
                      <a:pt x="13" y="210"/>
                    </a:lnTo>
                    <a:lnTo>
                      <a:pt x="27" y="171"/>
                    </a:lnTo>
                    <a:lnTo>
                      <a:pt x="47" y="135"/>
                    </a:lnTo>
                    <a:lnTo>
                      <a:pt x="73" y="101"/>
                    </a:lnTo>
                    <a:lnTo>
                      <a:pt x="101" y="72"/>
                    </a:lnTo>
                    <a:lnTo>
                      <a:pt x="135" y="47"/>
                    </a:lnTo>
                    <a:lnTo>
                      <a:pt x="171" y="27"/>
                    </a:lnTo>
                    <a:lnTo>
                      <a:pt x="210" y="12"/>
                    </a:lnTo>
                    <a:lnTo>
                      <a:pt x="253" y="3"/>
                    </a:lnTo>
                    <a:lnTo>
                      <a:pt x="296"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sp>
            <p:nvSpPr>
              <p:cNvPr id="29" name="Freeform 157"/>
              <p:cNvSpPr>
                <a:spLocks noEditPoints="1"/>
              </p:cNvSpPr>
              <p:nvPr/>
            </p:nvSpPr>
            <p:spPr bwMode="auto">
              <a:xfrm>
                <a:off x="5487988" y="2389188"/>
                <a:ext cx="104775" cy="104775"/>
              </a:xfrm>
              <a:custGeom>
                <a:avLst/>
                <a:gdLst>
                  <a:gd name="T0" fmla="*/ 267 w 593"/>
                  <a:gd name="T1" fmla="*/ 158 h 591"/>
                  <a:gd name="T2" fmla="*/ 216 w 593"/>
                  <a:gd name="T3" fmla="*/ 180 h 591"/>
                  <a:gd name="T4" fmla="*/ 179 w 593"/>
                  <a:gd name="T5" fmla="*/ 219 h 591"/>
                  <a:gd name="T6" fmla="*/ 158 w 593"/>
                  <a:gd name="T7" fmla="*/ 269 h 591"/>
                  <a:gd name="T8" fmla="*/ 158 w 593"/>
                  <a:gd name="T9" fmla="*/ 322 h 591"/>
                  <a:gd name="T10" fmla="*/ 181 w 593"/>
                  <a:gd name="T11" fmla="*/ 372 h 591"/>
                  <a:gd name="T12" fmla="*/ 220 w 593"/>
                  <a:gd name="T13" fmla="*/ 411 h 591"/>
                  <a:gd name="T14" fmla="*/ 270 w 593"/>
                  <a:gd name="T15" fmla="*/ 433 h 591"/>
                  <a:gd name="T16" fmla="*/ 324 w 593"/>
                  <a:gd name="T17" fmla="*/ 433 h 591"/>
                  <a:gd name="T18" fmla="*/ 373 w 593"/>
                  <a:gd name="T19" fmla="*/ 411 h 591"/>
                  <a:gd name="T20" fmla="*/ 412 w 593"/>
                  <a:gd name="T21" fmla="*/ 372 h 591"/>
                  <a:gd name="T22" fmla="*/ 435 w 593"/>
                  <a:gd name="T23" fmla="*/ 322 h 591"/>
                  <a:gd name="T24" fmla="*/ 435 w 593"/>
                  <a:gd name="T25" fmla="*/ 269 h 591"/>
                  <a:gd name="T26" fmla="*/ 412 w 593"/>
                  <a:gd name="T27" fmla="*/ 219 h 591"/>
                  <a:gd name="T28" fmla="*/ 373 w 593"/>
                  <a:gd name="T29" fmla="*/ 180 h 591"/>
                  <a:gd name="T30" fmla="*/ 324 w 593"/>
                  <a:gd name="T31" fmla="*/ 158 h 591"/>
                  <a:gd name="T32" fmla="*/ 297 w 593"/>
                  <a:gd name="T33" fmla="*/ 0 h 591"/>
                  <a:gd name="T34" fmla="*/ 382 w 593"/>
                  <a:gd name="T35" fmla="*/ 12 h 591"/>
                  <a:gd name="T36" fmla="*/ 458 w 593"/>
                  <a:gd name="T37" fmla="*/ 47 h 591"/>
                  <a:gd name="T38" fmla="*/ 520 w 593"/>
                  <a:gd name="T39" fmla="*/ 101 h 591"/>
                  <a:gd name="T40" fmla="*/ 565 w 593"/>
                  <a:gd name="T41" fmla="*/ 171 h 591"/>
                  <a:gd name="T42" fmla="*/ 590 w 593"/>
                  <a:gd name="T43" fmla="*/ 252 h 591"/>
                  <a:gd name="T44" fmla="*/ 590 w 593"/>
                  <a:gd name="T45" fmla="*/ 338 h 591"/>
                  <a:gd name="T46" fmla="*/ 565 w 593"/>
                  <a:gd name="T47" fmla="*/ 420 h 591"/>
                  <a:gd name="T48" fmla="*/ 520 w 593"/>
                  <a:gd name="T49" fmla="*/ 488 h 591"/>
                  <a:gd name="T50" fmla="*/ 458 w 593"/>
                  <a:gd name="T51" fmla="*/ 543 h 591"/>
                  <a:gd name="T52" fmla="*/ 382 w 593"/>
                  <a:gd name="T53" fmla="*/ 578 h 591"/>
                  <a:gd name="T54" fmla="*/ 297 w 593"/>
                  <a:gd name="T55" fmla="*/ 591 h 591"/>
                  <a:gd name="T56" fmla="*/ 211 w 593"/>
                  <a:gd name="T57" fmla="*/ 578 h 591"/>
                  <a:gd name="T58" fmla="*/ 135 w 593"/>
                  <a:gd name="T59" fmla="*/ 543 h 591"/>
                  <a:gd name="T60" fmla="*/ 73 w 593"/>
                  <a:gd name="T61" fmla="*/ 489 h 591"/>
                  <a:gd name="T62" fmla="*/ 28 w 593"/>
                  <a:gd name="T63" fmla="*/ 420 h 591"/>
                  <a:gd name="T64" fmla="*/ 3 w 593"/>
                  <a:gd name="T65" fmla="*/ 338 h 591"/>
                  <a:gd name="T66" fmla="*/ 3 w 593"/>
                  <a:gd name="T67" fmla="*/ 252 h 591"/>
                  <a:gd name="T68" fmla="*/ 27 w 593"/>
                  <a:gd name="T69" fmla="*/ 171 h 591"/>
                  <a:gd name="T70" fmla="*/ 73 w 593"/>
                  <a:gd name="T71" fmla="*/ 101 h 591"/>
                  <a:gd name="T72" fmla="*/ 135 w 593"/>
                  <a:gd name="T73" fmla="*/ 47 h 591"/>
                  <a:gd name="T74" fmla="*/ 211 w 593"/>
                  <a:gd name="T75" fmla="*/ 12 h 591"/>
                  <a:gd name="T76" fmla="*/ 297 w 593"/>
                  <a:gd name="T77"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3" h="591">
                    <a:moveTo>
                      <a:pt x="297" y="156"/>
                    </a:moveTo>
                    <a:lnTo>
                      <a:pt x="267" y="158"/>
                    </a:lnTo>
                    <a:lnTo>
                      <a:pt x="240" y="167"/>
                    </a:lnTo>
                    <a:lnTo>
                      <a:pt x="216" y="180"/>
                    </a:lnTo>
                    <a:lnTo>
                      <a:pt x="195" y="198"/>
                    </a:lnTo>
                    <a:lnTo>
                      <a:pt x="179" y="219"/>
                    </a:lnTo>
                    <a:lnTo>
                      <a:pt x="166" y="242"/>
                    </a:lnTo>
                    <a:lnTo>
                      <a:pt x="158" y="269"/>
                    </a:lnTo>
                    <a:lnTo>
                      <a:pt x="156" y="296"/>
                    </a:lnTo>
                    <a:lnTo>
                      <a:pt x="158" y="322"/>
                    </a:lnTo>
                    <a:lnTo>
                      <a:pt x="167" y="349"/>
                    </a:lnTo>
                    <a:lnTo>
                      <a:pt x="181" y="372"/>
                    </a:lnTo>
                    <a:lnTo>
                      <a:pt x="199" y="393"/>
                    </a:lnTo>
                    <a:lnTo>
                      <a:pt x="220" y="411"/>
                    </a:lnTo>
                    <a:lnTo>
                      <a:pt x="243" y="425"/>
                    </a:lnTo>
                    <a:lnTo>
                      <a:pt x="270" y="433"/>
                    </a:lnTo>
                    <a:lnTo>
                      <a:pt x="297" y="436"/>
                    </a:lnTo>
                    <a:lnTo>
                      <a:pt x="324" y="433"/>
                    </a:lnTo>
                    <a:lnTo>
                      <a:pt x="350" y="425"/>
                    </a:lnTo>
                    <a:lnTo>
                      <a:pt x="373" y="411"/>
                    </a:lnTo>
                    <a:lnTo>
                      <a:pt x="394" y="393"/>
                    </a:lnTo>
                    <a:lnTo>
                      <a:pt x="412" y="372"/>
                    </a:lnTo>
                    <a:lnTo>
                      <a:pt x="426" y="349"/>
                    </a:lnTo>
                    <a:lnTo>
                      <a:pt x="435" y="322"/>
                    </a:lnTo>
                    <a:lnTo>
                      <a:pt x="438" y="296"/>
                    </a:lnTo>
                    <a:lnTo>
                      <a:pt x="435" y="269"/>
                    </a:lnTo>
                    <a:lnTo>
                      <a:pt x="426" y="242"/>
                    </a:lnTo>
                    <a:lnTo>
                      <a:pt x="412" y="219"/>
                    </a:lnTo>
                    <a:lnTo>
                      <a:pt x="394" y="198"/>
                    </a:lnTo>
                    <a:lnTo>
                      <a:pt x="373" y="180"/>
                    </a:lnTo>
                    <a:lnTo>
                      <a:pt x="350" y="167"/>
                    </a:lnTo>
                    <a:lnTo>
                      <a:pt x="324" y="158"/>
                    </a:lnTo>
                    <a:lnTo>
                      <a:pt x="297" y="156"/>
                    </a:lnTo>
                    <a:close/>
                    <a:moveTo>
                      <a:pt x="297" y="0"/>
                    </a:moveTo>
                    <a:lnTo>
                      <a:pt x="340" y="3"/>
                    </a:lnTo>
                    <a:lnTo>
                      <a:pt x="382" y="12"/>
                    </a:lnTo>
                    <a:lnTo>
                      <a:pt x="421" y="27"/>
                    </a:lnTo>
                    <a:lnTo>
                      <a:pt x="458" y="47"/>
                    </a:lnTo>
                    <a:lnTo>
                      <a:pt x="491" y="72"/>
                    </a:lnTo>
                    <a:lnTo>
                      <a:pt x="520" y="101"/>
                    </a:lnTo>
                    <a:lnTo>
                      <a:pt x="545" y="135"/>
                    </a:lnTo>
                    <a:lnTo>
                      <a:pt x="565" y="171"/>
                    </a:lnTo>
                    <a:lnTo>
                      <a:pt x="581" y="210"/>
                    </a:lnTo>
                    <a:lnTo>
                      <a:pt x="590" y="252"/>
                    </a:lnTo>
                    <a:lnTo>
                      <a:pt x="593" y="295"/>
                    </a:lnTo>
                    <a:lnTo>
                      <a:pt x="590" y="338"/>
                    </a:lnTo>
                    <a:lnTo>
                      <a:pt x="581" y="379"/>
                    </a:lnTo>
                    <a:lnTo>
                      <a:pt x="565" y="420"/>
                    </a:lnTo>
                    <a:lnTo>
                      <a:pt x="545" y="455"/>
                    </a:lnTo>
                    <a:lnTo>
                      <a:pt x="520" y="488"/>
                    </a:lnTo>
                    <a:lnTo>
                      <a:pt x="491" y="518"/>
                    </a:lnTo>
                    <a:lnTo>
                      <a:pt x="458" y="543"/>
                    </a:lnTo>
                    <a:lnTo>
                      <a:pt x="421" y="563"/>
                    </a:lnTo>
                    <a:lnTo>
                      <a:pt x="382" y="578"/>
                    </a:lnTo>
                    <a:lnTo>
                      <a:pt x="340" y="587"/>
                    </a:lnTo>
                    <a:lnTo>
                      <a:pt x="297" y="591"/>
                    </a:lnTo>
                    <a:lnTo>
                      <a:pt x="253" y="587"/>
                    </a:lnTo>
                    <a:lnTo>
                      <a:pt x="211" y="578"/>
                    </a:lnTo>
                    <a:lnTo>
                      <a:pt x="172" y="563"/>
                    </a:lnTo>
                    <a:lnTo>
                      <a:pt x="135" y="543"/>
                    </a:lnTo>
                    <a:lnTo>
                      <a:pt x="102" y="518"/>
                    </a:lnTo>
                    <a:lnTo>
                      <a:pt x="73" y="489"/>
                    </a:lnTo>
                    <a:lnTo>
                      <a:pt x="48" y="455"/>
                    </a:lnTo>
                    <a:lnTo>
                      <a:pt x="28" y="420"/>
                    </a:lnTo>
                    <a:lnTo>
                      <a:pt x="12" y="381"/>
                    </a:lnTo>
                    <a:lnTo>
                      <a:pt x="3" y="338"/>
                    </a:lnTo>
                    <a:lnTo>
                      <a:pt x="0" y="295"/>
                    </a:lnTo>
                    <a:lnTo>
                      <a:pt x="3" y="252"/>
                    </a:lnTo>
                    <a:lnTo>
                      <a:pt x="12" y="210"/>
                    </a:lnTo>
                    <a:lnTo>
                      <a:pt x="27" y="171"/>
                    </a:lnTo>
                    <a:lnTo>
                      <a:pt x="48" y="135"/>
                    </a:lnTo>
                    <a:lnTo>
                      <a:pt x="73" y="101"/>
                    </a:lnTo>
                    <a:lnTo>
                      <a:pt x="102" y="72"/>
                    </a:lnTo>
                    <a:lnTo>
                      <a:pt x="135" y="47"/>
                    </a:lnTo>
                    <a:lnTo>
                      <a:pt x="172" y="27"/>
                    </a:lnTo>
                    <a:lnTo>
                      <a:pt x="211" y="12"/>
                    </a:lnTo>
                    <a:lnTo>
                      <a:pt x="253" y="3"/>
                    </a:lnTo>
                    <a:lnTo>
                      <a:pt x="297" y="0"/>
                    </a:lnTo>
                    <a:close/>
                  </a:path>
                </a:pathLst>
              </a:custGeom>
              <a:grpFill/>
              <a:ln w="0">
                <a:noFill/>
                <a:prstDash val="solid"/>
                <a:round/>
              </a:ln>
            </p:spPr>
            <p:txBody>
              <a:bodyPr vert="horz" wrap="square" lIns="91440" tIns="45720" rIns="91440" bIns="45720" numCol="1" anchor="t" anchorCtr="0" compatLnSpc="1"/>
              <a:lstStyle/>
              <a:p>
                <a:endParaRPr lang="en-US">
                  <a:latin typeface="思源黑体 CN Light" panose="020B0300000000000000" pitchFamily="34" charset="-122"/>
                  <a:ea typeface="思源黑体 CN Light" panose="020B0300000000000000" pitchFamily="34" charset="-122"/>
                </a:endParaRPr>
              </a:p>
            </p:txBody>
          </p:sp>
        </p:grpSp>
        <p:sp>
          <p:nvSpPr>
            <p:cNvPr id="20" name="Inhaltsplatzhalter 4"/>
            <p:cNvSpPr txBox="1"/>
            <p:nvPr/>
          </p:nvSpPr>
          <p:spPr>
            <a:xfrm>
              <a:off x="4266141" y="2146032"/>
              <a:ext cx="1720804" cy="341637"/>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1800" b="1" dirty="0">
                  <a:latin typeface="思源黑体 CN Light" panose="020B0300000000000000" pitchFamily="34" charset="-122"/>
                  <a:ea typeface="思源黑体 CN Light" panose="020B0300000000000000" pitchFamily="34" charset="-122"/>
                </a:rPr>
                <a:t>PART 01</a:t>
              </a:r>
              <a:endParaRPr lang="en-US" sz="1400" dirty="0">
                <a:latin typeface="思源黑体 CN Light" panose="020B0300000000000000" pitchFamily="34" charset="-122"/>
                <a:ea typeface="思源黑体 CN Light" panose="020B0300000000000000" pitchFamily="34" charset="-122"/>
              </a:endParaRPr>
            </a:p>
          </p:txBody>
        </p:sp>
        <p:sp>
          <p:nvSpPr>
            <p:cNvPr id="21" name="Inhaltsplatzhalter 4"/>
            <p:cNvSpPr txBox="1"/>
            <p:nvPr/>
          </p:nvSpPr>
          <p:spPr>
            <a:xfrm>
              <a:off x="6642339" y="2860846"/>
              <a:ext cx="1720804" cy="341637"/>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1800" b="1" dirty="0">
                  <a:latin typeface="思源黑体 CN Light" panose="020B0300000000000000" pitchFamily="34" charset="-122"/>
                  <a:ea typeface="思源黑体 CN Light" panose="020B0300000000000000" pitchFamily="34" charset="-122"/>
                </a:rPr>
                <a:t>PART 02</a:t>
              </a:r>
              <a:endParaRPr lang="en-US" sz="1400" dirty="0">
                <a:latin typeface="思源黑体 CN Light" panose="020B0300000000000000" pitchFamily="34" charset="-122"/>
                <a:ea typeface="思源黑体 CN Light" panose="020B0300000000000000" pitchFamily="34" charset="-122"/>
              </a:endParaRPr>
            </a:p>
          </p:txBody>
        </p:sp>
        <p:sp>
          <p:nvSpPr>
            <p:cNvPr id="22" name="Inhaltsplatzhalter 4"/>
            <p:cNvSpPr txBox="1"/>
            <p:nvPr/>
          </p:nvSpPr>
          <p:spPr>
            <a:xfrm>
              <a:off x="4615502" y="3575662"/>
              <a:ext cx="1720804" cy="341637"/>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1800" b="1" dirty="0">
                  <a:latin typeface="思源黑体 CN Light" panose="020B0300000000000000" pitchFamily="34" charset="-122"/>
                  <a:ea typeface="思源黑体 CN Light" panose="020B0300000000000000" pitchFamily="34" charset="-122"/>
                </a:rPr>
                <a:t>PART 03</a:t>
              </a:r>
              <a:endParaRPr lang="en-US" sz="1400" dirty="0">
                <a:latin typeface="思源黑体 CN Light" panose="020B0300000000000000" pitchFamily="34" charset="-122"/>
                <a:ea typeface="思源黑体 CN Light" panose="020B0300000000000000" pitchFamily="34" charset="-122"/>
              </a:endParaRPr>
            </a:p>
          </p:txBody>
        </p:sp>
        <p:sp>
          <p:nvSpPr>
            <p:cNvPr id="23" name="Inhaltsplatzhalter 4"/>
            <p:cNvSpPr txBox="1"/>
            <p:nvPr/>
          </p:nvSpPr>
          <p:spPr>
            <a:xfrm>
              <a:off x="6730816" y="4295832"/>
              <a:ext cx="1720804" cy="341637"/>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1800" b="1" dirty="0">
                  <a:latin typeface="思源黑体 CN Light" panose="020B0300000000000000" pitchFamily="34" charset="-122"/>
                  <a:ea typeface="思源黑体 CN Light" panose="020B0300000000000000" pitchFamily="34" charset="-122"/>
                </a:rPr>
                <a:t>PART 04</a:t>
              </a:r>
              <a:endParaRPr lang="en-US" sz="1400" dirty="0">
                <a:latin typeface="思源黑体 CN Light" panose="020B0300000000000000" pitchFamily="34" charset="-122"/>
                <a:ea typeface="思源黑体 CN Light" panose="020B0300000000000000" pitchFamily="34" charset="-122"/>
              </a:endParaRPr>
            </a:p>
          </p:txBody>
        </p:sp>
        <p:sp>
          <p:nvSpPr>
            <p:cNvPr id="24" name="Inhaltsplatzhalter 4"/>
            <p:cNvSpPr txBox="1"/>
            <p:nvPr/>
          </p:nvSpPr>
          <p:spPr>
            <a:xfrm>
              <a:off x="3622909" y="5001277"/>
              <a:ext cx="1720804" cy="341637"/>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Aft>
                  <a:spcPts val="1200"/>
                </a:spcAft>
                <a:buNone/>
              </a:pPr>
              <a:r>
                <a:rPr lang="en-US" sz="1800" b="1" dirty="0">
                  <a:latin typeface="思源黑体 CN Light" panose="020B0300000000000000" pitchFamily="34" charset="-122"/>
                  <a:ea typeface="思源黑体 CN Light" panose="020B0300000000000000" pitchFamily="34" charset="-122"/>
                </a:rPr>
                <a:t>PART 05</a:t>
              </a:r>
              <a:endParaRPr lang="en-US" sz="1400" dirty="0">
                <a:latin typeface="思源黑体 CN Light" panose="020B0300000000000000" pitchFamily="34" charset="-122"/>
                <a:ea typeface="思源黑体 CN Light" panose="020B0300000000000000" pitchFamily="34" charset="-122"/>
              </a:endParaRPr>
            </a:p>
          </p:txBody>
        </p:sp>
      </p:grpSp>
      <p:grpSp>
        <p:nvGrpSpPr>
          <p:cNvPr id="56" name="组合 55"/>
          <p:cNvGrpSpPr/>
          <p:nvPr/>
        </p:nvGrpSpPr>
        <p:grpSpPr>
          <a:xfrm>
            <a:off x="8341833" y="2634975"/>
            <a:ext cx="2459428" cy="994987"/>
            <a:chOff x="8455895" y="1684319"/>
            <a:chExt cx="2459428" cy="994987"/>
          </a:xfrm>
        </p:grpSpPr>
        <p:sp>
          <p:nvSpPr>
            <p:cNvPr id="57" name="矩形 56"/>
            <p:cNvSpPr/>
            <p:nvPr/>
          </p:nvSpPr>
          <p:spPr>
            <a:xfrm>
              <a:off x="8455895" y="1974177"/>
              <a:ext cx="2459428" cy="705129"/>
            </a:xfrm>
            <a:prstGeom prst="rect">
              <a:avLst/>
            </a:prstGeom>
          </p:spPr>
          <p:txBody>
            <a:bodyPr wrap="square">
              <a:spAutoFit/>
            </a:bodyPr>
            <a:lstStyle/>
            <a:p>
              <a:pPr lvl="0">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58"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nSpc>
                  <a:spcPct val="120000"/>
                </a:lnSpc>
              </a:pPr>
              <a:r>
                <a:rPr kumimoji="1" lang="zh-CN" altLang="en-US"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endParaRPr>
            </a:p>
          </p:txBody>
        </p:sp>
      </p:grpSp>
      <p:grpSp>
        <p:nvGrpSpPr>
          <p:cNvPr id="59" name="组合 58"/>
          <p:cNvGrpSpPr/>
          <p:nvPr/>
        </p:nvGrpSpPr>
        <p:grpSpPr>
          <a:xfrm>
            <a:off x="8798328" y="4305331"/>
            <a:ext cx="2459428" cy="994987"/>
            <a:chOff x="8455895" y="1684319"/>
            <a:chExt cx="2459428" cy="994987"/>
          </a:xfrm>
        </p:grpSpPr>
        <p:sp>
          <p:nvSpPr>
            <p:cNvPr id="60" name="矩形 59"/>
            <p:cNvSpPr/>
            <p:nvPr/>
          </p:nvSpPr>
          <p:spPr>
            <a:xfrm>
              <a:off x="8455895" y="1974177"/>
              <a:ext cx="2459428" cy="705129"/>
            </a:xfrm>
            <a:prstGeom prst="rect">
              <a:avLst/>
            </a:prstGeom>
          </p:spPr>
          <p:txBody>
            <a:bodyPr wrap="square">
              <a:spAutoFit/>
            </a:bodyPr>
            <a:lstStyle/>
            <a:p>
              <a:pPr lvl="0">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61"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nSpc>
                  <a:spcPct val="120000"/>
                </a:lnSpc>
              </a:pPr>
              <a:r>
                <a:rPr kumimoji="1" lang="zh-CN" altLang="en-US"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endParaRPr>
            </a:p>
          </p:txBody>
        </p:sp>
      </p:grpSp>
      <p:grpSp>
        <p:nvGrpSpPr>
          <p:cNvPr id="62" name="组合 61"/>
          <p:cNvGrpSpPr/>
          <p:nvPr/>
        </p:nvGrpSpPr>
        <p:grpSpPr>
          <a:xfrm flipH="1">
            <a:off x="1665308" y="1749682"/>
            <a:ext cx="2459428" cy="994987"/>
            <a:chOff x="8455895" y="1684319"/>
            <a:chExt cx="2459428" cy="994987"/>
          </a:xfrm>
        </p:grpSpPr>
        <p:sp>
          <p:nvSpPr>
            <p:cNvPr id="63" name="矩形 62"/>
            <p:cNvSpPr/>
            <p:nvPr/>
          </p:nvSpPr>
          <p:spPr>
            <a:xfrm>
              <a:off x="8455895" y="1974177"/>
              <a:ext cx="2459428" cy="705129"/>
            </a:xfrm>
            <a:prstGeom prst="rect">
              <a:avLst/>
            </a:prstGeom>
          </p:spPr>
          <p:txBody>
            <a:bodyPr wrap="square">
              <a:spAutoFit/>
            </a:bodyPr>
            <a:lstStyle/>
            <a:p>
              <a:pPr lvl="0" algn="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64"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r">
                <a:lnSpc>
                  <a:spcPct val="120000"/>
                </a:lnSpc>
              </a:pPr>
              <a:r>
                <a:rPr kumimoji="1" lang="zh-CN" altLang="en-US" b="0" i="0" dirty="0">
                  <a:solidFill>
                    <a:srgbClr val="DA1C26"/>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rgbClr val="DA1C26"/>
                </a:solidFill>
                <a:latin typeface="思源黑体 CN Bold" panose="020B0800000000000000" pitchFamily="34" charset="-122"/>
                <a:ea typeface="思源黑体 CN Bold" panose="020B0800000000000000" pitchFamily="34" charset="-122"/>
                <a:cs typeface="+mn-cs"/>
              </a:endParaRPr>
            </a:p>
          </p:txBody>
        </p:sp>
      </p:grpSp>
      <p:grpSp>
        <p:nvGrpSpPr>
          <p:cNvPr id="65" name="组合 64"/>
          <p:cNvGrpSpPr/>
          <p:nvPr/>
        </p:nvGrpSpPr>
        <p:grpSpPr>
          <a:xfrm flipH="1">
            <a:off x="1892193" y="3205889"/>
            <a:ext cx="2459428" cy="994987"/>
            <a:chOff x="8455895" y="1684319"/>
            <a:chExt cx="2459428" cy="994987"/>
          </a:xfrm>
        </p:grpSpPr>
        <p:sp>
          <p:nvSpPr>
            <p:cNvPr id="66" name="矩形 65"/>
            <p:cNvSpPr/>
            <p:nvPr/>
          </p:nvSpPr>
          <p:spPr>
            <a:xfrm>
              <a:off x="8455895" y="1974177"/>
              <a:ext cx="2459428" cy="705129"/>
            </a:xfrm>
            <a:prstGeom prst="rect">
              <a:avLst/>
            </a:prstGeom>
          </p:spPr>
          <p:txBody>
            <a:bodyPr wrap="square">
              <a:spAutoFit/>
            </a:bodyPr>
            <a:lstStyle/>
            <a:p>
              <a:pPr lvl="0" algn="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67"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r">
                <a:lnSpc>
                  <a:spcPct val="120000"/>
                </a:lnSpc>
              </a:pPr>
              <a:r>
                <a:rPr kumimoji="1" lang="zh-CN" altLang="en-US" b="0" i="0" dirty="0">
                  <a:solidFill>
                    <a:srgbClr val="DA1C26"/>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rgbClr val="DA1C26"/>
                </a:solidFill>
                <a:latin typeface="思源黑体 CN Bold" panose="020B0800000000000000" pitchFamily="34" charset="-122"/>
                <a:ea typeface="思源黑体 CN Bold" panose="020B0800000000000000" pitchFamily="34" charset="-122"/>
                <a:cs typeface="+mn-cs"/>
              </a:endParaRPr>
            </a:p>
          </p:txBody>
        </p:sp>
      </p:grpSp>
      <p:grpSp>
        <p:nvGrpSpPr>
          <p:cNvPr id="68" name="组合 67"/>
          <p:cNvGrpSpPr/>
          <p:nvPr/>
        </p:nvGrpSpPr>
        <p:grpSpPr>
          <a:xfrm flipH="1">
            <a:off x="1163986" y="4926730"/>
            <a:ext cx="2459428" cy="994987"/>
            <a:chOff x="8455895" y="1684319"/>
            <a:chExt cx="2459428" cy="994987"/>
          </a:xfrm>
        </p:grpSpPr>
        <p:sp>
          <p:nvSpPr>
            <p:cNvPr id="69" name="矩形 68"/>
            <p:cNvSpPr/>
            <p:nvPr/>
          </p:nvSpPr>
          <p:spPr>
            <a:xfrm>
              <a:off x="8455895" y="1974177"/>
              <a:ext cx="2459428" cy="705129"/>
            </a:xfrm>
            <a:prstGeom prst="rect">
              <a:avLst/>
            </a:prstGeom>
          </p:spPr>
          <p:txBody>
            <a:bodyPr wrap="square">
              <a:spAutoFit/>
            </a:bodyPr>
            <a:lstStyle/>
            <a:p>
              <a:pPr lvl="0" algn="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70"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r">
                <a:lnSpc>
                  <a:spcPct val="120000"/>
                </a:lnSpc>
              </a:pPr>
              <a:r>
                <a:rPr kumimoji="1" lang="zh-CN" altLang="en-US" b="0" i="0" dirty="0">
                  <a:solidFill>
                    <a:srgbClr val="DA1C26"/>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rgbClr val="DA1C26"/>
                </a:solidFill>
                <a:latin typeface="思源黑体 CN Bold" panose="020B0800000000000000" pitchFamily="34" charset="-122"/>
                <a:ea typeface="思源黑体 CN Bold" panose="020B0800000000000000" pitchFamily="34" charset="-122"/>
                <a:cs typeface="+mn-cs"/>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anim calcmode="lin" valueType="num">
                                      <p:cBhvr>
                                        <p:cTn id="14" dur="500" fill="hold"/>
                                        <p:tgtEl>
                                          <p:spTgt spid="62"/>
                                        </p:tgtEl>
                                        <p:attrNameLst>
                                          <p:attrName>ppt_x</p:attrName>
                                        </p:attrNameLst>
                                      </p:cBhvr>
                                      <p:tavLst>
                                        <p:tav tm="0">
                                          <p:val>
                                            <p:strVal val="#ppt_x"/>
                                          </p:val>
                                        </p:tav>
                                        <p:tav tm="100000">
                                          <p:val>
                                            <p:strVal val="#ppt_x"/>
                                          </p:val>
                                        </p:tav>
                                      </p:tavLst>
                                    </p:anim>
                                    <p:anim calcmode="lin" valueType="num">
                                      <p:cBhvr>
                                        <p:cTn id="15" dur="500" fill="hold"/>
                                        <p:tgtEl>
                                          <p:spTgt spid="6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fade">
                                      <p:cBhvr>
                                        <p:cTn id="19" dur="500"/>
                                        <p:tgtEl>
                                          <p:spTgt spid="56"/>
                                        </p:tgtEl>
                                      </p:cBhvr>
                                    </p:animEffect>
                                    <p:anim calcmode="lin" valueType="num">
                                      <p:cBhvr>
                                        <p:cTn id="20" dur="500" fill="hold"/>
                                        <p:tgtEl>
                                          <p:spTgt spid="56"/>
                                        </p:tgtEl>
                                        <p:attrNameLst>
                                          <p:attrName>ppt_x</p:attrName>
                                        </p:attrNameLst>
                                      </p:cBhvr>
                                      <p:tavLst>
                                        <p:tav tm="0">
                                          <p:val>
                                            <p:strVal val="#ppt_x"/>
                                          </p:val>
                                        </p:tav>
                                        <p:tav tm="100000">
                                          <p:val>
                                            <p:strVal val="#ppt_x"/>
                                          </p:val>
                                        </p:tav>
                                      </p:tavLst>
                                    </p:anim>
                                    <p:anim calcmode="lin" valueType="num">
                                      <p:cBhvr>
                                        <p:cTn id="21" dur="500" fill="hold"/>
                                        <p:tgtEl>
                                          <p:spTgt spid="5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fade">
                                      <p:cBhvr>
                                        <p:cTn id="25" dur="500"/>
                                        <p:tgtEl>
                                          <p:spTgt spid="65"/>
                                        </p:tgtEl>
                                      </p:cBhvr>
                                    </p:animEffect>
                                    <p:anim calcmode="lin" valueType="num">
                                      <p:cBhvr>
                                        <p:cTn id="26" dur="500" fill="hold"/>
                                        <p:tgtEl>
                                          <p:spTgt spid="65"/>
                                        </p:tgtEl>
                                        <p:attrNameLst>
                                          <p:attrName>ppt_x</p:attrName>
                                        </p:attrNameLst>
                                      </p:cBhvr>
                                      <p:tavLst>
                                        <p:tav tm="0">
                                          <p:val>
                                            <p:strVal val="#ppt_x"/>
                                          </p:val>
                                        </p:tav>
                                        <p:tav tm="100000">
                                          <p:val>
                                            <p:strVal val="#ppt_x"/>
                                          </p:val>
                                        </p:tav>
                                      </p:tavLst>
                                    </p:anim>
                                    <p:anim calcmode="lin" valueType="num">
                                      <p:cBhvr>
                                        <p:cTn id="27" dur="500" fill="hold"/>
                                        <p:tgtEl>
                                          <p:spTgt spid="6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500"/>
                                        <p:tgtEl>
                                          <p:spTgt spid="59"/>
                                        </p:tgtEl>
                                      </p:cBhvr>
                                    </p:animEffect>
                                    <p:anim calcmode="lin" valueType="num">
                                      <p:cBhvr>
                                        <p:cTn id="32" dur="500" fill="hold"/>
                                        <p:tgtEl>
                                          <p:spTgt spid="59"/>
                                        </p:tgtEl>
                                        <p:attrNameLst>
                                          <p:attrName>ppt_x</p:attrName>
                                        </p:attrNameLst>
                                      </p:cBhvr>
                                      <p:tavLst>
                                        <p:tav tm="0">
                                          <p:val>
                                            <p:strVal val="#ppt_x"/>
                                          </p:val>
                                        </p:tav>
                                        <p:tav tm="100000">
                                          <p:val>
                                            <p:strVal val="#ppt_x"/>
                                          </p:val>
                                        </p:tav>
                                      </p:tavLst>
                                    </p:anim>
                                    <p:anim calcmode="lin" valueType="num">
                                      <p:cBhvr>
                                        <p:cTn id="33" dur="500" fill="hold"/>
                                        <p:tgtEl>
                                          <p:spTgt spid="5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500"/>
                                        <p:tgtEl>
                                          <p:spTgt spid="68"/>
                                        </p:tgtEl>
                                      </p:cBhvr>
                                    </p:animEffect>
                                    <p:anim calcmode="lin" valueType="num">
                                      <p:cBhvr>
                                        <p:cTn id="38" dur="500" fill="hold"/>
                                        <p:tgtEl>
                                          <p:spTgt spid="68"/>
                                        </p:tgtEl>
                                        <p:attrNameLst>
                                          <p:attrName>ppt_x</p:attrName>
                                        </p:attrNameLst>
                                      </p:cBhvr>
                                      <p:tavLst>
                                        <p:tav tm="0">
                                          <p:val>
                                            <p:strVal val="#ppt_x"/>
                                          </p:val>
                                        </p:tav>
                                        <p:tav tm="100000">
                                          <p:val>
                                            <p:strVal val="#ppt_x"/>
                                          </p:val>
                                        </p:tav>
                                      </p:tavLst>
                                    </p:anim>
                                    <p:anim calcmode="lin" valueType="num">
                                      <p:cBhvr>
                                        <p:cTn id="39" dur="5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5" name="组合 34"/>
          <p:cNvGrpSpPr/>
          <p:nvPr/>
        </p:nvGrpSpPr>
        <p:grpSpPr>
          <a:xfrm>
            <a:off x="6693059" y="2651948"/>
            <a:ext cx="3713496" cy="1439812"/>
            <a:chOff x="7566586" y="1726552"/>
            <a:chExt cx="1802727" cy="698960"/>
          </a:xfrm>
        </p:grpSpPr>
        <p:sp>
          <p:nvSpPr>
            <p:cNvPr id="7" name="文本框 6"/>
            <p:cNvSpPr txBox="1"/>
            <p:nvPr/>
          </p:nvSpPr>
          <p:spPr>
            <a:xfrm>
              <a:off x="7566586" y="1726552"/>
              <a:ext cx="1562340" cy="493057"/>
            </a:xfrm>
            <a:prstGeom prst="rect">
              <a:avLst/>
            </a:prstGeom>
            <a:noFill/>
          </p:spPr>
          <p:txBody>
            <a:bodyPr wrap="square" rtlCol="0">
              <a:spAutoFit/>
            </a:bodyPr>
            <a:lstStyle/>
            <a:p>
              <a:pPr algn="dist"/>
              <a:r>
                <a:rPr lang="zh-CN" altLang="en-US" sz="6000" dirty="0">
                  <a:solidFill>
                    <a:schemeClr val="tx1">
                      <a:lumMod val="85000"/>
                      <a:lumOff val="15000"/>
                    </a:schemeClr>
                  </a:solidFill>
                  <a:latin typeface="站酷庆科黄油体" panose="02000803000000020004" pitchFamily="2" charset="-122"/>
                  <a:ea typeface="站酷庆科黄油体" panose="02000803000000020004" pitchFamily="2" charset="-122"/>
                </a:rPr>
                <a:t>二八原则</a:t>
              </a:r>
            </a:p>
          </p:txBody>
        </p:sp>
        <p:sp>
          <p:nvSpPr>
            <p:cNvPr id="8" name="文本框 7"/>
            <p:cNvSpPr txBox="1"/>
            <p:nvPr/>
          </p:nvSpPr>
          <p:spPr>
            <a:xfrm>
              <a:off x="7578916" y="2231277"/>
              <a:ext cx="1790397" cy="194235"/>
            </a:xfrm>
            <a:prstGeom prst="rect">
              <a:avLst/>
            </a:prstGeom>
            <a:noFill/>
          </p:spPr>
          <p:txBody>
            <a:bodyPr wrap="square" rtlCol="0">
              <a:spAutoFit/>
            </a:bodyPr>
            <a:lstStyle/>
            <a:p>
              <a:pPr algn="dist"/>
              <a:r>
                <a:rPr lang="en-US" altLang="zh-CN" sz="2000" dirty="0">
                  <a:solidFill>
                    <a:schemeClr val="bg1">
                      <a:lumMod val="65000"/>
                    </a:schemeClr>
                  </a:solidFill>
                  <a:latin typeface="思源黑体 CN Light" panose="020B0300000000000000" pitchFamily="34" charset="-122"/>
                  <a:ea typeface="思源黑体 CN Light" panose="020B0300000000000000" pitchFamily="34" charset="-122"/>
                </a:rPr>
                <a:t>28 PRINCIPLES</a:t>
              </a:r>
            </a:p>
          </p:txBody>
        </p:sp>
      </p:grpSp>
      <p:grpSp>
        <p:nvGrpSpPr>
          <p:cNvPr id="24" name="组合 23"/>
          <p:cNvGrpSpPr/>
          <p:nvPr/>
        </p:nvGrpSpPr>
        <p:grpSpPr>
          <a:xfrm>
            <a:off x="699406" y="0"/>
            <a:ext cx="4616746" cy="6858000"/>
            <a:chOff x="6693807" y="0"/>
            <a:chExt cx="4616746" cy="6858000"/>
          </a:xfrm>
        </p:grpSpPr>
        <p:sp>
          <p:nvSpPr>
            <p:cNvPr id="25" name="矩形: 圆角 24"/>
            <p:cNvSpPr/>
            <p:nvPr/>
          </p:nvSpPr>
          <p:spPr>
            <a:xfrm>
              <a:off x="6693807" y="1274536"/>
              <a:ext cx="1304925" cy="4326164"/>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9766" r="6582"/>
            <a:stretch>
              <a:fillRect/>
            </a:stretch>
          </p:blipFill>
          <p:spPr>
            <a:xfrm>
              <a:off x="7082973" y="0"/>
              <a:ext cx="4227580" cy="6858000"/>
            </a:xfrm>
            <a:prstGeom prst="rect">
              <a:avLst/>
            </a:prstGeom>
            <a:ln>
              <a:solidFill>
                <a:srgbClr val="343433"/>
              </a:solidFill>
            </a:ln>
          </p:spPr>
        </p:pic>
      </p:grpSp>
      <p:sp>
        <p:nvSpPr>
          <p:cNvPr id="2" name="矩形 1"/>
          <p:cNvSpPr/>
          <p:nvPr/>
        </p:nvSpPr>
        <p:spPr>
          <a:xfrm>
            <a:off x="1088572" y="0"/>
            <a:ext cx="422758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grpSp>
        <p:nvGrpSpPr>
          <p:cNvPr id="32" name="组合 31"/>
          <p:cNvGrpSpPr/>
          <p:nvPr/>
        </p:nvGrpSpPr>
        <p:grpSpPr>
          <a:xfrm>
            <a:off x="10381161" y="-631350"/>
            <a:ext cx="1152525" cy="1729921"/>
            <a:chOff x="1047750" y="-133350"/>
            <a:chExt cx="1304925" cy="1729921"/>
          </a:xfrm>
        </p:grpSpPr>
        <p:sp>
          <p:nvSpPr>
            <p:cNvPr id="33" name="矩形: 圆角 32"/>
            <p:cNvSpPr/>
            <p:nvPr/>
          </p:nvSpPr>
          <p:spPr>
            <a:xfrm>
              <a:off x="1047750" y="-133350"/>
              <a:ext cx="1304925" cy="1729921"/>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阿里巴巴普惠体 R" panose="00020600040101010101" pitchFamily="18" charset="-122"/>
                <a:ea typeface="阿里巴巴普惠体 R" panose="00020600040101010101" pitchFamily="18" charset="-122"/>
              </a:endParaRPr>
            </a:p>
          </p:txBody>
        </p:sp>
        <p:sp>
          <p:nvSpPr>
            <p:cNvPr id="34" name="文本框 33"/>
            <p:cNvSpPr txBox="1"/>
            <p:nvPr/>
          </p:nvSpPr>
          <p:spPr>
            <a:xfrm>
              <a:off x="1141412" y="863410"/>
              <a:ext cx="1117600" cy="646331"/>
            </a:xfrm>
            <a:prstGeom prst="rect">
              <a:avLst/>
            </a:prstGeom>
            <a:noFill/>
          </p:spPr>
          <p:txBody>
            <a:bodyPr wrap="square" rtlCol="0">
              <a:spAutoFit/>
            </a:bodyPr>
            <a:lstStyle/>
            <a:p>
              <a:pPr algn="ctr"/>
              <a:r>
                <a:rPr lang="en-US" altLang="zh-CN" dirty="0">
                  <a:solidFill>
                    <a:schemeClr val="bg1"/>
                  </a:solidFill>
                  <a:latin typeface="站酷小薇LOGO体" panose="02010600010101010101" pitchFamily="2" charset="-122"/>
                  <a:ea typeface="站酷小薇LOGO体" panose="02010600010101010101" pitchFamily="2" charset="-122"/>
                </a:rPr>
                <a:t>YOUR</a:t>
              </a:r>
            </a:p>
            <a:p>
              <a:pPr algn="ctr"/>
              <a:r>
                <a:rPr lang="en-US" altLang="zh-CN" dirty="0">
                  <a:solidFill>
                    <a:schemeClr val="bg1"/>
                  </a:solidFill>
                  <a:latin typeface="站酷小薇LOGO体" panose="02010600010101010101" pitchFamily="2" charset="-122"/>
                  <a:ea typeface="站酷小薇LOGO体" panose="02010600010101010101" pitchFamily="2" charset="-122"/>
                </a:rPr>
                <a:t>LOGO </a:t>
              </a:r>
              <a:endParaRPr lang="zh-CN" altLang="en-US" dirty="0">
                <a:solidFill>
                  <a:schemeClr val="bg1"/>
                </a:solidFill>
                <a:latin typeface="站酷小薇LOGO体" panose="02010600010101010101" pitchFamily="2" charset="-122"/>
                <a:ea typeface="站酷小薇LOGO体" panose="02010600010101010101" pitchFamily="2" charset="-122"/>
              </a:endParaRPr>
            </a:p>
          </p:txBody>
        </p:sp>
      </p:grpSp>
      <p:grpSp>
        <p:nvGrpSpPr>
          <p:cNvPr id="31" name="组合 30"/>
          <p:cNvGrpSpPr/>
          <p:nvPr/>
        </p:nvGrpSpPr>
        <p:grpSpPr>
          <a:xfrm>
            <a:off x="2259150" y="2760348"/>
            <a:ext cx="1937224" cy="1235704"/>
            <a:chOff x="1847148" y="2527301"/>
            <a:chExt cx="1937224" cy="1235704"/>
          </a:xfrm>
        </p:grpSpPr>
        <p:sp>
          <p:nvSpPr>
            <p:cNvPr id="5" name="矩形: 圆角 4"/>
            <p:cNvSpPr/>
            <p:nvPr/>
          </p:nvSpPr>
          <p:spPr>
            <a:xfrm>
              <a:off x="1847148" y="2527301"/>
              <a:ext cx="1937224" cy="1235704"/>
            </a:xfrm>
            <a:prstGeom prst="roundRect">
              <a:avLst/>
            </a:prstGeom>
            <a:noFill/>
            <a:ln w="158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7200" b="0"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2175167" y="2591155"/>
              <a:ext cx="1281186" cy="110799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6600" b="1"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rPr>
                <a:t>03</a:t>
              </a:r>
              <a:endParaRPr kumimoji="0" lang="zh-CN" altLang="en-US" sz="6600" b="1"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anim calcmode="lin" valueType="num">
                                      <p:cBhvr>
                                        <p:cTn id="8" dur="500" fill="hold"/>
                                        <p:tgtEl>
                                          <p:spTgt spid="31"/>
                                        </p:tgtEl>
                                        <p:attrNameLst>
                                          <p:attrName>ppt_x</p:attrName>
                                        </p:attrNameLst>
                                      </p:cBhvr>
                                      <p:tavLst>
                                        <p:tav tm="0">
                                          <p:val>
                                            <p:strVal val="#ppt_x"/>
                                          </p:val>
                                        </p:tav>
                                        <p:tav tm="100000">
                                          <p:val>
                                            <p:strVal val="#ppt_x"/>
                                          </p:val>
                                        </p:tav>
                                      </p:tavLst>
                                    </p:anim>
                                    <p:anim calcmode="lin" valueType="num">
                                      <p:cBhvr>
                                        <p:cTn id="9" dur="500" fill="hold"/>
                                        <p:tgtEl>
                                          <p:spTgt spid="3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1899" cy="523220"/>
            <a:chOff x="6548823" y="4024630"/>
            <a:chExt cx="4371899" cy="523220"/>
          </a:xfrm>
        </p:grpSpPr>
        <p:sp>
          <p:nvSpPr>
            <p:cNvPr id="5" name="矩形 4"/>
            <p:cNvSpPr/>
            <p:nvPr/>
          </p:nvSpPr>
          <p:spPr>
            <a:xfrm>
              <a:off x="6548823" y="4092636"/>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563131" y="4099775"/>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03</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4024630"/>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二八原则</a:t>
              </a:r>
            </a:p>
          </p:txBody>
        </p:sp>
        <p:sp>
          <p:nvSpPr>
            <p:cNvPr id="8" name="文本框 7"/>
            <p:cNvSpPr txBox="1"/>
            <p:nvPr/>
          </p:nvSpPr>
          <p:spPr>
            <a:xfrm>
              <a:off x="9128926" y="4213765"/>
              <a:ext cx="1791796" cy="253916"/>
            </a:xfrm>
            <a:prstGeom prst="rect">
              <a:avLst/>
            </a:prstGeom>
            <a:noFill/>
          </p:spPr>
          <p:txBody>
            <a:bodyPr wrap="square" rtlCol="0">
              <a:spAutoFit/>
            </a:bodyPr>
            <a:lstStyle/>
            <a:p>
              <a:r>
                <a:rPr lang="en-US" altLang="zh-CN" sz="1000" i="1" dirty="0">
                  <a:solidFill>
                    <a:schemeClr val="bg1">
                      <a:lumMod val="65000"/>
                    </a:schemeClr>
                  </a:solidFill>
                  <a:latin typeface="站酷庆科黄油体" panose="02000803000000020004" pitchFamily="2" charset="-122"/>
                  <a:ea typeface="站酷庆科黄油体" panose="02000803000000020004" pitchFamily="2" charset="-122"/>
                </a:rPr>
                <a:t>28 PRINCIPLES</a:t>
              </a:r>
            </a:p>
          </p:txBody>
        </p:sp>
      </p:grpSp>
      <p:grpSp>
        <p:nvGrpSpPr>
          <p:cNvPr id="9" name="组合 8"/>
          <p:cNvGrpSpPr/>
          <p:nvPr/>
        </p:nvGrpSpPr>
        <p:grpSpPr>
          <a:xfrm>
            <a:off x="1695291" y="2184400"/>
            <a:ext cx="2464124" cy="3063280"/>
            <a:chOff x="1260287" y="2400300"/>
            <a:chExt cx="2464124" cy="3063280"/>
          </a:xfrm>
        </p:grpSpPr>
        <p:grpSp>
          <p:nvGrpSpPr>
            <p:cNvPr id="10" name="组合 9"/>
            <p:cNvGrpSpPr/>
            <p:nvPr/>
          </p:nvGrpSpPr>
          <p:grpSpPr>
            <a:xfrm>
              <a:off x="1260287" y="2400300"/>
              <a:ext cx="2464124" cy="3063280"/>
              <a:chOff x="1762125" y="2400300"/>
              <a:chExt cx="1809750" cy="2457450"/>
            </a:xfrm>
          </p:grpSpPr>
          <p:sp>
            <p:nvSpPr>
              <p:cNvPr id="15" name="矩形 14"/>
              <p:cNvSpPr/>
              <p:nvPr/>
            </p:nvSpPr>
            <p:spPr>
              <a:xfrm>
                <a:off x="1847850" y="2400300"/>
                <a:ext cx="1724025" cy="2343150"/>
              </a:xfrm>
              <a:prstGeom prst="rect">
                <a:avLst/>
              </a:prstGeom>
              <a:noFill/>
              <a:ln w="12700" cap="flat" cmpd="sng" algn="ctr">
                <a:gradFill flip="none" rotWithShape="1">
                  <a:gsLst>
                    <a:gs pos="0">
                      <a:srgbClr val="C00000"/>
                    </a:gs>
                    <a:gs pos="70000">
                      <a:srgbClr val="5B9BD5">
                        <a:lumMod val="45000"/>
                        <a:lumOff val="55000"/>
                      </a:srgbClr>
                    </a:gs>
                    <a:gs pos="100000">
                      <a:srgbClr val="5B9BD5">
                        <a:lumMod val="45000"/>
                        <a:lumOff val="55000"/>
                      </a:srgbClr>
                    </a:gs>
                  </a:gsLst>
                  <a:lin ang="81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16" name="矩形 15"/>
              <p:cNvSpPr/>
              <p:nvPr/>
            </p:nvSpPr>
            <p:spPr>
              <a:xfrm>
                <a:off x="1762125" y="2514600"/>
                <a:ext cx="1724025" cy="2343150"/>
              </a:xfrm>
              <a:prstGeom prst="rect">
                <a:avLst/>
              </a:prstGeom>
              <a:solidFill>
                <a:srgbClr val="E4323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17" name="直角三角形 16"/>
              <p:cNvSpPr/>
              <p:nvPr/>
            </p:nvSpPr>
            <p:spPr>
              <a:xfrm>
                <a:off x="1762125" y="4533900"/>
                <a:ext cx="323850" cy="323850"/>
              </a:xfrm>
              <a:prstGeom prst="rtTriangle">
                <a:avLst/>
              </a:prstGeom>
              <a:solidFill>
                <a:schemeClr val="bg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18" name="Freeform 842"/>
              <p:cNvSpPr>
                <a:spLocks noEditPoints="1"/>
              </p:cNvSpPr>
              <p:nvPr/>
            </p:nvSpPr>
            <p:spPr bwMode="auto">
              <a:xfrm>
                <a:off x="2401093" y="2886075"/>
                <a:ext cx="446088" cy="409575"/>
              </a:xfrm>
              <a:custGeom>
                <a:avLst/>
                <a:gdLst>
                  <a:gd name="T0" fmla="*/ 183 w 281"/>
                  <a:gd name="T1" fmla="*/ 258 h 258"/>
                  <a:gd name="T2" fmla="*/ 78 w 281"/>
                  <a:gd name="T3" fmla="*/ 0 h 258"/>
                  <a:gd name="T4" fmla="*/ 167 w 281"/>
                  <a:gd name="T5" fmla="*/ 221 h 258"/>
                  <a:gd name="T6" fmla="*/ 139 w 281"/>
                  <a:gd name="T7" fmla="*/ 193 h 258"/>
                  <a:gd name="T8" fmla="*/ 167 w 281"/>
                  <a:gd name="T9" fmla="*/ 221 h 258"/>
                  <a:gd name="T10" fmla="*/ 115 w 281"/>
                  <a:gd name="T11" fmla="*/ 152 h 258"/>
                  <a:gd name="T12" fmla="*/ 142 w 281"/>
                  <a:gd name="T13" fmla="*/ 179 h 258"/>
                  <a:gd name="T14" fmla="*/ 167 w 281"/>
                  <a:gd name="T15" fmla="*/ 137 h 258"/>
                  <a:gd name="T16" fmla="*/ 139 w 281"/>
                  <a:gd name="T17" fmla="*/ 110 h 258"/>
                  <a:gd name="T18" fmla="*/ 167 w 281"/>
                  <a:gd name="T19" fmla="*/ 137 h 258"/>
                  <a:gd name="T20" fmla="*/ 115 w 281"/>
                  <a:gd name="T21" fmla="*/ 68 h 258"/>
                  <a:gd name="T22" fmla="*/ 142 w 281"/>
                  <a:gd name="T23" fmla="*/ 95 h 258"/>
                  <a:gd name="T24" fmla="*/ 139 w 281"/>
                  <a:gd name="T25" fmla="*/ 26 h 258"/>
                  <a:gd name="T26" fmla="*/ 167 w 281"/>
                  <a:gd name="T27" fmla="*/ 53 h 258"/>
                  <a:gd name="T28" fmla="*/ 139 w 281"/>
                  <a:gd name="T29" fmla="*/ 26 h 258"/>
                  <a:gd name="T30" fmla="*/ 118 w 281"/>
                  <a:gd name="T31" fmla="*/ 26 h 258"/>
                  <a:gd name="T32" fmla="*/ 91 w 281"/>
                  <a:gd name="T33" fmla="*/ 53 h 258"/>
                  <a:gd name="T34" fmla="*/ 91 w 281"/>
                  <a:gd name="T35" fmla="*/ 110 h 258"/>
                  <a:gd name="T36" fmla="*/ 118 w 281"/>
                  <a:gd name="T37" fmla="*/ 137 h 258"/>
                  <a:gd name="T38" fmla="*/ 91 w 281"/>
                  <a:gd name="T39" fmla="*/ 110 h 258"/>
                  <a:gd name="T40" fmla="*/ 118 w 281"/>
                  <a:gd name="T41" fmla="*/ 193 h 258"/>
                  <a:gd name="T42" fmla="*/ 91 w 281"/>
                  <a:gd name="T43" fmla="*/ 221 h 258"/>
                  <a:gd name="T44" fmla="*/ 0 w 281"/>
                  <a:gd name="T45" fmla="*/ 258 h 258"/>
                  <a:gd name="T46" fmla="*/ 63 w 281"/>
                  <a:gd name="T47" fmla="*/ 82 h 258"/>
                  <a:gd name="T48" fmla="*/ 0 w 281"/>
                  <a:gd name="T49" fmla="*/ 258 h 258"/>
                  <a:gd name="T50" fmla="*/ 45 w 281"/>
                  <a:gd name="T51" fmla="*/ 95 h 258"/>
                  <a:gd name="T52" fmla="*/ 18 w 281"/>
                  <a:gd name="T53" fmla="*/ 124 h 258"/>
                  <a:gd name="T54" fmla="*/ 18 w 281"/>
                  <a:gd name="T55" fmla="*/ 145 h 258"/>
                  <a:gd name="T56" fmla="*/ 45 w 281"/>
                  <a:gd name="T57" fmla="*/ 173 h 258"/>
                  <a:gd name="T58" fmla="*/ 18 w 281"/>
                  <a:gd name="T59" fmla="*/ 145 h 258"/>
                  <a:gd name="T60" fmla="*/ 45 w 281"/>
                  <a:gd name="T61" fmla="*/ 193 h 258"/>
                  <a:gd name="T62" fmla="*/ 18 w 281"/>
                  <a:gd name="T63" fmla="*/ 221 h 258"/>
                  <a:gd name="T64" fmla="*/ 270 w 281"/>
                  <a:gd name="T65" fmla="*/ 106 h 258"/>
                  <a:gd name="T66" fmla="*/ 254 w 281"/>
                  <a:gd name="T67" fmla="*/ 72 h 258"/>
                  <a:gd name="T68" fmla="*/ 242 w 281"/>
                  <a:gd name="T69" fmla="*/ 40 h 258"/>
                  <a:gd name="T70" fmla="*/ 234 w 281"/>
                  <a:gd name="T71" fmla="*/ 10 h 258"/>
                  <a:gd name="T72" fmla="*/ 223 w 281"/>
                  <a:gd name="T73" fmla="*/ 40 h 258"/>
                  <a:gd name="T74" fmla="*/ 207 w 281"/>
                  <a:gd name="T75" fmla="*/ 72 h 258"/>
                  <a:gd name="T76" fmla="*/ 196 w 281"/>
                  <a:gd name="T77" fmla="*/ 106 h 258"/>
                  <a:gd name="T78" fmla="*/ 281 w 281"/>
                  <a:gd name="T79" fmla="*/ 258 h 258"/>
                  <a:gd name="T80" fmla="*/ 270 w 281"/>
                  <a:gd name="T81" fmla="*/ 106 h 258"/>
                  <a:gd name="T82" fmla="*/ 210 w 281"/>
                  <a:gd name="T83" fmla="*/ 239 h 258"/>
                  <a:gd name="T84" fmla="*/ 238 w 281"/>
                  <a:gd name="T85" fmla="*/ 210 h 258"/>
                  <a:gd name="T86" fmla="*/ 238 w 281"/>
                  <a:gd name="T87" fmla="*/ 153 h 258"/>
                  <a:gd name="T88" fmla="*/ 210 w 281"/>
                  <a:gd name="T89" fmla="*/ 124 h 258"/>
                  <a:gd name="T90" fmla="*/ 238 w 281"/>
                  <a:gd name="T91" fmla="*/ 153 h 258"/>
                  <a:gd name="T92" fmla="*/ 242 w 281"/>
                  <a:gd name="T93" fmla="*/ 195 h 258"/>
                  <a:gd name="T94" fmla="*/ 270 w 281"/>
                  <a:gd name="T95" fmla="*/ 16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1" h="258">
                    <a:moveTo>
                      <a:pt x="78" y="258"/>
                    </a:moveTo>
                    <a:lnTo>
                      <a:pt x="183" y="258"/>
                    </a:lnTo>
                    <a:lnTo>
                      <a:pt x="183" y="0"/>
                    </a:lnTo>
                    <a:lnTo>
                      <a:pt x="78" y="0"/>
                    </a:lnTo>
                    <a:lnTo>
                      <a:pt x="78" y="258"/>
                    </a:lnTo>
                    <a:close/>
                    <a:moveTo>
                      <a:pt x="167" y="221"/>
                    </a:moveTo>
                    <a:lnTo>
                      <a:pt x="139" y="221"/>
                    </a:lnTo>
                    <a:lnTo>
                      <a:pt x="139" y="193"/>
                    </a:lnTo>
                    <a:lnTo>
                      <a:pt x="167" y="193"/>
                    </a:lnTo>
                    <a:lnTo>
                      <a:pt x="167" y="221"/>
                    </a:lnTo>
                    <a:close/>
                    <a:moveTo>
                      <a:pt x="115" y="179"/>
                    </a:moveTo>
                    <a:lnTo>
                      <a:pt x="115" y="152"/>
                    </a:lnTo>
                    <a:lnTo>
                      <a:pt x="142" y="152"/>
                    </a:lnTo>
                    <a:lnTo>
                      <a:pt x="142" y="179"/>
                    </a:lnTo>
                    <a:lnTo>
                      <a:pt x="115" y="179"/>
                    </a:lnTo>
                    <a:close/>
                    <a:moveTo>
                      <a:pt x="167" y="137"/>
                    </a:moveTo>
                    <a:lnTo>
                      <a:pt x="139" y="137"/>
                    </a:lnTo>
                    <a:lnTo>
                      <a:pt x="139" y="110"/>
                    </a:lnTo>
                    <a:lnTo>
                      <a:pt x="167" y="110"/>
                    </a:lnTo>
                    <a:lnTo>
                      <a:pt x="167" y="137"/>
                    </a:lnTo>
                    <a:close/>
                    <a:moveTo>
                      <a:pt x="115" y="95"/>
                    </a:moveTo>
                    <a:lnTo>
                      <a:pt x="115" y="68"/>
                    </a:lnTo>
                    <a:lnTo>
                      <a:pt x="142" y="68"/>
                    </a:lnTo>
                    <a:lnTo>
                      <a:pt x="142" y="95"/>
                    </a:lnTo>
                    <a:lnTo>
                      <a:pt x="115" y="95"/>
                    </a:lnTo>
                    <a:close/>
                    <a:moveTo>
                      <a:pt x="139" y="26"/>
                    </a:moveTo>
                    <a:lnTo>
                      <a:pt x="167" y="26"/>
                    </a:lnTo>
                    <a:lnTo>
                      <a:pt x="167" y="53"/>
                    </a:lnTo>
                    <a:lnTo>
                      <a:pt x="139" y="53"/>
                    </a:lnTo>
                    <a:lnTo>
                      <a:pt x="139" y="26"/>
                    </a:lnTo>
                    <a:close/>
                    <a:moveTo>
                      <a:pt x="91" y="26"/>
                    </a:moveTo>
                    <a:lnTo>
                      <a:pt x="118" y="26"/>
                    </a:lnTo>
                    <a:lnTo>
                      <a:pt x="118" y="53"/>
                    </a:lnTo>
                    <a:lnTo>
                      <a:pt x="91" y="53"/>
                    </a:lnTo>
                    <a:lnTo>
                      <a:pt x="91" y="26"/>
                    </a:lnTo>
                    <a:close/>
                    <a:moveTo>
                      <a:pt x="91" y="110"/>
                    </a:moveTo>
                    <a:lnTo>
                      <a:pt x="118" y="110"/>
                    </a:lnTo>
                    <a:lnTo>
                      <a:pt x="118" y="137"/>
                    </a:lnTo>
                    <a:lnTo>
                      <a:pt x="91" y="137"/>
                    </a:lnTo>
                    <a:lnTo>
                      <a:pt x="91" y="110"/>
                    </a:lnTo>
                    <a:close/>
                    <a:moveTo>
                      <a:pt x="91" y="193"/>
                    </a:moveTo>
                    <a:lnTo>
                      <a:pt x="118" y="193"/>
                    </a:lnTo>
                    <a:lnTo>
                      <a:pt x="118" y="221"/>
                    </a:lnTo>
                    <a:lnTo>
                      <a:pt x="91" y="221"/>
                    </a:lnTo>
                    <a:lnTo>
                      <a:pt x="91" y="193"/>
                    </a:lnTo>
                    <a:close/>
                    <a:moveTo>
                      <a:pt x="0" y="258"/>
                    </a:moveTo>
                    <a:lnTo>
                      <a:pt x="63" y="258"/>
                    </a:lnTo>
                    <a:lnTo>
                      <a:pt x="63" y="82"/>
                    </a:lnTo>
                    <a:lnTo>
                      <a:pt x="0" y="82"/>
                    </a:lnTo>
                    <a:lnTo>
                      <a:pt x="0" y="258"/>
                    </a:lnTo>
                    <a:close/>
                    <a:moveTo>
                      <a:pt x="18" y="95"/>
                    </a:moveTo>
                    <a:lnTo>
                      <a:pt x="45" y="95"/>
                    </a:lnTo>
                    <a:lnTo>
                      <a:pt x="45" y="124"/>
                    </a:lnTo>
                    <a:lnTo>
                      <a:pt x="18" y="124"/>
                    </a:lnTo>
                    <a:lnTo>
                      <a:pt x="18" y="95"/>
                    </a:lnTo>
                    <a:close/>
                    <a:moveTo>
                      <a:pt x="18" y="145"/>
                    </a:moveTo>
                    <a:lnTo>
                      <a:pt x="45" y="145"/>
                    </a:lnTo>
                    <a:lnTo>
                      <a:pt x="45" y="173"/>
                    </a:lnTo>
                    <a:lnTo>
                      <a:pt x="18" y="173"/>
                    </a:lnTo>
                    <a:lnTo>
                      <a:pt x="18" y="145"/>
                    </a:lnTo>
                    <a:close/>
                    <a:moveTo>
                      <a:pt x="18" y="193"/>
                    </a:moveTo>
                    <a:lnTo>
                      <a:pt x="45" y="193"/>
                    </a:lnTo>
                    <a:lnTo>
                      <a:pt x="45" y="221"/>
                    </a:lnTo>
                    <a:lnTo>
                      <a:pt x="18" y="221"/>
                    </a:lnTo>
                    <a:lnTo>
                      <a:pt x="18" y="193"/>
                    </a:lnTo>
                    <a:close/>
                    <a:moveTo>
                      <a:pt x="270" y="106"/>
                    </a:moveTo>
                    <a:lnTo>
                      <a:pt x="270" y="72"/>
                    </a:lnTo>
                    <a:lnTo>
                      <a:pt x="254" y="72"/>
                    </a:lnTo>
                    <a:lnTo>
                      <a:pt x="254" y="40"/>
                    </a:lnTo>
                    <a:lnTo>
                      <a:pt x="242" y="40"/>
                    </a:lnTo>
                    <a:lnTo>
                      <a:pt x="242" y="10"/>
                    </a:lnTo>
                    <a:lnTo>
                      <a:pt x="234" y="10"/>
                    </a:lnTo>
                    <a:lnTo>
                      <a:pt x="234" y="40"/>
                    </a:lnTo>
                    <a:lnTo>
                      <a:pt x="223" y="40"/>
                    </a:lnTo>
                    <a:lnTo>
                      <a:pt x="223" y="72"/>
                    </a:lnTo>
                    <a:lnTo>
                      <a:pt x="207" y="72"/>
                    </a:lnTo>
                    <a:lnTo>
                      <a:pt x="207" y="106"/>
                    </a:lnTo>
                    <a:lnTo>
                      <a:pt x="196" y="106"/>
                    </a:lnTo>
                    <a:lnTo>
                      <a:pt x="196" y="258"/>
                    </a:lnTo>
                    <a:lnTo>
                      <a:pt x="281" y="258"/>
                    </a:lnTo>
                    <a:lnTo>
                      <a:pt x="281" y="106"/>
                    </a:lnTo>
                    <a:lnTo>
                      <a:pt x="270" y="106"/>
                    </a:lnTo>
                    <a:close/>
                    <a:moveTo>
                      <a:pt x="238" y="239"/>
                    </a:moveTo>
                    <a:lnTo>
                      <a:pt x="210" y="239"/>
                    </a:lnTo>
                    <a:lnTo>
                      <a:pt x="210" y="210"/>
                    </a:lnTo>
                    <a:lnTo>
                      <a:pt x="238" y="210"/>
                    </a:lnTo>
                    <a:lnTo>
                      <a:pt x="238" y="239"/>
                    </a:lnTo>
                    <a:close/>
                    <a:moveTo>
                      <a:pt x="238" y="153"/>
                    </a:moveTo>
                    <a:lnTo>
                      <a:pt x="210" y="153"/>
                    </a:lnTo>
                    <a:lnTo>
                      <a:pt x="210" y="124"/>
                    </a:lnTo>
                    <a:lnTo>
                      <a:pt x="238" y="124"/>
                    </a:lnTo>
                    <a:lnTo>
                      <a:pt x="238" y="153"/>
                    </a:lnTo>
                    <a:close/>
                    <a:moveTo>
                      <a:pt x="270" y="195"/>
                    </a:moveTo>
                    <a:lnTo>
                      <a:pt x="242" y="195"/>
                    </a:lnTo>
                    <a:lnTo>
                      <a:pt x="242" y="168"/>
                    </a:lnTo>
                    <a:lnTo>
                      <a:pt x="270" y="168"/>
                    </a:lnTo>
                    <a:lnTo>
                      <a:pt x="270" y="195"/>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阿里巴巴普惠体 R" panose="00020600040101010101" pitchFamily="18" charset="-122"/>
                </a:endParaRPr>
              </a:p>
            </p:txBody>
          </p:sp>
        </p:grpSp>
        <p:grpSp>
          <p:nvGrpSpPr>
            <p:cNvPr id="11" name="组合 10"/>
            <p:cNvGrpSpPr/>
            <p:nvPr/>
          </p:nvGrpSpPr>
          <p:grpSpPr>
            <a:xfrm>
              <a:off x="1480761" y="3752546"/>
              <a:ext cx="1976790" cy="1236107"/>
              <a:chOff x="1480761" y="3752546"/>
              <a:chExt cx="1976790" cy="1236107"/>
            </a:xfrm>
          </p:grpSpPr>
          <p:sp>
            <p:nvSpPr>
              <p:cNvPr id="12" name="TextBox 7"/>
              <p:cNvSpPr txBox="1"/>
              <p:nvPr/>
            </p:nvSpPr>
            <p:spPr>
              <a:xfrm>
                <a:off x="1508876" y="4294617"/>
                <a:ext cx="1920561" cy="694036"/>
              </a:xfrm>
              <a:prstGeom prst="rect">
                <a:avLst/>
              </a:prstGeom>
              <a:noFill/>
            </p:spPr>
            <p:txBody>
              <a:bodyPr wrap="square" lIns="0" rIns="0">
                <a:spAutoFit/>
              </a:bodyPr>
              <a:lstStyle/>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单击此处键入文本单击此处此</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处键入文本单击此处键入文本单击此处键入此处键入单击此处键入</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p:txBody>
          </p:sp>
          <p:sp>
            <p:nvSpPr>
              <p:cNvPr id="13" name="TextBox 6"/>
              <p:cNvSpPr txBox="1"/>
              <p:nvPr/>
            </p:nvSpPr>
            <p:spPr>
              <a:xfrm>
                <a:off x="1480761" y="3752546"/>
                <a:ext cx="1976790" cy="400110"/>
              </a:xfrm>
              <a:prstGeom prst="rect">
                <a:avLst/>
              </a:prstGeom>
              <a:noFill/>
            </p:spPr>
            <p:txBody>
              <a:bodyPr wrap="square" lIns="0" rIns="0">
                <a:spAutoFit/>
              </a:bodyPr>
              <a:lstStyle/>
              <a:p>
                <a:pPr lvl="0" algn="ctr" defTabSz="457200"/>
                <a:r>
                  <a:rPr lang="zh-CN" altLang="en-US" sz="2000" dirty="0">
                    <a:solidFill>
                      <a:schemeClr val="bg1"/>
                    </a:solidFill>
                    <a:latin typeface="思源黑体 CN Bold" panose="020B0800000000000000" pitchFamily="34" charset="-122"/>
                    <a:ea typeface="思源黑体 CN Bold" panose="020B0800000000000000" pitchFamily="34" charset="-122"/>
                  </a:rPr>
                  <a:t>标题文字添加</a:t>
                </a:r>
              </a:p>
            </p:txBody>
          </p:sp>
          <p:cxnSp>
            <p:nvCxnSpPr>
              <p:cNvPr id="14" name="Straight Connector 24"/>
              <p:cNvCxnSpPr/>
              <p:nvPr/>
            </p:nvCxnSpPr>
            <p:spPr bwMode="auto">
              <a:xfrm>
                <a:off x="1974651" y="4228201"/>
                <a:ext cx="98901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9" name="组合 18"/>
          <p:cNvGrpSpPr/>
          <p:nvPr/>
        </p:nvGrpSpPr>
        <p:grpSpPr>
          <a:xfrm>
            <a:off x="4863938" y="2184400"/>
            <a:ext cx="2464124" cy="3063280"/>
            <a:chOff x="4428934" y="2400300"/>
            <a:chExt cx="2464124" cy="3063280"/>
          </a:xfrm>
        </p:grpSpPr>
        <p:grpSp>
          <p:nvGrpSpPr>
            <p:cNvPr id="20" name="组合 19"/>
            <p:cNvGrpSpPr/>
            <p:nvPr/>
          </p:nvGrpSpPr>
          <p:grpSpPr>
            <a:xfrm>
              <a:off x="4428934" y="2400300"/>
              <a:ext cx="2464124" cy="3063280"/>
              <a:chOff x="3994150" y="2400300"/>
              <a:chExt cx="1809750" cy="2457450"/>
            </a:xfrm>
          </p:grpSpPr>
          <p:sp>
            <p:nvSpPr>
              <p:cNvPr id="25" name="矩形 24"/>
              <p:cNvSpPr/>
              <p:nvPr/>
            </p:nvSpPr>
            <p:spPr>
              <a:xfrm>
                <a:off x="4079875" y="2400300"/>
                <a:ext cx="1724025" cy="2343150"/>
              </a:xfrm>
              <a:prstGeom prst="rect">
                <a:avLst/>
              </a:prstGeom>
              <a:noFill/>
              <a:ln w="12700" cap="flat" cmpd="sng" algn="ctr">
                <a:solidFill>
                  <a:schemeClr val="tx1">
                    <a:lumMod val="95000"/>
                    <a:lumOff val="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26" name="矩形 25"/>
              <p:cNvSpPr/>
              <p:nvPr/>
            </p:nvSpPr>
            <p:spPr>
              <a:xfrm>
                <a:off x="3994150" y="2514600"/>
                <a:ext cx="1724025" cy="2343150"/>
              </a:xfrm>
              <a:prstGeom prst="rect">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27" name="直角三角形 26"/>
              <p:cNvSpPr/>
              <p:nvPr/>
            </p:nvSpPr>
            <p:spPr>
              <a:xfrm>
                <a:off x="3994150" y="4533900"/>
                <a:ext cx="323850" cy="323850"/>
              </a:xfrm>
              <a:prstGeom prst="rtTriangle">
                <a:avLst/>
              </a:prstGeom>
              <a:solidFill>
                <a:schemeClr val="bg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28" name="Freeform 843"/>
              <p:cNvSpPr>
                <a:spLocks noEditPoints="1"/>
              </p:cNvSpPr>
              <p:nvPr/>
            </p:nvSpPr>
            <p:spPr bwMode="auto">
              <a:xfrm>
                <a:off x="4633118" y="2948584"/>
                <a:ext cx="446088" cy="388938"/>
              </a:xfrm>
              <a:custGeom>
                <a:avLst/>
                <a:gdLst>
                  <a:gd name="T0" fmla="*/ 109 w 174"/>
                  <a:gd name="T1" fmla="*/ 132 h 152"/>
                  <a:gd name="T2" fmla="*/ 108 w 174"/>
                  <a:gd name="T3" fmla="*/ 127 h 152"/>
                  <a:gd name="T4" fmla="*/ 66 w 174"/>
                  <a:gd name="T5" fmla="*/ 127 h 152"/>
                  <a:gd name="T6" fmla="*/ 64 w 174"/>
                  <a:gd name="T7" fmla="*/ 137 h 152"/>
                  <a:gd name="T8" fmla="*/ 59 w 174"/>
                  <a:gd name="T9" fmla="*/ 145 h 152"/>
                  <a:gd name="T10" fmla="*/ 50 w 174"/>
                  <a:gd name="T11" fmla="*/ 148 h 152"/>
                  <a:gd name="T12" fmla="*/ 50 w 174"/>
                  <a:gd name="T13" fmla="*/ 152 h 152"/>
                  <a:gd name="T14" fmla="*/ 124 w 174"/>
                  <a:gd name="T15" fmla="*/ 152 h 152"/>
                  <a:gd name="T16" fmla="*/ 124 w 174"/>
                  <a:gd name="T17" fmla="*/ 148 h 152"/>
                  <a:gd name="T18" fmla="*/ 115 w 174"/>
                  <a:gd name="T19" fmla="*/ 145 h 152"/>
                  <a:gd name="T20" fmla="*/ 109 w 174"/>
                  <a:gd name="T21" fmla="*/ 132 h 152"/>
                  <a:gd name="T22" fmla="*/ 169 w 174"/>
                  <a:gd name="T23" fmla="*/ 0 h 152"/>
                  <a:gd name="T24" fmla="*/ 5 w 174"/>
                  <a:gd name="T25" fmla="*/ 0 h 152"/>
                  <a:gd name="T26" fmla="*/ 0 w 174"/>
                  <a:gd name="T27" fmla="*/ 5 h 152"/>
                  <a:gd name="T28" fmla="*/ 0 w 174"/>
                  <a:gd name="T29" fmla="*/ 113 h 152"/>
                  <a:gd name="T30" fmla="*/ 5 w 174"/>
                  <a:gd name="T31" fmla="*/ 118 h 152"/>
                  <a:gd name="T32" fmla="*/ 169 w 174"/>
                  <a:gd name="T33" fmla="*/ 118 h 152"/>
                  <a:gd name="T34" fmla="*/ 174 w 174"/>
                  <a:gd name="T35" fmla="*/ 113 h 152"/>
                  <a:gd name="T36" fmla="*/ 174 w 174"/>
                  <a:gd name="T37" fmla="*/ 5 h 152"/>
                  <a:gd name="T38" fmla="*/ 169 w 174"/>
                  <a:gd name="T39" fmla="*/ 0 h 152"/>
                  <a:gd name="T40" fmla="*/ 162 w 174"/>
                  <a:gd name="T41" fmla="*/ 106 h 152"/>
                  <a:gd name="T42" fmla="*/ 12 w 174"/>
                  <a:gd name="T43" fmla="*/ 106 h 152"/>
                  <a:gd name="T44" fmla="*/ 12 w 174"/>
                  <a:gd name="T45" fmla="*/ 13 h 152"/>
                  <a:gd name="T46" fmla="*/ 162 w 174"/>
                  <a:gd name="T47" fmla="*/ 13 h 152"/>
                  <a:gd name="T48" fmla="*/ 162 w 174"/>
                  <a:gd name="T49" fmla="*/ 10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 h="152">
                    <a:moveTo>
                      <a:pt x="109" y="132"/>
                    </a:moveTo>
                    <a:cubicBezTo>
                      <a:pt x="108" y="130"/>
                      <a:pt x="108" y="129"/>
                      <a:pt x="108" y="127"/>
                    </a:cubicBezTo>
                    <a:cubicBezTo>
                      <a:pt x="66" y="127"/>
                      <a:pt x="66" y="127"/>
                      <a:pt x="66" y="127"/>
                    </a:cubicBezTo>
                    <a:cubicBezTo>
                      <a:pt x="66" y="130"/>
                      <a:pt x="65" y="133"/>
                      <a:pt x="64" y="137"/>
                    </a:cubicBezTo>
                    <a:cubicBezTo>
                      <a:pt x="63" y="140"/>
                      <a:pt x="61" y="143"/>
                      <a:pt x="59" y="145"/>
                    </a:cubicBezTo>
                    <a:cubicBezTo>
                      <a:pt x="57" y="147"/>
                      <a:pt x="54" y="148"/>
                      <a:pt x="50" y="148"/>
                    </a:cubicBezTo>
                    <a:cubicBezTo>
                      <a:pt x="50" y="152"/>
                      <a:pt x="50" y="152"/>
                      <a:pt x="50" y="152"/>
                    </a:cubicBezTo>
                    <a:cubicBezTo>
                      <a:pt x="124" y="152"/>
                      <a:pt x="124" y="152"/>
                      <a:pt x="124" y="152"/>
                    </a:cubicBezTo>
                    <a:cubicBezTo>
                      <a:pt x="124" y="148"/>
                      <a:pt x="124" y="148"/>
                      <a:pt x="124" y="148"/>
                    </a:cubicBezTo>
                    <a:cubicBezTo>
                      <a:pt x="120" y="148"/>
                      <a:pt x="117" y="147"/>
                      <a:pt x="115" y="145"/>
                    </a:cubicBezTo>
                    <a:cubicBezTo>
                      <a:pt x="112" y="142"/>
                      <a:pt x="110" y="137"/>
                      <a:pt x="109" y="132"/>
                    </a:cubicBezTo>
                    <a:close/>
                    <a:moveTo>
                      <a:pt x="169" y="0"/>
                    </a:moveTo>
                    <a:cubicBezTo>
                      <a:pt x="5" y="0"/>
                      <a:pt x="5" y="0"/>
                      <a:pt x="5" y="0"/>
                    </a:cubicBezTo>
                    <a:cubicBezTo>
                      <a:pt x="2" y="0"/>
                      <a:pt x="0" y="3"/>
                      <a:pt x="0" y="5"/>
                    </a:cubicBezTo>
                    <a:cubicBezTo>
                      <a:pt x="0" y="113"/>
                      <a:pt x="0" y="113"/>
                      <a:pt x="0" y="113"/>
                    </a:cubicBezTo>
                    <a:cubicBezTo>
                      <a:pt x="0" y="116"/>
                      <a:pt x="2" y="118"/>
                      <a:pt x="5" y="118"/>
                    </a:cubicBezTo>
                    <a:cubicBezTo>
                      <a:pt x="169" y="118"/>
                      <a:pt x="169" y="118"/>
                      <a:pt x="169" y="118"/>
                    </a:cubicBezTo>
                    <a:cubicBezTo>
                      <a:pt x="172" y="118"/>
                      <a:pt x="174" y="116"/>
                      <a:pt x="174" y="113"/>
                    </a:cubicBezTo>
                    <a:cubicBezTo>
                      <a:pt x="174" y="5"/>
                      <a:pt x="174" y="5"/>
                      <a:pt x="174" y="5"/>
                    </a:cubicBezTo>
                    <a:cubicBezTo>
                      <a:pt x="174" y="3"/>
                      <a:pt x="172" y="0"/>
                      <a:pt x="169" y="0"/>
                    </a:cubicBezTo>
                    <a:close/>
                    <a:moveTo>
                      <a:pt x="162" y="106"/>
                    </a:moveTo>
                    <a:cubicBezTo>
                      <a:pt x="12" y="106"/>
                      <a:pt x="12" y="106"/>
                      <a:pt x="12" y="106"/>
                    </a:cubicBezTo>
                    <a:cubicBezTo>
                      <a:pt x="12" y="13"/>
                      <a:pt x="12" y="13"/>
                      <a:pt x="12" y="13"/>
                    </a:cubicBezTo>
                    <a:cubicBezTo>
                      <a:pt x="162" y="13"/>
                      <a:pt x="162" y="13"/>
                      <a:pt x="162" y="13"/>
                    </a:cubicBezTo>
                    <a:lnTo>
                      <a:pt x="162" y="106"/>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阿里巴巴普惠体 R" panose="00020600040101010101" pitchFamily="18" charset="-122"/>
                </a:endParaRPr>
              </a:p>
            </p:txBody>
          </p:sp>
        </p:grpSp>
        <p:grpSp>
          <p:nvGrpSpPr>
            <p:cNvPr id="21" name="组合 20"/>
            <p:cNvGrpSpPr/>
            <p:nvPr/>
          </p:nvGrpSpPr>
          <p:grpSpPr>
            <a:xfrm>
              <a:off x="4613996" y="3752546"/>
              <a:ext cx="1976790" cy="1236107"/>
              <a:chOff x="1480761" y="3752546"/>
              <a:chExt cx="1976790" cy="1236107"/>
            </a:xfrm>
          </p:grpSpPr>
          <p:sp>
            <p:nvSpPr>
              <p:cNvPr id="22" name="TextBox 7"/>
              <p:cNvSpPr txBox="1"/>
              <p:nvPr/>
            </p:nvSpPr>
            <p:spPr>
              <a:xfrm>
                <a:off x="1508876" y="4294617"/>
                <a:ext cx="1920561" cy="694036"/>
              </a:xfrm>
              <a:prstGeom prst="rect">
                <a:avLst/>
              </a:prstGeom>
              <a:noFill/>
            </p:spPr>
            <p:txBody>
              <a:bodyPr wrap="square" lIns="0" rIns="0">
                <a:spAutoFit/>
              </a:bodyPr>
              <a:lstStyle/>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单击此处键入文本单击此处此</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处键入文本单击此处键入文本单击此处键入此处键入单击此处键入</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p:txBody>
          </p:sp>
          <p:sp>
            <p:nvSpPr>
              <p:cNvPr id="23" name="TextBox 6"/>
              <p:cNvSpPr txBox="1"/>
              <p:nvPr/>
            </p:nvSpPr>
            <p:spPr>
              <a:xfrm>
                <a:off x="1480761" y="3752546"/>
                <a:ext cx="1976790" cy="400110"/>
              </a:xfrm>
              <a:prstGeom prst="rect">
                <a:avLst/>
              </a:prstGeom>
              <a:noFill/>
            </p:spPr>
            <p:txBody>
              <a:bodyPr wrap="square" lIns="0" rIns="0">
                <a:spAutoFit/>
              </a:bodyPr>
              <a:lstStyle/>
              <a:p>
                <a:pPr lvl="0" algn="ctr" defTabSz="457200"/>
                <a:r>
                  <a:rPr lang="zh-CN" altLang="en-US" sz="2000" dirty="0">
                    <a:solidFill>
                      <a:schemeClr val="bg1"/>
                    </a:solidFill>
                    <a:latin typeface="思源黑体 CN Bold" panose="020B0800000000000000" pitchFamily="34" charset="-122"/>
                    <a:ea typeface="思源黑体 CN Bold" panose="020B0800000000000000" pitchFamily="34" charset="-122"/>
                  </a:rPr>
                  <a:t>标题文字添加</a:t>
                </a:r>
              </a:p>
            </p:txBody>
          </p:sp>
          <p:cxnSp>
            <p:nvCxnSpPr>
              <p:cNvPr id="24" name="Straight Connector 24"/>
              <p:cNvCxnSpPr/>
              <p:nvPr/>
            </p:nvCxnSpPr>
            <p:spPr bwMode="auto">
              <a:xfrm>
                <a:off x="1974651" y="4228201"/>
                <a:ext cx="98901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29" name="组合 28"/>
          <p:cNvGrpSpPr/>
          <p:nvPr/>
        </p:nvGrpSpPr>
        <p:grpSpPr>
          <a:xfrm>
            <a:off x="8032585" y="2156546"/>
            <a:ext cx="2464124" cy="3063280"/>
            <a:chOff x="7597581" y="2372446"/>
            <a:chExt cx="2464124" cy="3063280"/>
          </a:xfrm>
        </p:grpSpPr>
        <p:grpSp>
          <p:nvGrpSpPr>
            <p:cNvPr id="30" name="组合 29"/>
            <p:cNvGrpSpPr/>
            <p:nvPr/>
          </p:nvGrpSpPr>
          <p:grpSpPr>
            <a:xfrm>
              <a:off x="7597581" y="2372446"/>
              <a:ext cx="2464124" cy="3063280"/>
              <a:chOff x="6357143" y="2372446"/>
              <a:chExt cx="1809750" cy="2457450"/>
            </a:xfrm>
          </p:grpSpPr>
          <p:sp>
            <p:nvSpPr>
              <p:cNvPr id="35" name="矩形 34"/>
              <p:cNvSpPr/>
              <p:nvPr/>
            </p:nvSpPr>
            <p:spPr>
              <a:xfrm>
                <a:off x="6442868" y="2372446"/>
                <a:ext cx="1724025" cy="2343150"/>
              </a:xfrm>
              <a:prstGeom prst="rect">
                <a:avLst/>
              </a:prstGeom>
              <a:noFill/>
              <a:ln w="12700" cap="flat" cmpd="sng" algn="ctr">
                <a:solidFill>
                  <a:srgbClr val="E43238"/>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36" name="矩形 35"/>
              <p:cNvSpPr/>
              <p:nvPr/>
            </p:nvSpPr>
            <p:spPr>
              <a:xfrm>
                <a:off x="6357143" y="2486746"/>
                <a:ext cx="1724025" cy="2343150"/>
              </a:xfrm>
              <a:prstGeom prst="rect">
                <a:avLst/>
              </a:prstGeom>
              <a:solidFill>
                <a:srgbClr val="E4323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37" name="直角三角形 36"/>
              <p:cNvSpPr/>
              <p:nvPr/>
            </p:nvSpPr>
            <p:spPr>
              <a:xfrm>
                <a:off x="6357143" y="4506046"/>
                <a:ext cx="323850" cy="323850"/>
              </a:xfrm>
              <a:prstGeom prst="rtTriangle">
                <a:avLst/>
              </a:prstGeom>
              <a:solidFill>
                <a:schemeClr val="bg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38" name="Freeform 1560"/>
              <p:cNvSpPr>
                <a:spLocks noEditPoints="1"/>
              </p:cNvSpPr>
              <p:nvPr/>
            </p:nvSpPr>
            <p:spPr bwMode="auto">
              <a:xfrm>
                <a:off x="6993730" y="2943837"/>
                <a:ext cx="450850" cy="401638"/>
              </a:xfrm>
              <a:custGeom>
                <a:avLst/>
                <a:gdLst>
                  <a:gd name="T0" fmla="*/ 85 w 176"/>
                  <a:gd name="T1" fmla="*/ 125 h 157"/>
                  <a:gd name="T2" fmla="*/ 91 w 176"/>
                  <a:gd name="T3" fmla="*/ 125 h 157"/>
                  <a:gd name="T4" fmla="*/ 89 w 176"/>
                  <a:gd name="T5" fmla="*/ 108 h 157"/>
                  <a:gd name="T6" fmla="*/ 73 w 176"/>
                  <a:gd name="T7" fmla="*/ 85 h 157"/>
                  <a:gd name="T8" fmla="*/ 76 w 176"/>
                  <a:gd name="T9" fmla="*/ 90 h 157"/>
                  <a:gd name="T10" fmla="*/ 73 w 176"/>
                  <a:gd name="T11" fmla="*/ 85 h 157"/>
                  <a:gd name="T12" fmla="*/ 85 w 176"/>
                  <a:gd name="T13" fmla="*/ 76 h 157"/>
                  <a:gd name="T14" fmla="*/ 89 w 176"/>
                  <a:gd name="T15" fmla="*/ 95 h 157"/>
                  <a:gd name="T16" fmla="*/ 91 w 176"/>
                  <a:gd name="T17" fmla="*/ 77 h 157"/>
                  <a:gd name="T18" fmla="*/ 129 w 176"/>
                  <a:gd name="T19" fmla="*/ 55 h 157"/>
                  <a:gd name="T20" fmla="*/ 104 w 176"/>
                  <a:gd name="T21" fmla="*/ 32 h 157"/>
                  <a:gd name="T22" fmla="*/ 103 w 176"/>
                  <a:gd name="T23" fmla="*/ 28 h 157"/>
                  <a:gd name="T24" fmla="*/ 112 w 176"/>
                  <a:gd name="T25" fmla="*/ 6 h 157"/>
                  <a:gd name="T26" fmla="*/ 60 w 176"/>
                  <a:gd name="T27" fmla="*/ 6 h 157"/>
                  <a:gd name="T28" fmla="*/ 70 w 176"/>
                  <a:gd name="T29" fmla="*/ 30 h 157"/>
                  <a:gd name="T30" fmla="*/ 73 w 176"/>
                  <a:gd name="T31" fmla="*/ 33 h 157"/>
                  <a:gd name="T32" fmla="*/ 57 w 176"/>
                  <a:gd name="T33" fmla="*/ 156 h 157"/>
                  <a:gd name="T34" fmla="*/ 118 w 176"/>
                  <a:gd name="T35" fmla="*/ 156 h 157"/>
                  <a:gd name="T36" fmla="*/ 114 w 176"/>
                  <a:gd name="T37" fmla="*/ 114 h 157"/>
                  <a:gd name="T38" fmla="*/ 101 w 176"/>
                  <a:gd name="T39" fmla="*/ 129 h 157"/>
                  <a:gd name="T40" fmla="*/ 98 w 176"/>
                  <a:gd name="T41" fmla="*/ 136 h 157"/>
                  <a:gd name="T42" fmla="*/ 91 w 176"/>
                  <a:gd name="T43" fmla="*/ 136 h 157"/>
                  <a:gd name="T44" fmla="*/ 89 w 176"/>
                  <a:gd name="T45" fmla="*/ 132 h 157"/>
                  <a:gd name="T46" fmla="*/ 86 w 176"/>
                  <a:gd name="T47" fmla="*/ 136 h 157"/>
                  <a:gd name="T48" fmla="*/ 78 w 176"/>
                  <a:gd name="T49" fmla="*/ 136 h 157"/>
                  <a:gd name="T50" fmla="*/ 71 w 176"/>
                  <a:gd name="T51" fmla="*/ 127 h 157"/>
                  <a:gd name="T52" fmla="*/ 67 w 176"/>
                  <a:gd name="T53" fmla="*/ 108 h 157"/>
                  <a:gd name="T54" fmla="*/ 77 w 176"/>
                  <a:gd name="T55" fmla="*/ 122 h 157"/>
                  <a:gd name="T56" fmla="*/ 72 w 176"/>
                  <a:gd name="T57" fmla="*/ 102 h 157"/>
                  <a:gd name="T58" fmla="*/ 63 w 176"/>
                  <a:gd name="T59" fmla="*/ 87 h 157"/>
                  <a:gd name="T60" fmla="*/ 71 w 176"/>
                  <a:gd name="T61" fmla="*/ 73 h 157"/>
                  <a:gd name="T62" fmla="*/ 77 w 176"/>
                  <a:gd name="T63" fmla="*/ 63 h 157"/>
                  <a:gd name="T64" fmla="*/ 85 w 176"/>
                  <a:gd name="T65" fmla="*/ 63 h 157"/>
                  <a:gd name="T66" fmla="*/ 87 w 176"/>
                  <a:gd name="T67" fmla="*/ 68 h 157"/>
                  <a:gd name="T68" fmla="*/ 91 w 176"/>
                  <a:gd name="T69" fmla="*/ 63 h 157"/>
                  <a:gd name="T70" fmla="*/ 99 w 176"/>
                  <a:gd name="T71" fmla="*/ 63 h 157"/>
                  <a:gd name="T72" fmla="*/ 100 w 176"/>
                  <a:gd name="T73" fmla="*/ 71 h 157"/>
                  <a:gd name="T74" fmla="*/ 112 w 176"/>
                  <a:gd name="T75" fmla="*/ 87 h 157"/>
                  <a:gd name="T76" fmla="*/ 103 w 176"/>
                  <a:gd name="T77" fmla="*/ 86 h 157"/>
                  <a:gd name="T78" fmla="*/ 100 w 176"/>
                  <a:gd name="T79" fmla="*/ 98 h 157"/>
                  <a:gd name="T80" fmla="*/ 112 w 176"/>
                  <a:gd name="T81" fmla="*/ 106 h 157"/>
                  <a:gd name="T82" fmla="*/ 101 w 176"/>
                  <a:gd name="T83" fmla="*/ 111 h 157"/>
                  <a:gd name="T84" fmla="*/ 99 w 176"/>
                  <a:gd name="T85" fmla="*/ 123 h 157"/>
                  <a:gd name="T86" fmla="*/ 104 w 176"/>
                  <a:gd name="T87" fmla="*/ 116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6" h="157">
                    <a:moveTo>
                      <a:pt x="85" y="106"/>
                    </a:moveTo>
                    <a:cubicBezTo>
                      <a:pt x="85" y="125"/>
                      <a:pt x="85" y="125"/>
                      <a:pt x="85" y="125"/>
                    </a:cubicBezTo>
                    <a:cubicBezTo>
                      <a:pt x="87" y="125"/>
                      <a:pt x="88" y="125"/>
                      <a:pt x="89" y="125"/>
                    </a:cubicBezTo>
                    <a:cubicBezTo>
                      <a:pt x="90" y="125"/>
                      <a:pt x="90" y="125"/>
                      <a:pt x="91" y="125"/>
                    </a:cubicBezTo>
                    <a:cubicBezTo>
                      <a:pt x="91" y="108"/>
                      <a:pt x="91" y="108"/>
                      <a:pt x="91" y="108"/>
                    </a:cubicBezTo>
                    <a:cubicBezTo>
                      <a:pt x="90" y="108"/>
                      <a:pt x="90" y="108"/>
                      <a:pt x="89" y="108"/>
                    </a:cubicBezTo>
                    <a:cubicBezTo>
                      <a:pt x="88" y="107"/>
                      <a:pt x="86" y="107"/>
                      <a:pt x="85" y="106"/>
                    </a:cubicBezTo>
                    <a:close/>
                    <a:moveTo>
                      <a:pt x="73" y="85"/>
                    </a:moveTo>
                    <a:cubicBezTo>
                      <a:pt x="73" y="86"/>
                      <a:pt x="73" y="88"/>
                      <a:pt x="74" y="89"/>
                    </a:cubicBezTo>
                    <a:cubicBezTo>
                      <a:pt x="75" y="89"/>
                      <a:pt x="75" y="90"/>
                      <a:pt x="76" y="90"/>
                    </a:cubicBezTo>
                    <a:cubicBezTo>
                      <a:pt x="76" y="79"/>
                      <a:pt x="76" y="79"/>
                      <a:pt x="76" y="79"/>
                    </a:cubicBezTo>
                    <a:cubicBezTo>
                      <a:pt x="74" y="81"/>
                      <a:pt x="73" y="83"/>
                      <a:pt x="73" y="85"/>
                    </a:cubicBezTo>
                    <a:close/>
                    <a:moveTo>
                      <a:pt x="88" y="76"/>
                    </a:moveTo>
                    <a:cubicBezTo>
                      <a:pt x="87" y="76"/>
                      <a:pt x="86" y="76"/>
                      <a:pt x="85" y="76"/>
                    </a:cubicBezTo>
                    <a:cubicBezTo>
                      <a:pt x="85" y="94"/>
                      <a:pt x="85" y="94"/>
                      <a:pt x="85" y="94"/>
                    </a:cubicBezTo>
                    <a:cubicBezTo>
                      <a:pt x="86" y="94"/>
                      <a:pt x="87" y="94"/>
                      <a:pt x="89" y="95"/>
                    </a:cubicBezTo>
                    <a:cubicBezTo>
                      <a:pt x="90" y="95"/>
                      <a:pt x="90" y="95"/>
                      <a:pt x="91" y="95"/>
                    </a:cubicBezTo>
                    <a:cubicBezTo>
                      <a:pt x="91" y="77"/>
                      <a:pt x="91" y="77"/>
                      <a:pt x="91" y="77"/>
                    </a:cubicBezTo>
                    <a:cubicBezTo>
                      <a:pt x="90" y="76"/>
                      <a:pt x="89" y="76"/>
                      <a:pt x="88" y="76"/>
                    </a:cubicBezTo>
                    <a:close/>
                    <a:moveTo>
                      <a:pt x="129" y="55"/>
                    </a:moveTo>
                    <a:cubicBezTo>
                      <a:pt x="122" y="48"/>
                      <a:pt x="105" y="38"/>
                      <a:pt x="104" y="33"/>
                    </a:cubicBezTo>
                    <a:cubicBezTo>
                      <a:pt x="104" y="33"/>
                      <a:pt x="104" y="32"/>
                      <a:pt x="104" y="32"/>
                    </a:cubicBezTo>
                    <a:cubicBezTo>
                      <a:pt x="105" y="32"/>
                      <a:pt x="106" y="31"/>
                      <a:pt x="106" y="30"/>
                    </a:cubicBezTo>
                    <a:cubicBezTo>
                      <a:pt x="106" y="29"/>
                      <a:pt x="105" y="28"/>
                      <a:pt x="103" y="28"/>
                    </a:cubicBezTo>
                    <a:cubicBezTo>
                      <a:pt x="103" y="28"/>
                      <a:pt x="103" y="28"/>
                      <a:pt x="103" y="28"/>
                    </a:cubicBezTo>
                    <a:cubicBezTo>
                      <a:pt x="103" y="23"/>
                      <a:pt x="108" y="21"/>
                      <a:pt x="112" y="6"/>
                    </a:cubicBezTo>
                    <a:cubicBezTo>
                      <a:pt x="95" y="1"/>
                      <a:pt x="95" y="5"/>
                      <a:pt x="82" y="11"/>
                    </a:cubicBezTo>
                    <a:cubicBezTo>
                      <a:pt x="72" y="13"/>
                      <a:pt x="73" y="0"/>
                      <a:pt x="60" y="6"/>
                    </a:cubicBezTo>
                    <a:cubicBezTo>
                      <a:pt x="67" y="19"/>
                      <a:pt x="72" y="23"/>
                      <a:pt x="73" y="28"/>
                    </a:cubicBezTo>
                    <a:cubicBezTo>
                      <a:pt x="71" y="28"/>
                      <a:pt x="70" y="29"/>
                      <a:pt x="70" y="30"/>
                    </a:cubicBezTo>
                    <a:cubicBezTo>
                      <a:pt x="70" y="31"/>
                      <a:pt x="71" y="32"/>
                      <a:pt x="73" y="32"/>
                    </a:cubicBezTo>
                    <a:cubicBezTo>
                      <a:pt x="73" y="32"/>
                      <a:pt x="73" y="32"/>
                      <a:pt x="73" y="33"/>
                    </a:cubicBezTo>
                    <a:cubicBezTo>
                      <a:pt x="71" y="38"/>
                      <a:pt x="54" y="48"/>
                      <a:pt x="47" y="55"/>
                    </a:cubicBezTo>
                    <a:cubicBezTo>
                      <a:pt x="31" y="70"/>
                      <a:pt x="0" y="154"/>
                      <a:pt x="57" y="156"/>
                    </a:cubicBezTo>
                    <a:cubicBezTo>
                      <a:pt x="84" y="157"/>
                      <a:pt x="88" y="157"/>
                      <a:pt x="88" y="157"/>
                    </a:cubicBezTo>
                    <a:cubicBezTo>
                      <a:pt x="88" y="157"/>
                      <a:pt x="91" y="157"/>
                      <a:pt x="118" y="156"/>
                    </a:cubicBezTo>
                    <a:cubicBezTo>
                      <a:pt x="176" y="154"/>
                      <a:pt x="144" y="70"/>
                      <a:pt x="129" y="55"/>
                    </a:cubicBezTo>
                    <a:close/>
                    <a:moveTo>
                      <a:pt x="114" y="114"/>
                    </a:moveTo>
                    <a:cubicBezTo>
                      <a:pt x="113" y="117"/>
                      <a:pt x="112" y="120"/>
                      <a:pt x="110" y="123"/>
                    </a:cubicBezTo>
                    <a:cubicBezTo>
                      <a:pt x="108" y="126"/>
                      <a:pt x="105" y="128"/>
                      <a:pt x="101" y="129"/>
                    </a:cubicBezTo>
                    <a:cubicBezTo>
                      <a:pt x="100" y="130"/>
                      <a:pt x="99" y="130"/>
                      <a:pt x="99" y="130"/>
                    </a:cubicBezTo>
                    <a:cubicBezTo>
                      <a:pt x="98" y="136"/>
                      <a:pt x="98" y="136"/>
                      <a:pt x="98" y="136"/>
                    </a:cubicBezTo>
                    <a:cubicBezTo>
                      <a:pt x="98" y="138"/>
                      <a:pt x="96" y="139"/>
                      <a:pt x="94" y="139"/>
                    </a:cubicBezTo>
                    <a:cubicBezTo>
                      <a:pt x="92" y="139"/>
                      <a:pt x="91" y="138"/>
                      <a:pt x="91" y="136"/>
                    </a:cubicBezTo>
                    <a:cubicBezTo>
                      <a:pt x="91" y="132"/>
                      <a:pt x="91" y="132"/>
                      <a:pt x="91" y="132"/>
                    </a:cubicBezTo>
                    <a:cubicBezTo>
                      <a:pt x="90" y="132"/>
                      <a:pt x="89" y="132"/>
                      <a:pt x="89" y="132"/>
                    </a:cubicBezTo>
                    <a:cubicBezTo>
                      <a:pt x="88" y="132"/>
                      <a:pt x="87" y="132"/>
                      <a:pt x="86" y="132"/>
                    </a:cubicBezTo>
                    <a:cubicBezTo>
                      <a:pt x="86" y="136"/>
                      <a:pt x="86" y="136"/>
                      <a:pt x="86" y="136"/>
                    </a:cubicBezTo>
                    <a:cubicBezTo>
                      <a:pt x="86" y="138"/>
                      <a:pt x="84" y="139"/>
                      <a:pt x="82" y="139"/>
                    </a:cubicBezTo>
                    <a:cubicBezTo>
                      <a:pt x="80" y="139"/>
                      <a:pt x="78" y="138"/>
                      <a:pt x="78" y="136"/>
                    </a:cubicBezTo>
                    <a:cubicBezTo>
                      <a:pt x="78" y="130"/>
                      <a:pt x="78" y="130"/>
                      <a:pt x="78" y="130"/>
                    </a:cubicBezTo>
                    <a:cubicBezTo>
                      <a:pt x="75" y="129"/>
                      <a:pt x="73" y="128"/>
                      <a:pt x="71" y="127"/>
                    </a:cubicBezTo>
                    <a:cubicBezTo>
                      <a:pt x="67" y="124"/>
                      <a:pt x="64" y="119"/>
                      <a:pt x="63" y="113"/>
                    </a:cubicBezTo>
                    <a:cubicBezTo>
                      <a:pt x="62" y="110"/>
                      <a:pt x="64" y="108"/>
                      <a:pt x="67" y="108"/>
                    </a:cubicBezTo>
                    <a:cubicBezTo>
                      <a:pt x="69" y="109"/>
                      <a:pt x="72" y="111"/>
                      <a:pt x="72" y="114"/>
                    </a:cubicBezTo>
                    <a:cubicBezTo>
                      <a:pt x="73" y="117"/>
                      <a:pt x="75" y="120"/>
                      <a:pt x="77" y="122"/>
                    </a:cubicBezTo>
                    <a:cubicBezTo>
                      <a:pt x="76" y="103"/>
                      <a:pt x="76" y="103"/>
                      <a:pt x="76" y="103"/>
                    </a:cubicBezTo>
                    <a:cubicBezTo>
                      <a:pt x="74" y="103"/>
                      <a:pt x="73" y="102"/>
                      <a:pt x="72" y="102"/>
                    </a:cubicBezTo>
                    <a:cubicBezTo>
                      <a:pt x="69" y="100"/>
                      <a:pt x="67" y="98"/>
                      <a:pt x="65" y="95"/>
                    </a:cubicBezTo>
                    <a:cubicBezTo>
                      <a:pt x="64" y="93"/>
                      <a:pt x="63" y="90"/>
                      <a:pt x="63" y="87"/>
                    </a:cubicBezTo>
                    <a:cubicBezTo>
                      <a:pt x="64" y="84"/>
                      <a:pt x="64" y="81"/>
                      <a:pt x="66" y="79"/>
                    </a:cubicBezTo>
                    <a:cubicBezTo>
                      <a:pt x="67" y="77"/>
                      <a:pt x="69" y="75"/>
                      <a:pt x="71" y="73"/>
                    </a:cubicBezTo>
                    <a:cubicBezTo>
                      <a:pt x="72" y="72"/>
                      <a:pt x="74" y="71"/>
                      <a:pt x="77" y="70"/>
                    </a:cubicBezTo>
                    <a:cubicBezTo>
                      <a:pt x="77" y="63"/>
                      <a:pt x="77" y="63"/>
                      <a:pt x="77" y="63"/>
                    </a:cubicBezTo>
                    <a:cubicBezTo>
                      <a:pt x="78" y="62"/>
                      <a:pt x="79" y="60"/>
                      <a:pt x="82" y="60"/>
                    </a:cubicBezTo>
                    <a:cubicBezTo>
                      <a:pt x="84" y="60"/>
                      <a:pt x="85" y="61"/>
                      <a:pt x="85" y="63"/>
                    </a:cubicBezTo>
                    <a:cubicBezTo>
                      <a:pt x="85" y="68"/>
                      <a:pt x="85" y="68"/>
                      <a:pt x="85" y="68"/>
                    </a:cubicBezTo>
                    <a:cubicBezTo>
                      <a:pt x="86" y="68"/>
                      <a:pt x="86" y="68"/>
                      <a:pt x="87" y="68"/>
                    </a:cubicBezTo>
                    <a:cubicBezTo>
                      <a:pt x="88" y="68"/>
                      <a:pt x="90" y="68"/>
                      <a:pt x="91" y="69"/>
                    </a:cubicBezTo>
                    <a:cubicBezTo>
                      <a:pt x="91" y="63"/>
                      <a:pt x="91" y="63"/>
                      <a:pt x="91" y="63"/>
                    </a:cubicBezTo>
                    <a:cubicBezTo>
                      <a:pt x="91" y="61"/>
                      <a:pt x="92" y="60"/>
                      <a:pt x="95" y="60"/>
                    </a:cubicBezTo>
                    <a:cubicBezTo>
                      <a:pt x="97" y="60"/>
                      <a:pt x="99" y="62"/>
                      <a:pt x="99" y="63"/>
                    </a:cubicBezTo>
                    <a:cubicBezTo>
                      <a:pt x="99" y="70"/>
                      <a:pt x="99" y="70"/>
                      <a:pt x="99" y="70"/>
                    </a:cubicBezTo>
                    <a:cubicBezTo>
                      <a:pt x="100" y="70"/>
                      <a:pt x="100" y="70"/>
                      <a:pt x="100" y="71"/>
                    </a:cubicBezTo>
                    <a:cubicBezTo>
                      <a:pt x="104" y="72"/>
                      <a:pt x="106" y="74"/>
                      <a:pt x="108" y="76"/>
                    </a:cubicBezTo>
                    <a:cubicBezTo>
                      <a:pt x="110" y="79"/>
                      <a:pt x="112" y="83"/>
                      <a:pt x="112" y="87"/>
                    </a:cubicBezTo>
                    <a:cubicBezTo>
                      <a:pt x="113" y="90"/>
                      <a:pt x="111" y="92"/>
                      <a:pt x="108" y="92"/>
                    </a:cubicBezTo>
                    <a:cubicBezTo>
                      <a:pt x="105" y="92"/>
                      <a:pt x="103" y="89"/>
                      <a:pt x="103" y="86"/>
                    </a:cubicBezTo>
                    <a:cubicBezTo>
                      <a:pt x="102" y="84"/>
                      <a:pt x="101" y="83"/>
                      <a:pt x="100" y="81"/>
                    </a:cubicBezTo>
                    <a:cubicBezTo>
                      <a:pt x="100" y="98"/>
                      <a:pt x="100" y="98"/>
                      <a:pt x="100" y="98"/>
                    </a:cubicBezTo>
                    <a:cubicBezTo>
                      <a:pt x="103" y="99"/>
                      <a:pt x="105" y="100"/>
                      <a:pt x="106" y="100"/>
                    </a:cubicBezTo>
                    <a:cubicBezTo>
                      <a:pt x="109" y="101"/>
                      <a:pt x="111" y="103"/>
                      <a:pt x="112" y="106"/>
                    </a:cubicBezTo>
                    <a:cubicBezTo>
                      <a:pt x="113" y="108"/>
                      <a:pt x="114" y="111"/>
                      <a:pt x="114" y="114"/>
                    </a:cubicBezTo>
                    <a:close/>
                    <a:moveTo>
                      <a:pt x="101" y="111"/>
                    </a:moveTo>
                    <a:cubicBezTo>
                      <a:pt x="101" y="111"/>
                      <a:pt x="100" y="111"/>
                      <a:pt x="100" y="111"/>
                    </a:cubicBezTo>
                    <a:cubicBezTo>
                      <a:pt x="99" y="123"/>
                      <a:pt x="99" y="123"/>
                      <a:pt x="99" y="123"/>
                    </a:cubicBezTo>
                    <a:cubicBezTo>
                      <a:pt x="99" y="123"/>
                      <a:pt x="99" y="123"/>
                      <a:pt x="100" y="122"/>
                    </a:cubicBezTo>
                    <a:cubicBezTo>
                      <a:pt x="102" y="121"/>
                      <a:pt x="103" y="118"/>
                      <a:pt x="104" y="116"/>
                    </a:cubicBezTo>
                    <a:cubicBezTo>
                      <a:pt x="104" y="114"/>
                      <a:pt x="103" y="112"/>
                      <a:pt x="101" y="11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bg1"/>
                  </a:solidFill>
                  <a:effectLst/>
                  <a:uLnTx/>
                  <a:uFillTx/>
                  <a:latin typeface="阿里巴巴普惠体 R" panose="00020600040101010101" pitchFamily="18" charset="-122"/>
                  <a:ea typeface="阿里巴巴普惠体 R" panose="00020600040101010101" pitchFamily="18" charset="-122"/>
                </a:endParaRPr>
              </a:p>
            </p:txBody>
          </p:sp>
        </p:grpSp>
        <p:grpSp>
          <p:nvGrpSpPr>
            <p:cNvPr id="31" name="组合 30"/>
            <p:cNvGrpSpPr/>
            <p:nvPr/>
          </p:nvGrpSpPr>
          <p:grpSpPr>
            <a:xfrm>
              <a:off x="7782886" y="3752546"/>
              <a:ext cx="1976790" cy="1236107"/>
              <a:chOff x="1480761" y="3752546"/>
              <a:chExt cx="1976790" cy="1236107"/>
            </a:xfrm>
          </p:grpSpPr>
          <p:sp>
            <p:nvSpPr>
              <p:cNvPr id="32" name="TextBox 7"/>
              <p:cNvSpPr txBox="1"/>
              <p:nvPr/>
            </p:nvSpPr>
            <p:spPr>
              <a:xfrm>
                <a:off x="1508876" y="4294617"/>
                <a:ext cx="1920561" cy="694036"/>
              </a:xfrm>
              <a:prstGeom prst="rect">
                <a:avLst/>
              </a:prstGeom>
              <a:noFill/>
            </p:spPr>
            <p:txBody>
              <a:bodyPr wrap="square" lIns="0" rIns="0">
                <a:spAutoFit/>
              </a:bodyPr>
              <a:lstStyle/>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单击此处键入文本单击此处此</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a:p>
                <a:pPr algn="ctr" defTabSz="457200">
                  <a:lnSpc>
                    <a:spcPct val="150000"/>
                  </a:lnSpc>
                </a:pPr>
                <a:r>
                  <a:rPr lang="zh-CN" altLang="en-US" sz="900" dirty="0">
                    <a:solidFill>
                      <a:schemeClr val="bg1"/>
                    </a:solidFill>
                    <a:latin typeface="思源黑体 CN Light" panose="020B0300000000000000" pitchFamily="34" charset="-122"/>
                    <a:ea typeface="思源黑体 CN Light" panose="020B0300000000000000" pitchFamily="34" charset="-122"/>
                  </a:rPr>
                  <a:t>处键入文本单击此处键入文本单击此处键入此处键入单击此处键入</a:t>
                </a:r>
                <a:endParaRPr lang="en-US" altLang="zh-CN" sz="900" dirty="0">
                  <a:solidFill>
                    <a:schemeClr val="bg1"/>
                  </a:solidFill>
                  <a:latin typeface="思源黑体 CN Light" panose="020B0300000000000000" pitchFamily="34" charset="-122"/>
                  <a:ea typeface="思源黑体 CN Light" panose="020B0300000000000000" pitchFamily="34" charset="-122"/>
                </a:endParaRPr>
              </a:p>
            </p:txBody>
          </p:sp>
          <p:sp>
            <p:nvSpPr>
              <p:cNvPr id="33" name="TextBox 6"/>
              <p:cNvSpPr txBox="1"/>
              <p:nvPr/>
            </p:nvSpPr>
            <p:spPr>
              <a:xfrm>
                <a:off x="1480761" y="3752546"/>
                <a:ext cx="1976790" cy="400110"/>
              </a:xfrm>
              <a:prstGeom prst="rect">
                <a:avLst/>
              </a:prstGeom>
              <a:noFill/>
            </p:spPr>
            <p:txBody>
              <a:bodyPr wrap="square" lIns="0" rIns="0">
                <a:spAutoFit/>
              </a:bodyPr>
              <a:lstStyle/>
              <a:p>
                <a:pPr lvl="0" algn="ctr" defTabSz="457200"/>
                <a:r>
                  <a:rPr lang="zh-CN" altLang="en-US" sz="2000" dirty="0">
                    <a:solidFill>
                      <a:schemeClr val="bg1"/>
                    </a:solidFill>
                    <a:latin typeface="思源黑体 CN Bold" panose="020B0800000000000000" pitchFamily="34" charset="-122"/>
                    <a:ea typeface="思源黑体 CN Bold" panose="020B0800000000000000" pitchFamily="34" charset="-122"/>
                  </a:rPr>
                  <a:t>标题文字添加</a:t>
                </a:r>
              </a:p>
            </p:txBody>
          </p:sp>
          <p:cxnSp>
            <p:nvCxnSpPr>
              <p:cNvPr id="34" name="Straight Connector 24"/>
              <p:cNvCxnSpPr/>
              <p:nvPr/>
            </p:nvCxnSpPr>
            <p:spPr bwMode="auto">
              <a:xfrm>
                <a:off x="1974651" y="4228201"/>
                <a:ext cx="98901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anim calcmode="lin" valueType="num">
                                      <p:cBhvr>
                                        <p:cTn id="14" dur="500" fill="hold"/>
                                        <p:tgtEl>
                                          <p:spTgt spid="19"/>
                                        </p:tgtEl>
                                        <p:attrNameLst>
                                          <p:attrName>ppt_x</p:attrName>
                                        </p:attrNameLst>
                                      </p:cBhvr>
                                      <p:tavLst>
                                        <p:tav tm="0">
                                          <p:val>
                                            <p:strVal val="#ppt_x"/>
                                          </p:val>
                                        </p:tav>
                                        <p:tav tm="100000">
                                          <p:val>
                                            <p:strVal val="#ppt_x"/>
                                          </p:val>
                                        </p:tav>
                                      </p:tavLst>
                                    </p:anim>
                                    <p:anim calcmode="lin" valueType="num">
                                      <p:cBhvr>
                                        <p:cTn id="15" dur="500" fill="hold"/>
                                        <p:tgtEl>
                                          <p:spTgt spid="1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anim calcmode="lin" valueType="num">
                                      <p:cBhvr>
                                        <p:cTn id="20" dur="500" fill="hold"/>
                                        <p:tgtEl>
                                          <p:spTgt spid="29"/>
                                        </p:tgtEl>
                                        <p:attrNameLst>
                                          <p:attrName>ppt_x</p:attrName>
                                        </p:attrNameLst>
                                      </p:cBhvr>
                                      <p:tavLst>
                                        <p:tav tm="0">
                                          <p:val>
                                            <p:strVal val="#ppt_x"/>
                                          </p:val>
                                        </p:tav>
                                        <p:tav tm="100000">
                                          <p:val>
                                            <p:strVal val="#ppt_x"/>
                                          </p:val>
                                        </p:tav>
                                      </p:tavLst>
                                    </p:anim>
                                    <p:anim calcmode="lin" valueType="num">
                                      <p:cBhvr>
                                        <p:cTn id="21"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1899" cy="523220"/>
            <a:chOff x="6548823" y="4024630"/>
            <a:chExt cx="4371899" cy="523220"/>
          </a:xfrm>
        </p:grpSpPr>
        <p:sp>
          <p:nvSpPr>
            <p:cNvPr id="5" name="矩形 4"/>
            <p:cNvSpPr/>
            <p:nvPr/>
          </p:nvSpPr>
          <p:spPr>
            <a:xfrm>
              <a:off x="6548823" y="4092636"/>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563131" y="4099775"/>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03</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4024630"/>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二八原则</a:t>
              </a:r>
            </a:p>
          </p:txBody>
        </p:sp>
        <p:sp>
          <p:nvSpPr>
            <p:cNvPr id="8" name="文本框 7"/>
            <p:cNvSpPr txBox="1"/>
            <p:nvPr/>
          </p:nvSpPr>
          <p:spPr>
            <a:xfrm>
              <a:off x="9128926" y="4213765"/>
              <a:ext cx="1791796" cy="253916"/>
            </a:xfrm>
            <a:prstGeom prst="rect">
              <a:avLst/>
            </a:prstGeom>
            <a:noFill/>
          </p:spPr>
          <p:txBody>
            <a:bodyPr wrap="square" rtlCol="0">
              <a:spAutoFit/>
            </a:bodyPr>
            <a:lstStyle/>
            <a:p>
              <a:r>
                <a:rPr lang="en-US" altLang="zh-CN" sz="1000" i="1" dirty="0">
                  <a:solidFill>
                    <a:schemeClr val="bg1">
                      <a:lumMod val="65000"/>
                    </a:schemeClr>
                  </a:solidFill>
                  <a:latin typeface="站酷庆科黄油体" panose="02000803000000020004" pitchFamily="2" charset="-122"/>
                  <a:ea typeface="站酷庆科黄油体" panose="02000803000000020004" pitchFamily="2" charset="-122"/>
                </a:rPr>
                <a:t>28 PRINCIPLES</a:t>
              </a:r>
            </a:p>
          </p:txBody>
        </p:sp>
      </p:grpSp>
      <p:sp>
        <p:nvSpPr>
          <p:cNvPr id="9" name="AutoShape 3"/>
          <p:cNvSpPr>
            <a:spLocks noChangeAspect="1" noChangeArrowheads="1" noTextEdit="1"/>
          </p:cNvSpPr>
          <p:nvPr/>
        </p:nvSpPr>
        <p:spPr bwMode="auto">
          <a:xfrm>
            <a:off x="1852135" y="2371224"/>
            <a:ext cx="8495267" cy="3503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dirty="0">
              <a:solidFill>
                <a:srgbClr val="000000"/>
              </a:solidFill>
              <a:latin typeface="思源黑体 CN Bold" panose="020B0800000000000000" pitchFamily="34" charset="-122"/>
              <a:ea typeface="微软雅黑" panose="020B0503020204020204" pitchFamily="34" charset="-122"/>
            </a:endParaRPr>
          </a:p>
        </p:txBody>
      </p:sp>
      <p:sp>
        <p:nvSpPr>
          <p:cNvPr id="10" name="Rectangle 7"/>
          <p:cNvSpPr>
            <a:spLocks noChangeArrowheads="1"/>
          </p:cNvSpPr>
          <p:nvPr/>
        </p:nvSpPr>
        <p:spPr bwMode="auto">
          <a:xfrm>
            <a:off x="1844600" y="5166563"/>
            <a:ext cx="8497152" cy="52742"/>
          </a:xfrm>
          <a:prstGeom prst="rect">
            <a:avLst/>
          </a:prstGeom>
          <a:solidFill>
            <a:srgbClr val="E2E2E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dirty="0">
              <a:solidFill>
                <a:srgbClr val="000000"/>
              </a:solidFill>
              <a:latin typeface="思源黑体 CN Bold" panose="020B0800000000000000" pitchFamily="34" charset="-122"/>
              <a:ea typeface="微软雅黑" panose="020B0503020204020204" pitchFamily="34" charset="-122"/>
            </a:endParaRPr>
          </a:p>
        </p:txBody>
      </p:sp>
      <p:grpSp>
        <p:nvGrpSpPr>
          <p:cNvPr id="11" name="组合 10"/>
          <p:cNvGrpSpPr/>
          <p:nvPr/>
        </p:nvGrpSpPr>
        <p:grpSpPr>
          <a:xfrm>
            <a:off x="1612165" y="1990726"/>
            <a:ext cx="2133781" cy="3806677"/>
            <a:chOff x="1612165" y="1990726"/>
            <a:chExt cx="2133781" cy="3806677"/>
          </a:xfrm>
        </p:grpSpPr>
        <p:sp>
          <p:nvSpPr>
            <p:cNvPr id="12" name="ValueShape1"/>
            <p:cNvSpPr/>
            <p:nvPr/>
          </p:nvSpPr>
          <p:spPr bwMode="auto">
            <a:xfrm>
              <a:off x="1865321" y="2363689"/>
              <a:ext cx="1635009" cy="2429911"/>
            </a:xfrm>
            <a:custGeom>
              <a:avLst/>
              <a:gdLst>
                <a:gd name="T0" fmla="*/ 0 w 868"/>
                <a:gd name="T1" fmla="*/ 0 h 1290"/>
                <a:gd name="T2" fmla="*/ 0 w 868"/>
                <a:gd name="T3" fmla="*/ 1169 h 1290"/>
                <a:gd name="T4" fmla="*/ 304 w 868"/>
                <a:gd name="T5" fmla="*/ 1169 h 1290"/>
                <a:gd name="T6" fmla="*/ 436 w 868"/>
                <a:gd name="T7" fmla="*/ 1290 h 1290"/>
                <a:gd name="T8" fmla="*/ 564 w 868"/>
                <a:gd name="T9" fmla="*/ 1169 h 1290"/>
                <a:gd name="T10" fmla="*/ 868 w 868"/>
                <a:gd name="T11" fmla="*/ 1169 h 1290"/>
                <a:gd name="T12" fmla="*/ 868 w 868"/>
                <a:gd name="T13" fmla="*/ 0 h 1290"/>
                <a:gd name="T14" fmla="*/ 0 w 868"/>
                <a:gd name="T15" fmla="*/ 0 h 12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8" h="1290">
                  <a:moveTo>
                    <a:pt x="0" y="0"/>
                  </a:moveTo>
                  <a:lnTo>
                    <a:pt x="0" y="1169"/>
                  </a:lnTo>
                  <a:lnTo>
                    <a:pt x="304" y="1169"/>
                  </a:lnTo>
                  <a:lnTo>
                    <a:pt x="436" y="1290"/>
                  </a:lnTo>
                  <a:lnTo>
                    <a:pt x="564" y="1169"/>
                  </a:lnTo>
                  <a:lnTo>
                    <a:pt x="868" y="1169"/>
                  </a:lnTo>
                  <a:lnTo>
                    <a:pt x="868" y="0"/>
                  </a:lnTo>
                  <a:lnTo>
                    <a:pt x="0" y="0"/>
                  </a:lnTo>
                  <a:close/>
                </a:path>
              </a:pathLst>
            </a:custGeom>
            <a:gradFill flip="none" rotWithShape="1">
              <a:gsLst>
                <a:gs pos="0">
                  <a:srgbClr val="C00000"/>
                </a:gs>
                <a:gs pos="100000">
                  <a:srgbClr val="F2F2F2"/>
                </a:gs>
                <a:gs pos="70000">
                  <a:srgbClr val="E53238">
                    <a:lumMod val="100000"/>
                  </a:srgbClr>
                </a:gs>
                <a:gs pos="70100">
                  <a:srgbClr val="F2F2F2"/>
                </a:gs>
              </a:gsLst>
              <a:lin ang="16200000" scaled="1"/>
              <a:tileRect/>
            </a:gradFill>
            <a:ln>
              <a:noFill/>
            </a:ln>
          </p:spPr>
          <p:txBody>
            <a:bodyPr vert="horz" wrap="square" lIns="91440" tIns="45720" rIns="91440" bIns="45720" numCol="1" anchor="t" anchorCtr="0" compatLnSpc="1">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思源黑体 CN Bold" panose="020B0800000000000000" pitchFamily="34" charset="-122"/>
                <a:ea typeface="微软雅黑" panose="020B0503020204020204" pitchFamily="34" charset="-122"/>
              </a:endParaRPr>
            </a:p>
          </p:txBody>
        </p:sp>
        <p:sp>
          <p:nvSpPr>
            <p:cNvPr id="13" name="BackShape1"/>
            <p:cNvSpPr>
              <a:spLocks noChangeArrowheads="1"/>
            </p:cNvSpPr>
            <p:nvPr/>
          </p:nvSpPr>
          <p:spPr bwMode="auto">
            <a:xfrm>
              <a:off x="2532133" y="5038475"/>
              <a:ext cx="301384" cy="308919"/>
            </a:xfrm>
            <a:prstGeom prst="ellipse">
              <a:avLst/>
            </a:prstGeom>
            <a:solidFill>
              <a:srgbClr val="E432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思源黑体 CN Bold" panose="020B0800000000000000" pitchFamily="34" charset="-122"/>
                <a:ea typeface="微软雅黑" panose="020B0503020204020204" pitchFamily="34" charset="-122"/>
              </a:endParaRPr>
            </a:p>
          </p:txBody>
        </p:sp>
        <p:sp>
          <p:nvSpPr>
            <p:cNvPr id="14" name="Rectangle 15"/>
            <p:cNvSpPr>
              <a:spLocks noChangeArrowheads="1"/>
            </p:cNvSpPr>
            <p:nvPr/>
          </p:nvSpPr>
          <p:spPr bwMode="auto">
            <a:xfrm>
              <a:off x="2330582" y="5443460"/>
              <a:ext cx="692497"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2300" b="0" i="0" u="none" strike="noStrike" kern="1200" cap="none" spc="0" normalizeH="0" baseline="0" noProof="0" dirty="0">
                  <a:ln>
                    <a:noFill/>
                  </a:ln>
                  <a:gradFill>
                    <a:gsLst>
                      <a:gs pos="0">
                        <a:srgbClr val="C00000"/>
                      </a:gs>
                      <a:gs pos="100000">
                        <a:srgbClr val="F2F2F2"/>
                      </a:gs>
                      <a:gs pos="83000">
                        <a:srgbClr val="E53238">
                          <a:lumMod val="100000"/>
                        </a:srgbClr>
                      </a:gs>
                      <a:gs pos="83100">
                        <a:srgbClr val="F2F2F2"/>
                      </a:gs>
                    </a:gsLst>
                    <a:lin ang="16200000" scaled="1"/>
                  </a:gradFill>
                  <a:effectLst/>
                  <a:uLnTx/>
                  <a:uFillTx/>
                  <a:latin typeface="思源黑体 CN Bold" panose="020B0800000000000000" pitchFamily="34" charset="-122"/>
                  <a:ea typeface="微软雅黑" panose="020B0503020204020204" pitchFamily="34" charset="-122"/>
                </a:rPr>
                <a:t>2017</a:t>
              </a:r>
              <a:endParaRPr kumimoji="0" lang="zh-CN" altLang="zh-CN" sz="1800" b="0" i="0" u="none" strike="noStrike" kern="1200" cap="none" spc="0" normalizeH="0" baseline="0" noProof="0" dirty="0">
                <a:ln>
                  <a:noFill/>
                </a:ln>
                <a:gradFill>
                  <a:gsLst>
                    <a:gs pos="0">
                      <a:srgbClr val="C00000"/>
                    </a:gs>
                    <a:gs pos="100000">
                      <a:srgbClr val="F2F2F2"/>
                    </a:gs>
                    <a:gs pos="83000">
                      <a:srgbClr val="E53238">
                        <a:lumMod val="100000"/>
                      </a:srgbClr>
                    </a:gs>
                    <a:gs pos="83100">
                      <a:srgbClr val="F2F2F2"/>
                    </a:gs>
                  </a:gsLst>
                  <a:lin ang="16200000" scaled="1"/>
                </a:gradFill>
                <a:effectLst/>
                <a:uLnTx/>
                <a:uFillTx/>
                <a:latin typeface="思源黑体 CN Bold" panose="020B0800000000000000" pitchFamily="34" charset="-122"/>
                <a:ea typeface="微软雅黑" panose="020B0503020204020204" pitchFamily="34" charset="-122"/>
              </a:endParaRPr>
            </a:p>
          </p:txBody>
        </p:sp>
        <p:sp>
          <p:nvSpPr>
            <p:cNvPr id="15" name="ValueText1"/>
            <p:cNvSpPr txBox="1">
              <a:spLocks noChangeArrowheads="1"/>
            </p:cNvSpPr>
            <p:nvPr/>
          </p:nvSpPr>
          <p:spPr>
            <a:xfrm>
              <a:off x="2460932" y="1990726"/>
              <a:ext cx="436248" cy="250526"/>
            </a:xfrm>
            <a:prstGeom prst="rect">
              <a:avLst/>
            </a:prstGeom>
          </p:spPr>
          <p:txBody>
            <a:bodyPr wrap="none" lIns="0" tIns="0" rIns="0" bIns="0" numCol="1">
              <a:prstTxWarp prst="textPlain">
                <a:avLst/>
              </a:prstTxWarp>
              <a:normAutofit fontScale="92500" lnSpcReduction="10000"/>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ko-KR" sz="1800" b="0" i="0" u="none" strike="noStrike" kern="0" cap="none" spc="0" normalizeH="0" baseline="0" noProof="0" dirty="0">
                  <a:ln>
                    <a:noFill/>
                  </a:ln>
                  <a:solidFill>
                    <a:srgbClr val="000000">
                      <a:lumMod val="50000"/>
                      <a:lumOff val="50000"/>
                    </a:srgbClr>
                  </a:solidFill>
                  <a:effectLst/>
                  <a:uLnTx/>
                  <a:uFillTx/>
                  <a:latin typeface="思源黑体 CN Bold" panose="020B0800000000000000" pitchFamily="34" charset="-122"/>
                  <a:ea typeface="微软雅黑" panose="020B0503020204020204" pitchFamily="34" charset="-122"/>
                </a:rPr>
                <a:t>70%</a:t>
              </a:r>
            </a:p>
          </p:txBody>
        </p:sp>
        <p:sp>
          <p:nvSpPr>
            <p:cNvPr id="16" name="文本框 15"/>
            <p:cNvSpPr txBox="1"/>
            <p:nvPr/>
          </p:nvSpPr>
          <p:spPr>
            <a:xfrm>
              <a:off x="1612165" y="4072220"/>
              <a:ext cx="2133781" cy="369332"/>
            </a:xfrm>
            <a:prstGeom prst="rect">
              <a:avLst/>
            </a:prstGeom>
            <a:noFill/>
          </p:spPr>
          <p:txBody>
            <a:bodyPr wrap="square" rtlCol="0">
              <a:spAutoFit/>
              <a:scene3d>
                <a:camera prst="orthographicFront"/>
                <a:lightRig rig="threePt" dir="t"/>
              </a:scene3d>
              <a:sp3d contourW="12700"/>
            </a:bodyPr>
            <a:lstStyle/>
            <a:p>
              <a:pPr marL="0" marR="0" lvl="0" indent="0" algn="ctr" defTabSz="457200" eaLnBrk="1" fontAlgn="auto" latinLnBrk="0" hangingPunct="1">
                <a:lnSpc>
                  <a:spcPct val="100000"/>
                </a:lnSpc>
                <a:spcBef>
                  <a:spcPts val="0"/>
                </a:spcBef>
                <a:spcAft>
                  <a:spcPts val="0"/>
                </a:spcAft>
                <a:buClrTx/>
                <a:buSzTx/>
                <a:buFontTx/>
                <a:buNone/>
                <a:defRPr/>
              </a:pPr>
              <a:r>
                <a:rPr kumimoji="0" lang="zh-CN" altLang="en-US" sz="180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思源黑体 CN Bold" panose="020B0800000000000000" pitchFamily="34" charset="-122"/>
                  <a:ea typeface="思源黑体 CN Bold" panose="020B0800000000000000" pitchFamily="34" charset="-122"/>
                </a:rPr>
                <a:t>标题文字添加</a:t>
              </a:r>
            </a:p>
          </p:txBody>
        </p:sp>
      </p:grpSp>
      <p:grpSp>
        <p:nvGrpSpPr>
          <p:cNvPr id="17" name="组合 16"/>
          <p:cNvGrpSpPr/>
          <p:nvPr/>
        </p:nvGrpSpPr>
        <p:grpSpPr>
          <a:xfrm>
            <a:off x="3883107" y="1990726"/>
            <a:ext cx="2133781" cy="3806677"/>
            <a:chOff x="3883107" y="1990726"/>
            <a:chExt cx="2133781" cy="3806677"/>
          </a:xfrm>
        </p:grpSpPr>
        <p:sp>
          <p:nvSpPr>
            <p:cNvPr id="18" name="BackShape2"/>
            <p:cNvSpPr>
              <a:spLocks noChangeArrowheads="1"/>
            </p:cNvSpPr>
            <p:nvPr/>
          </p:nvSpPr>
          <p:spPr bwMode="auto">
            <a:xfrm>
              <a:off x="4811351" y="5038475"/>
              <a:ext cx="303268" cy="308919"/>
            </a:xfrm>
            <a:prstGeom prst="ellipse">
              <a:avLst/>
            </a:prstGeom>
            <a:solidFill>
              <a:srgbClr val="595959">
                <a:lumMod val="10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思源黑体 CN Bold" panose="020B0800000000000000" pitchFamily="34" charset="-122"/>
                <a:ea typeface="微软雅黑" panose="020B0503020204020204" pitchFamily="34" charset="-122"/>
              </a:endParaRPr>
            </a:p>
          </p:txBody>
        </p:sp>
        <p:sp>
          <p:nvSpPr>
            <p:cNvPr id="19" name="ValueShape2"/>
            <p:cNvSpPr/>
            <p:nvPr/>
          </p:nvSpPr>
          <p:spPr bwMode="auto">
            <a:xfrm>
              <a:off x="4146422" y="2363689"/>
              <a:ext cx="1633126" cy="2429911"/>
            </a:xfrm>
            <a:custGeom>
              <a:avLst/>
              <a:gdLst>
                <a:gd name="T0" fmla="*/ 0 w 867"/>
                <a:gd name="T1" fmla="*/ 0 h 1290"/>
                <a:gd name="T2" fmla="*/ 0 w 867"/>
                <a:gd name="T3" fmla="*/ 1169 h 1290"/>
                <a:gd name="T4" fmla="*/ 303 w 867"/>
                <a:gd name="T5" fmla="*/ 1169 h 1290"/>
                <a:gd name="T6" fmla="*/ 432 w 867"/>
                <a:gd name="T7" fmla="*/ 1290 h 1290"/>
                <a:gd name="T8" fmla="*/ 564 w 867"/>
                <a:gd name="T9" fmla="*/ 1169 h 1290"/>
                <a:gd name="T10" fmla="*/ 867 w 867"/>
                <a:gd name="T11" fmla="*/ 1169 h 1290"/>
                <a:gd name="T12" fmla="*/ 867 w 867"/>
                <a:gd name="T13" fmla="*/ 0 h 1290"/>
                <a:gd name="T14" fmla="*/ 0 w 867"/>
                <a:gd name="T15" fmla="*/ 0 h 12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7" h="1290">
                  <a:moveTo>
                    <a:pt x="0" y="0"/>
                  </a:moveTo>
                  <a:lnTo>
                    <a:pt x="0" y="1169"/>
                  </a:lnTo>
                  <a:lnTo>
                    <a:pt x="303" y="1169"/>
                  </a:lnTo>
                  <a:lnTo>
                    <a:pt x="432" y="1290"/>
                  </a:lnTo>
                  <a:lnTo>
                    <a:pt x="564" y="1169"/>
                  </a:lnTo>
                  <a:lnTo>
                    <a:pt x="867" y="1169"/>
                  </a:lnTo>
                  <a:lnTo>
                    <a:pt x="867" y="0"/>
                  </a:lnTo>
                  <a:lnTo>
                    <a:pt x="0" y="0"/>
                  </a:lnTo>
                  <a:close/>
                </a:path>
              </a:pathLst>
            </a:custGeom>
            <a:gradFill flip="none" rotWithShape="1">
              <a:gsLst>
                <a:gs pos="0">
                  <a:srgbClr val="595959">
                    <a:lumMod val="100000"/>
                  </a:srgbClr>
                </a:gs>
                <a:gs pos="100000">
                  <a:srgbClr val="F2F2F2"/>
                </a:gs>
                <a:gs pos="59000">
                  <a:srgbClr val="595959">
                    <a:lumMod val="100000"/>
                  </a:srgbClr>
                </a:gs>
                <a:gs pos="59100">
                  <a:srgbClr val="F2F2F2"/>
                </a:gs>
              </a:gsLst>
              <a:lin ang="16200000" scaled="1"/>
              <a:tileRect/>
            </a:gradFill>
            <a:ln>
              <a:noFill/>
            </a:ln>
          </p:spPr>
          <p:txBody>
            <a:bodyPr vert="horz" wrap="square" lIns="91440" tIns="45720" rIns="91440" bIns="45720" numCol="1" anchor="t" anchorCtr="0" compatLnSpc="1">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思源黑体 CN Bold" panose="020B0800000000000000" pitchFamily="34" charset="-122"/>
                <a:ea typeface="微软雅黑" panose="020B0503020204020204" pitchFamily="34" charset="-122"/>
              </a:endParaRPr>
            </a:p>
          </p:txBody>
        </p:sp>
        <p:sp>
          <p:nvSpPr>
            <p:cNvPr id="20" name="Rectangle 16"/>
            <p:cNvSpPr>
              <a:spLocks noChangeArrowheads="1"/>
            </p:cNvSpPr>
            <p:nvPr/>
          </p:nvSpPr>
          <p:spPr bwMode="auto">
            <a:xfrm>
              <a:off x="4622986" y="5443460"/>
              <a:ext cx="692497"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2300" b="0" i="0" u="none" strike="noStrike" kern="1200" cap="none" spc="0" normalizeH="0" baseline="0" noProof="0" dirty="0">
                  <a:ln>
                    <a:noFill/>
                  </a:ln>
                  <a:solidFill>
                    <a:srgbClr val="595959"/>
                  </a:solidFill>
                  <a:effectLst/>
                  <a:uLnTx/>
                  <a:uFillTx/>
                  <a:latin typeface="思源黑体 CN Bold" panose="020B0800000000000000" pitchFamily="34" charset="-122"/>
                  <a:ea typeface="微软雅黑" panose="020B0503020204020204" pitchFamily="34" charset="-122"/>
                </a:rPr>
                <a:t>2018</a:t>
              </a:r>
              <a:endParaRPr kumimoji="0" lang="zh-CN" altLang="zh-CN" sz="1800" b="0" i="0" u="none" strike="noStrike" kern="1200" cap="none" spc="0" normalizeH="0" baseline="0" noProof="0" dirty="0">
                <a:ln>
                  <a:noFill/>
                </a:ln>
                <a:solidFill>
                  <a:srgbClr val="595959"/>
                </a:solidFill>
                <a:effectLst/>
                <a:uLnTx/>
                <a:uFillTx/>
                <a:latin typeface="思源黑体 CN Bold" panose="020B0800000000000000" pitchFamily="34" charset="-122"/>
                <a:ea typeface="微软雅黑" panose="020B0503020204020204" pitchFamily="34" charset="-122"/>
              </a:endParaRPr>
            </a:p>
          </p:txBody>
        </p:sp>
        <p:sp>
          <p:nvSpPr>
            <p:cNvPr id="21" name="ValueText2"/>
            <p:cNvSpPr txBox="1">
              <a:spLocks noChangeArrowheads="1"/>
            </p:cNvSpPr>
            <p:nvPr/>
          </p:nvSpPr>
          <p:spPr>
            <a:xfrm>
              <a:off x="4741407" y="1990726"/>
              <a:ext cx="436248" cy="250526"/>
            </a:xfrm>
            <a:prstGeom prst="rect">
              <a:avLst/>
            </a:prstGeom>
          </p:spPr>
          <p:txBody>
            <a:bodyPr wrap="none" lIns="0" tIns="0" rIns="0" bIns="0" numCol="1">
              <a:prstTxWarp prst="textPlain">
                <a:avLst/>
              </a:prstTxWarp>
              <a:normAutofit fontScale="92500" lnSpcReduction="10000"/>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ko-KR" sz="1800" b="0" i="0" u="none" strike="noStrike" kern="0" cap="none" spc="0" normalizeH="0" baseline="0" noProof="0" dirty="0">
                  <a:ln>
                    <a:noFill/>
                  </a:ln>
                  <a:solidFill>
                    <a:srgbClr val="000000">
                      <a:lumMod val="50000"/>
                      <a:lumOff val="50000"/>
                    </a:srgbClr>
                  </a:solidFill>
                  <a:effectLst/>
                  <a:uLnTx/>
                  <a:uFillTx/>
                  <a:latin typeface="思源黑体 CN Bold" panose="020B0800000000000000" pitchFamily="34" charset="-122"/>
                  <a:ea typeface="微软雅黑" panose="020B0503020204020204" pitchFamily="34" charset="-122"/>
                </a:rPr>
                <a:t>59%</a:t>
              </a:r>
            </a:p>
          </p:txBody>
        </p:sp>
        <p:sp>
          <p:nvSpPr>
            <p:cNvPr id="22" name="文本框 21"/>
            <p:cNvSpPr txBox="1"/>
            <p:nvPr/>
          </p:nvSpPr>
          <p:spPr>
            <a:xfrm>
              <a:off x="3883107" y="4072220"/>
              <a:ext cx="2133781" cy="369332"/>
            </a:xfrm>
            <a:prstGeom prst="rect">
              <a:avLst/>
            </a:prstGeom>
            <a:noFill/>
          </p:spPr>
          <p:txBody>
            <a:bodyPr wrap="square" rtlCol="0">
              <a:spAutoFit/>
              <a:scene3d>
                <a:camera prst="orthographicFront"/>
                <a:lightRig rig="threePt" dir="t"/>
              </a:scene3d>
              <a:sp3d contourW="12700"/>
            </a:bodyPr>
            <a:lstStyle/>
            <a:p>
              <a:pPr algn="ctr" defTabSz="457200"/>
              <a:r>
                <a:rPr lang="zh-CN" altLang="en-US" kern="0" dirty="0">
                  <a:solidFill>
                    <a:srgbClr val="FFFFFF"/>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标题文字添加</a:t>
              </a:r>
            </a:p>
          </p:txBody>
        </p:sp>
      </p:grpSp>
      <p:grpSp>
        <p:nvGrpSpPr>
          <p:cNvPr id="23" name="组合 22"/>
          <p:cNvGrpSpPr/>
          <p:nvPr/>
        </p:nvGrpSpPr>
        <p:grpSpPr>
          <a:xfrm>
            <a:off x="6154049" y="1990726"/>
            <a:ext cx="2133781" cy="3806677"/>
            <a:chOff x="6154049" y="1990726"/>
            <a:chExt cx="2133781" cy="3806677"/>
          </a:xfrm>
        </p:grpSpPr>
        <p:sp>
          <p:nvSpPr>
            <p:cNvPr id="24" name="BackShape3"/>
            <p:cNvSpPr>
              <a:spLocks noChangeArrowheads="1"/>
            </p:cNvSpPr>
            <p:nvPr/>
          </p:nvSpPr>
          <p:spPr bwMode="auto">
            <a:xfrm>
              <a:off x="7084918" y="5038475"/>
              <a:ext cx="308919" cy="308919"/>
            </a:xfrm>
            <a:prstGeom prst="ellipse">
              <a:avLst/>
            </a:prstGeom>
            <a:solidFill>
              <a:srgbClr val="E432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思源黑体 CN Bold" panose="020B0800000000000000" pitchFamily="34" charset="-122"/>
                <a:ea typeface="微软雅黑" panose="020B0503020204020204" pitchFamily="34" charset="-122"/>
              </a:endParaRPr>
            </a:p>
          </p:txBody>
        </p:sp>
        <p:sp>
          <p:nvSpPr>
            <p:cNvPr id="25" name="ValueShape3"/>
            <p:cNvSpPr/>
            <p:nvPr/>
          </p:nvSpPr>
          <p:spPr bwMode="auto">
            <a:xfrm>
              <a:off x="6425640" y="2363689"/>
              <a:ext cx="1635009" cy="2429911"/>
            </a:xfrm>
            <a:custGeom>
              <a:avLst/>
              <a:gdLst>
                <a:gd name="T0" fmla="*/ 0 w 868"/>
                <a:gd name="T1" fmla="*/ 0 h 1290"/>
                <a:gd name="T2" fmla="*/ 0 w 868"/>
                <a:gd name="T3" fmla="*/ 1169 h 1290"/>
                <a:gd name="T4" fmla="*/ 300 w 868"/>
                <a:gd name="T5" fmla="*/ 1169 h 1290"/>
                <a:gd name="T6" fmla="*/ 432 w 868"/>
                <a:gd name="T7" fmla="*/ 1290 h 1290"/>
                <a:gd name="T8" fmla="*/ 564 w 868"/>
                <a:gd name="T9" fmla="*/ 1169 h 1290"/>
                <a:gd name="T10" fmla="*/ 868 w 868"/>
                <a:gd name="T11" fmla="*/ 1169 h 1290"/>
                <a:gd name="T12" fmla="*/ 868 w 868"/>
                <a:gd name="T13" fmla="*/ 0 h 1290"/>
                <a:gd name="T14" fmla="*/ 0 w 868"/>
                <a:gd name="T15" fmla="*/ 0 h 12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8" h="1290">
                  <a:moveTo>
                    <a:pt x="0" y="0"/>
                  </a:moveTo>
                  <a:lnTo>
                    <a:pt x="0" y="1169"/>
                  </a:lnTo>
                  <a:lnTo>
                    <a:pt x="300" y="1169"/>
                  </a:lnTo>
                  <a:lnTo>
                    <a:pt x="432" y="1290"/>
                  </a:lnTo>
                  <a:lnTo>
                    <a:pt x="564" y="1169"/>
                  </a:lnTo>
                  <a:lnTo>
                    <a:pt x="868" y="1169"/>
                  </a:lnTo>
                  <a:lnTo>
                    <a:pt x="868" y="0"/>
                  </a:lnTo>
                  <a:lnTo>
                    <a:pt x="0" y="0"/>
                  </a:lnTo>
                  <a:close/>
                </a:path>
              </a:pathLst>
            </a:custGeom>
            <a:gradFill flip="none" rotWithShape="1">
              <a:gsLst>
                <a:gs pos="0">
                  <a:srgbClr val="C00000"/>
                </a:gs>
                <a:gs pos="100000">
                  <a:srgbClr val="F2F2F2"/>
                </a:gs>
                <a:gs pos="83000">
                  <a:srgbClr val="E53238">
                    <a:lumMod val="100000"/>
                  </a:srgbClr>
                </a:gs>
                <a:gs pos="83100">
                  <a:srgbClr val="F2F2F2"/>
                </a:gs>
              </a:gsLst>
              <a:lin ang="16200000" scaled="1"/>
              <a:tileRect/>
            </a:gradFill>
            <a:ln>
              <a:noFill/>
            </a:ln>
          </p:spPr>
          <p:txBody>
            <a:bodyPr vert="horz" wrap="square" lIns="91440" tIns="45720" rIns="91440" bIns="45720" numCol="1" anchor="t" anchorCtr="0" compatLnSpc="1">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思源黑体 CN Bold" panose="020B0800000000000000" pitchFamily="34" charset="-122"/>
                <a:ea typeface="微软雅黑" panose="020B0503020204020204" pitchFamily="34" charset="-122"/>
              </a:endParaRPr>
            </a:p>
          </p:txBody>
        </p:sp>
        <p:sp>
          <p:nvSpPr>
            <p:cNvPr id="26" name="Rectangle 17"/>
            <p:cNvSpPr>
              <a:spLocks noChangeArrowheads="1"/>
            </p:cNvSpPr>
            <p:nvPr/>
          </p:nvSpPr>
          <p:spPr bwMode="auto">
            <a:xfrm>
              <a:off x="6896553" y="5443460"/>
              <a:ext cx="692497"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2300" b="0" i="0" u="none" strike="noStrike" kern="1200" cap="none" spc="0" normalizeH="0" baseline="0" noProof="0" dirty="0">
                  <a:ln>
                    <a:noFill/>
                  </a:ln>
                  <a:gradFill>
                    <a:gsLst>
                      <a:gs pos="0">
                        <a:srgbClr val="C00000"/>
                      </a:gs>
                      <a:gs pos="100000">
                        <a:srgbClr val="F2F2F2"/>
                      </a:gs>
                      <a:gs pos="83000">
                        <a:srgbClr val="E53238">
                          <a:lumMod val="100000"/>
                        </a:srgbClr>
                      </a:gs>
                      <a:gs pos="83100">
                        <a:srgbClr val="F2F2F2"/>
                      </a:gs>
                    </a:gsLst>
                    <a:lin ang="16200000" scaled="1"/>
                  </a:gradFill>
                  <a:effectLst/>
                  <a:uLnTx/>
                  <a:uFillTx/>
                  <a:latin typeface="思源黑体 CN Bold" panose="020B0800000000000000" pitchFamily="34" charset="-122"/>
                  <a:ea typeface="微软雅黑" panose="020B0503020204020204" pitchFamily="34" charset="-122"/>
                </a:rPr>
                <a:t>2019</a:t>
              </a:r>
              <a:endParaRPr kumimoji="0" lang="zh-CN" altLang="zh-CN" sz="1800" b="0" i="0" u="none" strike="noStrike" kern="1200" cap="none" spc="0" normalizeH="0" baseline="0" noProof="0" dirty="0">
                <a:ln>
                  <a:noFill/>
                </a:ln>
                <a:gradFill>
                  <a:gsLst>
                    <a:gs pos="0">
                      <a:srgbClr val="C00000"/>
                    </a:gs>
                    <a:gs pos="100000">
                      <a:srgbClr val="F2F2F2"/>
                    </a:gs>
                    <a:gs pos="83000">
                      <a:srgbClr val="E53238">
                        <a:lumMod val="100000"/>
                      </a:srgbClr>
                    </a:gs>
                    <a:gs pos="83100">
                      <a:srgbClr val="F2F2F2"/>
                    </a:gs>
                  </a:gsLst>
                  <a:lin ang="16200000" scaled="1"/>
                </a:gradFill>
                <a:effectLst/>
                <a:uLnTx/>
                <a:uFillTx/>
                <a:latin typeface="思源黑体 CN Bold" panose="020B0800000000000000" pitchFamily="34" charset="-122"/>
                <a:ea typeface="微软雅黑" panose="020B0503020204020204" pitchFamily="34" charset="-122"/>
              </a:endParaRPr>
            </a:p>
          </p:txBody>
        </p:sp>
        <p:sp>
          <p:nvSpPr>
            <p:cNvPr id="27" name="ValueText3"/>
            <p:cNvSpPr txBox="1">
              <a:spLocks noChangeArrowheads="1"/>
            </p:cNvSpPr>
            <p:nvPr/>
          </p:nvSpPr>
          <p:spPr>
            <a:xfrm>
              <a:off x="7021881" y="1990726"/>
              <a:ext cx="436248" cy="250526"/>
            </a:xfrm>
            <a:prstGeom prst="rect">
              <a:avLst/>
            </a:prstGeom>
          </p:spPr>
          <p:txBody>
            <a:bodyPr wrap="none" lIns="0" tIns="0" rIns="0" bIns="0" numCol="1">
              <a:prstTxWarp prst="textPlain">
                <a:avLst/>
              </a:prstTxWarp>
              <a:normAutofit fontScale="92500" lnSpcReduction="10000"/>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ko-KR" sz="1800" b="0" i="0" u="none" strike="noStrike" kern="0" cap="none" spc="0" normalizeH="0" baseline="0" noProof="0" dirty="0">
                  <a:ln>
                    <a:noFill/>
                  </a:ln>
                  <a:solidFill>
                    <a:srgbClr val="000000">
                      <a:lumMod val="50000"/>
                      <a:lumOff val="50000"/>
                    </a:srgbClr>
                  </a:solidFill>
                  <a:effectLst/>
                  <a:uLnTx/>
                  <a:uFillTx/>
                  <a:latin typeface="思源黑体 CN Bold" panose="020B0800000000000000" pitchFamily="34" charset="-122"/>
                  <a:ea typeface="微软雅黑" panose="020B0503020204020204" pitchFamily="34" charset="-122"/>
                </a:rPr>
                <a:t>83%</a:t>
              </a:r>
            </a:p>
          </p:txBody>
        </p:sp>
        <p:sp>
          <p:nvSpPr>
            <p:cNvPr id="28" name="文本框 27"/>
            <p:cNvSpPr txBox="1"/>
            <p:nvPr/>
          </p:nvSpPr>
          <p:spPr>
            <a:xfrm>
              <a:off x="6154049" y="4072220"/>
              <a:ext cx="2133781" cy="369332"/>
            </a:xfrm>
            <a:prstGeom prst="rect">
              <a:avLst/>
            </a:prstGeom>
            <a:noFill/>
          </p:spPr>
          <p:txBody>
            <a:bodyPr wrap="square" rtlCol="0">
              <a:spAutoFit/>
              <a:scene3d>
                <a:camera prst="orthographicFront"/>
                <a:lightRig rig="threePt" dir="t"/>
              </a:scene3d>
              <a:sp3d contourW="12700"/>
            </a:bodyPr>
            <a:lstStyle/>
            <a:p>
              <a:pPr algn="ctr" defTabSz="457200"/>
              <a:r>
                <a:rPr lang="zh-CN" altLang="en-US" kern="0" dirty="0">
                  <a:solidFill>
                    <a:srgbClr val="FFFFFF"/>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标题文字添加</a:t>
              </a:r>
            </a:p>
          </p:txBody>
        </p:sp>
      </p:grpSp>
      <p:grpSp>
        <p:nvGrpSpPr>
          <p:cNvPr id="29" name="组合 28"/>
          <p:cNvGrpSpPr/>
          <p:nvPr/>
        </p:nvGrpSpPr>
        <p:grpSpPr>
          <a:xfrm>
            <a:off x="8452828" y="1990726"/>
            <a:ext cx="2133781" cy="3806677"/>
            <a:chOff x="8452828" y="1990726"/>
            <a:chExt cx="2133781" cy="3806677"/>
          </a:xfrm>
        </p:grpSpPr>
        <p:sp>
          <p:nvSpPr>
            <p:cNvPr id="30" name="BackShape4"/>
            <p:cNvSpPr>
              <a:spLocks noChangeArrowheads="1"/>
            </p:cNvSpPr>
            <p:nvPr/>
          </p:nvSpPr>
          <p:spPr bwMode="auto">
            <a:xfrm>
              <a:off x="9366020" y="5038475"/>
              <a:ext cx="308919" cy="308919"/>
            </a:xfrm>
            <a:prstGeom prst="ellipse">
              <a:avLst/>
            </a:prstGeom>
            <a:solidFill>
              <a:srgbClr val="595959">
                <a:lumMod val="100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思源黑体 CN Bold" panose="020B0800000000000000" pitchFamily="34" charset="-122"/>
                <a:ea typeface="微软雅黑" panose="020B0503020204020204" pitchFamily="34" charset="-122"/>
              </a:endParaRPr>
            </a:p>
          </p:txBody>
        </p:sp>
        <p:sp>
          <p:nvSpPr>
            <p:cNvPr id="31" name="ValueShape4"/>
            <p:cNvSpPr/>
            <p:nvPr/>
          </p:nvSpPr>
          <p:spPr bwMode="auto">
            <a:xfrm>
              <a:off x="8699208" y="2363689"/>
              <a:ext cx="1642544" cy="2429911"/>
            </a:xfrm>
            <a:custGeom>
              <a:avLst/>
              <a:gdLst>
                <a:gd name="T0" fmla="*/ 0 w 872"/>
                <a:gd name="T1" fmla="*/ 0 h 1290"/>
                <a:gd name="T2" fmla="*/ 0 w 872"/>
                <a:gd name="T3" fmla="*/ 1169 h 1290"/>
                <a:gd name="T4" fmla="*/ 304 w 872"/>
                <a:gd name="T5" fmla="*/ 1169 h 1290"/>
                <a:gd name="T6" fmla="*/ 436 w 872"/>
                <a:gd name="T7" fmla="*/ 1290 h 1290"/>
                <a:gd name="T8" fmla="*/ 568 w 872"/>
                <a:gd name="T9" fmla="*/ 1169 h 1290"/>
                <a:gd name="T10" fmla="*/ 872 w 872"/>
                <a:gd name="T11" fmla="*/ 1169 h 1290"/>
                <a:gd name="T12" fmla="*/ 872 w 872"/>
                <a:gd name="T13" fmla="*/ 0 h 1290"/>
                <a:gd name="T14" fmla="*/ 0 w 872"/>
                <a:gd name="T15" fmla="*/ 0 h 12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72" h="1290">
                  <a:moveTo>
                    <a:pt x="0" y="0"/>
                  </a:moveTo>
                  <a:lnTo>
                    <a:pt x="0" y="1169"/>
                  </a:lnTo>
                  <a:lnTo>
                    <a:pt x="304" y="1169"/>
                  </a:lnTo>
                  <a:lnTo>
                    <a:pt x="436" y="1290"/>
                  </a:lnTo>
                  <a:lnTo>
                    <a:pt x="568" y="1169"/>
                  </a:lnTo>
                  <a:lnTo>
                    <a:pt x="872" y="1169"/>
                  </a:lnTo>
                  <a:lnTo>
                    <a:pt x="872" y="0"/>
                  </a:lnTo>
                  <a:lnTo>
                    <a:pt x="0" y="0"/>
                  </a:lnTo>
                  <a:close/>
                </a:path>
              </a:pathLst>
            </a:custGeom>
            <a:gradFill flip="none" rotWithShape="1">
              <a:gsLst>
                <a:gs pos="0">
                  <a:srgbClr val="595959">
                    <a:lumMod val="100000"/>
                  </a:srgbClr>
                </a:gs>
                <a:gs pos="100000">
                  <a:srgbClr val="F2F2F2"/>
                </a:gs>
                <a:gs pos="70000">
                  <a:srgbClr val="595959">
                    <a:lumMod val="100000"/>
                  </a:srgbClr>
                </a:gs>
                <a:gs pos="70100">
                  <a:srgbClr val="F2F2F2"/>
                </a:gs>
              </a:gsLst>
              <a:lin ang="16200000" scaled="1"/>
              <a:tileRect/>
            </a:gradFill>
            <a:ln>
              <a:noFill/>
            </a:ln>
          </p:spPr>
          <p:txBody>
            <a:bodyPr vert="horz" wrap="square" lIns="91440" tIns="45720" rIns="91440" bIns="45720" numCol="1" anchor="t" anchorCtr="0" compatLnSpc="1">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思源黑体 CN Bold" panose="020B0800000000000000" pitchFamily="34" charset="-122"/>
                <a:ea typeface="微软雅黑" panose="020B0503020204020204" pitchFamily="34" charset="-122"/>
              </a:endParaRPr>
            </a:p>
          </p:txBody>
        </p:sp>
        <p:sp>
          <p:nvSpPr>
            <p:cNvPr id="32" name="Rectangle 18"/>
            <p:cNvSpPr>
              <a:spLocks noChangeArrowheads="1"/>
            </p:cNvSpPr>
            <p:nvPr/>
          </p:nvSpPr>
          <p:spPr bwMode="auto">
            <a:xfrm>
              <a:off x="9237932" y="5443460"/>
              <a:ext cx="692497"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2300" b="0" i="0" u="none" strike="noStrike" kern="1200" cap="none" spc="0" normalizeH="0" baseline="0" noProof="0" dirty="0">
                  <a:ln>
                    <a:noFill/>
                  </a:ln>
                  <a:solidFill>
                    <a:srgbClr val="595959"/>
                  </a:solidFill>
                  <a:effectLst/>
                  <a:uLnTx/>
                  <a:uFillTx/>
                  <a:latin typeface="思源黑体 CN Bold" panose="020B0800000000000000" pitchFamily="34" charset="-122"/>
                  <a:ea typeface="微软雅黑" panose="020B0503020204020204" pitchFamily="34" charset="-122"/>
                </a:rPr>
                <a:t>2020</a:t>
              </a:r>
              <a:endParaRPr kumimoji="0" lang="zh-CN" altLang="zh-CN" sz="1800" b="0" i="0" u="none" strike="noStrike" kern="1200" cap="none" spc="0" normalizeH="0" baseline="0" noProof="0" dirty="0">
                <a:ln>
                  <a:noFill/>
                </a:ln>
                <a:solidFill>
                  <a:srgbClr val="595959"/>
                </a:solidFill>
                <a:effectLst/>
                <a:uLnTx/>
                <a:uFillTx/>
                <a:latin typeface="思源黑体 CN Bold" panose="020B0800000000000000" pitchFamily="34" charset="-122"/>
                <a:ea typeface="微软雅黑" panose="020B0503020204020204" pitchFamily="34" charset="-122"/>
              </a:endParaRPr>
            </a:p>
          </p:txBody>
        </p:sp>
        <p:sp>
          <p:nvSpPr>
            <p:cNvPr id="33" name="ValueText4"/>
            <p:cNvSpPr txBox="1">
              <a:spLocks noChangeArrowheads="1"/>
            </p:cNvSpPr>
            <p:nvPr/>
          </p:nvSpPr>
          <p:spPr>
            <a:xfrm>
              <a:off x="9302356" y="1990726"/>
              <a:ext cx="436248" cy="250526"/>
            </a:xfrm>
            <a:prstGeom prst="rect">
              <a:avLst/>
            </a:prstGeom>
          </p:spPr>
          <p:txBody>
            <a:bodyPr wrap="none" lIns="0" tIns="0" rIns="0" bIns="0" numCol="1">
              <a:prstTxWarp prst="textPlain">
                <a:avLst/>
              </a:prstTxWarp>
              <a:normAutofit fontScale="92500" lnSpcReduction="10000"/>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1" indent="0" algn="l" defTabSz="914400" rtl="0" eaLnBrk="1" fontAlgn="auto" latinLnBrk="0" hangingPunct="1">
                <a:lnSpc>
                  <a:spcPct val="100000"/>
                </a:lnSpc>
                <a:spcBef>
                  <a:spcPts val="0"/>
                </a:spcBef>
                <a:spcAft>
                  <a:spcPts val="0"/>
                </a:spcAft>
                <a:buClrTx/>
                <a:buSzTx/>
                <a:buFontTx/>
                <a:buNone/>
                <a:defRPr/>
              </a:pPr>
              <a:r>
                <a:rPr kumimoji="0" lang="en-US" altLang="ko-KR" sz="1800" b="0" i="0" u="none" strike="noStrike" kern="0" cap="none" spc="0" normalizeH="0" baseline="0" noProof="0" dirty="0">
                  <a:ln>
                    <a:noFill/>
                  </a:ln>
                  <a:solidFill>
                    <a:srgbClr val="000000">
                      <a:lumMod val="50000"/>
                      <a:lumOff val="50000"/>
                    </a:srgbClr>
                  </a:solidFill>
                  <a:effectLst/>
                  <a:uLnTx/>
                  <a:uFillTx/>
                  <a:latin typeface="思源黑体 CN Bold" panose="020B0800000000000000" pitchFamily="34" charset="-122"/>
                  <a:ea typeface="微软雅黑" panose="020B0503020204020204" pitchFamily="34" charset="-122"/>
                </a:rPr>
                <a:t>70%</a:t>
              </a:r>
            </a:p>
          </p:txBody>
        </p:sp>
        <p:sp>
          <p:nvSpPr>
            <p:cNvPr id="34" name="文本框 33"/>
            <p:cNvSpPr txBox="1"/>
            <p:nvPr/>
          </p:nvSpPr>
          <p:spPr>
            <a:xfrm>
              <a:off x="8452828" y="4072220"/>
              <a:ext cx="2133781" cy="369332"/>
            </a:xfrm>
            <a:prstGeom prst="rect">
              <a:avLst/>
            </a:prstGeom>
            <a:noFill/>
          </p:spPr>
          <p:txBody>
            <a:bodyPr wrap="square" rtlCol="0">
              <a:spAutoFit/>
              <a:scene3d>
                <a:camera prst="orthographicFront"/>
                <a:lightRig rig="threePt" dir="t"/>
              </a:scene3d>
              <a:sp3d contourW="12700"/>
            </a:bodyPr>
            <a:lstStyle/>
            <a:p>
              <a:pPr algn="ctr" defTabSz="457200"/>
              <a:r>
                <a:rPr lang="zh-CN" altLang="en-US" kern="0" dirty="0">
                  <a:solidFill>
                    <a:srgbClr val="FFFFFF"/>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标题文字添加</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anim calcmode="lin" valueType="num">
                                      <p:cBhvr>
                                        <p:cTn id="14" dur="500" fill="hold"/>
                                        <p:tgtEl>
                                          <p:spTgt spid="17"/>
                                        </p:tgtEl>
                                        <p:attrNameLst>
                                          <p:attrName>ppt_x</p:attrName>
                                        </p:attrNameLst>
                                      </p:cBhvr>
                                      <p:tavLst>
                                        <p:tav tm="0">
                                          <p:val>
                                            <p:strVal val="#ppt_x"/>
                                          </p:val>
                                        </p:tav>
                                        <p:tav tm="100000">
                                          <p:val>
                                            <p:strVal val="#ppt_x"/>
                                          </p:val>
                                        </p:tav>
                                      </p:tavLst>
                                    </p:anim>
                                    <p:anim calcmode="lin" valueType="num">
                                      <p:cBhvr>
                                        <p:cTn id="15" dur="500" fill="hold"/>
                                        <p:tgtEl>
                                          <p:spTgt spid="17"/>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anim calcmode="lin" valueType="num">
                                      <p:cBhvr>
                                        <p:cTn id="20" dur="500" fill="hold"/>
                                        <p:tgtEl>
                                          <p:spTgt spid="23"/>
                                        </p:tgtEl>
                                        <p:attrNameLst>
                                          <p:attrName>ppt_x</p:attrName>
                                        </p:attrNameLst>
                                      </p:cBhvr>
                                      <p:tavLst>
                                        <p:tav tm="0">
                                          <p:val>
                                            <p:strVal val="#ppt_x"/>
                                          </p:val>
                                        </p:tav>
                                        <p:tav tm="100000">
                                          <p:val>
                                            <p:strVal val="#ppt_x"/>
                                          </p:val>
                                        </p:tav>
                                      </p:tavLst>
                                    </p:anim>
                                    <p:anim calcmode="lin" valueType="num">
                                      <p:cBhvr>
                                        <p:cTn id="21" dur="500" fill="hold"/>
                                        <p:tgtEl>
                                          <p:spTgt spid="2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anim calcmode="lin" valueType="num">
                                      <p:cBhvr>
                                        <p:cTn id="26" dur="500" fill="hold"/>
                                        <p:tgtEl>
                                          <p:spTgt spid="29"/>
                                        </p:tgtEl>
                                        <p:attrNameLst>
                                          <p:attrName>ppt_x</p:attrName>
                                        </p:attrNameLst>
                                      </p:cBhvr>
                                      <p:tavLst>
                                        <p:tav tm="0">
                                          <p:val>
                                            <p:strVal val="#ppt_x"/>
                                          </p:val>
                                        </p:tav>
                                        <p:tav tm="100000">
                                          <p:val>
                                            <p:strVal val="#ppt_x"/>
                                          </p:val>
                                        </p:tav>
                                      </p:tavLst>
                                    </p:anim>
                                    <p:anim calcmode="lin" valueType="num">
                                      <p:cBhvr>
                                        <p:cTn id="27" dur="500" fill="hold"/>
                                        <p:tgtEl>
                                          <p:spTgt spid="2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anim calcmode="lin" valueType="num">
                                      <p:cBhvr>
                                        <p:cTn id="32" dur="500" fill="hold"/>
                                        <p:tgtEl>
                                          <p:spTgt spid="10"/>
                                        </p:tgtEl>
                                        <p:attrNameLst>
                                          <p:attrName>ppt_x</p:attrName>
                                        </p:attrNameLst>
                                      </p:cBhvr>
                                      <p:tavLst>
                                        <p:tav tm="0">
                                          <p:val>
                                            <p:strVal val="#ppt_x"/>
                                          </p:val>
                                        </p:tav>
                                        <p:tav tm="100000">
                                          <p:val>
                                            <p:strVal val="#ppt_x"/>
                                          </p:val>
                                        </p:tav>
                                      </p:tavLst>
                                    </p:anim>
                                    <p:anim calcmode="lin" valueType="num">
                                      <p:cBhvr>
                                        <p:cTn id="33"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5" name="组合 34"/>
          <p:cNvGrpSpPr/>
          <p:nvPr/>
        </p:nvGrpSpPr>
        <p:grpSpPr>
          <a:xfrm>
            <a:off x="6693059" y="2651948"/>
            <a:ext cx="3713496" cy="1439812"/>
            <a:chOff x="7566586" y="1726552"/>
            <a:chExt cx="1802727" cy="698960"/>
          </a:xfrm>
        </p:grpSpPr>
        <p:sp>
          <p:nvSpPr>
            <p:cNvPr id="7" name="文本框 6"/>
            <p:cNvSpPr txBox="1"/>
            <p:nvPr/>
          </p:nvSpPr>
          <p:spPr>
            <a:xfrm>
              <a:off x="7566586" y="1726552"/>
              <a:ext cx="1562340" cy="493057"/>
            </a:xfrm>
            <a:prstGeom prst="rect">
              <a:avLst/>
            </a:prstGeom>
            <a:noFill/>
          </p:spPr>
          <p:txBody>
            <a:bodyPr wrap="square" rtlCol="0">
              <a:spAutoFit/>
            </a:bodyPr>
            <a:lstStyle/>
            <a:p>
              <a:pPr algn="dist"/>
              <a:r>
                <a:rPr lang="zh-CN" altLang="en-US" sz="6000" dirty="0">
                  <a:solidFill>
                    <a:schemeClr val="tx1">
                      <a:lumMod val="85000"/>
                      <a:lumOff val="15000"/>
                    </a:schemeClr>
                  </a:solidFill>
                  <a:latin typeface="站酷庆科黄油体" panose="02000803000000020004" pitchFamily="2" charset="-122"/>
                  <a:ea typeface="站酷庆科黄油体" panose="02000803000000020004" pitchFamily="2" charset="-122"/>
                </a:rPr>
                <a:t>有效管理</a:t>
              </a:r>
            </a:p>
          </p:txBody>
        </p:sp>
        <p:sp>
          <p:nvSpPr>
            <p:cNvPr id="8" name="文本框 7"/>
            <p:cNvSpPr txBox="1"/>
            <p:nvPr/>
          </p:nvSpPr>
          <p:spPr>
            <a:xfrm>
              <a:off x="7578916" y="2231277"/>
              <a:ext cx="1790397" cy="194235"/>
            </a:xfrm>
            <a:prstGeom prst="rect">
              <a:avLst/>
            </a:prstGeom>
            <a:noFill/>
          </p:spPr>
          <p:txBody>
            <a:bodyPr wrap="square" rtlCol="0">
              <a:spAutoFit/>
            </a:bodyPr>
            <a:lstStyle/>
            <a:p>
              <a:pPr algn="dist"/>
              <a:r>
                <a:rPr lang="en-US" altLang="zh-CN" sz="2000" dirty="0">
                  <a:solidFill>
                    <a:schemeClr val="bg1">
                      <a:lumMod val="65000"/>
                    </a:schemeClr>
                  </a:solidFill>
                  <a:latin typeface="思源黑体 CN Light" panose="020B0300000000000000" pitchFamily="34" charset="-122"/>
                  <a:ea typeface="思源黑体 CN Light" panose="020B0300000000000000" pitchFamily="34" charset="-122"/>
                </a:rPr>
                <a:t>EFFECTIVE MANAGEMENT</a:t>
              </a:r>
            </a:p>
          </p:txBody>
        </p:sp>
      </p:grpSp>
      <p:grpSp>
        <p:nvGrpSpPr>
          <p:cNvPr id="24" name="组合 23"/>
          <p:cNvGrpSpPr/>
          <p:nvPr/>
        </p:nvGrpSpPr>
        <p:grpSpPr>
          <a:xfrm>
            <a:off x="699406" y="0"/>
            <a:ext cx="4616746" cy="6858000"/>
            <a:chOff x="6693807" y="0"/>
            <a:chExt cx="4616746" cy="6858000"/>
          </a:xfrm>
        </p:grpSpPr>
        <p:sp>
          <p:nvSpPr>
            <p:cNvPr id="25" name="矩形: 圆角 24"/>
            <p:cNvSpPr/>
            <p:nvPr/>
          </p:nvSpPr>
          <p:spPr>
            <a:xfrm>
              <a:off x="6693807" y="1274536"/>
              <a:ext cx="1304925" cy="4326164"/>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9766" r="6582"/>
            <a:stretch>
              <a:fillRect/>
            </a:stretch>
          </p:blipFill>
          <p:spPr>
            <a:xfrm>
              <a:off x="7082973" y="0"/>
              <a:ext cx="4227580" cy="6858000"/>
            </a:xfrm>
            <a:prstGeom prst="rect">
              <a:avLst/>
            </a:prstGeom>
            <a:ln>
              <a:solidFill>
                <a:srgbClr val="343433"/>
              </a:solidFill>
            </a:ln>
          </p:spPr>
        </p:pic>
      </p:grpSp>
      <p:sp>
        <p:nvSpPr>
          <p:cNvPr id="2" name="矩形 1"/>
          <p:cNvSpPr/>
          <p:nvPr/>
        </p:nvSpPr>
        <p:spPr>
          <a:xfrm>
            <a:off x="1088572" y="0"/>
            <a:ext cx="422758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grpSp>
        <p:nvGrpSpPr>
          <p:cNvPr id="32" name="组合 31"/>
          <p:cNvGrpSpPr/>
          <p:nvPr/>
        </p:nvGrpSpPr>
        <p:grpSpPr>
          <a:xfrm>
            <a:off x="10381161" y="-631350"/>
            <a:ext cx="1152525" cy="1729921"/>
            <a:chOff x="1047750" y="-133350"/>
            <a:chExt cx="1304925" cy="1729921"/>
          </a:xfrm>
        </p:grpSpPr>
        <p:sp>
          <p:nvSpPr>
            <p:cNvPr id="33" name="矩形: 圆角 32"/>
            <p:cNvSpPr/>
            <p:nvPr/>
          </p:nvSpPr>
          <p:spPr>
            <a:xfrm>
              <a:off x="1047750" y="-133350"/>
              <a:ext cx="1304925" cy="1729921"/>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阿里巴巴普惠体 R" panose="00020600040101010101" pitchFamily="18" charset="-122"/>
                <a:ea typeface="阿里巴巴普惠体 R" panose="00020600040101010101" pitchFamily="18" charset="-122"/>
              </a:endParaRPr>
            </a:p>
          </p:txBody>
        </p:sp>
        <p:sp>
          <p:nvSpPr>
            <p:cNvPr id="34" name="文本框 33"/>
            <p:cNvSpPr txBox="1"/>
            <p:nvPr/>
          </p:nvSpPr>
          <p:spPr>
            <a:xfrm>
              <a:off x="1141412" y="863410"/>
              <a:ext cx="1117600" cy="646331"/>
            </a:xfrm>
            <a:prstGeom prst="rect">
              <a:avLst/>
            </a:prstGeom>
            <a:noFill/>
          </p:spPr>
          <p:txBody>
            <a:bodyPr wrap="square" rtlCol="0">
              <a:spAutoFit/>
            </a:bodyPr>
            <a:lstStyle/>
            <a:p>
              <a:pPr algn="ctr"/>
              <a:r>
                <a:rPr lang="en-US" altLang="zh-CN" dirty="0">
                  <a:solidFill>
                    <a:schemeClr val="bg1"/>
                  </a:solidFill>
                  <a:latin typeface="站酷小薇LOGO体" panose="02010600010101010101" pitchFamily="2" charset="-122"/>
                  <a:ea typeface="站酷小薇LOGO体" panose="02010600010101010101" pitchFamily="2" charset="-122"/>
                </a:rPr>
                <a:t>YOUR</a:t>
              </a:r>
            </a:p>
            <a:p>
              <a:pPr algn="ctr"/>
              <a:r>
                <a:rPr lang="en-US" altLang="zh-CN" dirty="0">
                  <a:solidFill>
                    <a:schemeClr val="bg1"/>
                  </a:solidFill>
                  <a:latin typeface="站酷小薇LOGO体" panose="02010600010101010101" pitchFamily="2" charset="-122"/>
                  <a:ea typeface="站酷小薇LOGO体" panose="02010600010101010101" pitchFamily="2" charset="-122"/>
                </a:rPr>
                <a:t>LOGO </a:t>
              </a:r>
              <a:endParaRPr lang="zh-CN" altLang="en-US" dirty="0">
                <a:solidFill>
                  <a:schemeClr val="bg1"/>
                </a:solidFill>
                <a:latin typeface="站酷小薇LOGO体" panose="02010600010101010101" pitchFamily="2" charset="-122"/>
                <a:ea typeface="站酷小薇LOGO体" panose="02010600010101010101" pitchFamily="2" charset="-122"/>
              </a:endParaRPr>
            </a:p>
          </p:txBody>
        </p:sp>
      </p:grpSp>
      <p:grpSp>
        <p:nvGrpSpPr>
          <p:cNvPr id="31" name="组合 30"/>
          <p:cNvGrpSpPr/>
          <p:nvPr/>
        </p:nvGrpSpPr>
        <p:grpSpPr>
          <a:xfrm>
            <a:off x="2259150" y="2760348"/>
            <a:ext cx="1937224" cy="1235704"/>
            <a:chOff x="1847148" y="2527301"/>
            <a:chExt cx="1937224" cy="1235704"/>
          </a:xfrm>
        </p:grpSpPr>
        <p:sp>
          <p:nvSpPr>
            <p:cNvPr id="5" name="矩形: 圆角 4"/>
            <p:cNvSpPr/>
            <p:nvPr/>
          </p:nvSpPr>
          <p:spPr>
            <a:xfrm>
              <a:off x="1847148" y="2527301"/>
              <a:ext cx="1937224" cy="1235704"/>
            </a:xfrm>
            <a:prstGeom prst="roundRect">
              <a:avLst/>
            </a:prstGeom>
            <a:noFill/>
            <a:ln w="158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7200" b="0"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2175167" y="2591155"/>
              <a:ext cx="1281186" cy="110799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6600" b="1"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rPr>
                <a:t>04</a:t>
              </a:r>
              <a:endParaRPr kumimoji="0" lang="zh-CN" altLang="en-US" sz="6600" b="1"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anim calcmode="lin" valueType="num">
                                      <p:cBhvr>
                                        <p:cTn id="8" dur="500" fill="hold"/>
                                        <p:tgtEl>
                                          <p:spTgt spid="31"/>
                                        </p:tgtEl>
                                        <p:attrNameLst>
                                          <p:attrName>ppt_x</p:attrName>
                                        </p:attrNameLst>
                                      </p:cBhvr>
                                      <p:tavLst>
                                        <p:tav tm="0">
                                          <p:val>
                                            <p:strVal val="#ppt_x"/>
                                          </p:val>
                                        </p:tav>
                                        <p:tav tm="100000">
                                          <p:val>
                                            <p:strVal val="#ppt_x"/>
                                          </p:val>
                                        </p:tav>
                                      </p:tavLst>
                                    </p:anim>
                                    <p:anim calcmode="lin" valueType="num">
                                      <p:cBhvr>
                                        <p:cTn id="9" dur="500" fill="hold"/>
                                        <p:tgtEl>
                                          <p:spTgt spid="3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1900" cy="523220"/>
            <a:chOff x="6548823" y="5067362"/>
            <a:chExt cx="4371900" cy="523220"/>
          </a:xfrm>
        </p:grpSpPr>
        <p:sp>
          <p:nvSpPr>
            <p:cNvPr id="5" name="矩形 4"/>
            <p:cNvSpPr/>
            <p:nvPr/>
          </p:nvSpPr>
          <p:spPr>
            <a:xfrm>
              <a:off x="6548823" y="513536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563131" y="514250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04</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5067362"/>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有效管理</a:t>
              </a:r>
            </a:p>
          </p:txBody>
        </p:sp>
        <p:sp>
          <p:nvSpPr>
            <p:cNvPr id="8" name="文本框 7"/>
            <p:cNvSpPr txBox="1"/>
            <p:nvPr/>
          </p:nvSpPr>
          <p:spPr>
            <a:xfrm>
              <a:off x="9128927" y="5256497"/>
              <a:ext cx="1791796" cy="253916"/>
            </a:xfrm>
            <a:prstGeom prst="rect">
              <a:avLst/>
            </a:prstGeom>
            <a:noFill/>
          </p:spPr>
          <p:txBody>
            <a:bodyPr wrap="square" rtlCol="0">
              <a:spAutoFit/>
            </a:bodyPr>
            <a:lstStyle/>
            <a:p>
              <a:r>
                <a:rPr lang="en-US" altLang="zh-CN" sz="1000" i="1" dirty="0">
                  <a:solidFill>
                    <a:schemeClr val="bg1">
                      <a:lumMod val="65000"/>
                    </a:schemeClr>
                  </a:solidFill>
                  <a:latin typeface="站酷庆科黄油体" panose="02000803000000020004" pitchFamily="2" charset="-122"/>
                  <a:ea typeface="站酷庆科黄油体" panose="02000803000000020004" pitchFamily="2" charset="-122"/>
                </a:rPr>
                <a:t>EFFECTIVE MANAGEMENT</a:t>
              </a:r>
            </a:p>
          </p:txBody>
        </p:sp>
      </p:grpSp>
      <p:grpSp>
        <p:nvGrpSpPr>
          <p:cNvPr id="9" name="组合 8"/>
          <p:cNvGrpSpPr/>
          <p:nvPr/>
        </p:nvGrpSpPr>
        <p:grpSpPr>
          <a:xfrm>
            <a:off x="1250832" y="1866900"/>
            <a:ext cx="2883018" cy="4105275"/>
            <a:chOff x="1250832" y="1866900"/>
            <a:chExt cx="2883018" cy="4105275"/>
          </a:xfrm>
        </p:grpSpPr>
        <p:sp>
          <p:nvSpPr>
            <p:cNvPr id="10" name="矩形 9"/>
            <p:cNvSpPr/>
            <p:nvPr/>
          </p:nvSpPr>
          <p:spPr>
            <a:xfrm>
              <a:off x="1253745" y="1866900"/>
              <a:ext cx="2877193" cy="4105275"/>
            </a:xfrm>
            <a:prstGeom prst="rect">
              <a:avLst/>
            </a:prstGeom>
            <a:noFill/>
            <a:ln w="19050" cap="flat" cmpd="sng" algn="ctr">
              <a:solidFill>
                <a:schemeClr val="tx1">
                  <a:lumMod val="85000"/>
                  <a:lumOff val="1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uLnTx/>
                <a:uFillTx/>
                <a:latin typeface="阿里巴巴普惠体 R" panose="00020600040101010101" pitchFamily="18" charset="-122"/>
                <a:ea typeface="阿里巴巴普惠体 R" panose="00020600040101010101" pitchFamily="18" charset="-122"/>
                <a:cs typeface="+mn-cs"/>
              </a:endParaRPr>
            </a:p>
          </p:txBody>
        </p:sp>
        <p:sp>
          <p:nvSpPr>
            <p:cNvPr id="11" name="直角三角形 10"/>
            <p:cNvSpPr/>
            <p:nvPr/>
          </p:nvSpPr>
          <p:spPr>
            <a:xfrm>
              <a:off x="1250832" y="4533900"/>
              <a:ext cx="1511417" cy="381000"/>
            </a:xfrm>
            <a:prstGeom prst="rtTriangle">
              <a:avLst/>
            </a:prstGeom>
            <a:solidFill>
              <a:schemeClr val="tx1">
                <a:lumMod val="85000"/>
                <a:lumOff val="15000"/>
                <a:alpha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uLnTx/>
                <a:uFillTx/>
                <a:latin typeface="阿里巴巴普惠体 R" panose="00020600040101010101" pitchFamily="18" charset="-122"/>
                <a:ea typeface="阿里巴巴普惠体 R" panose="00020600040101010101" pitchFamily="18" charset="-122"/>
                <a:cs typeface="+mn-cs"/>
              </a:endParaRPr>
            </a:p>
          </p:txBody>
        </p:sp>
        <p:sp>
          <p:nvSpPr>
            <p:cNvPr id="12" name="流程图: 手动输入 11"/>
            <p:cNvSpPr/>
            <p:nvPr/>
          </p:nvSpPr>
          <p:spPr>
            <a:xfrm>
              <a:off x="1253745" y="4467225"/>
              <a:ext cx="2880105" cy="1504950"/>
            </a:xfrm>
            <a:prstGeom prst="flowChartManualInput">
              <a:avLst/>
            </a:prstGeom>
            <a:solidFill>
              <a:srgbClr val="E43238"/>
            </a:solidFill>
            <a:ln w="12700" cap="flat" cmpd="sng" algn="ctr">
              <a:noFill/>
              <a:prstDash val="solid"/>
              <a:miter lim="800000"/>
            </a:ln>
            <a:effectLst>
              <a:outerShdw blurRad="381000" algn="ctr"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uLnTx/>
                <a:uFillTx/>
                <a:latin typeface="阿里巴巴普惠体 R" panose="00020600040101010101" pitchFamily="18" charset="-122"/>
                <a:ea typeface="阿里巴巴普惠体 R" panose="00020600040101010101" pitchFamily="18" charset="-122"/>
                <a:cs typeface="+mn-cs"/>
              </a:endParaRPr>
            </a:p>
          </p:txBody>
        </p:sp>
        <p:sp>
          <p:nvSpPr>
            <p:cNvPr id="13" name="文本框 12"/>
            <p:cNvSpPr txBox="1"/>
            <p:nvPr/>
          </p:nvSpPr>
          <p:spPr>
            <a:xfrm>
              <a:off x="1771650" y="2120354"/>
              <a:ext cx="1841382" cy="523220"/>
            </a:xfrm>
            <a:prstGeom prst="rect">
              <a:avLst/>
            </a:prstGeom>
            <a:noFill/>
          </p:spPr>
          <p:txBody>
            <a:bodyPr wrap="square" rtlCol="0">
              <a:spAutoFit/>
            </a:bodyPr>
            <a:lstStyle/>
            <a:p>
              <a:pPr algn="ctr"/>
              <a:r>
                <a:rPr lang="zh-CN" altLang="en-US" sz="2800" dirty="0">
                  <a:solidFill>
                    <a:srgbClr val="E43238"/>
                  </a:solidFill>
                  <a:latin typeface="思源黑体 CN Bold" panose="020B0800000000000000" pitchFamily="34" charset="-122"/>
                  <a:ea typeface="思源黑体 CN Bold" panose="020B0800000000000000" pitchFamily="34" charset="-122"/>
                </a:rPr>
                <a:t>输入标题</a:t>
              </a:r>
            </a:p>
          </p:txBody>
        </p:sp>
        <p:sp>
          <p:nvSpPr>
            <p:cNvPr id="14" name="矩形 13"/>
            <p:cNvSpPr/>
            <p:nvPr/>
          </p:nvSpPr>
          <p:spPr>
            <a:xfrm>
              <a:off x="1450857" y="2786397"/>
              <a:ext cx="2482968" cy="1448602"/>
            </a:xfrm>
            <a:prstGeom prst="rect">
              <a:avLst/>
            </a:prstGeom>
            <a:noFill/>
            <a:effectLst>
              <a:outerShdw blurRad="381000" algn="ctr" rotWithShape="0">
                <a:prstClr val="black">
                  <a:alpha val="25000"/>
                </a:prstClr>
              </a:outerShdw>
            </a:effectLst>
          </p:spPr>
          <p:txBody>
            <a:bodyPr wrap="square" rtlCol="0">
              <a:spAutoFit/>
            </a:bodyPr>
            <a:lstStyle/>
            <a:p>
              <a:pPr lvl="0" algn="ctr">
                <a:lnSpc>
                  <a:spcPct val="150000"/>
                </a:lnSpc>
              </a:pPr>
              <a:r>
                <a:rPr lang="zh-CN" altLang="en-US" sz="1200" dirty="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点击此处添加文本内容，如关键词部分简单介绍等。点击此处添加文本内容，如关键词、部分简单介绍等。点击此处添加文本内容，如关键词、部分简单介绍等。</a:t>
              </a:r>
            </a:p>
          </p:txBody>
        </p:sp>
      </p:grpSp>
      <p:grpSp>
        <p:nvGrpSpPr>
          <p:cNvPr id="15" name="组合 14"/>
          <p:cNvGrpSpPr/>
          <p:nvPr/>
        </p:nvGrpSpPr>
        <p:grpSpPr>
          <a:xfrm>
            <a:off x="4651579" y="1866900"/>
            <a:ext cx="2883017" cy="4105275"/>
            <a:chOff x="4651579" y="1866900"/>
            <a:chExt cx="2883017" cy="4105275"/>
          </a:xfrm>
        </p:grpSpPr>
        <p:sp>
          <p:nvSpPr>
            <p:cNvPr id="16" name="直角三角形 15"/>
            <p:cNvSpPr/>
            <p:nvPr/>
          </p:nvSpPr>
          <p:spPr>
            <a:xfrm>
              <a:off x="4651579" y="4533900"/>
              <a:ext cx="1511417" cy="381000"/>
            </a:xfrm>
            <a:prstGeom prst="rtTriangle">
              <a:avLst/>
            </a:prstGeom>
            <a:solidFill>
              <a:schemeClr val="tx1">
                <a:lumMod val="85000"/>
                <a:lumOff val="15000"/>
                <a:alpha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uLnTx/>
                <a:uFillTx/>
                <a:latin typeface="阿里巴巴普惠体 R" panose="00020600040101010101" pitchFamily="18" charset="-122"/>
                <a:ea typeface="阿里巴巴普惠体 R" panose="00020600040101010101" pitchFamily="18" charset="-122"/>
                <a:cs typeface="+mn-cs"/>
              </a:endParaRPr>
            </a:p>
          </p:txBody>
        </p:sp>
        <p:sp>
          <p:nvSpPr>
            <p:cNvPr id="17" name="矩形 16"/>
            <p:cNvSpPr/>
            <p:nvPr/>
          </p:nvSpPr>
          <p:spPr>
            <a:xfrm>
              <a:off x="4657403" y="1866900"/>
              <a:ext cx="2877193" cy="4105275"/>
            </a:xfrm>
            <a:prstGeom prst="rect">
              <a:avLst/>
            </a:prstGeom>
            <a:noFill/>
            <a:ln w="19050" cap="flat" cmpd="sng" algn="ctr">
              <a:solidFill>
                <a:schemeClr val="tx1">
                  <a:lumMod val="85000"/>
                  <a:lumOff val="1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uLnTx/>
                <a:uFillTx/>
                <a:latin typeface="阿里巴巴普惠体 R" panose="00020600040101010101" pitchFamily="18" charset="-122"/>
                <a:ea typeface="阿里巴巴普惠体 R" panose="00020600040101010101" pitchFamily="18" charset="-122"/>
                <a:cs typeface="+mn-cs"/>
              </a:endParaRPr>
            </a:p>
          </p:txBody>
        </p:sp>
        <p:sp>
          <p:nvSpPr>
            <p:cNvPr id="18" name="流程图: 手动输入 17"/>
            <p:cNvSpPr/>
            <p:nvPr/>
          </p:nvSpPr>
          <p:spPr>
            <a:xfrm>
              <a:off x="4654491" y="4467225"/>
              <a:ext cx="2880105" cy="1504950"/>
            </a:xfrm>
            <a:prstGeom prst="flowChartManualInput">
              <a:avLst/>
            </a:prstGeom>
            <a:solidFill>
              <a:srgbClr val="343433"/>
            </a:solidFill>
            <a:ln w="12700" cap="flat" cmpd="sng" algn="ctr">
              <a:noFill/>
              <a:prstDash val="solid"/>
              <a:miter lim="800000"/>
            </a:ln>
            <a:effectLst>
              <a:outerShdw blurRad="381000" algn="ctr" rotWithShape="0">
                <a:prstClr val="black">
                  <a:alpha val="25000"/>
                </a:prstClr>
              </a:outerShdw>
            </a:effectLst>
          </p:spPr>
          <p:txBody>
            <a:bodyPr rtlCol="0" anchor="ctr"/>
            <a:lstStyle/>
            <a:p>
              <a:pPr algn="ctr"/>
              <a:endParaRPr lang="zh-CN" altLang="en-US" kern="0"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sp>
          <p:nvSpPr>
            <p:cNvPr id="19" name="文本框 18"/>
            <p:cNvSpPr txBox="1"/>
            <p:nvPr/>
          </p:nvSpPr>
          <p:spPr>
            <a:xfrm>
              <a:off x="5173852" y="2120354"/>
              <a:ext cx="1841382" cy="523220"/>
            </a:xfrm>
            <a:prstGeom prst="rect">
              <a:avLst/>
            </a:prstGeom>
            <a:noFill/>
          </p:spPr>
          <p:txBody>
            <a:bodyPr wrap="square" rtlCol="0">
              <a:spAutoFit/>
            </a:bodyPr>
            <a:lstStyle/>
            <a:p>
              <a:pPr lvl="0" algn="ctr"/>
              <a:r>
                <a:rPr lang="zh-CN" altLang="en-US" sz="2800" dirty="0">
                  <a:solidFill>
                    <a:schemeClr val="tx1">
                      <a:lumMod val="85000"/>
                      <a:lumOff val="15000"/>
                    </a:schemeClr>
                  </a:solidFill>
                  <a:latin typeface="思源黑体 CN Bold" panose="020B0800000000000000" pitchFamily="34" charset="-122"/>
                  <a:ea typeface="思源黑体 CN Bold" panose="020B0800000000000000" pitchFamily="34" charset="-122"/>
                </a:rPr>
                <a:t>输入标题</a:t>
              </a:r>
            </a:p>
          </p:txBody>
        </p:sp>
        <p:sp>
          <p:nvSpPr>
            <p:cNvPr id="20" name="矩形 19"/>
            <p:cNvSpPr/>
            <p:nvPr/>
          </p:nvSpPr>
          <p:spPr>
            <a:xfrm>
              <a:off x="4853059" y="2786397"/>
              <a:ext cx="2482968" cy="1448602"/>
            </a:xfrm>
            <a:prstGeom prst="rect">
              <a:avLst/>
            </a:prstGeom>
            <a:noFill/>
            <a:effectLst>
              <a:outerShdw blurRad="381000" algn="ctr" rotWithShape="0">
                <a:prstClr val="black">
                  <a:alpha val="25000"/>
                </a:prstClr>
              </a:outerShdw>
            </a:effectLst>
          </p:spPr>
          <p:txBody>
            <a:bodyPr wrap="square" rtlCol="0">
              <a:spAutoFit/>
            </a:bodyPr>
            <a:lstStyle/>
            <a:p>
              <a:pPr lvl="0" algn="ctr">
                <a:lnSpc>
                  <a:spcPct val="150000"/>
                </a:lnSpc>
              </a:pPr>
              <a:r>
                <a:rPr lang="zh-CN" altLang="en-US" sz="1200" dirty="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点击此处添加文本内容，如关键词部分简单介绍等。点击此处添加文本内容，如关键词、部分简单介绍等。点击此处添加文本内容，如关键词、部分简单介绍等。</a:t>
              </a:r>
            </a:p>
          </p:txBody>
        </p:sp>
      </p:grpSp>
      <p:grpSp>
        <p:nvGrpSpPr>
          <p:cNvPr id="21" name="组合 20"/>
          <p:cNvGrpSpPr/>
          <p:nvPr/>
        </p:nvGrpSpPr>
        <p:grpSpPr>
          <a:xfrm>
            <a:off x="8055237" y="1866900"/>
            <a:ext cx="2884472" cy="4105275"/>
            <a:chOff x="8055237" y="1866900"/>
            <a:chExt cx="2884472" cy="4105275"/>
          </a:xfrm>
        </p:grpSpPr>
        <p:sp>
          <p:nvSpPr>
            <p:cNvPr id="22" name="直角三角形 21"/>
            <p:cNvSpPr/>
            <p:nvPr/>
          </p:nvSpPr>
          <p:spPr>
            <a:xfrm>
              <a:off x="8055237" y="4533900"/>
              <a:ext cx="1511417" cy="381000"/>
            </a:xfrm>
            <a:prstGeom prst="rtTriangle">
              <a:avLst/>
            </a:prstGeom>
            <a:solidFill>
              <a:schemeClr val="tx1">
                <a:lumMod val="85000"/>
                <a:lumOff val="15000"/>
                <a:alpha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uLnTx/>
                <a:uFillTx/>
                <a:latin typeface="阿里巴巴普惠体 R" panose="00020600040101010101" pitchFamily="18" charset="-122"/>
                <a:ea typeface="阿里巴巴普惠体 R" panose="00020600040101010101" pitchFamily="18" charset="-122"/>
                <a:cs typeface="+mn-cs"/>
              </a:endParaRPr>
            </a:p>
          </p:txBody>
        </p:sp>
        <p:sp>
          <p:nvSpPr>
            <p:cNvPr id="23" name="矩形 22"/>
            <p:cNvSpPr/>
            <p:nvPr/>
          </p:nvSpPr>
          <p:spPr>
            <a:xfrm>
              <a:off x="8061061" y="1866900"/>
              <a:ext cx="2877193" cy="4105275"/>
            </a:xfrm>
            <a:prstGeom prst="rect">
              <a:avLst/>
            </a:prstGeom>
            <a:noFill/>
            <a:ln w="19050" cap="flat" cmpd="sng" algn="ctr">
              <a:solidFill>
                <a:schemeClr val="tx1">
                  <a:lumMod val="85000"/>
                  <a:lumOff val="1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1">
                    <a:lumMod val="75000"/>
                    <a:lumOff val="25000"/>
                  </a:schemeClr>
                </a:solidFill>
                <a:uLnTx/>
                <a:uFillTx/>
                <a:latin typeface="阿里巴巴普惠体 R" panose="00020600040101010101" pitchFamily="18" charset="-122"/>
                <a:ea typeface="阿里巴巴普惠体 R" panose="00020600040101010101" pitchFamily="18" charset="-122"/>
                <a:cs typeface="+mn-cs"/>
              </a:endParaRPr>
            </a:p>
          </p:txBody>
        </p:sp>
        <p:sp>
          <p:nvSpPr>
            <p:cNvPr id="24" name="流程图: 手动输入 23"/>
            <p:cNvSpPr/>
            <p:nvPr/>
          </p:nvSpPr>
          <p:spPr>
            <a:xfrm>
              <a:off x="8059604" y="4467225"/>
              <a:ext cx="2880105" cy="1504950"/>
            </a:xfrm>
            <a:prstGeom prst="flowChartManualInput">
              <a:avLst/>
            </a:prstGeom>
            <a:solidFill>
              <a:srgbClr val="E43238"/>
            </a:solidFill>
            <a:ln w="12700" cap="flat" cmpd="sng" algn="ctr">
              <a:noFill/>
              <a:prstDash val="solid"/>
              <a:miter lim="800000"/>
            </a:ln>
            <a:effectLst>
              <a:outerShdw blurRad="381000" algn="ctr" rotWithShape="0">
                <a:prstClr val="black">
                  <a:alpha val="25000"/>
                </a:prstClr>
              </a:outerShdw>
            </a:effectLst>
          </p:spPr>
          <p:txBody>
            <a:bodyPr rtlCol="0" anchor="ctr"/>
            <a:lstStyle/>
            <a:p>
              <a:pPr algn="ctr"/>
              <a:endParaRPr lang="zh-CN" altLang="en-US" kern="0" dirty="0">
                <a:solidFill>
                  <a:schemeClr val="tx1">
                    <a:lumMod val="75000"/>
                    <a:lumOff val="25000"/>
                  </a:schemeClr>
                </a:solidFill>
                <a:latin typeface="阿里巴巴普惠体 R" panose="00020600040101010101" pitchFamily="18" charset="-122"/>
                <a:ea typeface="阿里巴巴普惠体 R" panose="00020600040101010101" pitchFamily="18" charset="-122"/>
              </a:endParaRPr>
            </a:p>
          </p:txBody>
        </p:sp>
        <p:sp>
          <p:nvSpPr>
            <p:cNvPr id="25" name="文本框 24"/>
            <p:cNvSpPr txBox="1"/>
            <p:nvPr/>
          </p:nvSpPr>
          <p:spPr>
            <a:xfrm>
              <a:off x="8578968" y="2120354"/>
              <a:ext cx="1841382" cy="523220"/>
            </a:xfrm>
            <a:prstGeom prst="rect">
              <a:avLst/>
            </a:prstGeom>
            <a:noFill/>
          </p:spPr>
          <p:txBody>
            <a:bodyPr wrap="square" rtlCol="0">
              <a:spAutoFit/>
            </a:bodyPr>
            <a:lstStyle/>
            <a:p>
              <a:pPr lvl="0" algn="ctr"/>
              <a:r>
                <a:rPr lang="zh-CN" altLang="en-US" sz="2800" dirty="0">
                  <a:solidFill>
                    <a:srgbClr val="E43238"/>
                  </a:solidFill>
                  <a:latin typeface="思源黑体 CN Bold" panose="020B0800000000000000" pitchFamily="34" charset="-122"/>
                  <a:ea typeface="思源黑体 CN Bold" panose="020B0800000000000000" pitchFamily="34" charset="-122"/>
                </a:rPr>
                <a:t>输入标题</a:t>
              </a:r>
            </a:p>
          </p:txBody>
        </p:sp>
        <p:sp>
          <p:nvSpPr>
            <p:cNvPr id="26" name="矩形 25"/>
            <p:cNvSpPr/>
            <p:nvPr/>
          </p:nvSpPr>
          <p:spPr>
            <a:xfrm>
              <a:off x="8258175" y="2786397"/>
              <a:ext cx="2482968" cy="1448602"/>
            </a:xfrm>
            <a:prstGeom prst="rect">
              <a:avLst/>
            </a:prstGeom>
            <a:noFill/>
            <a:effectLst>
              <a:outerShdw blurRad="381000" algn="ctr" rotWithShape="0">
                <a:prstClr val="black">
                  <a:alpha val="25000"/>
                </a:prstClr>
              </a:outerShdw>
            </a:effectLst>
          </p:spPr>
          <p:txBody>
            <a:bodyPr wrap="square" rtlCol="0">
              <a:spAutoFit/>
            </a:bodyPr>
            <a:lstStyle/>
            <a:p>
              <a:pPr lvl="0" algn="ctr">
                <a:lnSpc>
                  <a:spcPct val="150000"/>
                </a:lnSpc>
              </a:pPr>
              <a:r>
                <a:rPr lang="zh-CN" altLang="en-US" sz="1200" dirty="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点击此处添加文本内容，如关键词部分简单介绍等。点击此处添加文本内容，如关键词、部分简单介绍等。点击此处添加文本内容，如关键词、部分简单介绍等。</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strVal val="#ppt_x"/>
                                          </p:val>
                                        </p:tav>
                                        <p:tav tm="100000">
                                          <p:val>
                                            <p:strVal val="#ppt_x"/>
                                          </p:val>
                                        </p:tav>
                                      </p:tavLst>
                                    </p:anim>
                                    <p:anim calcmode="lin" valueType="num">
                                      <p:cBhvr>
                                        <p:cTn id="15" dur="50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anim calcmode="lin" valueType="num">
                                      <p:cBhvr>
                                        <p:cTn id="20" dur="500" fill="hold"/>
                                        <p:tgtEl>
                                          <p:spTgt spid="21"/>
                                        </p:tgtEl>
                                        <p:attrNameLst>
                                          <p:attrName>ppt_x</p:attrName>
                                        </p:attrNameLst>
                                      </p:cBhvr>
                                      <p:tavLst>
                                        <p:tav tm="0">
                                          <p:val>
                                            <p:strVal val="#ppt_x"/>
                                          </p:val>
                                        </p:tav>
                                        <p:tav tm="100000">
                                          <p:val>
                                            <p:strVal val="#ppt_x"/>
                                          </p:val>
                                        </p:tav>
                                      </p:tavLst>
                                    </p:anim>
                                    <p:anim calcmode="lin" valueType="num">
                                      <p:cBhvr>
                                        <p:cTn id="21" dur="5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1900" cy="523220"/>
            <a:chOff x="6548823" y="5067362"/>
            <a:chExt cx="4371900" cy="523220"/>
          </a:xfrm>
        </p:grpSpPr>
        <p:sp>
          <p:nvSpPr>
            <p:cNvPr id="5" name="矩形 4"/>
            <p:cNvSpPr/>
            <p:nvPr/>
          </p:nvSpPr>
          <p:spPr>
            <a:xfrm>
              <a:off x="6548823" y="513536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563131" y="514250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04</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5067362"/>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有效管理</a:t>
              </a:r>
            </a:p>
          </p:txBody>
        </p:sp>
        <p:sp>
          <p:nvSpPr>
            <p:cNvPr id="8" name="文本框 7"/>
            <p:cNvSpPr txBox="1"/>
            <p:nvPr/>
          </p:nvSpPr>
          <p:spPr>
            <a:xfrm>
              <a:off x="9128927" y="5256497"/>
              <a:ext cx="1791796" cy="253916"/>
            </a:xfrm>
            <a:prstGeom prst="rect">
              <a:avLst/>
            </a:prstGeom>
            <a:noFill/>
          </p:spPr>
          <p:txBody>
            <a:bodyPr wrap="square" rtlCol="0">
              <a:spAutoFit/>
            </a:bodyPr>
            <a:lstStyle/>
            <a:p>
              <a:r>
                <a:rPr lang="en-US" altLang="zh-CN" sz="1000" i="1" dirty="0">
                  <a:solidFill>
                    <a:schemeClr val="bg1">
                      <a:lumMod val="65000"/>
                    </a:schemeClr>
                  </a:solidFill>
                  <a:latin typeface="站酷庆科黄油体" panose="02000803000000020004" pitchFamily="2" charset="-122"/>
                  <a:ea typeface="站酷庆科黄油体" panose="02000803000000020004" pitchFamily="2" charset="-122"/>
                </a:rPr>
                <a:t>EFFECTIVE MANAGEMENT</a:t>
              </a:r>
            </a:p>
          </p:txBody>
        </p:sp>
      </p:grpSp>
      <p:sp>
        <p:nvSpPr>
          <p:cNvPr id="9" name="AutoShape 3"/>
          <p:cNvSpPr>
            <a:spLocks noChangeAspect="1" noChangeArrowheads="1" noTextEdit="1"/>
          </p:cNvSpPr>
          <p:nvPr/>
        </p:nvSpPr>
        <p:spPr bwMode="auto">
          <a:xfrm>
            <a:off x="4590143" y="2210479"/>
            <a:ext cx="30353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000000"/>
              </a:solidFill>
              <a:effectLst/>
              <a:uLnTx/>
              <a:uFillTx/>
              <a:latin typeface="阿里巴巴普惠体 R" panose="00020600040101010101" pitchFamily="18" charset="-122"/>
              <a:ea typeface="阿里巴巴普惠体 R" panose="00020600040101010101" pitchFamily="18" charset="-122"/>
            </a:endParaRPr>
          </a:p>
        </p:txBody>
      </p:sp>
      <p:grpSp>
        <p:nvGrpSpPr>
          <p:cNvPr id="10" name="组合 9"/>
          <p:cNvGrpSpPr/>
          <p:nvPr/>
        </p:nvGrpSpPr>
        <p:grpSpPr>
          <a:xfrm>
            <a:off x="6492324" y="2210479"/>
            <a:ext cx="4649587" cy="994987"/>
            <a:chOff x="6492324" y="2210479"/>
            <a:chExt cx="4649587" cy="994987"/>
          </a:xfrm>
        </p:grpSpPr>
        <p:grpSp>
          <p:nvGrpSpPr>
            <p:cNvPr id="11" name="Group 27"/>
            <p:cNvGrpSpPr/>
            <p:nvPr/>
          </p:nvGrpSpPr>
          <p:grpSpPr bwMode="auto">
            <a:xfrm>
              <a:off x="6492324" y="2740705"/>
              <a:ext cx="1004888" cy="300037"/>
              <a:chOff x="7244862" y="2564012"/>
              <a:chExt cx="1005315" cy="299674"/>
            </a:xfrm>
          </p:grpSpPr>
          <p:cxnSp>
            <p:nvCxnSpPr>
              <p:cNvPr id="21" name="Straight Connector 2"/>
              <p:cNvCxnSpPr/>
              <p:nvPr/>
            </p:nvCxnSpPr>
            <p:spPr>
              <a:xfrm flipV="1">
                <a:off x="7244862" y="2564012"/>
                <a:ext cx="393867" cy="299674"/>
              </a:xfrm>
              <a:prstGeom prst="line">
                <a:avLst/>
              </a:prstGeom>
              <a:noFill/>
              <a:ln w="19050" cap="flat" cmpd="sng" algn="ctr">
                <a:solidFill>
                  <a:srgbClr val="E7E6E6">
                    <a:lumMod val="50000"/>
                  </a:srgbClr>
                </a:solidFill>
                <a:prstDash val="solid"/>
                <a:miter lim="800000"/>
                <a:headEnd type="oval" w="sm" len="sm"/>
                <a:tailEnd type="none"/>
              </a:ln>
              <a:effectLst/>
            </p:spPr>
          </p:cxnSp>
          <p:cxnSp>
            <p:nvCxnSpPr>
              <p:cNvPr id="22" name="Straight Connector 26"/>
              <p:cNvCxnSpPr/>
              <p:nvPr/>
            </p:nvCxnSpPr>
            <p:spPr>
              <a:xfrm>
                <a:off x="7643494" y="2564012"/>
                <a:ext cx="606683" cy="0"/>
              </a:xfrm>
              <a:prstGeom prst="line">
                <a:avLst/>
              </a:prstGeom>
              <a:noFill/>
              <a:ln w="19050" cap="flat" cmpd="sng" algn="ctr">
                <a:solidFill>
                  <a:srgbClr val="E7E6E6">
                    <a:lumMod val="50000"/>
                  </a:srgbClr>
                </a:solidFill>
                <a:prstDash val="solid"/>
                <a:miter lim="800000"/>
                <a:headEnd type="none"/>
                <a:tailEnd type="oval" w="sm" len="sm"/>
              </a:ln>
              <a:effectLst/>
            </p:spPr>
          </p:cxnSp>
        </p:grpSp>
        <p:sp>
          <p:nvSpPr>
            <p:cNvPr id="12" name="形状"/>
            <p:cNvSpPr>
              <a:spLocks noChangeArrowheads="1"/>
            </p:cNvSpPr>
            <p:nvPr/>
          </p:nvSpPr>
          <p:spPr bwMode="auto">
            <a:xfrm>
              <a:off x="7690795" y="2370540"/>
              <a:ext cx="744659" cy="740329"/>
            </a:xfrm>
            <a:prstGeom prst="ellipse">
              <a:avLst/>
            </a:pr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1" lang="zh-CN" altLang="en-US" sz="1800" b="0" i="0" u="none" strike="noStrike" kern="0" cap="none" spc="0" normalizeH="0" baseline="0" noProof="0" dirty="0">
                <a:ln>
                  <a:noFill/>
                </a:ln>
                <a:solidFill>
                  <a:schemeClr val="tx1">
                    <a:lumMod val="75000"/>
                    <a:lumOff val="25000"/>
                  </a:schemeClr>
                </a:solidFill>
                <a:effectLst/>
                <a:uLnTx/>
                <a:uFillTx/>
                <a:latin typeface="Arial" panose="020B0604020202020204" pitchFamily="34" charset="0"/>
                <a:ea typeface="宋体" panose="02010600030101010101" pitchFamily="2" charset="-122"/>
                <a:cs typeface="+mn-cs"/>
              </a:endParaRPr>
            </a:p>
          </p:txBody>
        </p:sp>
        <p:grpSp>
          <p:nvGrpSpPr>
            <p:cNvPr id="13" name="形状"/>
            <p:cNvGrpSpPr/>
            <p:nvPr/>
          </p:nvGrpSpPr>
          <p:grpSpPr bwMode="auto">
            <a:xfrm>
              <a:off x="7902937" y="2610822"/>
              <a:ext cx="355012" cy="307388"/>
              <a:chOff x="0" y="0"/>
              <a:chExt cx="346" cy="301"/>
            </a:xfrm>
          </p:grpSpPr>
          <p:sp>
            <p:nvSpPr>
              <p:cNvPr id="17" name="Freeform 16"/>
              <p:cNvSpPr/>
              <p:nvPr/>
            </p:nvSpPr>
            <p:spPr bwMode="auto">
              <a:xfrm>
                <a:off x="0" y="0"/>
                <a:ext cx="291" cy="254"/>
              </a:xfrm>
              <a:custGeom>
                <a:avLst/>
                <a:gdLst>
                  <a:gd name="T0" fmla="*/ 30 w 291"/>
                  <a:gd name="T1" fmla="*/ 28 h 254"/>
                  <a:gd name="T2" fmla="*/ 261 w 291"/>
                  <a:gd name="T3" fmla="*/ 28 h 254"/>
                  <a:gd name="T4" fmla="*/ 261 w 291"/>
                  <a:gd name="T5" fmla="*/ 126 h 254"/>
                  <a:gd name="T6" fmla="*/ 291 w 291"/>
                  <a:gd name="T7" fmla="*/ 126 h 254"/>
                  <a:gd name="T8" fmla="*/ 291 w 291"/>
                  <a:gd name="T9" fmla="*/ 0 h 254"/>
                  <a:gd name="T10" fmla="*/ 0 w 291"/>
                  <a:gd name="T11" fmla="*/ 0 h 254"/>
                  <a:gd name="T12" fmla="*/ 0 w 291"/>
                  <a:gd name="T13" fmla="*/ 254 h 254"/>
                  <a:gd name="T14" fmla="*/ 146 w 291"/>
                  <a:gd name="T15" fmla="*/ 254 h 254"/>
                  <a:gd name="T16" fmla="*/ 146 w 291"/>
                  <a:gd name="T17" fmla="*/ 224 h 254"/>
                  <a:gd name="T18" fmla="*/ 30 w 291"/>
                  <a:gd name="T19" fmla="*/ 224 h 254"/>
                  <a:gd name="T20" fmla="*/ 30 w 291"/>
                  <a:gd name="T21" fmla="*/ 28 h 2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 h="254">
                    <a:moveTo>
                      <a:pt x="30" y="28"/>
                    </a:moveTo>
                    <a:lnTo>
                      <a:pt x="261" y="28"/>
                    </a:lnTo>
                    <a:lnTo>
                      <a:pt x="261" y="126"/>
                    </a:lnTo>
                    <a:lnTo>
                      <a:pt x="291" y="126"/>
                    </a:lnTo>
                    <a:lnTo>
                      <a:pt x="291" y="0"/>
                    </a:lnTo>
                    <a:lnTo>
                      <a:pt x="0" y="0"/>
                    </a:lnTo>
                    <a:lnTo>
                      <a:pt x="0" y="254"/>
                    </a:lnTo>
                    <a:lnTo>
                      <a:pt x="146" y="254"/>
                    </a:lnTo>
                    <a:lnTo>
                      <a:pt x="146" y="224"/>
                    </a:lnTo>
                    <a:lnTo>
                      <a:pt x="30" y="224"/>
                    </a:lnTo>
                    <a:lnTo>
                      <a:pt x="30" y="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18" name="Freeform 17"/>
              <p:cNvSpPr/>
              <p:nvPr/>
            </p:nvSpPr>
            <p:spPr bwMode="auto">
              <a:xfrm>
                <a:off x="207" y="161"/>
                <a:ext cx="139" cy="140"/>
              </a:xfrm>
              <a:custGeom>
                <a:avLst/>
                <a:gdLst>
                  <a:gd name="T0" fmla="*/ 139 w 139"/>
                  <a:gd name="T1" fmla="*/ 56 h 140"/>
                  <a:gd name="T2" fmla="*/ 84 w 139"/>
                  <a:gd name="T3" fmla="*/ 56 h 140"/>
                  <a:gd name="T4" fmla="*/ 84 w 139"/>
                  <a:gd name="T5" fmla="*/ 0 h 140"/>
                  <a:gd name="T6" fmla="*/ 54 w 139"/>
                  <a:gd name="T7" fmla="*/ 0 h 140"/>
                  <a:gd name="T8" fmla="*/ 54 w 139"/>
                  <a:gd name="T9" fmla="*/ 56 h 140"/>
                  <a:gd name="T10" fmla="*/ 0 w 139"/>
                  <a:gd name="T11" fmla="*/ 56 h 140"/>
                  <a:gd name="T12" fmla="*/ 0 w 139"/>
                  <a:gd name="T13" fmla="*/ 86 h 140"/>
                  <a:gd name="T14" fmla="*/ 54 w 139"/>
                  <a:gd name="T15" fmla="*/ 86 h 140"/>
                  <a:gd name="T16" fmla="*/ 54 w 139"/>
                  <a:gd name="T17" fmla="*/ 140 h 140"/>
                  <a:gd name="T18" fmla="*/ 84 w 139"/>
                  <a:gd name="T19" fmla="*/ 140 h 140"/>
                  <a:gd name="T20" fmla="*/ 84 w 139"/>
                  <a:gd name="T21" fmla="*/ 86 h 140"/>
                  <a:gd name="T22" fmla="*/ 139 w 139"/>
                  <a:gd name="T23" fmla="*/ 86 h 140"/>
                  <a:gd name="T24" fmla="*/ 139 w 139"/>
                  <a:gd name="T25" fmla="*/ 56 h 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9" h="140">
                    <a:moveTo>
                      <a:pt x="139" y="56"/>
                    </a:moveTo>
                    <a:lnTo>
                      <a:pt x="84" y="56"/>
                    </a:lnTo>
                    <a:lnTo>
                      <a:pt x="84" y="0"/>
                    </a:lnTo>
                    <a:lnTo>
                      <a:pt x="54" y="0"/>
                    </a:lnTo>
                    <a:lnTo>
                      <a:pt x="54" y="56"/>
                    </a:lnTo>
                    <a:lnTo>
                      <a:pt x="0" y="56"/>
                    </a:lnTo>
                    <a:lnTo>
                      <a:pt x="0" y="86"/>
                    </a:lnTo>
                    <a:lnTo>
                      <a:pt x="54" y="86"/>
                    </a:lnTo>
                    <a:lnTo>
                      <a:pt x="54" y="140"/>
                    </a:lnTo>
                    <a:lnTo>
                      <a:pt x="84" y="140"/>
                    </a:lnTo>
                    <a:lnTo>
                      <a:pt x="84" y="86"/>
                    </a:lnTo>
                    <a:lnTo>
                      <a:pt x="139" y="86"/>
                    </a:lnTo>
                    <a:lnTo>
                      <a:pt x="139"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19" name="Rectangle 18"/>
              <p:cNvSpPr>
                <a:spLocks noChangeArrowheads="1"/>
              </p:cNvSpPr>
              <p:nvPr/>
            </p:nvSpPr>
            <p:spPr bwMode="auto">
              <a:xfrm>
                <a:off x="70" y="75"/>
                <a:ext cx="127"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20" name="Rectangle 19"/>
              <p:cNvSpPr>
                <a:spLocks noChangeArrowheads="1"/>
              </p:cNvSpPr>
              <p:nvPr/>
            </p:nvSpPr>
            <p:spPr bwMode="auto">
              <a:xfrm>
                <a:off x="70" y="134"/>
                <a:ext cx="96" cy="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grpSp>
        <p:grpSp>
          <p:nvGrpSpPr>
            <p:cNvPr id="14" name="组合 13"/>
            <p:cNvGrpSpPr/>
            <p:nvPr/>
          </p:nvGrpSpPr>
          <p:grpSpPr>
            <a:xfrm>
              <a:off x="8682483" y="2210479"/>
              <a:ext cx="2459428" cy="994987"/>
              <a:chOff x="8455895" y="1684319"/>
              <a:chExt cx="2459428" cy="994987"/>
            </a:xfrm>
          </p:grpSpPr>
          <p:sp>
            <p:nvSpPr>
              <p:cNvPr id="15" name="矩形 14"/>
              <p:cNvSpPr/>
              <p:nvPr/>
            </p:nvSpPr>
            <p:spPr>
              <a:xfrm>
                <a:off x="8455895" y="1974177"/>
                <a:ext cx="2459428" cy="705129"/>
              </a:xfrm>
              <a:prstGeom prst="rect">
                <a:avLst/>
              </a:prstGeom>
            </p:spPr>
            <p:txBody>
              <a:bodyPr wrap="square">
                <a:spAutoFit/>
              </a:bodyPr>
              <a:lstStyle/>
              <a:p>
                <a:pPr lvl="0">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16"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nSpc>
                    <a:spcPct val="120000"/>
                  </a:lnSpc>
                </a:pPr>
                <a:r>
                  <a:rPr kumimoji="1" lang="zh-CN" altLang="en-US"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endParaRPr>
              </a:p>
            </p:txBody>
          </p:sp>
        </p:grpSp>
      </p:grpSp>
      <p:grpSp>
        <p:nvGrpSpPr>
          <p:cNvPr id="23" name="组合 22"/>
          <p:cNvGrpSpPr/>
          <p:nvPr/>
        </p:nvGrpSpPr>
        <p:grpSpPr>
          <a:xfrm>
            <a:off x="6492324" y="4206977"/>
            <a:ext cx="4649587" cy="994987"/>
            <a:chOff x="6492324" y="4206977"/>
            <a:chExt cx="4649587" cy="994987"/>
          </a:xfrm>
        </p:grpSpPr>
        <p:grpSp>
          <p:nvGrpSpPr>
            <p:cNvPr id="24" name="Group 31"/>
            <p:cNvGrpSpPr/>
            <p:nvPr/>
          </p:nvGrpSpPr>
          <p:grpSpPr bwMode="auto">
            <a:xfrm flipV="1">
              <a:off x="6492324" y="4428217"/>
              <a:ext cx="1004888" cy="266700"/>
              <a:chOff x="7244862" y="2564012"/>
              <a:chExt cx="1005315" cy="299674"/>
            </a:xfrm>
          </p:grpSpPr>
          <p:cxnSp>
            <p:nvCxnSpPr>
              <p:cNvPr id="34" name="Straight Connector 32"/>
              <p:cNvCxnSpPr/>
              <p:nvPr/>
            </p:nvCxnSpPr>
            <p:spPr>
              <a:xfrm flipV="1">
                <a:off x="7244862" y="2564012"/>
                <a:ext cx="393867" cy="299674"/>
              </a:xfrm>
              <a:prstGeom prst="line">
                <a:avLst/>
              </a:prstGeom>
              <a:noFill/>
              <a:ln w="19050" cap="flat" cmpd="sng" algn="ctr">
                <a:solidFill>
                  <a:srgbClr val="E7E6E6">
                    <a:lumMod val="50000"/>
                  </a:srgbClr>
                </a:solidFill>
                <a:prstDash val="solid"/>
                <a:miter lim="800000"/>
                <a:headEnd type="oval" w="sm" len="sm"/>
                <a:tailEnd type="none"/>
              </a:ln>
              <a:effectLst/>
            </p:spPr>
          </p:cxnSp>
          <p:cxnSp>
            <p:nvCxnSpPr>
              <p:cNvPr id="35" name="Straight Connector 33"/>
              <p:cNvCxnSpPr/>
              <p:nvPr/>
            </p:nvCxnSpPr>
            <p:spPr>
              <a:xfrm>
                <a:off x="7643494" y="2564012"/>
                <a:ext cx="606683" cy="0"/>
              </a:xfrm>
              <a:prstGeom prst="line">
                <a:avLst/>
              </a:prstGeom>
              <a:noFill/>
              <a:ln w="19050" cap="flat" cmpd="sng" algn="ctr">
                <a:solidFill>
                  <a:srgbClr val="E7E6E6">
                    <a:lumMod val="50000"/>
                  </a:srgbClr>
                </a:solidFill>
                <a:prstDash val="solid"/>
                <a:miter lim="800000"/>
                <a:headEnd type="none"/>
                <a:tailEnd type="oval" w="sm" len="sm"/>
              </a:ln>
              <a:effectLst/>
            </p:spPr>
          </p:cxnSp>
        </p:grpSp>
        <p:sp>
          <p:nvSpPr>
            <p:cNvPr id="25" name="xingz"/>
            <p:cNvSpPr>
              <a:spLocks noChangeArrowheads="1"/>
            </p:cNvSpPr>
            <p:nvPr/>
          </p:nvSpPr>
          <p:spPr bwMode="auto">
            <a:xfrm>
              <a:off x="7690795" y="4324752"/>
              <a:ext cx="744659" cy="740329"/>
            </a:xfrm>
            <a:prstGeom prst="ellipse">
              <a:avLst/>
            </a:pr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1" lang="zh-CN" altLang="en-US" sz="1800" b="0" i="0" u="none" strike="noStrike" kern="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grpSp>
          <p:nvGrpSpPr>
            <p:cNvPr id="26" name="形状"/>
            <p:cNvGrpSpPr/>
            <p:nvPr/>
          </p:nvGrpSpPr>
          <p:grpSpPr bwMode="auto">
            <a:xfrm>
              <a:off x="7902937" y="4565034"/>
              <a:ext cx="355012" cy="307388"/>
              <a:chOff x="0" y="0"/>
              <a:chExt cx="346" cy="301"/>
            </a:xfrm>
          </p:grpSpPr>
          <p:sp>
            <p:nvSpPr>
              <p:cNvPr id="30" name="Freeform 16"/>
              <p:cNvSpPr/>
              <p:nvPr/>
            </p:nvSpPr>
            <p:spPr bwMode="auto">
              <a:xfrm>
                <a:off x="0" y="0"/>
                <a:ext cx="291" cy="254"/>
              </a:xfrm>
              <a:custGeom>
                <a:avLst/>
                <a:gdLst>
                  <a:gd name="T0" fmla="*/ 30 w 291"/>
                  <a:gd name="T1" fmla="*/ 28 h 254"/>
                  <a:gd name="T2" fmla="*/ 261 w 291"/>
                  <a:gd name="T3" fmla="*/ 28 h 254"/>
                  <a:gd name="T4" fmla="*/ 261 w 291"/>
                  <a:gd name="T5" fmla="*/ 126 h 254"/>
                  <a:gd name="T6" fmla="*/ 291 w 291"/>
                  <a:gd name="T7" fmla="*/ 126 h 254"/>
                  <a:gd name="T8" fmla="*/ 291 w 291"/>
                  <a:gd name="T9" fmla="*/ 0 h 254"/>
                  <a:gd name="T10" fmla="*/ 0 w 291"/>
                  <a:gd name="T11" fmla="*/ 0 h 254"/>
                  <a:gd name="T12" fmla="*/ 0 w 291"/>
                  <a:gd name="T13" fmla="*/ 254 h 254"/>
                  <a:gd name="T14" fmla="*/ 146 w 291"/>
                  <a:gd name="T15" fmla="*/ 254 h 254"/>
                  <a:gd name="T16" fmla="*/ 146 w 291"/>
                  <a:gd name="T17" fmla="*/ 224 h 254"/>
                  <a:gd name="T18" fmla="*/ 30 w 291"/>
                  <a:gd name="T19" fmla="*/ 224 h 254"/>
                  <a:gd name="T20" fmla="*/ 30 w 291"/>
                  <a:gd name="T21" fmla="*/ 28 h 2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 h="254">
                    <a:moveTo>
                      <a:pt x="30" y="28"/>
                    </a:moveTo>
                    <a:lnTo>
                      <a:pt x="261" y="28"/>
                    </a:lnTo>
                    <a:lnTo>
                      <a:pt x="261" y="126"/>
                    </a:lnTo>
                    <a:lnTo>
                      <a:pt x="291" y="126"/>
                    </a:lnTo>
                    <a:lnTo>
                      <a:pt x="291" y="0"/>
                    </a:lnTo>
                    <a:lnTo>
                      <a:pt x="0" y="0"/>
                    </a:lnTo>
                    <a:lnTo>
                      <a:pt x="0" y="254"/>
                    </a:lnTo>
                    <a:lnTo>
                      <a:pt x="146" y="254"/>
                    </a:lnTo>
                    <a:lnTo>
                      <a:pt x="146" y="224"/>
                    </a:lnTo>
                    <a:lnTo>
                      <a:pt x="30" y="224"/>
                    </a:lnTo>
                    <a:lnTo>
                      <a:pt x="30" y="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31" name="Freeform 17"/>
              <p:cNvSpPr/>
              <p:nvPr/>
            </p:nvSpPr>
            <p:spPr bwMode="auto">
              <a:xfrm>
                <a:off x="207" y="161"/>
                <a:ext cx="139" cy="140"/>
              </a:xfrm>
              <a:custGeom>
                <a:avLst/>
                <a:gdLst>
                  <a:gd name="T0" fmla="*/ 139 w 139"/>
                  <a:gd name="T1" fmla="*/ 56 h 140"/>
                  <a:gd name="T2" fmla="*/ 84 w 139"/>
                  <a:gd name="T3" fmla="*/ 56 h 140"/>
                  <a:gd name="T4" fmla="*/ 84 w 139"/>
                  <a:gd name="T5" fmla="*/ 0 h 140"/>
                  <a:gd name="T6" fmla="*/ 54 w 139"/>
                  <a:gd name="T7" fmla="*/ 0 h 140"/>
                  <a:gd name="T8" fmla="*/ 54 w 139"/>
                  <a:gd name="T9" fmla="*/ 56 h 140"/>
                  <a:gd name="T10" fmla="*/ 0 w 139"/>
                  <a:gd name="T11" fmla="*/ 56 h 140"/>
                  <a:gd name="T12" fmla="*/ 0 w 139"/>
                  <a:gd name="T13" fmla="*/ 86 h 140"/>
                  <a:gd name="T14" fmla="*/ 54 w 139"/>
                  <a:gd name="T15" fmla="*/ 86 h 140"/>
                  <a:gd name="T16" fmla="*/ 54 w 139"/>
                  <a:gd name="T17" fmla="*/ 140 h 140"/>
                  <a:gd name="T18" fmla="*/ 84 w 139"/>
                  <a:gd name="T19" fmla="*/ 140 h 140"/>
                  <a:gd name="T20" fmla="*/ 84 w 139"/>
                  <a:gd name="T21" fmla="*/ 86 h 140"/>
                  <a:gd name="T22" fmla="*/ 139 w 139"/>
                  <a:gd name="T23" fmla="*/ 86 h 140"/>
                  <a:gd name="T24" fmla="*/ 139 w 139"/>
                  <a:gd name="T25" fmla="*/ 56 h 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9" h="140">
                    <a:moveTo>
                      <a:pt x="139" y="56"/>
                    </a:moveTo>
                    <a:lnTo>
                      <a:pt x="84" y="56"/>
                    </a:lnTo>
                    <a:lnTo>
                      <a:pt x="84" y="0"/>
                    </a:lnTo>
                    <a:lnTo>
                      <a:pt x="54" y="0"/>
                    </a:lnTo>
                    <a:lnTo>
                      <a:pt x="54" y="56"/>
                    </a:lnTo>
                    <a:lnTo>
                      <a:pt x="0" y="56"/>
                    </a:lnTo>
                    <a:lnTo>
                      <a:pt x="0" y="86"/>
                    </a:lnTo>
                    <a:lnTo>
                      <a:pt x="54" y="86"/>
                    </a:lnTo>
                    <a:lnTo>
                      <a:pt x="54" y="140"/>
                    </a:lnTo>
                    <a:lnTo>
                      <a:pt x="84" y="140"/>
                    </a:lnTo>
                    <a:lnTo>
                      <a:pt x="84" y="86"/>
                    </a:lnTo>
                    <a:lnTo>
                      <a:pt x="139" y="86"/>
                    </a:lnTo>
                    <a:lnTo>
                      <a:pt x="139"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32" name="Rectangle 18"/>
              <p:cNvSpPr>
                <a:spLocks noChangeArrowheads="1"/>
              </p:cNvSpPr>
              <p:nvPr/>
            </p:nvSpPr>
            <p:spPr bwMode="auto">
              <a:xfrm>
                <a:off x="70" y="75"/>
                <a:ext cx="127"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33" name="Rectangle 19"/>
              <p:cNvSpPr>
                <a:spLocks noChangeArrowheads="1"/>
              </p:cNvSpPr>
              <p:nvPr/>
            </p:nvSpPr>
            <p:spPr bwMode="auto">
              <a:xfrm>
                <a:off x="70" y="134"/>
                <a:ext cx="96" cy="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grpSp>
        <p:grpSp>
          <p:nvGrpSpPr>
            <p:cNvPr id="27" name="组合 26"/>
            <p:cNvGrpSpPr/>
            <p:nvPr/>
          </p:nvGrpSpPr>
          <p:grpSpPr>
            <a:xfrm>
              <a:off x="8682483" y="4206977"/>
              <a:ext cx="2459428" cy="994987"/>
              <a:chOff x="8455895" y="1684319"/>
              <a:chExt cx="2459428" cy="994987"/>
            </a:xfrm>
          </p:grpSpPr>
          <p:sp>
            <p:nvSpPr>
              <p:cNvPr id="28" name="矩形 27"/>
              <p:cNvSpPr/>
              <p:nvPr/>
            </p:nvSpPr>
            <p:spPr>
              <a:xfrm>
                <a:off x="8455895" y="1974177"/>
                <a:ext cx="2459428" cy="705129"/>
              </a:xfrm>
              <a:prstGeom prst="rect">
                <a:avLst/>
              </a:prstGeom>
            </p:spPr>
            <p:txBody>
              <a:bodyPr wrap="square">
                <a:spAutoFit/>
              </a:bodyPr>
              <a:lstStyle/>
              <a:p>
                <a:pPr lvl="0">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29"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nSpc>
                    <a:spcPct val="120000"/>
                  </a:lnSpc>
                </a:pPr>
                <a:r>
                  <a:rPr kumimoji="1" lang="zh-CN" altLang="en-US"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endParaRPr>
              </a:p>
            </p:txBody>
          </p:sp>
        </p:grpSp>
      </p:grpSp>
      <p:grpSp>
        <p:nvGrpSpPr>
          <p:cNvPr id="36" name="组合 35"/>
          <p:cNvGrpSpPr/>
          <p:nvPr/>
        </p:nvGrpSpPr>
        <p:grpSpPr>
          <a:xfrm>
            <a:off x="1028456" y="2210479"/>
            <a:ext cx="4676073" cy="1040560"/>
            <a:chOff x="1028456" y="2210479"/>
            <a:chExt cx="4676073" cy="1040560"/>
          </a:xfrm>
        </p:grpSpPr>
        <p:grpSp>
          <p:nvGrpSpPr>
            <p:cNvPr id="37" name="Group 28"/>
            <p:cNvGrpSpPr/>
            <p:nvPr/>
          </p:nvGrpSpPr>
          <p:grpSpPr bwMode="auto">
            <a:xfrm flipH="1">
              <a:off x="4705992" y="2740705"/>
              <a:ext cx="998537" cy="300037"/>
              <a:chOff x="7244862" y="2564012"/>
              <a:chExt cx="1005315" cy="299674"/>
            </a:xfrm>
          </p:grpSpPr>
          <p:cxnSp>
            <p:nvCxnSpPr>
              <p:cNvPr id="47" name="Straight Connector 29"/>
              <p:cNvCxnSpPr/>
              <p:nvPr/>
            </p:nvCxnSpPr>
            <p:spPr>
              <a:xfrm flipV="1">
                <a:off x="7244862" y="2564012"/>
                <a:ext cx="393176" cy="299674"/>
              </a:xfrm>
              <a:prstGeom prst="line">
                <a:avLst/>
              </a:prstGeom>
              <a:noFill/>
              <a:ln w="19050" cap="flat" cmpd="sng" algn="ctr">
                <a:solidFill>
                  <a:srgbClr val="E7E6E6">
                    <a:lumMod val="50000"/>
                  </a:srgbClr>
                </a:solidFill>
                <a:prstDash val="solid"/>
                <a:miter lim="800000"/>
                <a:headEnd type="oval" w="sm" len="sm"/>
                <a:tailEnd type="none"/>
              </a:ln>
              <a:effectLst/>
            </p:spPr>
          </p:cxnSp>
          <p:cxnSp>
            <p:nvCxnSpPr>
              <p:cNvPr id="48" name="Straight Connector 30"/>
              <p:cNvCxnSpPr/>
              <p:nvPr/>
            </p:nvCxnSpPr>
            <p:spPr>
              <a:xfrm>
                <a:off x="7642832" y="2564012"/>
                <a:ext cx="607345" cy="0"/>
              </a:xfrm>
              <a:prstGeom prst="line">
                <a:avLst/>
              </a:prstGeom>
              <a:noFill/>
              <a:ln w="19050" cap="flat" cmpd="sng" algn="ctr">
                <a:solidFill>
                  <a:srgbClr val="E7E6E6">
                    <a:lumMod val="50000"/>
                  </a:srgbClr>
                </a:solidFill>
                <a:prstDash val="solid"/>
                <a:miter lim="800000"/>
                <a:headEnd type="none"/>
                <a:tailEnd type="oval" w="sm" len="sm"/>
              </a:ln>
              <a:effectLst/>
            </p:spPr>
          </p:cxnSp>
        </p:grpSp>
        <p:sp>
          <p:nvSpPr>
            <p:cNvPr id="38" name="形状"/>
            <p:cNvSpPr>
              <a:spLocks noChangeArrowheads="1"/>
            </p:cNvSpPr>
            <p:nvPr/>
          </p:nvSpPr>
          <p:spPr bwMode="auto">
            <a:xfrm>
              <a:off x="3615556" y="2230371"/>
              <a:ext cx="1026640" cy="1020668"/>
            </a:xfrm>
            <a:prstGeom prst="ellipse">
              <a:avLst/>
            </a:prstGeom>
            <a:solidFill>
              <a:srgbClr val="E4323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1" lang="zh-CN" altLang="en-US" sz="18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grpSp>
          <p:nvGrpSpPr>
            <p:cNvPr id="39" name="形状"/>
            <p:cNvGrpSpPr/>
            <p:nvPr/>
          </p:nvGrpSpPr>
          <p:grpSpPr bwMode="auto">
            <a:xfrm>
              <a:off x="3968688" y="2610822"/>
              <a:ext cx="355012" cy="307388"/>
              <a:chOff x="0" y="0"/>
              <a:chExt cx="346" cy="301"/>
            </a:xfrm>
          </p:grpSpPr>
          <p:sp>
            <p:nvSpPr>
              <p:cNvPr id="43" name="Freeform 16"/>
              <p:cNvSpPr/>
              <p:nvPr/>
            </p:nvSpPr>
            <p:spPr bwMode="auto">
              <a:xfrm>
                <a:off x="0" y="0"/>
                <a:ext cx="291" cy="254"/>
              </a:xfrm>
              <a:custGeom>
                <a:avLst/>
                <a:gdLst>
                  <a:gd name="T0" fmla="*/ 30 w 291"/>
                  <a:gd name="T1" fmla="*/ 28 h 254"/>
                  <a:gd name="T2" fmla="*/ 261 w 291"/>
                  <a:gd name="T3" fmla="*/ 28 h 254"/>
                  <a:gd name="T4" fmla="*/ 261 w 291"/>
                  <a:gd name="T5" fmla="*/ 126 h 254"/>
                  <a:gd name="T6" fmla="*/ 291 w 291"/>
                  <a:gd name="T7" fmla="*/ 126 h 254"/>
                  <a:gd name="T8" fmla="*/ 291 w 291"/>
                  <a:gd name="T9" fmla="*/ 0 h 254"/>
                  <a:gd name="T10" fmla="*/ 0 w 291"/>
                  <a:gd name="T11" fmla="*/ 0 h 254"/>
                  <a:gd name="T12" fmla="*/ 0 w 291"/>
                  <a:gd name="T13" fmla="*/ 254 h 254"/>
                  <a:gd name="T14" fmla="*/ 146 w 291"/>
                  <a:gd name="T15" fmla="*/ 254 h 254"/>
                  <a:gd name="T16" fmla="*/ 146 w 291"/>
                  <a:gd name="T17" fmla="*/ 224 h 254"/>
                  <a:gd name="T18" fmla="*/ 30 w 291"/>
                  <a:gd name="T19" fmla="*/ 224 h 254"/>
                  <a:gd name="T20" fmla="*/ 30 w 291"/>
                  <a:gd name="T21" fmla="*/ 28 h 2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 h="254">
                    <a:moveTo>
                      <a:pt x="30" y="28"/>
                    </a:moveTo>
                    <a:lnTo>
                      <a:pt x="261" y="28"/>
                    </a:lnTo>
                    <a:lnTo>
                      <a:pt x="261" y="126"/>
                    </a:lnTo>
                    <a:lnTo>
                      <a:pt x="291" y="126"/>
                    </a:lnTo>
                    <a:lnTo>
                      <a:pt x="291" y="0"/>
                    </a:lnTo>
                    <a:lnTo>
                      <a:pt x="0" y="0"/>
                    </a:lnTo>
                    <a:lnTo>
                      <a:pt x="0" y="254"/>
                    </a:lnTo>
                    <a:lnTo>
                      <a:pt x="146" y="254"/>
                    </a:lnTo>
                    <a:lnTo>
                      <a:pt x="146" y="224"/>
                    </a:lnTo>
                    <a:lnTo>
                      <a:pt x="30" y="224"/>
                    </a:lnTo>
                    <a:lnTo>
                      <a:pt x="30" y="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44" name="Freeform 17"/>
              <p:cNvSpPr/>
              <p:nvPr/>
            </p:nvSpPr>
            <p:spPr bwMode="auto">
              <a:xfrm>
                <a:off x="207" y="161"/>
                <a:ext cx="139" cy="140"/>
              </a:xfrm>
              <a:custGeom>
                <a:avLst/>
                <a:gdLst>
                  <a:gd name="T0" fmla="*/ 139 w 139"/>
                  <a:gd name="T1" fmla="*/ 56 h 140"/>
                  <a:gd name="T2" fmla="*/ 84 w 139"/>
                  <a:gd name="T3" fmla="*/ 56 h 140"/>
                  <a:gd name="T4" fmla="*/ 84 w 139"/>
                  <a:gd name="T5" fmla="*/ 0 h 140"/>
                  <a:gd name="T6" fmla="*/ 54 w 139"/>
                  <a:gd name="T7" fmla="*/ 0 h 140"/>
                  <a:gd name="T8" fmla="*/ 54 w 139"/>
                  <a:gd name="T9" fmla="*/ 56 h 140"/>
                  <a:gd name="T10" fmla="*/ 0 w 139"/>
                  <a:gd name="T11" fmla="*/ 56 h 140"/>
                  <a:gd name="T12" fmla="*/ 0 w 139"/>
                  <a:gd name="T13" fmla="*/ 86 h 140"/>
                  <a:gd name="T14" fmla="*/ 54 w 139"/>
                  <a:gd name="T15" fmla="*/ 86 h 140"/>
                  <a:gd name="T16" fmla="*/ 54 w 139"/>
                  <a:gd name="T17" fmla="*/ 140 h 140"/>
                  <a:gd name="T18" fmla="*/ 84 w 139"/>
                  <a:gd name="T19" fmla="*/ 140 h 140"/>
                  <a:gd name="T20" fmla="*/ 84 w 139"/>
                  <a:gd name="T21" fmla="*/ 86 h 140"/>
                  <a:gd name="T22" fmla="*/ 139 w 139"/>
                  <a:gd name="T23" fmla="*/ 86 h 140"/>
                  <a:gd name="T24" fmla="*/ 139 w 139"/>
                  <a:gd name="T25" fmla="*/ 56 h 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9" h="140">
                    <a:moveTo>
                      <a:pt x="139" y="56"/>
                    </a:moveTo>
                    <a:lnTo>
                      <a:pt x="84" y="56"/>
                    </a:lnTo>
                    <a:lnTo>
                      <a:pt x="84" y="0"/>
                    </a:lnTo>
                    <a:lnTo>
                      <a:pt x="54" y="0"/>
                    </a:lnTo>
                    <a:lnTo>
                      <a:pt x="54" y="56"/>
                    </a:lnTo>
                    <a:lnTo>
                      <a:pt x="0" y="56"/>
                    </a:lnTo>
                    <a:lnTo>
                      <a:pt x="0" y="86"/>
                    </a:lnTo>
                    <a:lnTo>
                      <a:pt x="54" y="86"/>
                    </a:lnTo>
                    <a:lnTo>
                      <a:pt x="54" y="140"/>
                    </a:lnTo>
                    <a:lnTo>
                      <a:pt x="84" y="140"/>
                    </a:lnTo>
                    <a:lnTo>
                      <a:pt x="84" y="86"/>
                    </a:lnTo>
                    <a:lnTo>
                      <a:pt x="139" y="86"/>
                    </a:lnTo>
                    <a:lnTo>
                      <a:pt x="139"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45" name="Rectangle 18"/>
              <p:cNvSpPr>
                <a:spLocks noChangeArrowheads="1"/>
              </p:cNvSpPr>
              <p:nvPr/>
            </p:nvSpPr>
            <p:spPr bwMode="auto">
              <a:xfrm>
                <a:off x="70" y="75"/>
                <a:ext cx="127"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46" name="Rectangle 19"/>
              <p:cNvSpPr>
                <a:spLocks noChangeArrowheads="1"/>
              </p:cNvSpPr>
              <p:nvPr/>
            </p:nvSpPr>
            <p:spPr bwMode="auto">
              <a:xfrm>
                <a:off x="70" y="134"/>
                <a:ext cx="96" cy="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grpSp>
        <p:grpSp>
          <p:nvGrpSpPr>
            <p:cNvPr id="40" name="组合 39"/>
            <p:cNvGrpSpPr/>
            <p:nvPr/>
          </p:nvGrpSpPr>
          <p:grpSpPr>
            <a:xfrm flipH="1">
              <a:off x="1028456" y="2210479"/>
              <a:ext cx="2459428" cy="994987"/>
              <a:chOff x="8455895" y="1684319"/>
              <a:chExt cx="2459428" cy="994987"/>
            </a:xfrm>
          </p:grpSpPr>
          <p:sp>
            <p:nvSpPr>
              <p:cNvPr id="41" name="矩形 40"/>
              <p:cNvSpPr/>
              <p:nvPr/>
            </p:nvSpPr>
            <p:spPr>
              <a:xfrm>
                <a:off x="8455895" y="1974177"/>
                <a:ext cx="2459428" cy="705129"/>
              </a:xfrm>
              <a:prstGeom prst="rect">
                <a:avLst/>
              </a:prstGeom>
            </p:spPr>
            <p:txBody>
              <a:bodyPr wrap="square">
                <a:spAutoFit/>
              </a:bodyPr>
              <a:lstStyle/>
              <a:p>
                <a:pPr lvl="0" algn="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42"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r">
                  <a:lnSpc>
                    <a:spcPct val="120000"/>
                  </a:lnSpc>
                </a:pPr>
                <a:r>
                  <a:rPr kumimoji="1" lang="zh-CN" altLang="en-US" b="0" i="0" dirty="0">
                    <a:solidFill>
                      <a:srgbClr val="E43238"/>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rgbClr val="E43238"/>
                  </a:solidFill>
                  <a:latin typeface="思源黑体 CN Bold" panose="020B0800000000000000" pitchFamily="34" charset="-122"/>
                  <a:ea typeface="思源黑体 CN Bold" panose="020B0800000000000000" pitchFamily="34" charset="-122"/>
                  <a:cs typeface="+mn-cs"/>
                </a:endParaRPr>
              </a:p>
            </p:txBody>
          </p:sp>
        </p:grpSp>
      </p:grpSp>
      <p:grpSp>
        <p:nvGrpSpPr>
          <p:cNvPr id="49" name="组合 48"/>
          <p:cNvGrpSpPr/>
          <p:nvPr/>
        </p:nvGrpSpPr>
        <p:grpSpPr>
          <a:xfrm>
            <a:off x="1028456" y="4206977"/>
            <a:ext cx="4676073" cy="994987"/>
            <a:chOff x="1028456" y="4206977"/>
            <a:chExt cx="4676073" cy="994987"/>
          </a:xfrm>
        </p:grpSpPr>
        <p:grpSp>
          <p:nvGrpSpPr>
            <p:cNvPr id="50" name="Group 34"/>
            <p:cNvGrpSpPr/>
            <p:nvPr/>
          </p:nvGrpSpPr>
          <p:grpSpPr bwMode="auto">
            <a:xfrm flipH="1" flipV="1">
              <a:off x="4705992" y="4428217"/>
              <a:ext cx="998537" cy="266700"/>
              <a:chOff x="7244862" y="2564012"/>
              <a:chExt cx="1005315" cy="299674"/>
            </a:xfrm>
          </p:grpSpPr>
          <p:cxnSp>
            <p:nvCxnSpPr>
              <p:cNvPr id="60" name="Straight Connector 35"/>
              <p:cNvCxnSpPr/>
              <p:nvPr/>
            </p:nvCxnSpPr>
            <p:spPr>
              <a:xfrm flipV="1">
                <a:off x="7244862" y="2564012"/>
                <a:ext cx="393176" cy="299674"/>
              </a:xfrm>
              <a:prstGeom prst="line">
                <a:avLst/>
              </a:prstGeom>
              <a:noFill/>
              <a:ln w="19050" cap="flat" cmpd="sng" algn="ctr">
                <a:solidFill>
                  <a:srgbClr val="E7E6E6">
                    <a:lumMod val="50000"/>
                  </a:srgbClr>
                </a:solidFill>
                <a:prstDash val="solid"/>
                <a:miter lim="800000"/>
                <a:headEnd type="oval" w="sm" len="sm"/>
                <a:tailEnd type="none"/>
              </a:ln>
              <a:effectLst/>
            </p:spPr>
          </p:cxnSp>
          <p:cxnSp>
            <p:nvCxnSpPr>
              <p:cNvPr id="61" name="Straight Connector 36"/>
              <p:cNvCxnSpPr/>
              <p:nvPr/>
            </p:nvCxnSpPr>
            <p:spPr>
              <a:xfrm>
                <a:off x="7642832" y="2564012"/>
                <a:ext cx="607345" cy="0"/>
              </a:xfrm>
              <a:prstGeom prst="line">
                <a:avLst/>
              </a:prstGeom>
              <a:noFill/>
              <a:ln w="19050" cap="flat" cmpd="sng" algn="ctr">
                <a:solidFill>
                  <a:srgbClr val="E7E6E6">
                    <a:lumMod val="50000"/>
                  </a:srgbClr>
                </a:solidFill>
                <a:prstDash val="solid"/>
                <a:miter lim="800000"/>
                <a:headEnd type="none"/>
                <a:tailEnd type="oval" w="sm" len="sm"/>
              </a:ln>
              <a:effectLst/>
            </p:spPr>
          </p:cxnSp>
        </p:grpSp>
        <p:sp>
          <p:nvSpPr>
            <p:cNvPr id="51" name="形状"/>
            <p:cNvSpPr>
              <a:spLocks noChangeArrowheads="1"/>
            </p:cNvSpPr>
            <p:nvPr/>
          </p:nvSpPr>
          <p:spPr bwMode="auto">
            <a:xfrm>
              <a:off x="3638082" y="4206978"/>
              <a:ext cx="981588" cy="975878"/>
            </a:xfrm>
            <a:prstGeom prst="ellipse">
              <a:avLst/>
            </a:prstGeom>
            <a:solidFill>
              <a:srgbClr val="E4323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1" lang="zh-CN" altLang="en-US" sz="1800" b="0" i="0" u="none" strike="noStrike" kern="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mn-cs"/>
              </a:endParaRPr>
            </a:p>
          </p:txBody>
        </p:sp>
        <p:grpSp>
          <p:nvGrpSpPr>
            <p:cNvPr id="52" name="形状"/>
            <p:cNvGrpSpPr/>
            <p:nvPr/>
          </p:nvGrpSpPr>
          <p:grpSpPr bwMode="auto">
            <a:xfrm>
              <a:off x="3968688" y="4565034"/>
              <a:ext cx="355012" cy="307388"/>
              <a:chOff x="0" y="0"/>
              <a:chExt cx="346" cy="301"/>
            </a:xfrm>
          </p:grpSpPr>
          <p:sp>
            <p:nvSpPr>
              <p:cNvPr id="56" name="Freeform 16"/>
              <p:cNvSpPr/>
              <p:nvPr/>
            </p:nvSpPr>
            <p:spPr bwMode="auto">
              <a:xfrm>
                <a:off x="0" y="0"/>
                <a:ext cx="291" cy="254"/>
              </a:xfrm>
              <a:custGeom>
                <a:avLst/>
                <a:gdLst>
                  <a:gd name="T0" fmla="*/ 30 w 291"/>
                  <a:gd name="T1" fmla="*/ 28 h 254"/>
                  <a:gd name="T2" fmla="*/ 261 w 291"/>
                  <a:gd name="T3" fmla="*/ 28 h 254"/>
                  <a:gd name="T4" fmla="*/ 261 w 291"/>
                  <a:gd name="T5" fmla="*/ 126 h 254"/>
                  <a:gd name="T6" fmla="*/ 291 w 291"/>
                  <a:gd name="T7" fmla="*/ 126 h 254"/>
                  <a:gd name="T8" fmla="*/ 291 w 291"/>
                  <a:gd name="T9" fmla="*/ 0 h 254"/>
                  <a:gd name="T10" fmla="*/ 0 w 291"/>
                  <a:gd name="T11" fmla="*/ 0 h 254"/>
                  <a:gd name="T12" fmla="*/ 0 w 291"/>
                  <a:gd name="T13" fmla="*/ 254 h 254"/>
                  <a:gd name="T14" fmla="*/ 146 w 291"/>
                  <a:gd name="T15" fmla="*/ 254 h 254"/>
                  <a:gd name="T16" fmla="*/ 146 w 291"/>
                  <a:gd name="T17" fmla="*/ 224 h 254"/>
                  <a:gd name="T18" fmla="*/ 30 w 291"/>
                  <a:gd name="T19" fmla="*/ 224 h 254"/>
                  <a:gd name="T20" fmla="*/ 30 w 291"/>
                  <a:gd name="T21" fmla="*/ 28 h 2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 h="254">
                    <a:moveTo>
                      <a:pt x="30" y="28"/>
                    </a:moveTo>
                    <a:lnTo>
                      <a:pt x="261" y="28"/>
                    </a:lnTo>
                    <a:lnTo>
                      <a:pt x="261" y="126"/>
                    </a:lnTo>
                    <a:lnTo>
                      <a:pt x="291" y="126"/>
                    </a:lnTo>
                    <a:lnTo>
                      <a:pt x="291" y="0"/>
                    </a:lnTo>
                    <a:lnTo>
                      <a:pt x="0" y="0"/>
                    </a:lnTo>
                    <a:lnTo>
                      <a:pt x="0" y="254"/>
                    </a:lnTo>
                    <a:lnTo>
                      <a:pt x="146" y="254"/>
                    </a:lnTo>
                    <a:lnTo>
                      <a:pt x="146" y="224"/>
                    </a:lnTo>
                    <a:lnTo>
                      <a:pt x="30" y="224"/>
                    </a:lnTo>
                    <a:lnTo>
                      <a:pt x="30" y="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57" name="Freeform 17"/>
              <p:cNvSpPr/>
              <p:nvPr/>
            </p:nvSpPr>
            <p:spPr bwMode="auto">
              <a:xfrm>
                <a:off x="207" y="161"/>
                <a:ext cx="139" cy="140"/>
              </a:xfrm>
              <a:custGeom>
                <a:avLst/>
                <a:gdLst>
                  <a:gd name="T0" fmla="*/ 139 w 139"/>
                  <a:gd name="T1" fmla="*/ 56 h 140"/>
                  <a:gd name="T2" fmla="*/ 84 w 139"/>
                  <a:gd name="T3" fmla="*/ 56 h 140"/>
                  <a:gd name="T4" fmla="*/ 84 w 139"/>
                  <a:gd name="T5" fmla="*/ 0 h 140"/>
                  <a:gd name="T6" fmla="*/ 54 w 139"/>
                  <a:gd name="T7" fmla="*/ 0 h 140"/>
                  <a:gd name="T8" fmla="*/ 54 w 139"/>
                  <a:gd name="T9" fmla="*/ 56 h 140"/>
                  <a:gd name="T10" fmla="*/ 0 w 139"/>
                  <a:gd name="T11" fmla="*/ 56 h 140"/>
                  <a:gd name="T12" fmla="*/ 0 w 139"/>
                  <a:gd name="T13" fmla="*/ 86 h 140"/>
                  <a:gd name="T14" fmla="*/ 54 w 139"/>
                  <a:gd name="T15" fmla="*/ 86 h 140"/>
                  <a:gd name="T16" fmla="*/ 54 w 139"/>
                  <a:gd name="T17" fmla="*/ 140 h 140"/>
                  <a:gd name="T18" fmla="*/ 84 w 139"/>
                  <a:gd name="T19" fmla="*/ 140 h 140"/>
                  <a:gd name="T20" fmla="*/ 84 w 139"/>
                  <a:gd name="T21" fmla="*/ 86 h 140"/>
                  <a:gd name="T22" fmla="*/ 139 w 139"/>
                  <a:gd name="T23" fmla="*/ 86 h 140"/>
                  <a:gd name="T24" fmla="*/ 139 w 139"/>
                  <a:gd name="T25" fmla="*/ 56 h 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39" h="140">
                    <a:moveTo>
                      <a:pt x="139" y="56"/>
                    </a:moveTo>
                    <a:lnTo>
                      <a:pt x="84" y="56"/>
                    </a:lnTo>
                    <a:lnTo>
                      <a:pt x="84" y="0"/>
                    </a:lnTo>
                    <a:lnTo>
                      <a:pt x="54" y="0"/>
                    </a:lnTo>
                    <a:lnTo>
                      <a:pt x="54" y="56"/>
                    </a:lnTo>
                    <a:lnTo>
                      <a:pt x="0" y="56"/>
                    </a:lnTo>
                    <a:lnTo>
                      <a:pt x="0" y="86"/>
                    </a:lnTo>
                    <a:lnTo>
                      <a:pt x="54" y="86"/>
                    </a:lnTo>
                    <a:lnTo>
                      <a:pt x="54" y="140"/>
                    </a:lnTo>
                    <a:lnTo>
                      <a:pt x="84" y="140"/>
                    </a:lnTo>
                    <a:lnTo>
                      <a:pt x="84" y="86"/>
                    </a:lnTo>
                    <a:lnTo>
                      <a:pt x="139" y="86"/>
                    </a:lnTo>
                    <a:lnTo>
                      <a:pt x="139" y="5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58" name="Rectangle 18"/>
              <p:cNvSpPr>
                <a:spLocks noChangeArrowheads="1"/>
              </p:cNvSpPr>
              <p:nvPr/>
            </p:nvSpPr>
            <p:spPr bwMode="auto">
              <a:xfrm>
                <a:off x="70" y="75"/>
                <a:ext cx="127"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sp>
            <p:nvSpPr>
              <p:cNvPr id="59" name="Rectangle 19"/>
              <p:cNvSpPr>
                <a:spLocks noChangeArrowheads="1"/>
              </p:cNvSpPr>
              <p:nvPr/>
            </p:nvSpPr>
            <p:spPr bwMode="auto">
              <a:xfrm>
                <a:off x="70" y="134"/>
                <a:ext cx="96" cy="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solidFill>
                    <a:srgbClr val="000000"/>
                  </a:solidFill>
                  <a:latin typeface="Baskerville Old Face" panose="02020602080505020303" pitchFamily="18" charset="0"/>
                  <a:ea typeface="方正黑体简体" panose="02010601030101010101" pitchFamily="2" charset="-122"/>
                </a:endParaRPr>
              </a:p>
            </p:txBody>
          </p:sp>
        </p:grpSp>
        <p:grpSp>
          <p:nvGrpSpPr>
            <p:cNvPr id="53" name="组合 52"/>
            <p:cNvGrpSpPr/>
            <p:nvPr/>
          </p:nvGrpSpPr>
          <p:grpSpPr>
            <a:xfrm flipH="1">
              <a:off x="1028456" y="4206977"/>
              <a:ext cx="2459428" cy="994987"/>
              <a:chOff x="8455895" y="1684319"/>
              <a:chExt cx="2459428" cy="994987"/>
            </a:xfrm>
          </p:grpSpPr>
          <p:sp>
            <p:nvSpPr>
              <p:cNvPr id="54" name="矩形 53"/>
              <p:cNvSpPr/>
              <p:nvPr/>
            </p:nvSpPr>
            <p:spPr>
              <a:xfrm>
                <a:off x="8455895" y="1974177"/>
                <a:ext cx="2459428" cy="705129"/>
              </a:xfrm>
              <a:prstGeom prst="rect">
                <a:avLst/>
              </a:prstGeom>
            </p:spPr>
            <p:txBody>
              <a:bodyPr wrap="square">
                <a:spAutoFit/>
              </a:bodyPr>
              <a:lstStyle/>
              <a:p>
                <a:pPr lvl="0" algn="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55"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r">
                  <a:lnSpc>
                    <a:spcPct val="120000"/>
                  </a:lnSpc>
                </a:pPr>
                <a:r>
                  <a:rPr kumimoji="1" lang="zh-CN" altLang="en-US" b="0" i="0" dirty="0">
                    <a:solidFill>
                      <a:srgbClr val="DA1C26"/>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rgbClr val="DA1C26"/>
                  </a:solidFill>
                  <a:latin typeface="思源黑体 CN Bold" panose="020B0800000000000000" pitchFamily="34" charset="-122"/>
                  <a:ea typeface="思源黑体 CN Bold" panose="020B0800000000000000" pitchFamily="34" charset="-122"/>
                  <a:cs typeface="+mn-cs"/>
                </a:endParaRPr>
              </a:p>
            </p:txBody>
          </p:sp>
        </p:grpSp>
      </p:grpSp>
      <p:grpSp>
        <p:nvGrpSpPr>
          <p:cNvPr id="62" name="组合 61"/>
          <p:cNvGrpSpPr/>
          <p:nvPr/>
        </p:nvGrpSpPr>
        <p:grpSpPr>
          <a:xfrm>
            <a:off x="4590143" y="2199367"/>
            <a:ext cx="3055938" cy="3081948"/>
            <a:chOff x="4590143" y="2199367"/>
            <a:chExt cx="3055938" cy="3081948"/>
          </a:xfrm>
        </p:grpSpPr>
        <p:sp>
          <p:nvSpPr>
            <p:cNvPr id="63" name="Freeform 5"/>
            <p:cNvSpPr/>
            <p:nvPr/>
          </p:nvSpPr>
          <p:spPr bwMode="auto">
            <a:xfrm>
              <a:off x="4590143" y="2199367"/>
              <a:ext cx="3055938" cy="2982913"/>
            </a:xfrm>
            <a:custGeom>
              <a:avLst/>
              <a:gdLst/>
              <a:ahLst/>
              <a:cxnLst>
                <a:cxn ang="0">
                  <a:pos x="277" y="130"/>
                </a:cxn>
                <a:cxn ang="0">
                  <a:pos x="278" y="103"/>
                </a:cxn>
                <a:cxn ang="0">
                  <a:pos x="261" y="81"/>
                </a:cxn>
                <a:cxn ang="0">
                  <a:pos x="256" y="57"/>
                </a:cxn>
                <a:cxn ang="0">
                  <a:pos x="239" y="44"/>
                </a:cxn>
                <a:cxn ang="0">
                  <a:pos x="231" y="29"/>
                </a:cxn>
                <a:cxn ang="0">
                  <a:pos x="209" y="18"/>
                </a:cxn>
                <a:cxn ang="0">
                  <a:pos x="171" y="0"/>
                </a:cxn>
                <a:cxn ang="0">
                  <a:pos x="152" y="4"/>
                </a:cxn>
                <a:cxn ang="0">
                  <a:pos x="139" y="14"/>
                </a:cxn>
                <a:cxn ang="0">
                  <a:pos x="133" y="9"/>
                </a:cxn>
                <a:cxn ang="0">
                  <a:pos x="112" y="2"/>
                </a:cxn>
                <a:cxn ang="0">
                  <a:pos x="79" y="18"/>
                </a:cxn>
                <a:cxn ang="0">
                  <a:pos x="56" y="29"/>
                </a:cxn>
                <a:cxn ang="0">
                  <a:pos x="47" y="44"/>
                </a:cxn>
                <a:cxn ang="0">
                  <a:pos x="30" y="57"/>
                </a:cxn>
                <a:cxn ang="0">
                  <a:pos x="25" y="81"/>
                </a:cxn>
                <a:cxn ang="0">
                  <a:pos x="8" y="103"/>
                </a:cxn>
                <a:cxn ang="0">
                  <a:pos x="9" y="130"/>
                </a:cxn>
                <a:cxn ang="0">
                  <a:pos x="1" y="167"/>
                </a:cxn>
                <a:cxn ang="0">
                  <a:pos x="22" y="207"/>
                </a:cxn>
                <a:cxn ang="0">
                  <a:pos x="29" y="233"/>
                </a:cxn>
                <a:cxn ang="0">
                  <a:pos x="50" y="246"/>
                </a:cxn>
                <a:cxn ang="0">
                  <a:pos x="58" y="262"/>
                </a:cxn>
                <a:cxn ang="0">
                  <a:pos x="84" y="273"/>
                </a:cxn>
                <a:cxn ang="0">
                  <a:pos x="90" y="272"/>
                </a:cxn>
                <a:cxn ang="0">
                  <a:pos x="114" y="280"/>
                </a:cxn>
                <a:cxn ang="0">
                  <a:pos x="146" y="260"/>
                </a:cxn>
                <a:cxn ang="0">
                  <a:pos x="159" y="274"/>
                </a:cxn>
                <a:cxn ang="0">
                  <a:pos x="175" y="279"/>
                </a:cxn>
                <a:cxn ang="0">
                  <a:pos x="196" y="272"/>
                </a:cxn>
                <a:cxn ang="0">
                  <a:pos x="203" y="273"/>
                </a:cxn>
                <a:cxn ang="0">
                  <a:pos x="225" y="265"/>
                </a:cxn>
                <a:cxn ang="0">
                  <a:pos x="237" y="246"/>
                </a:cxn>
                <a:cxn ang="0">
                  <a:pos x="257" y="233"/>
                </a:cxn>
                <a:cxn ang="0">
                  <a:pos x="265" y="207"/>
                </a:cxn>
                <a:cxn ang="0">
                  <a:pos x="286" y="167"/>
                </a:cxn>
                <a:cxn ang="0">
                  <a:pos x="277" y="130"/>
                </a:cxn>
              </a:cxnLst>
              <a:rect l="0" t="0" r="r" b="b"/>
              <a:pathLst>
                <a:path w="287" h="280">
                  <a:moveTo>
                    <a:pt x="277" y="130"/>
                  </a:moveTo>
                  <a:cubicBezTo>
                    <a:pt x="281" y="122"/>
                    <a:pt x="281" y="112"/>
                    <a:pt x="278" y="103"/>
                  </a:cubicBezTo>
                  <a:cubicBezTo>
                    <a:pt x="275" y="93"/>
                    <a:pt x="269" y="85"/>
                    <a:pt x="261" y="81"/>
                  </a:cubicBezTo>
                  <a:cubicBezTo>
                    <a:pt x="262" y="73"/>
                    <a:pt x="261" y="64"/>
                    <a:pt x="256" y="57"/>
                  </a:cubicBezTo>
                  <a:cubicBezTo>
                    <a:pt x="252" y="51"/>
                    <a:pt x="246" y="46"/>
                    <a:pt x="239" y="44"/>
                  </a:cubicBezTo>
                  <a:cubicBezTo>
                    <a:pt x="238" y="38"/>
                    <a:pt x="235" y="33"/>
                    <a:pt x="231" y="29"/>
                  </a:cubicBezTo>
                  <a:cubicBezTo>
                    <a:pt x="225" y="22"/>
                    <a:pt x="217" y="19"/>
                    <a:pt x="209" y="18"/>
                  </a:cubicBezTo>
                  <a:cubicBezTo>
                    <a:pt x="201" y="7"/>
                    <a:pt x="187" y="0"/>
                    <a:pt x="171" y="0"/>
                  </a:cubicBezTo>
                  <a:cubicBezTo>
                    <a:pt x="164" y="0"/>
                    <a:pt x="158" y="1"/>
                    <a:pt x="152" y="4"/>
                  </a:cubicBezTo>
                  <a:cubicBezTo>
                    <a:pt x="146" y="7"/>
                    <a:pt x="142" y="10"/>
                    <a:pt x="139" y="14"/>
                  </a:cubicBezTo>
                  <a:cubicBezTo>
                    <a:pt x="137" y="12"/>
                    <a:pt x="135" y="11"/>
                    <a:pt x="133" y="9"/>
                  </a:cubicBezTo>
                  <a:cubicBezTo>
                    <a:pt x="127" y="4"/>
                    <a:pt x="120" y="2"/>
                    <a:pt x="112" y="2"/>
                  </a:cubicBezTo>
                  <a:cubicBezTo>
                    <a:pt x="100" y="2"/>
                    <a:pt x="89" y="8"/>
                    <a:pt x="79" y="18"/>
                  </a:cubicBezTo>
                  <a:cubicBezTo>
                    <a:pt x="71" y="18"/>
                    <a:pt x="62" y="22"/>
                    <a:pt x="56" y="29"/>
                  </a:cubicBezTo>
                  <a:cubicBezTo>
                    <a:pt x="52" y="33"/>
                    <a:pt x="49" y="38"/>
                    <a:pt x="47" y="44"/>
                  </a:cubicBezTo>
                  <a:cubicBezTo>
                    <a:pt x="40" y="46"/>
                    <a:pt x="34" y="51"/>
                    <a:pt x="30" y="57"/>
                  </a:cubicBezTo>
                  <a:cubicBezTo>
                    <a:pt x="26" y="64"/>
                    <a:pt x="24" y="73"/>
                    <a:pt x="25" y="81"/>
                  </a:cubicBezTo>
                  <a:cubicBezTo>
                    <a:pt x="17" y="85"/>
                    <a:pt x="11" y="93"/>
                    <a:pt x="8" y="103"/>
                  </a:cubicBezTo>
                  <a:cubicBezTo>
                    <a:pt x="5" y="112"/>
                    <a:pt x="6" y="122"/>
                    <a:pt x="9" y="130"/>
                  </a:cubicBezTo>
                  <a:cubicBezTo>
                    <a:pt x="0" y="143"/>
                    <a:pt x="0" y="161"/>
                    <a:pt x="1" y="167"/>
                  </a:cubicBezTo>
                  <a:cubicBezTo>
                    <a:pt x="2" y="185"/>
                    <a:pt x="10" y="199"/>
                    <a:pt x="22" y="207"/>
                  </a:cubicBezTo>
                  <a:cubicBezTo>
                    <a:pt x="21" y="216"/>
                    <a:pt x="24" y="225"/>
                    <a:pt x="29" y="233"/>
                  </a:cubicBezTo>
                  <a:cubicBezTo>
                    <a:pt x="35" y="240"/>
                    <a:pt x="42" y="245"/>
                    <a:pt x="50" y="246"/>
                  </a:cubicBezTo>
                  <a:cubicBezTo>
                    <a:pt x="51" y="252"/>
                    <a:pt x="54" y="258"/>
                    <a:pt x="58" y="262"/>
                  </a:cubicBezTo>
                  <a:cubicBezTo>
                    <a:pt x="65" y="269"/>
                    <a:pt x="74" y="273"/>
                    <a:pt x="84" y="273"/>
                  </a:cubicBezTo>
                  <a:cubicBezTo>
                    <a:pt x="86" y="273"/>
                    <a:pt x="88" y="273"/>
                    <a:pt x="90" y="272"/>
                  </a:cubicBezTo>
                  <a:cubicBezTo>
                    <a:pt x="98" y="278"/>
                    <a:pt x="106" y="280"/>
                    <a:pt x="114" y="280"/>
                  </a:cubicBezTo>
                  <a:cubicBezTo>
                    <a:pt x="127" y="280"/>
                    <a:pt x="139" y="273"/>
                    <a:pt x="146" y="260"/>
                  </a:cubicBezTo>
                  <a:cubicBezTo>
                    <a:pt x="149" y="266"/>
                    <a:pt x="153" y="271"/>
                    <a:pt x="159" y="274"/>
                  </a:cubicBezTo>
                  <a:cubicBezTo>
                    <a:pt x="164" y="277"/>
                    <a:pt x="169" y="279"/>
                    <a:pt x="175" y="279"/>
                  </a:cubicBezTo>
                  <a:cubicBezTo>
                    <a:pt x="183" y="279"/>
                    <a:pt x="190" y="277"/>
                    <a:pt x="196" y="272"/>
                  </a:cubicBezTo>
                  <a:cubicBezTo>
                    <a:pt x="198" y="273"/>
                    <a:pt x="201" y="273"/>
                    <a:pt x="203" y="273"/>
                  </a:cubicBezTo>
                  <a:cubicBezTo>
                    <a:pt x="211" y="273"/>
                    <a:pt x="219" y="270"/>
                    <a:pt x="225" y="265"/>
                  </a:cubicBezTo>
                  <a:cubicBezTo>
                    <a:pt x="231" y="260"/>
                    <a:pt x="235" y="254"/>
                    <a:pt x="237" y="246"/>
                  </a:cubicBezTo>
                  <a:cubicBezTo>
                    <a:pt x="245" y="245"/>
                    <a:pt x="252" y="240"/>
                    <a:pt x="257" y="233"/>
                  </a:cubicBezTo>
                  <a:cubicBezTo>
                    <a:pt x="263" y="225"/>
                    <a:pt x="265" y="216"/>
                    <a:pt x="265" y="207"/>
                  </a:cubicBezTo>
                  <a:cubicBezTo>
                    <a:pt x="276" y="199"/>
                    <a:pt x="284" y="185"/>
                    <a:pt x="286" y="167"/>
                  </a:cubicBezTo>
                  <a:cubicBezTo>
                    <a:pt x="287" y="156"/>
                    <a:pt x="285" y="141"/>
                    <a:pt x="277" y="130"/>
                  </a:cubicBezTo>
                  <a:close/>
                </a:path>
              </a:pathLst>
            </a:custGeom>
            <a:solidFill>
              <a:srgbClr val="E43238"/>
            </a:solidFill>
            <a:ln w="9525">
              <a:no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1800" b="0" i="0" u="none" strike="noStrike" kern="0" cap="none" spc="0" normalizeH="0" baseline="0" noProof="0" dirty="0">
                <a:ln>
                  <a:noFill/>
                </a:ln>
                <a:solidFill>
                  <a:srgbClr val="000000"/>
                </a:solidFill>
                <a:effectLst/>
                <a:uLnTx/>
                <a:uFillTx/>
                <a:latin typeface="阿里巴巴普惠体 R" panose="00020600040101010101" pitchFamily="18" charset="-122"/>
                <a:ea typeface="阿里巴巴普惠体 R" panose="00020600040101010101" pitchFamily="18" charset="-122"/>
              </a:endParaRPr>
            </a:p>
          </p:txBody>
        </p:sp>
        <p:sp>
          <p:nvSpPr>
            <p:cNvPr id="64" name="Freeform 6"/>
            <p:cNvSpPr>
              <a:spLocks noEditPoints="1"/>
            </p:cNvSpPr>
            <p:nvPr/>
          </p:nvSpPr>
          <p:spPr bwMode="auto">
            <a:xfrm>
              <a:off x="4692395" y="2255540"/>
              <a:ext cx="2865438" cy="3025775"/>
            </a:xfrm>
            <a:custGeom>
              <a:avLst/>
              <a:gdLst/>
              <a:ahLst/>
              <a:cxnLst>
                <a:cxn ang="0">
                  <a:pos x="124" y="67"/>
                </a:cxn>
                <a:cxn ang="0">
                  <a:pos x="124" y="212"/>
                </a:cxn>
                <a:cxn ang="0">
                  <a:pos x="23" y="197"/>
                </a:cxn>
                <a:cxn ang="0">
                  <a:pos x="27" y="81"/>
                </a:cxn>
                <a:cxn ang="0">
                  <a:pos x="150" y="13"/>
                </a:cxn>
                <a:cxn ang="0">
                  <a:pos x="151" y="135"/>
                </a:cxn>
                <a:cxn ang="0">
                  <a:pos x="187" y="88"/>
                </a:cxn>
                <a:cxn ang="0">
                  <a:pos x="160" y="72"/>
                </a:cxn>
                <a:cxn ang="0">
                  <a:pos x="178" y="75"/>
                </a:cxn>
                <a:cxn ang="0">
                  <a:pos x="150" y="13"/>
                </a:cxn>
                <a:cxn ang="0">
                  <a:pos x="158" y="255"/>
                </a:cxn>
                <a:cxn ang="0">
                  <a:pos x="211" y="225"/>
                </a:cxn>
                <a:cxn ang="0">
                  <a:pos x="252" y="131"/>
                </a:cxn>
                <a:cxn ang="0">
                  <a:pos x="220" y="166"/>
                </a:cxn>
                <a:cxn ang="0">
                  <a:pos x="214" y="192"/>
                </a:cxn>
                <a:cxn ang="0">
                  <a:pos x="211" y="147"/>
                </a:cxn>
                <a:cxn ang="0">
                  <a:pos x="171" y="133"/>
                </a:cxn>
                <a:cxn ang="0">
                  <a:pos x="188" y="236"/>
                </a:cxn>
                <a:cxn ang="0">
                  <a:pos x="160" y="214"/>
                </a:cxn>
                <a:cxn ang="0">
                  <a:pos x="154" y="141"/>
                </a:cxn>
                <a:cxn ang="0">
                  <a:pos x="237" y="128"/>
                </a:cxn>
                <a:cxn ang="0">
                  <a:pos x="211" y="63"/>
                </a:cxn>
                <a:cxn ang="0">
                  <a:pos x="195" y="23"/>
                </a:cxn>
                <a:cxn ang="0">
                  <a:pos x="144" y="91"/>
                </a:cxn>
                <a:cxn ang="0">
                  <a:pos x="143" y="234"/>
                </a:cxn>
                <a:cxn ang="0">
                  <a:pos x="210" y="253"/>
                </a:cxn>
                <a:cxn ang="0">
                  <a:pos x="267" y="161"/>
                </a:cxn>
                <a:cxn ang="0">
                  <a:pos x="222" y="46"/>
                </a:cxn>
                <a:cxn ang="0">
                  <a:pos x="90" y="120"/>
                </a:cxn>
                <a:cxn ang="0">
                  <a:pos x="96" y="119"/>
                </a:cxn>
                <a:cxn ang="0">
                  <a:pos x="92" y="126"/>
                </a:cxn>
                <a:cxn ang="0">
                  <a:pos x="52" y="139"/>
                </a:cxn>
                <a:cxn ang="0">
                  <a:pos x="118" y="163"/>
                </a:cxn>
                <a:cxn ang="0">
                  <a:pos x="115" y="17"/>
                </a:cxn>
                <a:cxn ang="0">
                  <a:pos x="97" y="56"/>
                </a:cxn>
                <a:cxn ang="0">
                  <a:pos x="111" y="40"/>
                </a:cxn>
                <a:cxn ang="0">
                  <a:pos x="79" y="76"/>
                </a:cxn>
                <a:cxn ang="0">
                  <a:pos x="98" y="171"/>
                </a:cxn>
                <a:cxn ang="0">
                  <a:pos x="97" y="195"/>
                </a:cxn>
                <a:cxn ang="0">
                  <a:pos x="94" y="237"/>
                </a:cxn>
                <a:cxn ang="0">
                  <a:pos x="77" y="162"/>
                </a:cxn>
                <a:cxn ang="0">
                  <a:pos x="8" y="161"/>
                </a:cxn>
                <a:cxn ang="0">
                  <a:pos x="85" y="249"/>
                </a:cxn>
                <a:cxn ang="0">
                  <a:pos x="98" y="171"/>
                </a:cxn>
                <a:cxn ang="0">
                  <a:pos x="62" y="99"/>
                </a:cxn>
                <a:cxn ang="0">
                  <a:pos x="38" y="86"/>
                </a:cxn>
              </a:cxnLst>
              <a:rect l="0" t="0" r="r" b="b"/>
              <a:pathLst>
                <a:path w="269" h="284">
                  <a:moveTo>
                    <a:pt x="74" y="23"/>
                  </a:moveTo>
                  <a:cubicBezTo>
                    <a:pt x="85" y="9"/>
                    <a:pt x="103" y="0"/>
                    <a:pt x="119" y="12"/>
                  </a:cubicBezTo>
                  <a:cubicBezTo>
                    <a:pt x="136" y="25"/>
                    <a:pt x="135" y="50"/>
                    <a:pt x="124" y="67"/>
                  </a:cubicBezTo>
                  <a:cubicBezTo>
                    <a:pt x="135" y="81"/>
                    <a:pt x="134" y="105"/>
                    <a:pt x="121" y="117"/>
                  </a:cubicBezTo>
                  <a:cubicBezTo>
                    <a:pt x="132" y="130"/>
                    <a:pt x="133" y="153"/>
                    <a:pt x="123" y="167"/>
                  </a:cubicBezTo>
                  <a:cubicBezTo>
                    <a:pt x="135" y="179"/>
                    <a:pt x="135" y="200"/>
                    <a:pt x="124" y="212"/>
                  </a:cubicBezTo>
                  <a:cubicBezTo>
                    <a:pt x="149" y="245"/>
                    <a:pt x="113" y="284"/>
                    <a:pt x="84" y="257"/>
                  </a:cubicBezTo>
                  <a:cubicBezTo>
                    <a:pt x="67" y="263"/>
                    <a:pt x="49" y="251"/>
                    <a:pt x="49" y="233"/>
                  </a:cubicBezTo>
                  <a:cubicBezTo>
                    <a:pt x="31" y="233"/>
                    <a:pt x="18" y="215"/>
                    <a:pt x="23" y="197"/>
                  </a:cubicBezTo>
                  <a:cubicBezTo>
                    <a:pt x="9" y="191"/>
                    <a:pt x="2" y="176"/>
                    <a:pt x="1" y="161"/>
                  </a:cubicBezTo>
                  <a:cubicBezTo>
                    <a:pt x="0" y="149"/>
                    <a:pt x="3" y="134"/>
                    <a:pt x="12" y="126"/>
                  </a:cubicBezTo>
                  <a:cubicBezTo>
                    <a:pt x="0" y="111"/>
                    <a:pt x="9" y="86"/>
                    <a:pt x="27" y="81"/>
                  </a:cubicBezTo>
                  <a:cubicBezTo>
                    <a:pt x="21" y="66"/>
                    <a:pt x="30" y="47"/>
                    <a:pt x="47" y="46"/>
                  </a:cubicBezTo>
                  <a:cubicBezTo>
                    <a:pt x="46" y="33"/>
                    <a:pt x="61" y="20"/>
                    <a:pt x="74" y="23"/>
                  </a:cubicBezTo>
                  <a:close/>
                  <a:moveTo>
                    <a:pt x="150" y="13"/>
                  </a:moveTo>
                  <a:cubicBezTo>
                    <a:pt x="132" y="21"/>
                    <a:pt x="147" y="40"/>
                    <a:pt x="155" y="49"/>
                  </a:cubicBezTo>
                  <a:cubicBezTo>
                    <a:pt x="135" y="59"/>
                    <a:pt x="137" y="80"/>
                    <a:pt x="156" y="91"/>
                  </a:cubicBezTo>
                  <a:cubicBezTo>
                    <a:pt x="140" y="101"/>
                    <a:pt x="133" y="124"/>
                    <a:pt x="151" y="135"/>
                  </a:cubicBezTo>
                  <a:cubicBezTo>
                    <a:pt x="155" y="133"/>
                    <a:pt x="160" y="132"/>
                    <a:pt x="164" y="132"/>
                  </a:cubicBezTo>
                  <a:cubicBezTo>
                    <a:pt x="164" y="120"/>
                    <a:pt x="171" y="111"/>
                    <a:pt x="183" y="108"/>
                  </a:cubicBezTo>
                  <a:cubicBezTo>
                    <a:pt x="181" y="101"/>
                    <a:pt x="183" y="94"/>
                    <a:pt x="187" y="88"/>
                  </a:cubicBezTo>
                  <a:cubicBezTo>
                    <a:pt x="182" y="87"/>
                    <a:pt x="177" y="84"/>
                    <a:pt x="173" y="78"/>
                  </a:cubicBezTo>
                  <a:cubicBezTo>
                    <a:pt x="168" y="81"/>
                    <a:pt x="162" y="81"/>
                    <a:pt x="157" y="78"/>
                  </a:cubicBezTo>
                  <a:cubicBezTo>
                    <a:pt x="160" y="72"/>
                    <a:pt x="160" y="72"/>
                    <a:pt x="160" y="72"/>
                  </a:cubicBezTo>
                  <a:cubicBezTo>
                    <a:pt x="167" y="77"/>
                    <a:pt x="180" y="69"/>
                    <a:pt x="179" y="60"/>
                  </a:cubicBezTo>
                  <a:cubicBezTo>
                    <a:pt x="185" y="59"/>
                    <a:pt x="185" y="59"/>
                    <a:pt x="185" y="59"/>
                  </a:cubicBezTo>
                  <a:cubicBezTo>
                    <a:pt x="186" y="65"/>
                    <a:pt x="183" y="71"/>
                    <a:pt x="178" y="75"/>
                  </a:cubicBezTo>
                  <a:cubicBezTo>
                    <a:pt x="188" y="88"/>
                    <a:pt x="211" y="82"/>
                    <a:pt x="204" y="59"/>
                  </a:cubicBezTo>
                  <a:cubicBezTo>
                    <a:pt x="229" y="47"/>
                    <a:pt x="206" y="22"/>
                    <a:pt x="191" y="32"/>
                  </a:cubicBezTo>
                  <a:cubicBezTo>
                    <a:pt x="189" y="15"/>
                    <a:pt x="166" y="6"/>
                    <a:pt x="150" y="13"/>
                  </a:cubicBezTo>
                  <a:close/>
                  <a:moveTo>
                    <a:pt x="155" y="192"/>
                  </a:moveTo>
                  <a:cubicBezTo>
                    <a:pt x="136" y="197"/>
                    <a:pt x="135" y="223"/>
                    <a:pt x="151" y="231"/>
                  </a:cubicBezTo>
                  <a:cubicBezTo>
                    <a:pt x="148" y="241"/>
                    <a:pt x="149" y="250"/>
                    <a:pt x="158" y="255"/>
                  </a:cubicBezTo>
                  <a:cubicBezTo>
                    <a:pt x="168" y="261"/>
                    <a:pt x="176" y="256"/>
                    <a:pt x="183" y="249"/>
                  </a:cubicBezTo>
                  <a:cubicBezTo>
                    <a:pt x="191" y="253"/>
                    <a:pt x="199" y="253"/>
                    <a:pt x="206" y="248"/>
                  </a:cubicBezTo>
                  <a:cubicBezTo>
                    <a:pt x="214" y="241"/>
                    <a:pt x="213" y="234"/>
                    <a:pt x="211" y="225"/>
                  </a:cubicBezTo>
                  <a:cubicBezTo>
                    <a:pt x="230" y="232"/>
                    <a:pt x="246" y="212"/>
                    <a:pt x="237" y="194"/>
                  </a:cubicBezTo>
                  <a:cubicBezTo>
                    <a:pt x="253" y="188"/>
                    <a:pt x="259" y="177"/>
                    <a:pt x="261" y="161"/>
                  </a:cubicBezTo>
                  <a:cubicBezTo>
                    <a:pt x="262" y="151"/>
                    <a:pt x="260" y="137"/>
                    <a:pt x="252" y="131"/>
                  </a:cubicBezTo>
                  <a:cubicBezTo>
                    <a:pt x="248" y="133"/>
                    <a:pt x="245" y="134"/>
                    <a:pt x="241" y="135"/>
                  </a:cubicBezTo>
                  <a:cubicBezTo>
                    <a:pt x="236" y="144"/>
                    <a:pt x="228" y="150"/>
                    <a:pt x="218" y="149"/>
                  </a:cubicBezTo>
                  <a:cubicBezTo>
                    <a:pt x="216" y="154"/>
                    <a:pt x="217" y="161"/>
                    <a:pt x="220" y="166"/>
                  </a:cubicBezTo>
                  <a:cubicBezTo>
                    <a:pt x="226" y="163"/>
                    <a:pt x="234" y="165"/>
                    <a:pt x="241" y="169"/>
                  </a:cubicBezTo>
                  <a:cubicBezTo>
                    <a:pt x="237" y="174"/>
                    <a:pt x="237" y="174"/>
                    <a:pt x="237" y="174"/>
                  </a:cubicBezTo>
                  <a:cubicBezTo>
                    <a:pt x="224" y="166"/>
                    <a:pt x="212" y="176"/>
                    <a:pt x="214" y="192"/>
                  </a:cubicBezTo>
                  <a:cubicBezTo>
                    <a:pt x="208" y="192"/>
                    <a:pt x="208" y="192"/>
                    <a:pt x="208" y="192"/>
                  </a:cubicBezTo>
                  <a:cubicBezTo>
                    <a:pt x="207" y="184"/>
                    <a:pt x="208" y="176"/>
                    <a:pt x="214" y="170"/>
                  </a:cubicBezTo>
                  <a:cubicBezTo>
                    <a:pt x="210" y="163"/>
                    <a:pt x="210" y="154"/>
                    <a:pt x="211" y="147"/>
                  </a:cubicBezTo>
                  <a:cubicBezTo>
                    <a:pt x="202" y="143"/>
                    <a:pt x="197" y="134"/>
                    <a:pt x="198" y="124"/>
                  </a:cubicBezTo>
                  <a:cubicBezTo>
                    <a:pt x="192" y="123"/>
                    <a:pt x="188" y="119"/>
                    <a:pt x="185" y="114"/>
                  </a:cubicBezTo>
                  <a:cubicBezTo>
                    <a:pt x="175" y="116"/>
                    <a:pt x="170" y="124"/>
                    <a:pt x="171" y="133"/>
                  </a:cubicBezTo>
                  <a:cubicBezTo>
                    <a:pt x="189" y="140"/>
                    <a:pt x="193" y="161"/>
                    <a:pt x="182" y="176"/>
                  </a:cubicBezTo>
                  <a:cubicBezTo>
                    <a:pt x="195" y="186"/>
                    <a:pt x="195" y="206"/>
                    <a:pt x="184" y="218"/>
                  </a:cubicBezTo>
                  <a:cubicBezTo>
                    <a:pt x="189" y="223"/>
                    <a:pt x="190" y="230"/>
                    <a:pt x="188" y="236"/>
                  </a:cubicBezTo>
                  <a:cubicBezTo>
                    <a:pt x="182" y="234"/>
                    <a:pt x="182" y="234"/>
                    <a:pt x="182" y="234"/>
                  </a:cubicBezTo>
                  <a:cubicBezTo>
                    <a:pt x="185" y="221"/>
                    <a:pt x="173" y="216"/>
                    <a:pt x="163" y="220"/>
                  </a:cubicBezTo>
                  <a:cubicBezTo>
                    <a:pt x="160" y="214"/>
                    <a:pt x="160" y="214"/>
                    <a:pt x="160" y="214"/>
                  </a:cubicBezTo>
                  <a:cubicBezTo>
                    <a:pt x="166" y="212"/>
                    <a:pt x="173" y="211"/>
                    <a:pt x="179" y="214"/>
                  </a:cubicBezTo>
                  <a:cubicBezTo>
                    <a:pt x="191" y="203"/>
                    <a:pt x="185" y="182"/>
                    <a:pt x="171" y="179"/>
                  </a:cubicBezTo>
                  <a:cubicBezTo>
                    <a:pt x="195" y="157"/>
                    <a:pt x="173" y="131"/>
                    <a:pt x="154" y="141"/>
                  </a:cubicBezTo>
                  <a:cubicBezTo>
                    <a:pt x="135" y="152"/>
                    <a:pt x="139" y="182"/>
                    <a:pt x="155" y="192"/>
                  </a:cubicBezTo>
                  <a:close/>
                  <a:moveTo>
                    <a:pt x="231" y="86"/>
                  </a:moveTo>
                  <a:cubicBezTo>
                    <a:pt x="262" y="88"/>
                    <a:pt x="262" y="128"/>
                    <a:pt x="237" y="128"/>
                  </a:cubicBezTo>
                  <a:cubicBezTo>
                    <a:pt x="227" y="152"/>
                    <a:pt x="202" y="144"/>
                    <a:pt x="204" y="119"/>
                  </a:cubicBezTo>
                  <a:cubicBezTo>
                    <a:pt x="187" y="115"/>
                    <a:pt x="183" y="100"/>
                    <a:pt x="196" y="88"/>
                  </a:cubicBezTo>
                  <a:cubicBezTo>
                    <a:pt x="207" y="85"/>
                    <a:pt x="214" y="74"/>
                    <a:pt x="211" y="63"/>
                  </a:cubicBezTo>
                  <a:cubicBezTo>
                    <a:pt x="215" y="60"/>
                    <a:pt x="218" y="57"/>
                    <a:pt x="220" y="53"/>
                  </a:cubicBezTo>
                  <a:cubicBezTo>
                    <a:pt x="238" y="53"/>
                    <a:pt x="241" y="76"/>
                    <a:pt x="231" y="86"/>
                  </a:cubicBezTo>
                  <a:close/>
                  <a:moveTo>
                    <a:pt x="195" y="23"/>
                  </a:moveTo>
                  <a:cubicBezTo>
                    <a:pt x="188" y="6"/>
                    <a:pt x="163" y="0"/>
                    <a:pt x="147" y="7"/>
                  </a:cubicBezTo>
                  <a:cubicBezTo>
                    <a:pt x="128" y="16"/>
                    <a:pt x="134" y="34"/>
                    <a:pt x="145" y="47"/>
                  </a:cubicBezTo>
                  <a:cubicBezTo>
                    <a:pt x="132" y="57"/>
                    <a:pt x="132" y="80"/>
                    <a:pt x="144" y="91"/>
                  </a:cubicBezTo>
                  <a:cubicBezTo>
                    <a:pt x="131" y="103"/>
                    <a:pt x="131" y="128"/>
                    <a:pt x="145" y="139"/>
                  </a:cubicBezTo>
                  <a:cubicBezTo>
                    <a:pt x="131" y="152"/>
                    <a:pt x="131" y="177"/>
                    <a:pt x="143" y="190"/>
                  </a:cubicBezTo>
                  <a:cubicBezTo>
                    <a:pt x="131" y="200"/>
                    <a:pt x="131" y="225"/>
                    <a:pt x="143" y="234"/>
                  </a:cubicBezTo>
                  <a:cubicBezTo>
                    <a:pt x="141" y="245"/>
                    <a:pt x="145" y="255"/>
                    <a:pt x="154" y="261"/>
                  </a:cubicBezTo>
                  <a:cubicBezTo>
                    <a:pt x="165" y="267"/>
                    <a:pt x="176" y="265"/>
                    <a:pt x="185" y="257"/>
                  </a:cubicBezTo>
                  <a:cubicBezTo>
                    <a:pt x="193" y="260"/>
                    <a:pt x="203" y="259"/>
                    <a:pt x="210" y="253"/>
                  </a:cubicBezTo>
                  <a:cubicBezTo>
                    <a:pt x="216" y="248"/>
                    <a:pt x="219" y="241"/>
                    <a:pt x="219" y="233"/>
                  </a:cubicBezTo>
                  <a:cubicBezTo>
                    <a:pt x="237" y="233"/>
                    <a:pt x="250" y="215"/>
                    <a:pt x="245" y="197"/>
                  </a:cubicBezTo>
                  <a:cubicBezTo>
                    <a:pt x="259" y="191"/>
                    <a:pt x="266" y="176"/>
                    <a:pt x="267" y="161"/>
                  </a:cubicBezTo>
                  <a:cubicBezTo>
                    <a:pt x="268" y="149"/>
                    <a:pt x="266" y="134"/>
                    <a:pt x="256" y="126"/>
                  </a:cubicBezTo>
                  <a:cubicBezTo>
                    <a:pt x="269" y="111"/>
                    <a:pt x="260" y="86"/>
                    <a:pt x="241" y="81"/>
                  </a:cubicBezTo>
                  <a:cubicBezTo>
                    <a:pt x="247" y="66"/>
                    <a:pt x="238" y="47"/>
                    <a:pt x="222" y="46"/>
                  </a:cubicBezTo>
                  <a:cubicBezTo>
                    <a:pt x="222" y="33"/>
                    <a:pt x="208" y="20"/>
                    <a:pt x="195" y="23"/>
                  </a:cubicBezTo>
                  <a:close/>
                  <a:moveTo>
                    <a:pt x="70" y="116"/>
                  </a:moveTo>
                  <a:cubicBezTo>
                    <a:pt x="75" y="124"/>
                    <a:pt x="83" y="125"/>
                    <a:pt x="90" y="120"/>
                  </a:cubicBezTo>
                  <a:cubicBezTo>
                    <a:pt x="89" y="111"/>
                    <a:pt x="93" y="103"/>
                    <a:pt x="100" y="98"/>
                  </a:cubicBezTo>
                  <a:cubicBezTo>
                    <a:pt x="104" y="103"/>
                    <a:pt x="104" y="103"/>
                    <a:pt x="104" y="103"/>
                  </a:cubicBezTo>
                  <a:cubicBezTo>
                    <a:pt x="99" y="107"/>
                    <a:pt x="96" y="112"/>
                    <a:pt x="96" y="119"/>
                  </a:cubicBezTo>
                  <a:cubicBezTo>
                    <a:pt x="97" y="124"/>
                    <a:pt x="100" y="130"/>
                    <a:pt x="105" y="132"/>
                  </a:cubicBezTo>
                  <a:cubicBezTo>
                    <a:pt x="103" y="138"/>
                    <a:pt x="103" y="138"/>
                    <a:pt x="103" y="138"/>
                  </a:cubicBezTo>
                  <a:cubicBezTo>
                    <a:pt x="98" y="136"/>
                    <a:pt x="94" y="132"/>
                    <a:pt x="92" y="126"/>
                  </a:cubicBezTo>
                  <a:cubicBezTo>
                    <a:pt x="83" y="132"/>
                    <a:pt x="72" y="130"/>
                    <a:pt x="66" y="122"/>
                  </a:cubicBezTo>
                  <a:cubicBezTo>
                    <a:pt x="61" y="126"/>
                    <a:pt x="55" y="128"/>
                    <a:pt x="49" y="128"/>
                  </a:cubicBezTo>
                  <a:cubicBezTo>
                    <a:pt x="51" y="132"/>
                    <a:pt x="52" y="135"/>
                    <a:pt x="52" y="139"/>
                  </a:cubicBezTo>
                  <a:cubicBezTo>
                    <a:pt x="67" y="136"/>
                    <a:pt x="79" y="143"/>
                    <a:pt x="83" y="159"/>
                  </a:cubicBezTo>
                  <a:cubicBezTo>
                    <a:pt x="88" y="158"/>
                    <a:pt x="94" y="159"/>
                    <a:pt x="98" y="163"/>
                  </a:cubicBezTo>
                  <a:cubicBezTo>
                    <a:pt x="104" y="160"/>
                    <a:pt x="112" y="160"/>
                    <a:pt x="118" y="163"/>
                  </a:cubicBezTo>
                  <a:cubicBezTo>
                    <a:pt x="128" y="148"/>
                    <a:pt x="124" y="129"/>
                    <a:pt x="111" y="117"/>
                  </a:cubicBezTo>
                  <a:cubicBezTo>
                    <a:pt x="127" y="104"/>
                    <a:pt x="130" y="84"/>
                    <a:pt x="116" y="68"/>
                  </a:cubicBezTo>
                  <a:cubicBezTo>
                    <a:pt x="127" y="55"/>
                    <a:pt x="132" y="29"/>
                    <a:pt x="115" y="17"/>
                  </a:cubicBezTo>
                  <a:cubicBezTo>
                    <a:pt x="100" y="6"/>
                    <a:pt x="85" y="19"/>
                    <a:pt x="77" y="31"/>
                  </a:cubicBezTo>
                  <a:cubicBezTo>
                    <a:pt x="62" y="25"/>
                    <a:pt x="48" y="41"/>
                    <a:pt x="57" y="56"/>
                  </a:cubicBezTo>
                  <a:cubicBezTo>
                    <a:pt x="67" y="73"/>
                    <a:pt x="95" y="76"/>
                    <a:pt x="97" y="56"/>
                  </a:cubicBezTo>
                  <a:cubicBezTo>
                    <a:pt x="90" y="55"/>
                    <a:pt x="85" y="52"/>
                    <a:pt x="80" y="47"/>
                  </a:cubicBezTo>
                  <a:cubicBezTo>
                    <a:pt x="86" y="43"/>
                    <a:pt x="86" y="43"/>
                    <a:pt x="86" y="43"/>
                  </a:cubicBezTo>
                  <a:cubicBezTo>
                    <a:pt x="93" y="52"/>
                    <a:pt x="107" y="52"/>
                    <a:pt x="111" y="40"/>
                  </a:cubicBezTo>
                  <a:cubicBezTo>
                    <a:pt x="117" y="42"/>
                    <a:pt x="117" y="42"/>
                    <a:pt x="117" y="42"/>
                  </a:cubicBezTo>
                  <a:cubicBezTo>
                    <a:pt x="115" y="48"/>
                    <a:pt x="110" y="53"/>
                    <a:pt x="103" y="55"/>
                  </a:cubicBezTo>
                  <a:cubicBezTo>
                    <a:pt x="103" y="69"/>
                    <a:pt x="92" y="77"/>
                    <a:pt x="79" y="76"/>
                  </a:cubicBezTo>
                  <a:cubicBezTo>
                    <a:pt x="84" y="86"/>
                    <a:pt x="82" y="98"/>
                    <a:pt x="72" y="103"/>
                  </a:cubicBezTo>
                  <a:cubicBezTo>
                    <a:pt x="73" y="107"/>
                    <a:pt x="72" y="112"/>
                    <a:pt x="70" y="116"/>
                  </a:cubicBezTo>
                  <a:close/>
                  <a:moveTo>
                    <a:pt x="98" y="171"/>
                  </a:moveTo>
                  <a:cubicBezTo>
                    <a:pt x="86" y="160"/>
                    <a:pt x="73" y="165"/>
                    <a:pt x="77" y="181"/>
                  </a:cubicBezTo>
                  <a:cubicBezTo>
                    <a:pt x="59" y="189"/>
                    <a:pt x="61" y="209"/>
                    <a:pt x="79" y="211"/>
                  </a:cubicBezTo>
                  <a:cubicBezTo>
                    <a:pt x="81" y="202"/>
                    <a:pt x="88" y="197"/>
                    <a:pt x="97" y="195"/>
                  </a:cubicBezTo>
                  <a:cubicBezTo>
                    <a:pt x="98" y="201"/>
                    <a:pt x="98" y="201"/>
                    <a:pt x="98" y="201"/>
                  </a:cubicBezTo>
                  <a:cubicBezTo>
                    <a:pt x="81" y="205"/>
                    <a:pt x="82" y="225"/>
                    <a:pt x="96" y="231"/>
                  </a:cubicBezTo>
                  <a:cubicBezTo>
                    <a:pt x="94" y="237"/>
                    <a:pt x="94" y="237"/>
                    <a:pt x="94" y="237"/>
                  </a:cubicBezTo>
                  <a:cubicBezTo>
                    <a:pt x="86" y="234"/>
                    <a:pt x="80" y="227"/>
                    <a:pt x="79" y="218"/>
                  </a:cubicBezTo>
                  <a:cubicBezTo>
                    <a:pt x="56" y="215"/>
                    <a:pt x="51" y="189"/>
                    <a:pt x="69" y="177"/>
                  </a:cubicBezTo>
                  <a:cubicBezTo>
                    <a:pt x="69" y="171"/>
                    <a:pt x="72" y="165"/>
                    <a:pt x="77" y="162"/>
                  </a:cubicBezTo>
                  <a:cubicBezTo>
                    <a:pt x="73" y="142"/>
                    <a:pt x="55" y="143"/>
                    <a:pt x="43" y="149"/>
                  </a:cubicBezTo>
                  <a:cubicBezTo>
                    <a:pt x="48" y="139"/>
                    <a:pt x="47" y="126"/>
                    <a:pt x="31" y="125"/>
                  </a:cubicBezTo>
                  <a:cubicBezTo>
                    <a:pt x="13" y="125"/>
                    <a:pt x="6" y="145"/>
                    <a:pt x="8" y="161"/>
                  </a:cubicBezTo>
                  <a:cubicBezTo>
                    <a:pt x="9" y="177"/>
                    <a:pt x="16" y="188"/>
                    <a:pt x="31" y="194"/>
                  </a:cubicBezTo>
                  <a:cubicBezTo>
                    <a:pt x="25" y="214"/>
                    <a:pt x="37" y="230"/>
                    <a:pt x="57" y="225"/>
                  </a:cubicBezTo>
                  <a:cubicBezTo>
                    <a:pt x="54" y="245"/>
                    <a:pt x="67" y="256"/>
                    <a:pt x="85" y="249"/>
                  </a:cubicBezTo>
                  <a:cubicBezTo>
                    <a:pt x="111" y="276"/>
                    <a:pt x="141" y="242"/>
                    <a:pt x="116" y="212"/>
                  </a:cubicBezTo>
                  <a:cubicBezTo>
                    <a:pt x="127" y="202"/>
                    <a:pt x="130" y="184"/>
                    <a:pt x="119" y="172"/>
                  </a:cubicBezTo>
                  <a:cubicBezTo>
                    <a:pt x="113" y="166"/>
                    <a:pt x="104" y="166"/>
                    <a:pt x="98" y="171"/>
                  </a:cubicBezTo>
                  <a:close/>
                  <a:moveTo>
                    <a:pt x="18" y="122"/>
                  </a:moveTo>
                  <a:cubicBezTo>
                    <a:pt x="26" y="118"/>
                    <a:pt x="32" y="118"/>
                    <a:pt x="41" y="121"/>
                  </a:cubicBezTo>
                  <a:cubicBezTo>
                    <a:pt x="54" y="125"/>
                    <a:pt x="75" y="113"/>
                    <a:pt x="62" y="99"/>
                  </a:cubicBezTo>
                  <a:cubicBezTo>
                    <a:pt x="75" y="100"/>
                    <a:pt x="80" y="83"/>
                    <a:pt x="70" y="75"/>
                  </a:cubicBezTo>
                  <a:cubicBezTo>
                    <a:pt x="60" y="72"/>
                    <a:pt x="52" y="63"/>
                    <a:pt x="48" y="53"/>
                  </a:cubicBezTo>
                  <a:cubicBezTo>
                    <a:pt x="30" y="53"/>
                    <a:pt x="28" y="76"/>
                    <a:pt x="38" y="86"/>
                  </a:cubicBezTo>
                  <a:cubicBezTo>
                    <a:pt x="19" y="85"/>
                    <a:pt x="6" y="108"/>
                    <a:pt x="18" y="122"/>
                  </a:cubicBezTo>
                  <a:close/>
                </a:path>
              </a:pathLst>
            </a:custGeom>
            <a:solidFill>
              <a:srgbClr val="FFFFFF">
                <a:lumMod val="95000"/>
              </a:srgbClr>
            </a:solidFill>
            <a:ln w="27" cap="flat">
              <a:solidFill>
                <a:srgbClr val="FFFFFF"/>
              </a:solidFill>
              <a:prstDash val="solid"/>
              <a:miter lim="800000"/>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en-US" altLang="zh-CN" sz="1800" b="0" i="0" u="none" strike="noStrike" kern="0" cap="none" spc="0" normalizeH="0" baseline="0" noProof="0" dirty="0">
                <a:ln>
                  <a:noFill/>
                </a:ln>
                <a:solidFill>
                  <a:srgbClr val="000000"/>
                </a:solidFill>
                <a:effectLst/>
                <a:uLnTx/>
                <a:uFillTx/>
                <a:latin typeface="阿里巴巴普惠体 R" panose="00020600040101010101" pitchFamily="18" charset="-122"/>
                <a:ea typeface="阿里巴巴普惠体 R" panose="00020600040101010101" pitchFamily="18"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500"/>
                                        <p:tgtEl>
                                          <p:spTgt spid="62"/>
                                        </p:tgtEl>
                                      </p:cBhvr>
                                    </p:animEffect>
                                    <p:anim calcmode="lin" valueType="num">
                                      <p:cBhvr>
                                        <p:cTn id="8" dur="500" fill="hold"/>
                                        <p:tgtEl>
                                          <p:spTgt spid="62"/>
                                        </p:tgtEl>
                                        <p:attrNameLst>
                                          <p:attrName>ppt_x</p:attrName>
                                        </p:attrNameLst>
                                      </p:cBhvr>
                                      <p:tavLst>
                                        <p:tav tm="0">
                                          <p:val>
                                            <p:strVal val="#ppt_x"/>
                                          </p:val>
                                        </p:tav>
                                        <p:tav tm="100000">
                                          <p:val>
                                            <p:strVal val="#ppt_x"/>
                                          </p:val>
                                        </p:tav>
                                      </p:tavLst>
                                    </p:anim>
                                    <p:anim calcmode="lin" valueType="num">
                                      <p:cBhvr>
                                        <p:cTn id="9" dur="500" fill="hold"/>
                                        <p:tgtEl>
                                          <p:spTgt spid="6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anim calcmode="lin" valueType="num">
                                      <p:cBhvr>
                                        <p:cTn id="14" dur="500" fill="hold"/>
                                        <p:tgtEl>
                                          <p:spTgt spid="36"/>
                                        </p:tgtEl>
                                        <p:attrNameLst>
                                          <p:attrName>ppt_x</p:attrName>
                                        </p:attrNameLst>
                                      </p:cBhvr>
                                      <p:tavLst>
                                        <p:tav tm="0">
                                          <p:val>
                                            <p:strVal val="#ppt_x"/>
                                          </p:val>
                                        </p:tav>
                                        <p:tav tm="100000">
                                          <p:val>
                                            <p:strVal val="#ppt_x"/>
                                          </p:val>
                                        </p:tav>
                                      </p:tavLst>
                                    </p:anim>
                                    <p:anim calcmode="lin" valueType="num">
                                      <p:cBhvr>
                                        <p:cTn id="15" dur="500" fill="hold"/>
                                        <p:tgtEl>
                                          <p:spTgt spid="3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anim calcmode="lin" valueType="num">
                                      <p:cBhvr>
                                        <p:cTn id="20" dur="500" fill="hold"/>
                                        <p:tgtEl>
                                          <p:spTgt spid="10"/>
                                        </p:tgtEl>
                                        <p:attrNameLst>
                                          <p:attrName>ppt_x</p:attrName>
                                        </p:attrNameLst>
                                      </p:cBhvr>
                                      <p:tavLst>
                                        <p:tav tm="0">
                                          <p:val>
                                            <p:strVal val="#ppt_x"/>
                                          </p:val>
                                        </p:tav>
                                        <p:tav tm="100000">
                                          <p:val>
                                            <p:strVal val="#ppt_x"/>
                                          </p:val>
                                        </p:tav>
                                      </p:tavLst>
                                    </p:anim>
                                    <p:anim calcmode="lin" valueType="num">
                                      <p:cBhvr>
                                        <p:cTn id="21" dur="5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500"/>
                                        <p:tgtEl>
                                          <p:spTgt spid="49"/>
                                        </p:tgtEl>
                                      </p:cBhvr>
                                    </p:animEffect>
                                    <p:anim calcmode="lin" valueType="num">
                                      <p:cBhvr>
                                        <p:cTn id="26" dur="500" fill="hold"/>
                                        <p:tgtEl>
                                          <p:spTgt spid="49"/>
                                        </p:tgtEl>
                                        <p:attrNameLst>
                                          <p:attrName>ppt_x</p:attrName>
                                        </p:attrNameLst>
                                      </p:cBhvr>
                                      <p:tavLst>
                                        <p:tav tm="0">
                                          <p:val>
                                            <p:strVal val="#ppt_x"/>
                                          </p:val>
                                        </p:tav>
                                        <p:tav tm="100000">
                                          <p:val>
                                            <p:strVal val="#ppt_x"/>
                                          </p:val>
                                        </p:tav>
                                      </p:tavLst>
                                    </p:anim>
                                    <p:anim calcmode="lin" valueType="num">
                                      <p:cBhvr>
                                        <p:cTn id="27" dur="500" fill="hold"/>
                                        <p:tgtEl>
                                          <p:spTgt spid="4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anim calcmode="lin" valueType="num">
                                      <p:cBhvr>
                                        <p:cTn id="32" dur="500" fill="hold"/>
                                        <p:tgtEl>
                                          <p:spTgt spid="23"/>
                                        </p:tgtEl>
                                        <p:attrNameLst>
                                          <p:attrName>ppt_x</p:attrName>
                                        </p:attrNameLst>
                                      </p:cBhvr>
                                      <p:tavLst>
                                        <p:tav tm="0">
                                          <p:val>
                                            <p:strVal val="#ppt_x"/>
                                          </p:val>
                                        </p:tav>
                                        <p:tav tm="100000">
                                          <p:val>
                                            <p:strVal val="#ppt_x"/>
                                          </p:val>
                                        </p:tav>
                                      </p:tavLst>
                                    </p:anim>
                                    <p:anim calcmode="lin" valueType="num">
                                      <p:cBhvr>
                                        <p:cTn id="33" dur="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感谢您下载办公资源网平台上提供的</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PPT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作品，为了您和办公资源以及原创作者的利益，请勿复制、传播、销售，否则将承担法律责任！办公资源将对作品进行维权，按照传播下载次数进行十倍的索取赔偿！</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  </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1. </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在办公资源出售的</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PPT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模板是免版税类</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(RF:</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Royalty-Free)</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正版受</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中国人民共和国著作法</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和</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世界版权公约</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的保护，作品的所有权、版权和著作权归办公资源所有</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您下载的是</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PPT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模板素材的使用权。</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  </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2. </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不得将办公资源的</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PPT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模板、</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PPT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素材，本身用于再出售</a:t>
            </a:r>
            <a:r>
              <a:rPr kumimoji="0" lang="en-US" altLang="zh-CN"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a:t>
            </a:r>
            <a:r>
              <a:rPr kumimoji="0" lang="zh-CN" altLang="en-US" sz="1800" b="0"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阿里巴巴普惠体 R" panose="00020600040101010101" pitchFamily="18" charset="-122"/>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6940549" y="0"/>
            <a:ext cx="4616746" cy="6858000"/>
            <a:chOff x="6693807" y="0"/>
            <a:chExt cx="4616746" cy="6858000"/>
          </a:xfrm>
        </p:grpSpPr>
        <p:sp>
          <p:nvSpPr>
            <p:cNvPr id="6" name="矩形: 圆角 5"/>
            <p:cNvSpPr/>
            <p:nvPr/>
          </p:nvSpPr>
          <p:spPr>
            <a:xfrm>
              <a:off x="6693807" y="1274536"/>
              <a:ext cx="1304925" cy="4326164"/>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11" name="图片 10"/>
            <p:cNvPicPr>
              <a:picLocks noChangeAspect="1"/>
            </p:cNvPicPr>
            <p:nvPr/>
          </p:nvPicPr>
          <p:blipFill rotWithShape="1">
            <a:blip r:embed="rId2" cstate="print">
              <a:extLst>
                <a:ext uri="{28A0092B-C50C-407E-A947-70E740481C1C}">
                  <a14:useLocalDpi xmlns:a14="http://schemas.microsoft.com/office/drawing/2010/main" val="0"/>
                </a:ext>
              </a:extLst>
            </a:blip>
            <a:srcRect l="9766" r="6582"/>
            <a:stretch>
              <a:fillRect/>
            </a:stretch>
          </p:blipFill>
          <p:spPr>
            <a:xfrm>
              <a:off x="7082973" y="0"/>
              <a:ext cx="4227580" cy="6858000"/>
            </a:xfrm>
            <a:prstGeom prst="rect">
              <a:avLst/>
            </a:prstGeom>
            <a:ln>
              <a:solidFill>
                <a:srgbClr val="343433"/>
              </a:solidFill>
            </a:ln>
          </p:spPr>
        </p:pic>
      </p:grpSp>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7" name="组合 6"/>
          <p:cNvGrpSpPr/>
          <p:nvPr/>
        </p:nvGrpSpPr>
        <p:grpSpPr>
          <a:xfrm>
            <a:off x="1019175" y="-631350"/>
            <a:ext cx="1152525" cy="1729921"/>
            <a:chOff x="1047750" y="-133350"/>
            <a:chExt cx="1304925" cy="1729921"/>
          </a:xfrm>
        </p:grpSpPr>
        <p:sp>
          <p:nvSpPr>
            <p:cNvPr id="2" name="矩形: 圆角 1"/>
            <p:cNvSpPr/>
            <p:nvPr/>
          </p:nvSpPr>
          <p:spPr>
            <a:xfrm>
              <a:off x="1047750" y="-133350"/>
              <a:ext cx="1304925" cy="1729921"/>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阿里巴巴普惠体 R" panose="00020600040101010101" pitchFamily="18" charset="-122"/>
                <a:ea typeface="阿里巴巴普惠体 R" panose="00020600040101010101" pitchFamily="18" charset="-122"/>
              </a:endParaRPr>
            </a:p>
          </p:txBody>
        </p:sp>
        <p:sp>
          <p:nvSpPr>
            <p:cNvPr id="5" name="文本框 4"/>
            <p:cNvSpPr txBox="1"/>
            <p:nvPr/>
          </p:nvSpPr>
          <p:spPr>
            <a:xfrm>
              <a:off x="1141412" y="863410"/>
              <a:ext cx="1117600" cy="646331"/>
            </a:xfrm>
            <a:prstGeom prst="rect">
              <a:avLst/>
            </a:prstGeom>
            <a:noFill/>
          </p:spPr>
          <p:txBody>
            <a:bodyPr wrap="square" rtlCol="0">
              <a:spAutoFit/>
            </a:bodyPr>
            <a:lstStyle/>
            <a:p>
              <a:pPr algn="ctr"/>
              <a:r>
                <a:rPr lang="en-US" altLang="zh-CN" dirty="0">
                  <a:solidFill>
                    <a:schemeClr val="bg1"/>
                  </a:solidFill>
                  <a:latin typeface="站酷小薇LOGO体" panose="02010600010101010101" pitchFamily="2" charset="-122"/>
                  <a:ea typeface="站酷小薇LOGO体" panose="02010600010101010101" pitchFamily="2" charset="-122"/>
                </a:rPr>
                <a:t>YOUR</a:t>
              </a:r>
            </a:p>
            <a:p>
              <a:pPr algn="ctr"/>
              <a:r>
                <a:rPr lang="en-US" altLang="zh-CN" dirty="0">
                  <a:solidFill>
                    <a:schemeClr val="bg1"/>
                  </a:solidFill>
                  <a:latin typeface="站酷小薇LOGO体" panose="02010600010101010101" pitchFamily="2" charset="-122"/>
                  <a:ea typeface="站酷小薇LOGO体" panose="02010600010101010101" pitchFamily="2" charset="-122"/>
                </a:rPr>
                <a:t>LOGO </a:t>
              </a:r>
              <a:endParaRPr lang="zh-CN" altLang="en-US" dirty="0">
                <a:solidFill>
                  <a:schemeClr val="bg1"/>
                </a:solidFill>
                <a:latin typeface="站酷小薇LOGO体" panose="02010600010101010101" pitchFamily="2" charset="-122"/>
                <a:ea typeface="站酷小薇LOGO体" panose="02010600010101010101" pitchFamily="2" charset="-122"/>
              </a:endParaRPr>
            </a:p>
          </p:txBody>
        </p:sp>
      </p:grpSp>
      <p:sp>
        <p:nvSpPr>
          <p:cNvPr id="13" name="文本框 12"/>
          <p:cNvSpPr txBox="1"/>
          <p:nvPr/>
        </p:nvSpPr>
        <p:spPr>
          <a:xfrm>
            <a:off x="881447" y="2095331"/>
            <a:ext cx="5184001" cy="1862048"/>
          </a:xfrm>
          <a:prstGeom prst="rect">
            <a:avLst/>
          </a:prstGeom>
          <a:noFill/>
        </p:spPr>
        <p:txBody>
          <a:bodyPr wrap="square" rtlCol="0">
            <a:spAutoFit/>
          </a:bodyPr>
          <a:lstStyle/>
          <a:p>
            <a:r>
              <a:rPr lang="zh-CN" altLang="en-US" sz="11500" dirty="0">
                <a:gradFill flip="none" rotWithShape="1">
                  <a:gsLst>
                    <a:gs pos="100000">
                      <a:srgbClr val="BC0221"/>
                    </a:gs>
                    <a:gs pos="0">
                      <a:srgbClr val="F0002D"/>
                    </a:gs>
                  </a:gsLst>
                  <a:lin ang="2700000" scaled="1"/>
                  <a:tileRect/>
                </a:gradFill>
                <a:latin typeface="站酷庆科黄油体" panose="02000803000000020004" pitchFamily="2" charset="-122"/>
                <a:ea typeface="站酷庆科黄油体" panose="02000803000000020004" pitchFamily="2" charset="-122"/>
              </a:rPr>
              <a:t>谢谢</a:t>
            </a:r>
            <a:r>
              <a:rPr lang="zh-CN" altLang="en-US" sz="11500" dirty="0">
                <a:solidFill>
                  <a:schemeClr val="tx1">
                    <a:lumMod val="85000"/>
                    <a:lumOff val="15000"/>
                  </a:schemeClr>
                </a:solidFill>
                <a:latin typeface="站酷庆科黄油体" panose="02000803000000020004" pitchFamily="2" charset="-122"/>
                <a:ea typeface="站酷庆科黄油体" panose="02000803000000020004" pitchFamily="2" charset="-122"/>
              </a:rPr>
              <a:t>观看</a:t>
            </a:r>
          </a:p>
        </p:txBody>
      </p:sp>
      <p:grpSp>
        <p:nvGrpSpPr>
          <p:cNvPr id="8" name="组合 7"/>
          <p:cNvGrpSpPr/>
          <p:nvPr/>
        </p:nvGrpSpPr>
        <p:grpSpPr>
          <a:xfrm>
            <a:off x="934697" y="4066563"/>
            <a:ext cx="5269306" cy="476566"/>
            <a:chOff x="934697" y="4066563"/>
            <a:chExt cx="5269306" cy="476566"/>
          </a:xfrm>
        </p:grpSpPr>
        <p:sp>
          <p:nvSpPr>
            <p:cNvPr id="16" name="文本框 15"/>
            <p:cNvSpPr txBox="1"/>
            <p:nvPr/>
          </p:nvSpPr>
          <p:spPr>
            <a:xfrm>
              <a:off x="934697" y="4281519"/>
              <a:ext cx="5184001" cy="261610"/>
            </a:xfrm>
            <a:prstGeom prst="rect">
              <a:avLst/>
            </a:prstGeom>
            <a:noFill/>
          </p:spPr>
          <p:txBody>
            <a:bodyPr wrap="square" rtlCol="0">
              <a:spAutoFit/>
            </a:bodyPr>
            <a:lstStyle/>
            <a:p>
              <a:pPr algn="dist"/>
              <a:r>
                <a:rPr lang="en-US" altLang="zh-CN" sz="1100" dirty="0">
                  <a:solidFill>
                    <a:schemeClr val="tx1">
                      <a:lumMod val="85000"/>
                      <a:lumOff val="15000"/>
                    </a:schemeClr>
                  </a:solidFill>
                  <a:latin typeface="站酷庆科黄油体" panose="02000803000000020004" pitchFamily="2" charset="-122"/>
                  <a:ea typeface="站酷庆科黄油体" panose="02000803000000020004" pitchFamily="2" charset="-122"/>
                </a:rPr>
                <a:t>THANKS FOR WATCHING</a:t>
              </a:r>
              <a:endParaRPr lang="zh-CN" altLang="en-US" sz="1100" dirty="0">
                <a:solidFill>
                  <a:schemeClr val="tx1">
                    <a:lumMod val="85000"/>
                    <a:lumOff val="15000"/>
                  </a:schemeClr>
                </a:solidFill>
                <a:latin typeface="站酷庆科黄油体" panose="02000803000000020004" pitchFamily="2" charset="-122"/>
                <a:ea typeface="站酷庆科黄油体" panose="02000803000000020004" pitchFamily="2" charset="-122"/>
              </a:endParaRPr>
            </a:p>
          </p:txBody>
        </p:sp>
        <p:sp>
          <p:nvSpPr>
            <p:cNvPr id="17" name="矩形: 圆角 16"/>
            <p:cNvSpPr/>
            <p:nvPr/>
          </p:nvSpPr>
          <p:spPr>
            <a:xfrm rot="10800000" flipH="1" flipV="1">
              <a:off x="1020003" y="4066563"/>
              <a:ext cx="5184000" cy="36000"/>
            </a:xfrm>
            <a:prstGeom prst="roundRect">
              <a:avLst>
                <a:gd name="adj" fmla="val 50000"/>
              </a:avLst>
            </a:prstGeom>
            <a:gradFill flip="none" rotWithShape="1">
              <a:gsLst>
                <a:gs pos="100000">
                  <a:srgbClr val="BC0221"/>
                </a:gs>
                <a:gs pos="0">
                  <a:srgbClr val="F0002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latin typeface="站酷庆科黄油体" panose="02000803000000020004" pitchFamily="2" charset="-122"/>
                <a:ea typeface="站酷庆科黄油体" panose="02000803000000020004" pitchFamily="2" charset="-122"/>
              </a:endParaRPr>
            </a:p>
          </p:txBody>
        </p:sp>
      </p:grpSp>
      <p:grpSp>
        <p:nvGrpSpPr>
          <p:cNvPr id="3" name="组合 2"/>
          <p:cNvGrpSpPr/>
          <p:nvPr/>
        </p:nvGrpSpPr>
        <p:grpSpPr>
          <a:xfrm>
            <a:off x="1018050" y="5120649"/>
            <a:ext cx="3372317" cy="523220"/>
            <a:chOff x="1018050" y="5120649"/>
            <a:chExt cx="3372317" cy="523220"/>
          </a:xfrm>
        </p:grpSpPr>
        <p:sp>
          <p:nvSpPr>
            <p:cNvPr id="21" name="矩形 20"/>
            <p:cNvSpPr/>
            <p:nvPr/>
          </p:nvSpPr>
          <p:spPr>
            <a:xfrm>
              <a:off x="1018050" y="5120649"/>
              <a:ext cx="1342981" cy="523220"/>
            </a:xfrm>
            <a:prstGeom prst="rect">
              <a:avLst/>
            </a:prstGeom>
            <a:ln w="6350">
              <a:solidFill>
                <a:schemeClr val="tx1">
                  <a:lumMod val="95000"/>
                  <a:lumOff val="5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400">
                  <a:solidFill>
                    <a:schemeClr val="tx1">
                      <a:lumMod val="95000"/>
                      <a:lumOff val="5000"/>
                    </a:schemeClr>
                  </a:solidFill>
                  <a:latin typeface="站酷庆科黄油体" panose="02000803000000020004" pitchFamily="2" charset="-122"/>
                  <a:ea typeface="站酷庆科黄油体" panose="02000803000000020004" pitchFamily="2" charset="-122"/>
                </a:rPr>
                <a:t>主讲人：</a:t>
              </a:r>
              <a:r>
                <a:rPr lang="en-US" altLang="zh-CN" sz="1400">
                  <a:solidFill>
                    <a:schemeClr val="tx1">
                      <a:lumMod val="95000"/>
                      <a:lumOff val="5000"/>
                    </a:schemeClr>
                  </a:solidFill>
                  <a:latin typeface="站酷庆科黄油体" panose="02000803000000020004" pitchFamily="2" charset="-122"/>
                  <a:ea typeface="站酷庆科黄油体" panose="02000803000000020004" pitchFamily="2" charset="-122"/>
                </a:rPr>
                <a:t>xiazaii</a:t>
              </a:r>
              <a:endParaRPr lang="zh-CN" altLang="en-US" sz="1400" dirty="0">
                <a:solidFill>
                  <a:schemeClr val="tx1">
                    <a:lumMod val="95000"/>
                    <a:lumOff val="5000"/>
                  </a:schemeClr>
                </a:solidFill>
                <a:latin typeface="站酷庆科黄油体" panose="02000803000000020004" pitchFamily="2" charset="-122"/>
                <a:ea typeface="站酷庆科黄油体" panose="02000803000000020004" pitchFamily="2" charset="-122"/>
              </a:endParaRPr>
            </a:p>
          </p:txBody>
        </p:sp>
        <p:sp>
          <p:nvSpPr>
            <p:cNvPr id="22" name="文本框 21"/>
            <p:cNvSpPr txBox="1"/>
            <p:nvPr/>
          </p:nvSpPr>
          <p:spPr>
            <a:xfrm>
              <a:off x="2684120" y="5120649"/>
              <a:ext cx="1706247" cy="307777"/>
            </a:xfrm>
            <a:prstGeom prst="rect">
              <a:avLst/>
            </a:prstGeom>
            <a:noFill/>
            <a:ln w="6350">
              <a:solidFill>
                <a:schemeClr val="tx1">
                  <a:lumMod val="95000"/>
                  <a:lumOff val="5000"/>
                </a:schemeClr>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kumimoji="0" lang="zh-CN" altLang="en-US" sz="1400" i="0" u="none" strike="noStrike" kern="1200" cap="none" normalizeH="0" baseline="0" noProof="0" dirty="0">
                  <a:ln>
                    <a:noFill/>
                  </a:ln>
                  <a:solidFill>
                    <a:schemeClr val="tx1">
                      <a:lumMod val="95000"/>
                      <a:lumOff val="5000"/>
                    </a:schemeClr>
                  </a:solidFill>
                  <a:effectLst/>
                  <a:uLnTx/>
                  <a:uFillTx/>
                  <a:latin typeface="站酷庆科黄油体" panose="02000803000000020004" pitchFamily="2" charset="-122"/>
                  <a:ea typeface="站酷庆科黄油体" panose="02000803000000020004" pitchFamily="2" charset="-122"/>
                </a:rPr>
                <a:t>演讲时间：</a:t>
              </a:r>
              <a:r>
                <a:rPr kumimoji="0" lang="en-US" altLang="zh-CN" sz="1400" i="0" u="none" strike="noStrike" kern="1200" cap="none" normalizeH="0" baseline="0" noProof="0" dirty="0">
                  <a:ln>
                    <a:noFill/>
                  </a:ln>
                  <a:solidFill>
                    <a:schemeClr val="tx1">
                      <a:lumMod val="95000"/>
                      <a:lumOff val="5000"/>
                    </a:schemeClr>
                  </a:solidFill>
                  <a:effectLst/>
                  <a:uLnTx/>
                  <a:uFillTx/>
                  <a:latin typeface="站酷庆科黄油体" panose="02000803000000020004" pitchFamily="2" charset="-122"/>
                  <a:ea typeface="站酷庆科黄油体" panose="02000803000000020004" pitchFamily="2" charset="-122"/>
                </a:rPr>
                <a:t>20XX</a:t>
              </a:r>
              <a:endParaRPr kumimoji="0" lang="zh-CN" altLang="en-US" sz="1400" i="0" u="none" strike="noStrike" kern="1200" cap="none" normalizeH="0" baseline="0" noProof="0" dirty="0">
                <a:ln>
                  <a:noFill/>
                </a:ln>
                <a:solidFill>
                  <a:schemeClr val="tx1">
                    <a:lumMod val="95000"/>
                    <a:lumOff val="5000"/>
                  </a:schemeClr>
                </a:solidFill>
                <a:effectLst/>
                <a:uLnTx/>
                <a:uFillTx/>
                <a:latin typeface="站酷庆科黄油体" panose="02000803000000020004" pitchFamily="2" charset="-122"/>
                <a:ea typeface="站酷庆科黄油体" panose="02000803000000020004" pitchFamily="2" charset="-122"/>
              </a:endParaRPr>
            </a:p>
          </p:txBody>
        </p:sp>
      </p:grpSp>
      <p:sp>
        <p:nvSpPr>
          <p:cNvPr id="24" name="矩形: 圆角 23"/>
          <p:cNvSpPr/>
          <p:nvPr/>
        </p:nvSpPr>
        <p:spPr>
          <a:xfrm rot="10800000" flipV="1">
            <a:off x="1018517" y="6295924"/>
            <a:ext cx="426902" cy="36000"/>
          </a:xfrm>
          <a:prstGeom prst="roundRect">
            <a:avLst>
              <a:gd name="adj" fmla="val 50000"/>
            </a:avLst>
          </a:prstGeom>
          <a:gradFill flip="none" rotWithShape="1">
            <a:gsLst>
              <a:gs pos="100000">
                <a:srgbClr val="BC0221"/>
              </a:gs>
              <a:gs pos="0">
                <a:srgbClr val="F0002D"/>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latin typeface="站酷庆科黄油体" panose="02000803000000020004" pitchFamily="2" charset="-122"/>
              <a:ea typeface="站酷庆科黄油体" panose="02000803000000020004" pitchFamily="2"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anim calcmode="lin" valueType="num">
                                      <p:cBhvr>
                                        <p:cTn id="14" dur="500" fill="hold"/>
                                        <p:tgtEl>
                                          <p:spTgt spid="8"/>
                                        </p:tgtEl>
                                        <p:attrNameLst>
                                          <p:attrName>ppt_x</p:attrName>
                                        </p:attrNameLst>
                                      </p:cBhvr>
                                      <p:tavLst>
                                        <p:tav tm="0">
                                          <p:val>
                                            <p:strVal val="#ppt_x"/>
                                          </p:val>
                                        </p:tav>
                                        <p:tav tm="100000">
                                          <p:val>
                                            <p:strVal val="#ppt_x"/>
                                          </p:val>
                                        </p:tav>
                                      </p:tavLst>
                                    </p:anim>
                                    <p:anim calcmode="lin" valueType="num">
                                      <p:cBhvr>
                                        <p:cTn id="15" dur="5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anim calcmode="lin" valueType="num">
                                      <p:cBhvr>
                                        <p:cTn id="20" dur="500" fill="hold"/>
                                        <p:tgtEl>
                                          <p:spTgt spid="3"/>
                                        </p:tgtEl>
                                        <p:attrNameLst>
                                          <p:attrName>ppt_x</p:attrName>
                                        </p:attrNameLst>
                                      </p:cBhvr>
                                      <p:tavLst>
                                        <p:tav tm="0">
                                          <p:val>
                                            <p:strVal val="#ppt_x"/>
                                          </p:val>
                                        </p:tav>
                                        <p:tav tm="100000">
                                          <p:val>
                                            <p:strVal val="#ppt_x"/>
                                          </p:val>
                                        </p:tav>
                                      </p:tavLst>
                                    </p:anim>
                                    <p:anim calcmode="lin" valueType="num">
                                      <p:cBhvr>
                                        <p:cTn id="21" dur="500" fill="hold"/>
                                        <p:tgtEl>
                                          <p:spTgt spid="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anim calcmode="lin" valueType="num">
                                      <p:cBhvr>
                                        <p:cTn id="26" dur="500" fill="hold"/>
                                        <p:tgtEl>
                                          <p:spTgt spid="24"/>
                                        </p:tgtEl>
                                        <p:attrNameLst>
                                          <p:attrName>ppt_x</p:attrName>
                                        </p:attrNameLst>
                                      </p:cBhvr>
                                      <p:tavLst>
                                        <p:tav tm="0">
                                          <p:val>
                                            <p:strVal val="#ppt_x"/>
                                          </p:val>
                                        </p:tav>
                                        <p:tav tm="100000">
                                          <p:val>
                                            <p:strVal val="#ppt_x"/>
                                          </p:val>
                                        </p:tav>
                                      </p:tavLst>
                                    </p:anim>
                                    <p:anim calcmode="lin" valueType="num">
                                      <p:cBhvr>
                                        <p:cTn id="27"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6586923" y="1726552"/>
            <a:ext cx="4370501" cy="523220"/>
            <a:chOff x="6548823" y="1917052"/>
            <a:chExt cx="4370501" cy="523220"/>
          </a:xfrm>
        </p:grpSpPr>
        <p:sp>
          <p:nvSpPr>
            <p:cNvPr id="5" name="矩形: 圆角 4"/>
            <p:cNvSpPr/>
            <p:nvPr/>
          </p:nvSpPr>
          <p:spPr>
            <a:xfrm>
              <a:off x="6548823" y="1985058"/>
              <a:ext cx="611073" cy="389789"/>
            </a:xfrm>
            <a:prstGeom prst="round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656272" y="1992197"/>
              <a:ext cx="404134"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01</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1917052"/>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记录时间</a:t>
              </a:r>
            </a:p>
          </p:txBody>
        </p:sp>
        <p:sp>
          <p:nvSpPr>
            <p:cNvPr id="8" name="文本框 7"/>
            <p:cNvSpPr txBox="1"/>
            <p:nvPr/>
          </p:nvSpPr>
          <p:spPr>
            <a:xfrm>
              <a:off x="9128927" y="2106187"/>
              <a:ext cx="1790397"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RECORDING TIME</a:t>
              </a:r>
            </a:p>
          </p:txBody>
        </p:sp>
      </p:grpSp>
      <p:grpSp>
        <p:nvGrpSpPr>
          <p:cNvPr id="9" name="组合 8"/>
          <p:cNvGrpSpPr/>
          <p:nvPr/>
        </p:nvGrpSpPr>
        <p:grpSpPr>
          <a:xfrm>
            <a:off x="6586923" y="2726900"/>
            <a:ext cx="4370501" cy="523220"/>
            <a:chOff x="6548823" y="2977567"/>
            <a:chExt cx="4370501" cy="523220"/>
          </a:xfrm>
        </p:grpSpPr>
        <p:sp>
          <p:nvSpPr>
            <p:cNvPr id="10" name="矩形: 圆角 9"/>
            <p:cNvSpPr/>
            <p:nvPr/>
          </p:nvSpPr>
          <p:spPr>
            <a:xfrm>
              <a:off x="6548823" y="3045573"/>
              <a:ext cx="611073" cy="389789"/>
            </a:xfrm>
            <a:prstGeom prst="round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11" name="文本框 10"/>
            <p:cNvSpPr txBox="1"/>
            <p:nvPr/>
          </p:nvSpPr>
          <p:spPr>
            <a:xfrm>
              <a:off x="6607853" y="3052712"/>
              <a:ext cx="50097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02</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12" name="文本框 11"/>
            <p:cNvSpPr txBox="1"/>
            <p:nvPr/>
          </p:nvSpPr>
          <p:spPr>
            <a:xfrm>
              <a:off x="7528486" y="2977567"/>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要事为先</a:t>
              </a:r>
            </a:p>
          </p:txBody>
        </p:sp>
        <p:sp>
          <p:nvSpPr>
            <p:cNvPr id="13" name="文本框 12"/>
            <p:cNvSpPr txBox="1"/>
            <p:nvPr/>
          </p:nvSpPr>
          <p:spPr>
            <a:xfrm>
              <a:off x="9128927" y="3166702"/>
              <a:ext cx="1790397"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THE MAIN THING IS FIRST</a:t>
              </a:r>
            </a:p>
          </p:txBody>
        </p:sp>
      </p:grpSp>
      <p:grpSp>
        <p:nvGrpSpPr>
          <p:cNvPr id="14" name="组合 13"/>
          <p:cNvGrpSpPr/>
          <p:nvPr/>
        </p:nvGrpSpPr>
        <p:grpSpPr>
          <a:xfrm>
            <a:off x="6586923" y="3727248"/>
            <a:ext cx="4371899" cy="523220"/>
            <a:chOff x="6548823" y="4024630"/>
            <a:chExt cx="4371899" cy="523220"/>
          </a:xfrm>
        </p:grpSpPr>
        <p:sp>
          <p:nvSpPr>
            <p:cNvPr id="15" name="矩形: 圆角 14"/>
            <p:cNvSpPr/>
            <p:nvPr/>
          </p:nvSpPr>
          <p:spPr>
            <a:xfrm>
              <a:off x="6548823" y="4092636"/>
              <a:ext cx="611073" cy="389789"/>
            </a:xfrm>
            <a:prstGeom prst="round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16" name="文本框 15"/>
            <p:cNvSpPr txBox="1"/>
            <p:nvPr/>
          </p:nvSpPr>
          <p:spPr>
            <a:xfrm>
              <a:off x="6607853" y="4099775"/>
              <a:ext cx="50097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03</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17" name="文本框 16"/>
            <p:cNvSpPr txBox="1"/>
            <p:nvPr/>
          </p:nvSpPr>
          <p:spPr>
            <a:xfrm>
              <a:off x="7528486" y="4024630"/>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二八原则</a:t>
              </a:r>
            </a:p>
          </p:txBody>
        </p:sp>
        <p:sp>
          <p:nvSpPr>
            <p:cNvPr id="18" name="文本框 17"/>
            <p:cNvSpPr txBox="1"/>
            <p:nvPr/>
          </p:nvSpPr>
          <p:spPr>
            <a:xfrm>
              <a:off x="9128926" y="4213765"/>
              <a:ext cx="1791796"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28 PRINCIPLES</a:t>
              </a:r>
            </a:p>
          </p:txBody>
        </p:sp>
      </p:grpSp>
      <p:grpSp>
        <p:nvGrpSpPr>
          <p:cNvPr id="19" name="组合 18"/>
          <p:cNvGrpSpPr/>
          <p:nvPr/>
        </p:nvGrpSpPr>
        <p:grpSpPr>
          <a:xfrm>
            <a:off x="6586923" y="4727595"/>
            <a:ext cx="4371900" cy="523220"/>
            <a:chOff x="6548823" y="5067362"/>
            <a:chExt cx="4371900" cy="523220"/>
          </a:xfrm>
        </p:grpSpPr>
        <p:sp>
          <p:nvSpPr>
            <p:cNvPr id="20" name="矩形: 圆角 19"/>
            <p:cNvSpPr/>
            <p:nvPr/>
          </p:nvSpPr>
          <p:spPr>
            <a:xfrm>
              <a:off x="6548823" y="5135368"/>
              <a:ext cx="611073" cy="389789"/>
            </a:xfrm>
            <a:prstGeom prst="round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dirty="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21" name="文本框 20"/>
            <p:cNvSpPr txBox="1"/>
            <p:nvPr/>
          </p:nvSpPr>
          <p:spPr>
            <a:xfrm>
              <a:off x="6630078" y="5142507"/>
              <a:ext cx="456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04</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22" name="文本框 21"/>
            <p:cNvSpPr txBox="1"/>
            <p:nvPr/>
          </p:nvSpPr>
          <p:spPr>
            <a:xfrm>
              <a:off x="7528486" y="5067362"/>
              <a:ext cx="1563332"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有效管理</a:t>
              </a:r>
            </a:p>
          </p:txBody>
        </p:sp>
        <p:sp>
          <p:nvSpPr>
            <p:cNvPr id="23" name="文本框 22"/>
            <p:cNvSpPr txBox="1"/>
            <p:nvPr/>
          </p:nvSpPr>
          <p:spPr>
            <a:xfrm>
              <a:off x="9128927" y="5256497"/>
              <a:ext cx="1791796" cy="253916"/>
            </a:xfrm>
            <a:prstGeom prst="rect">
              <a:avLst/>
            </a:prstGeom>
            <a:noFill/>
          </p:spPr>
          <p:txBody>
            <a:bodyPr wrap="square" rtlCol="0">
              <a:spAutoFit/>
            </a:bodyPr>
            <a:lstStyle/>
            <a:p>
              <a:r>
                <a:rPr lang="en-US" altLang="zh-CN" sz="1000" i="1" dirty="0">
                  <a:solidFill>
                    <a:schemeClr val="bg1">
                      <a:lumMod val="65000"/>
                    </a:schemeClr>
                  </a:solidFill>
                  <a:latin typeface="思源黑体 CN Light" panose="020B0300000000000000" pitchFamily="34" charset="-122"/>
                  <a:ea typeface="思源黑体 CN Light" panose="020B0300000000000000" pitchFamily="34" charset="-122"/>
                </a:rPr>
                <a:t>EFFECTIVE MANAGEMENT</a:t>
              </a:r>
            </a:p>
          </p:txBody>
        </p:sp>
      </p:grpSp>
      <p:grpSp>
        <p:nvGrpSpPr>
          <p:cNvPr id="24" name="组合 23"/>
          <p:cNvGrpSpPr/>
          <p:nvPr/>
        </p:nvGrpSpPr>
        <p:grpSpPr>
          <a:xfrm>
            <a:off x="699406" y="0"/>
            <a:ext cx="4616746" cy="6858000"/>
            <a:chOff x="6693807" y="0"/>
            <a:chExt cx="4616746" cy="6858000"/>
          </a:xfrm>
        </p:grpSpPr>
        <p:sp>
          <p:nvSpPr>
            <p:cNvPr id="25" name="矩形: 圆角 24"/>
            <p:cNvSpPr/>
            <p:nvPr/>
          </p:nvSpPr>
          <p:spPr>
            <a:xfrm>
              <a:off x="6693807" y="1274536"/>
              <a:ext cx="1304925" cy="4326164"/>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9766" r="6582"/>
            <a:stretch>
              <a:fillRect/>
            </a:stretch>
          </p:blipFill>
          <p:spPr>
            <a:xfrm>
              <a:off x="7082973" y="0"/>
              <a:ext cx="4227580" cy="6858000"/>
            </a:xfrm>
            <a:prstGeom prst="rect">
              <a:avLst/>
            </a:prstGeom>
            <a:ln>
              <a:solidFill>
                <a:srgbClr val="343433"/>
              </a:solidFill>
            </a:ln>
          </p:spPr>
        </p:pic>
      </p:grpSp>
      <p:sp>
        <p:nvSpPr>
          <p:cNvPr id="2" name="矩形 1"/>
          <p:cNvSpPr/>
          <p:nvPr/>
        </p:nvSpPr>
        <p:spPr>
          <a:xfrm>
            <a:off x="1088572" y="0"/>
            <a:ext cx="422758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grpSp>
        <p:nvGrpSpPr>
          <p:cNvPr id="30" name="组合 29"/>
          <p:cNvGrpSpPr/>
          <p:nvPr/>
        </p:nvGrpSpPr>
        <p:grpSpPr>
          <a:xfrm>
            <a:off x="1782962" y="2436384"/>
            <a:ext cx="2838800" cy="1985233"/>
            <a:chOff x="1782962" y="2577046"/>
            <a:chExt cx="2838800" cy="1985233"/>
          </a:xfrm>
        </p:grpSpPr>
        <p:sp>
          <p:nvSpPr>
            <p:cNvPr id="28" name="文本框 27"/>
            <p:cNvSpPr txBox="1"/>
            <p:nvPr/>
          </p:nvSpPr>
          <p:spPr>
            <a:xfrm>
              <a:off x="2188059" y="2577046"/>
              <a:ext cx="2028606" cy="1200329"/>
            </a:xfrm>
            <a:prstGeom prst="rect">
              <a:avLst/>
            </a:prstGeom>
            <a:noFill/>
          </p:spPr>
          <p:txBody>
            <a:bodyPr wrap="square" rtlCol="0">
              <a:spAutoFit/>
            </a:bodyPr>
            <a:lstStyle/>
            <a:p>
              <a:pPr algn="dist"/>
              <a:r>
                <a:rPr lang="zh-CN" altLang="en-US" sz="7200" dirty="0">
                  <a:solidFill>
                    <a:schemeClr val="bg1"/>
                  </a:solidFill>
                  <a:effectLst>
                    <a:outerShdw blurRad="38100" dist="38100" dir="2700000" algn="tl">
                      <a:srgbClr val="000000">
                        <a:alpha val="43137"/>
                      </a:srgbClr>
                    </a:outerShdw>
                  </a:effectLst>
                  <a:latin typeface="庞门正道标题体" panose="02010600030101010101" pitchFamily="2" charset="-122"/>
                  <a:ea typeface="庞门正道标题体" panose="02010600030101010101" pitchFamily="2" charset="-122"/>
                </a:rPr>
                <a:t>目录</a:t>
              </a:r>
            </a:p>
          </p:txBody>
        </p:sp>
        <p:sp>
          <p:nvSpPr>
            <p:cNvPr id="29" name="文本框 28"/>
            <p:cNvSpPr txBox="1"/>
            <p:nvPr/>
          </p:nvSpPr>
          <p:spPr>
            <a:xfrm>
              <a:off x="1782962" y="3792838"/>
              <a:ext cx="2838800" cy="769441"/>
            </a:xfrm>
            <a:prstGeom prst="rect">
              <a:avLst/>
            </a:prstGeom>
            <a:noFill/>
          </p:spPr>
          <p:txBody>
            <a:bodyPr wrap="square" rtlCol="0">
              <a:spAutoFit/>
            </a:bodyPr>
            <a:lstStyle/>
            <a:p>
              <a:pPr algn="dist"/>
              <a:r>
                <a:rPr lang="en-US" altLang="zh-CN" sz="4400" dirty="0">
                  <a:solidFill>
                    <a:schemeClr val="bg1"/>
                  </a:solidFill>
                  <a:latin typeface="站酷庆科黄油体" panose="02000803000000020004" pitchFamily="2" charset="-122"/>
                  <a:ea typeface="站酷庆科黄油体" panose="02000803000000020004" pitchFamily="2" charset="-122"/>
                </a:rPr>
                <a:t>CONTENTS</a:t>
              </a:r>
              <a:endParaRPr lang="zh-CN" altLang="en-US" sz="4400" dirty="0">
                <a:solidFill>
                  <a:schemeClr val="bg1"/>
                </a:solidFill>
                <a:latin typeface="站酷庆科黄油体" panose="02000803000000020004" pitchFamily="2" charset="-122"/>
                <a:ea typeface="站酷庆科黄油体" panose="02000803000000020004" pitchFamily="2" charset="-122"/>
              </a:endParaRPr>
            </a:p>
          </p:txBody>
        </p:sp>
      </p:grpSp>
      <p:grpSp>
        <p:nvGrpSpPr>
          <p:cNvPr id="32" name="组合 31"/>
          <p:cNvGrpSpPr/>
          <p:nvPr/>
        </p:nvGrpSpPr>
        <p:grpSpPr>
          <a:xfrm>
            <a:off x="10381161" y="-631350"/>
            <a:ext cx="1152525" cy="1729921"/>
            <a:chOff x="1047750" y="-133350"/>
            <a:chExt cx="1304925" cy="1729921"/>
          </a:xfrm>
        </p:grpSpPr>
        <p:sp>
          <p:nvSpPr>
            <p:cNvPr id="33" name="矩形: 圆角 32"/>
            <p:cNvSpPr/>
            <p:nvPr/>
          </p:nvSpPr>
          <p:spPr>
            <a:xfrm>
              <a:off x="1047750" y="-133350"/>
              <a:ext cx="1304925" cy="1729921"/>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阿里巴巴普惠体 R" panose="00020600040101010101" pitchFamily="18" charset="-122"/>
                <a:ea typeface="阿里巴巴普惠体 R" panose="00020600040101010101" pitchFamily="18" charset="-122"/>
              </a:endParaRPr>
            </a:p>
          </p:txBody>
        </p:sp>
        <p:sp>
          <p:nvSpPr>
            <p:cNvPr id="34" name="文本框 33"/>
            <p:cNvSpPr txBox="1"/>
            <p:nvPr/>
          </p:nvSpPr>
          <p:spPr>
            <a:xfrm>
              <a:off x="1141412" y="863410"/>
              <a:ext cx="1117600" cy="646331"/>
            </a:xfrm>
            <a:prstGeom prst="rect">
              <a:avLst/>
            </a:prstGeom>
            <a:noFill/>
          </p:spPr>
          <p:txBody>
            <a:bodyPr wrap="square" rtlCol="0">
              <a:spAutoFit/>
            </a:bodyPr>
            <a:lstStyle/>
            <a:p>
              <a:pPr algn="ctr"/>
              <a:r>
                <a:rPr lang="en-US" altLang="zh-CN" dirty="0">
                  <a:solidFill>
                    <a:schemeClr val="bg1"/>
                  </a:solidFill>
                  <a:latin typeface="站酷小薇LOGO体" panose="02010600010101010101" pitchFamily="2" charset="-122"/>
                  <a:ea typeface="站酷小薇LOGO体" panose="02010600010101010101" pitchFamily="2" charset="-122"/>
                </a:rPr>
                <a:t>YOUR</a:t>
              </a:r>
            </a:p>
            <a:p>
              <a:pPr algn="ctr"/>
              <a:r>
                <a:rPr lang="en-US" altLang="zh-CN" dirty="0">
                  <a:solidFill>
                    <a:schemeClr val="bg1"/>
                  </a:solidFill>
                  <a:latin typeface="站酷小薇LOGO体" panose="02010600010101010101" pitchFamily="2" charset="-122"/>
                  <a:ea typeface="站酷小薇LOGO体" panose="02010600010101010101" pitchFamily="2" charset="-122"/>
                </a:rPr>
                <a:t>LOGO </a:t>
              </a:r>
              <a:endParaRPr lang="zh-CN" altLang="en-US" dirty="0">
                <a:solidFill>
                  <a:schemeClr val="bg1"/>
                </a:solidFill>
                <a:latin typeface="站酷小薇LOGO体" panose="02010600010101010101" pitchFamily="2" charset="-122"/>
                <a:ea typeface="站酷小薇LOGO体" panose="02010600010101010101"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anim calcmode="lin" valueType="num">
                                      <p:cBhvr>
                                        <p:cTn id="20" dur="500" fill="hold"/>
                                        <p:tgtEl>
                                          <p:spTgt spid="14"/>
                                        </p:tgtEl>
                                        <p:attrNameLst>
                                          <p:attrName>ppt_x</p:attrName>
                                        </p:attrNameLst>
                                      </p:cBhvr>
                                      <p:tavLst>
                                        <p:tav tm="0">
                                          <p:val>
                                            <p:strVal val="#ppt_x"/>
                                          </p:val>
                                        </p:tav>
                                        <p:tav tm="100000">
                                          <p:val>
                                            <p:strVal val="#ppt_x"/>
                                          </p:val>
                                        </p:tav>
                                      </p:tavLst>
                                    </p:anim>
                                    <p:anim calcmode="lin" valueType="num">
                                      <p:cBhvr>
                                        <p:cTn id="21" dur="500" fill="hold"/>
                                        <p:tgtEl>
                                          <p:spTgt spid="1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anim calcmode="lin" valueType="num">
                                      <p:cBhvr>
                                        <p:cTn id="26" dur="500" fill="hold"/>
                                        <p:tgtEl>
                                          <p:spTgt spid="19"/>
                                        </p:tgtEl>
                                        <p:attrNameLst>
                                          <p:attrName>ppt_x</p:attrName>
                                        </p:attrNameLst>
                                      </p:cBhvr>
                                      <p:tavLst>
                                        <p:tav tm="0">
                                          <p:val>
                                            <p:strVal val="#ppt_x"/>
                                          </p:val>
                                        </p:tav>
                                        <p:tav tm="100000">
                                          <p:val>
                                            <p:strVal val="#ppt_x"/>
                                          </p:val>
                                        </p:tav>
                                      </p:tavLst>
                                    </p:anim>
                                    <p:anim calcmode="lin" valueType="num">
                                      <p:cBhvr>
                                        <p:cTn id="27"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5" name="组合 34"/>
          <p:cNvGrpSpPr/>
          <p:nvPr/>
        </p:nvGrpSpPr>
        <p:grpSpPr>
          <a:xfrm>
            <a:off x="6693059" y="2651948"/>
            <a:ext cx="3713496" cy="1439812"/>
            <a:chOff x="7566586" y="1726552"/>
            <a:chExt cx="1802727" cy="698960"/>
          </a:xfrm>
        </p:grpSpPr>
        <p:sp>
          <p:nvSpPr>
            <p:cNvPr id="7" name="文本框 6"/>
            <p:cNvSpPr txBox="1"/>
            <p:nvPr/>
          </p:nvSpPr>
          <p:spPr>
            <a:xfrm>
              <a:off x="7566586" y="1726552"/>
              <a:ext cx="1562340" cy="493057"/>
            </a:xfrm>
            <a:prstGeom prst="rect">
              <a:avLst/>
            </a:prstGeom>
            <a:noFill/>
          </p:spPr>
          <p:txBody>
            <a:bodyPr wrap="square" rtlCol="0">
              <a:spAutoFit/>
            </a:bodyPr>
            <a:lstStyle/>
            <a:p>
              <a:pPr algn="dist"/>
              <a:r>
                <a:rPr lang="zh-CN" altLang="en-US" sz="6000" dirty="0">
                  <a:solidFill>
                    <a:schemeClr val="tx1">
                      <a:lumMod val="85000"/>
                      <a:lumOff val="15000"/>
                    </a:schemeClr>
                  </a:solidFill>
                  <a:latin typeface="站酷庆科黄油体" panose="02000803000000020004" pitchFamily="2" charset="-122"/>
                  <a:ea typeface="站酷庆科黄油体" panose="02000803000000020004" pitchFamily="2" charset="-122"/>
                </a:rPr>
                <a:t>记录时间</a:t>
              </a:r>
            </a:p>
          </p:txBody>
        </p:sp>
        <p:sp>
          <p:nvSpPr>
            <p:cNvPr id="8" name="文本框 7"/>
            <p:cNvSpPr txBox="1"/>
            <p:nvPr/>
          </p:nvSpPr>
          <p:spPr>
            <a:xfrm>
              <a:off x="7578916" y="2231277"/>
              <a:ext cx="1790397" cy="194235"/>
            </a:xfrm>
            <a:prstGeom prst="rect">
              <a:avLst/>
            </a:prstGeom>
            <a:noFill/>
          </p:spPr>
          <p:txBody>
            <a:bodyPr wrap="square" rtlCol="0">
              <a:spAutoFit/>
            </a:bodyPr>
            <a:lstStyle/>
            <a:p>
              <a:pPr algn="dist"/>
              <a:r>
                <a:rPr lang="en-US" altLang="zh-CN" sz="2000" dirty="0">
                  <a:solidFill>
                    <a:schemeClr val="bg1">
                      <a:lumMod val="65000"/>
                    </a:schemeClr>
                  </a:solidFill>
                  <a:latin typeface="思源黑体 CN Light" panose="020B0300000000000000" pitchFamily="34" charset="-122"/>
                  <a:ea typeface="思源黑体 CN Light" panose="020B0300000000000000" pitchFamily="34" charset="-122"/>
                </a:rPr>
                <a:t>RECORDING TIME</a:t>
              </a:r>
            </a:p>
          </p:txBody>
        </p:sp>
      </p:grpSp>
      <p:grpSp>
        <p:nvGrpSpPr>
          <p:cNvPr id="24" name="组合 23"/>
          <p:cNvGrpSpPr/>
          <p:nvPr/>
        </p:nvGrpSpPr>
        <p:grpSpPr>
          <a:xfrm>
            <a:off x="699406" y="0"/>
            <a:ext cx="4616746" cy="6858000"/>
            <a:chOff x="6693807" y="0"/>
            <a:chExt cx="4616746" cy="6858000"/>
          </a:xfrm>
        </p:grpSpPr>
        <p:sp>
          <p:nvSpPr>
            <p:cNvPr id="25" name="矩形: 圆角 24"/>
            <p:cNvSpPr/>
            <p:nvPr/>
          </p:nvSpPr>
          <p:spPr>
            <a:xfrm>
              <a:off x="6693807" y="1274536"/>
              <a:ext cx="1304925" cy="4326164"/>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9766" r="6582"/>
            <a:stretch>
              <a:fillRect/>
            </a:stretch>
          </p:blipFill>
          <p:spPr>
            <a:xfrm>
              <a:off x="7082973" y="0"/>
              <a:ext cx="4227580" cy="6858000"/>
            </a:xfrm>
            <a:prstGeom prst="rect">
              <a:avLst/>
            </a:prstGeom>
            <a:ln>
              <a:solidFill>
                <a:srgbClr val="343433"/>
              </a:solidFill>
            </a:ln>
          </p:spPr>
        </p:pic>
      </p:grpSp>
      <p:sp>
        <p:nvSpPr>
          <p:cNvPr id="2" name="矩形 1"/>
          <p:cNvSpPr/>
          <p:nvPr/>
        </p:nvSpPr>
        <p:spPr>
          <a:xfrm>
            <a:off x="1088572" y="0"/>
            <a:ext cx="422758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grpSp>
        <p:nvGrpSpPr>
          <p:cNvPr id="32" name="组合 31"/>
          <p:cNvGrpSpPr/>
          <p:nvPr/>
        </p:nvGrpSpPr>
        <p:grpSpPr>
          <a:xfrm>
            <a:off x="10381161" y="-631350"/>
            <a:ext cx="1152525" cy="1729921"/>
            <a:chOff x="1047750" y="-133350"/>
            <a:chExt cx="1304925" cy="1729921"/>
          </a:xfrm>
        </p:grpSpPr>
        <p:sp>
          <p:nvSpPr>
            <p:cNvPr id="33" name="矩形: 圆角 32"/>
            <p:cNvSpPr/>
            <p:nvPr/>
          </p:nvSpPr>
          <p:spPr>
            <a:xfrm>
              <a:off x="1047750" y="-133350"/>
              <a:ext cx="1304925" cy="1729921"/>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阿里巴巴普惠体 R" panose="00020600040101010101" pitchFamily="18" charset="-122"/>
                <a:ea typeface="阿里巴巴普惠体 R" panose="00020600040101010101" pitchFamily="18" charset="-122"/>
              </a:endParaRPr>
            </a:p>
          </p:txBody>
        </p:sp>
        <p:sp>
          <p:nvSpPr>
            <p:cNvPr id="34" name="文本框 33"/>
            <p:cNvSpPr txBox="1"/>
            <p:nvPr/>
          </p:nvSpPr>
          <p:spPr>
            <a:xfrm>
              <a:off x="1141412" y="863410"/>
              <a:ext cx="1117600" cy="646331"/>
            </a:xfrm>
            <a:prstGeom prst="rect">
              <a:avLst/>
            </a:prstGeom>
            <a:noFill/>
          </p:spPr>
          <p:txBody>
            <a:bodyPr wrap="square" rtlCol="0">
              <a:spAutoFit/>
            </a:bodyPr>
            <a:lstStyle/>
            <a:p>
              <a:pPr algn="ctr"/>
              <a:r>
                <a:rPr lang="en-US" altLang="zh-CN" dirty="0">
                  <a:solidFill>
                    <a:schemeClr val="bg1"/>
                  </a:solidFill>
                  <a:latin typeface="站酷小薇LOGO体" panose="02010600010101010101" pitchFamily="2" charset="-122"/>
                  <a:ea typeface="站酷小薇LOGO体" panose="02010600010101010101" pitchFamily="2" charset="-122"/>
                </a:rPr>
                <a:t>YOUR</a:t>
              </a:r>
            </a:p>
            <a:p>
              <a:pPr algn="ctr"/>
              <a:r>
                <a:rPr lang="en-US" altLang="zh-CN" dirty="0">
                  <a:solidFill>
                    <a:schemeClr val="bg1"/>
                  </a:solidFill>
                  <a:latin typeface="站酷小薇LOGO体" panose="02010600010101010101" pitchFamily="2" charset="-122"/>
                  <a:ea typeface="站酷小薇LOGO体" panose="02010600010101010101" pitchFamily="2" charset="-122"/>
                </a:rPr>
                <a:t>LOGO </a:t>
              </a:r>
              <a:endParaRPr lang="zh-CN" altLang="en-US" dirty="0">
                <a:solidFill>
                  <a:schemeClr val="bg1"/>
                </a:solidFill>
                <a:latin typeface="站酷小薇LOGO体" panose="02010600010101010101" pitchFamily="2" charset="-122"/>
                <a:ea typeface="站酷小薇LOGO体" panose="02010600010101010101" pitchFamily="2" charset="-122"/>
              </a:endParaRPr>
            </a:p>
          </p:txBody>
        </p:sp>
      </p:grpSp>
      <p:grpSp>
        <p:nvGrpSpPr>
          <p:cNvPr id="31" name="组合 30"/>
          <p:cNvGrpSpPr/>
          <p:nvPr/>
        </p:nvGrpSpPr>
        <p:grpSpPr>
          <a:xfrm>
            <a:off x="2259150" y="2760348"/>
            <a:ext cx="1937224" cy="1235704"/>
            <a:chOff x="1847148" y="2527301"/>
            <a:chExt cx="1937224" cy="1235704"/>
          </a:xfrm>
        </p:grpSpPr>
        <p:sp>
          <p:nvSpPr>
            <p:cNvPr id="5" name="矩形: 圆角 4"/>
            <p:cNvSpPr/>
            <p:nvPr/>
          </p:nvSpPr>
          <p:spPr>
            <a:xfrm>
              <a:off x="1847148" y="2527301"/>
              <a:ext cx="1937224" cy="1235704"/>
            </a:xfrm>
            <a:prstGeom prst="roundRect">
              <a:avLst/>
            </a:prstGeom>
            <a:noFill/>
            <a:ln w="158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7200" b="0"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2175167" y="2591155"/>
              <a:ext cx="1281186" cy="110799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6600" b="1"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rPr>
                <a:t>01</a:t>
              </a:r>
              <a:endParaRPr kumimoji="0" lang="zh-CN" altLang="en-US" sz="6600" b="1"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anim calcmode="lin" valueType="num">
                                      <p:cBhvr>
                                        <p:cTn id="8" dur="500" fill="hold"/>
                                        <p:tgtEl>
                                          <p:spTgt spid="31"/>
                                        </p:tgtEl>
                                        <p:attrNameLst>
                                          <p:attrName>ppt_x</p:attrName>
                                        </p:attrNameLst>
                                      </p:cBhvr>
                                      <p:tavLst>
                                        <p:tav tm="0">
                                          <p:val>
                                            <p:strVal val="#ppt_x"/>
                                          </p:val>
                                        </p:tav>
                                        <p:tav tm="100000">
                                          <p:val>
                                            <p:strVal val="#ppt_x"/>
                                          </p:val>
                                        </p:tav>
                                      </p:tavLst>
                                    </p:anim>
                                    <p:anim calcmode="lin" valueType="num">
                                      <p:cBhvr>
                                        <p:cTn id="9" dur="500" fill="hold"/>
                                        <p:tgtEl>
                                          <p:spTgt spid="3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0501" cy="523220"/>
            <a:chOff x="6548823" y="1917052"/>
            <a:chExt cx="4370501" cy="523220"/>
          </a:xfrm>
        </p:grpSpPr>
        <p:sp>
          <p:nvSpPr>
            <p:cNvPr id="5" name="矩形 4"/>
            <p:cNvSpPr/>
            <p:nvPr/>
          </p:nvSpPr>
          <p:spPr>
            <a:xfrm>
              <a:off x="6548823" y="198505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563131" y="199219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01</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1917052"/>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记录时间</a:t>
              </a:r>
            </a:p>
          </p:txBody>
        </p:sp>
        <p:sp>
          <p:nvSpPr>
            <p:cNvPr id="8" name="文本框 7"/>
            <p:cNvSpPr txBox="1"/>
            <p:nvPr/>
          </p:nvSpPr>
          <p:spPr>
            <a:xfrm>
              <a:off x="9128927" y="2106187"/>
              <a:ext cx="1790397" cy="253916"/>
            </a:xfrm>
            <a:prstGeom prst="rect">
              <a:avLst/>
            </a:prstGeom>
            <a:noFill/>
          </p:spPr>
          <p:txBody>
            <a:bodyPr wrap="square" rtlCol="0">
              <a:spAutoFit/>
            </a:bodyPr>
            <a:lstStyle/>
            <a:p>
              <a:r>
                <a:rPr lang="en-US" altLang="zh-CN" sz="1000" i="1" dirty="0">
                  <a:solidFill>
                    <a:schemeClr val="bg1">
                      <a:lumMod val="65000"/>
                    </a:schemeClr>
                  </a:solidFill>
                  <a:latin typeface="站酷庆科黄油体" panose="02000803000000020004" pitchFamily="2" charset="-122"/>
                  <a:ea typeface="站酷庆科黄油体" panose="02000803000000020004" pitchFamily="2" charset="-122"/>
                </a:rPr>
                <a:t>RECORDING TIME</a:t>
              </a:r>
            </a:p>
          </p:txBody>
        </p:sp>
      </p:grpSp>
      <p:grpSp>
        <p:nvGrpSpPr>
          <p:cNvPr id="9" name="组合 8"/>
          <p:cNvGrpSpPr/>
          <p:nvPr/>
        </p:nvGrpSpPr>
        <p:grpSpPr>
          <a:xfrm>
            <a:off x="2287733" y="1674586"/>
            <a:ext cx="3063181" cy="4025460"/>
            <a:chOff x="2215161" y="1689100"/>
            <a:chExt cx="3063181" cy="4025460"/>
          </a:xfrm>
        </p:grpSpPr>
        <p:sp>
          <p:nvSpPr>
            <p:cNvPr id="10" name="Oval 102"/>
            <p:cNvSpPr/>
            <p:nvPr/>
          </p:nvSpPr>
          <p:spPr>
            <a:xfrm>
              <a:off x="2986998" y="5182327"/>
              <a:ext cx="532237" cy="532233"/>
            </a:xfrm>
            <a:prstGeom prst="ellipse">
              <a:avLst/>
            </a:prstGeom>
            <a:solidFill>
              <a:sysClr val="window" lastClr="FFFFFF"/>
            </a:solidFill>
            <a:ln w="76200" cap="flat" cmpd="sng" algn="ctr">
              <a:solidFill>
                <a:srgbClr val="E61D27"/>
              </a:solid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r>
                <a:rPr kumimoji="0" lang="en-US" sz="1000" b="1"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rPr>
                <a:t>05</a:t>
              </a: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11" name="Oval 101"/>
            <p:cNvSpPr/>
            <p:nvPr/>
          </p:nvSpPr>
          <p:spPr>
            <a:xfrm>
              <a:off x="4219121" y="4736622"/>
              <a:ext cx="532237" cy="532233"/>
            </a:xfrm>
            <a:prstGeom prst="ellipse">
              <a:avLst/>
            </a:prstGeom>
            <a:solidFill>
              <a:sysClr val="window" lastClr="FFFFFF"/>
            </a:solidFill>
            <a:ln w="76200" cap="flat" cmpd="sng" algn="ctr">
              <a:solidFill>
                <a:schemeClr val="tx1">
                  <a:lumMod val="75000"/>
                  <a:lumOff val="25000"/>
                </a:schemeClr>
              </a:solid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r>
                <a:rPr kumimoji="0" lang="en-US" sz="1000" b="1"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rPr>
                <a:t>04</a:t>
              </a: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12" name="Oval 100"/>
            <p:cNvSpPr/>
            <p:nvPr/>
          </p:nvSpPr>
          <p:spPr>
            <a:xfrm>
              <a:off x="4746105" y="3412805"/>
              <a:ext cx="532237" cy="532233"/>
            </a:xfrm>
            <a:prstGeom prst="ellipse">
              <a:avLst/>
            </a:prstGeom>
            <a:solidFill>
              <a:sysClr val="window" lastClr="FFFFFF"/>
            </a:solidFill>
            <a:ln w="76200" cap="flat" cmpd="sng" algn="ctr">
              <a:solidFill>
                <a:srgbClr val="E61D27"/>
              </a:solid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r>
                <a:rPr kumimoji="0" lang="en-US" sz="1000" b="1"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rPr>
                <a:t>03</a:t>
              </a: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13" name="Oval 99"/>
            <p:cNvSpPr/>
            <p:nvPr/>
          </p:nvSpPr>
          <p:spPr>
            <a:xfrm>
              <a:off x="4119574" y="2138916"/>
              <a:ext cx="532237" cy="532233"/>
            </a:xfrm>
            <a:prstGeom prst="ellipse">
              <a:avLst/>
            </a:prstGeom>
            <a:solidFill>
              <a:sysClr val="window" lastClr="FFFFFF"/>
            </a:solidFill>
            <a:ln w="76200" cap="flat" cmpd="sng" algn="ctr">
              <a:solidFill>
                <a:schemeClr val="tx1">
                  <a:lumMod val="75000"/>
                  <a:lumOff val="25000"/>
                </a:schemeClr>
              </a:solid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r>
                <a:rPr kumimoji="0" lang="en-US" sz="1000" b="1"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rPr>
                <a:t>02</a:t>
              </a: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14" name="Oval 98"/>
            <p:cNvSpPr/>
            <p:nvPr/>
          </p:nvSpPr>
          <p:spPr>
            <a:xfrm>
              <a:off x="2978967" y="1689100"/>
              <a:ext cx="532237" cy="532233"/>
            </a:xfrm>
            <a:prstGeom prst="ellipse">
              <a:avLst/>
            </a:prstGeom>
            <a:solidFill>
              <a:sysClr val="window" lastClr="FFFFFF"/>
            </a:solidFill>
            <a:ln w="76200" cap="flat" cmpd="sng" algn="ctr">
              <a:solidFill>
                <a:srgbClr val="E61D27"/>
              </a:solid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r>
                <a:rPr kumimoji="0" lang="en-US" sz="1000" b="1"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rPr>
                <a:t>01</a:t>
              </a:r>
            </a:p>
          </p:txBody>
        </p:sp>
        <p:grpSp>
          <p:nvGrpSpPr>
            <p:cNvPr id="15" name="Group 92"/>
            <p:cNvGrpSpPr/>
            <p:nvPr/>
          </p:nvGrpSpPr>
          <p:grpSpPr>
            <a:xfrm rot="10800000">
              <a:off x="2215161" y="2668253"/>
              <a:ext cx="2082856" cy="2674435"/>
              <a:chOff x="2577430" y="1009650"/>
              <a:chExt cx="2769942" cy="3556670"/>
            </a:xfrm>
          </p:grpSpPr>
          <p:sp>
            <p:nvSpPr>
              <p:cNvPr id="36" name="Pentagon 93"/>
              <p:cNvSpPr/>
              <p:nvPr/>
            </p:nvSpPr>
            <p:spPr>
              <a:xfrm rot="16200000">
                <a:off x="2990850" y="1714500"/>
                <a:ext cx="1943100" cy="533400"/>
              </a:xfrm>
              <a:prstGeom prst="homePlate">
                <a:avLst/>
              </a:prstGeom>
              <a:solidFill>
                <a:srgbClr val="E61D27"/>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5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37" name="Oval 94"/>
              <p:cNvSpPr/>
              <p:nvPr/>
            </p:nvSpPr>
            <p:spPr>
              <a:xfrm>
                <a:off x="2577430" y="1796378"/>
                <a:ext cx="2769942" cy="2769942"/>
              </a:xfrm>
              <a:prstGeom prst="ellipse">
                <a:avLst/>
              </a:prstGeom>
              <a:solidFill>
                <a:srgbClr val="E61D27"/>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5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38" name="Oval 95"/>
              <p:cNvSpPr/>
              <p:nvPr/>
            </p:nvSpPr>
            <p:spPr>
              <a:xfrm>
                <a:off x="2719157" y="1938105"/>
                <a:ext cx="2486488" cy="2486488"/>
              </a:xfrm>
              <a:prstGeom prst="ellipse">
                <a:avLst/>
              </a:prstGeom>
              <a:solidFill>
                <a:srgbClr val="E61D27">
                  <a:lumMod val="75000"/>
                </a:srgbClr>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5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39" name="Pentagon 96"/>
              <p:cNvSpPr/>
              <p:nvPr/>
            </p:nvSpPr>
            <p:spPr>
              <a:xfrm rot="16200000" flipV="1">
                <a:off x="3114675" y="2238374"/>
                <a:ext cx="1695450" cy="76201"/>
              </a:xfrm>
              <a:prstGeom prst="homePlate">
                <a:avLst/>
              </a:prstGeom>
              <a:solidFill>
                <a:srgbClr val="E61D27">
                  <a:lumMod val="75000"/>
                </a:srgbClr>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5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grpSp>
        <p:grpSp>
          <p:nvGrpSpPr>
            <p:cNvPr id="16" name="Group 87"/>
            <p:cNvGrpSpPr/>
            <p:nvPr/>
          </p:nvGrpSpPr>
          <p:grpSpPr>
            <a:xfrm rot="8100000">
              <a:off x="2655591" y="2725997"/>
              <a:ext cx="1733978" cy="2499995"/>
              <a:chOff x="2809413" y="1009650"/>
              <a:chExt cx="2305976" cy="3324687"/>
            </a:xfrm>
          </p:grpSpPr>
          <p:sp>
            <p:nvSpPr>
              <p:cNvPr id="32" name="Pentagon 88"/>
              <p:cNvSpPr/>
              <p:nvPr/>
            </p:nvSpPr>
            <p:spPr>
              <a:xfrm rot="16200000">
                <a:off x="2990850" y="1714500"/>
                <a:ext cx="1943100" cy="533400"/>
              </a:xfrm>
              <a:prstGeom prst="homePlate">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5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33" name="Oval 89"/>
              <p:cNvSpPr/>
              <p:nvPr/>
            </p:nvSpPr>
            <p:spPr>
              <a:xfrm>
                <a:off x="2809413" y="2028361"/>
                <a:ext cx="2305976" cy="2305976"/>
              </a:xfrm>
              <a:prstGeom prst="ellipse">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5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34" name="Oval 90"/>
              <p:cNvSpPr/>
              <p:nvPr/>
            </p:nvSpPr>
            <p:spPr>
              <a:xfrm>
                <a:off x="2927401" y="2146349"/>
                <a:ext cx="2070000" cy="2070000"/>
              </a:xfrm>
              <a:prstGeom prst="ellipse">
                <a:avLst/>
              </a:prstGeom>
              <a:solidFill>
                <a:schemeClr val="bg1"/>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5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35" name="Pentagon 91"/>
              <p:cNvSpPr/>
              <p:nvPr/>
            </p:nvSpPr>
            <p:spPr>
              <a:xfrm rot="16200000" flipV="1">
                <a:off x="3114675" y="2238374"/>
                <a:ext cx="1695450" cy="76201"/>
              </a:xfrm>
              <a:prstGeom prst="homePlate">
                <a:avLst/>
              </a:prstGeom>
              <a:solidFill>
                <a:schemeClr val="bg1"/>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5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grpSp>
        <p:grpSp>
          <p:nvGrpSpPr>
            <p:cNvPr id="17" name="Group 75"/>
            <p:cNvGrpSpPr/>
            <p:nvPr/>
          </p:nvGrpSpPr>
          <p:grpSpPr>
            <a:xfrm rot="5400000">
              <a:off x="3023399" y="2533870"/>
              <a:ext cx="1403844" cy="2334929"/>
              <a:chOff x="3028931" y="1009650"/>
              <a:chExt cx="1866940" cy="3105170"/>
            </a:xfrm>
          </p:grpSpPr>
          <p:sp>
            <p:nvSpPr>
              <p:cNvPr id="28" name="Pentagon 83"/>
              <p:cNvSpPr/>
              <p:nvPr/>
            </p:nvSpPr>
            <p:spPr>
              <a:xfrm rot="16200000">
                <a:off x="2990850" y="1714500"/>
                <a:ext cx="1943100" cy="533400"/>
              </a:xfrm>
              <a:prstGeom prst="homePlate">
                <a:avLst/>
              </a:prstGeom>
              <a:solidFill>
                <a:srgbClr val="E61D27"/>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29" name="Oval 84"/>
              <p:cNvSpPr/>
              <p:nvPr/>
            </p:nvSpPr>
            <p:spPr>
              <a:xfrm>
                <a:off x="3028931" y="2247880"/>
                <a:ext cx="1866940" cy="1866940"/>
              </a:xfrm>
              <a:prstGeom prst="ellipse">
                <a:avLst/>
              </a:prstGeom>
              <a:solidFill>
                <a:srgbClr val="E61D27"/>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30" name="Oval 85"/>
              <p:cNvSpPr/>
              <p:nvPr/>
            </p:nvSpPr>
            <p:spPr>
              <a:xfrm>
                <a:off x="3124454" y="2343403"/>
                <a:ext cx="1675892" cy="1675892"/>
              </a:xfrm>
              <a:prstGeom prst="ellipse">
                <a:avLst/>
              </a:prstGeom>
              <a:solidFill>
                <a:srgbClr val="E61D27">
                  <a:lumMod val="75000"/>
                </a:srgbClr>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31" name="Pentagon 86"/>
              <p:cNvSpPr/>
              <p:nvPr/>
            </p:nvSpPr>
            <p:spPr>
              <a:xfrm rot="16200000" flipV="1">
                <a:off x="3114675" y="2238374"/>
                <a:ext cx="1695450" cy="76201"/>
              </a:xfrm>
              <a:prstGeom prst="homePlate">
                <a:avLst/>
              </a:prstGeom>
              <a:solidFill>
                <a:srgbClr val="E61D27">
                  <a:lumMod val="75000"/>
                </a:srgbClr>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grpSp>
        <p:grpSp>
          <p:nvGrpSpPr>
            <p:cNvPr id="18" name="Group 68"/>
            <p:cNvGrpSpPr/>
            <p:nvPr/>
          </p:nvGrpSpPr>
          <p:grpSpPr>
            <a:xfrm rot="2512506">
              <a:off x="3061891" y="2200869"/>
              <a:ext cx="1098209" cy="2182112"/>
              <a:chOff x="3232159" y="1009650"/>
              <a:chExt cx="1460482" cy="2901941"/>
            </a:xfrm>
          </p:grpSpPr>
          <p:sp>
            <p:nvSpPr>
              <p:cNvPr id="24" name="Pentagon 69"/>
              <p:cNvSpPr/>
              <p:nvPr/>
            </p:nvSpPr>
            <p:spPr>
              <a:xfrm rot="16200000">
                <a:off x="2990850" y="1714500"/>
                <a:ext cx="1943100" cy="533400"/>
              </a:xfrm>
              <a:prstGeom prst="homePlate">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25" name="Oval 71"/>
              <p:cNvSpPr/>
              <p:nvPr/>
            </p:nvSpPr>
            <p:spPr>
              <a:xfrm>
                <a:off x="3232159" y="2451109"/>
                <a:ext cx="1460482" cy="1460482"/>
              </a:xfrm>
              <a:prstGeom prst="ellipse">
                <a:avLst/>
              </a:prstGeom>
              <a:solidFill>
                <a:schemeClr val="tx1">
                  <a:lumMod val="75000"/>
                  <a:lumOff val="25000"/>
                </a:schemeClr>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26" name="Oval 72"/>
              <p:cNvSpPr/>
              <p:nvPr/>
            </p:nvSpPr>
            <p:spPr>
              <a:xfrm>
                <a:off x="3306886" y="2525835"/>
                <a:ext cx="1311028" cy="1311028"/>
              </a:xfrm>
              <a:prstGeom prst="ellipse">
                <a:avLst/>
              </a:prstGeom>
              <a:solidFill>
                <a:schemeClr val="bg1"/>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27" name="Pentagon 74"/>
              <p:cNvSpPr/>
              <p:nvPr/>
            </p:nvSpPr>
            <p:spPr>
              <a:xfrm rot="16200000" flipV="1">
                <a:off x="3114675" y="2238374"/>
                <a:ext cx="1695450" cy="76201"/>
              </a:xfrm>
              <a:prstGeom prst="homePlate">
                <a:avLst/>
              </a:prstGeom>
              <a:solidFill>
                <a:schemeClr val="bg1"/>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grpSp>
        <p:grpSp>
          <p:nvGrpSpPr>
            <p:cNvPr id="19" name="Group 66"/>
            <p:cNvGrpSpPr/>
            <p:nvPr/>
          </p:nvGrpSpPr>
          <p:grpSpPr>
            <a:xfrm>
              <a:off x="2846753" y="2058593"/>
              <a:ext cx="802180" cy="2034098"/>
              <a:chOff x="3429000" y="1009650"/>
              <a:chExt cx="1066800" cy="2705100"/>
            </a:xfrm>
          </p:grpSpPr>
          <p:sp>
            <p:nvSpPr>
              <p:cNvPr id="20" name="Pentagon 60"/>
              <p:cNvSpPr/>
              <p:nvPr/>
            </p:nvSpPr>
            <p:spPr>
              <a:xfrm rot="16200000">
                <a:off x="2990850" y="1714500"/>
                <a:ext cx="1943100" cy="533400"/>
              </a:xfrm>
              <a:prstGeom prst="homePlate">
                <a:avLst/>
              </a:prstGeom>
              <a:solidFill>
                <a:srgbClr val="E61D27"/>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21" name="Oval 62"/>
              <p:cNvSpPr/>
              <p:nvPr/>
            </p:nvSpPr>
            <p:spPr>
              <a:xfrm>
                <a:off x="3429000" y="2647950"/>
                <a:ext cx="1066800" cy="1066800"/>
              </a:xfrm>
              <a:prstGeom prst="ellipse">
                <a:avLst/>
              </a:prstGeom>
              <a:solidFill>
                <a:srgbClr val="E61D27"/>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22" name="Oval 63"/>
              <p:cNvSpPr/>
              <p:nvPr/>
            </p:nvSpPr>
            <p:spPr>
              <a:xfrm>
                <a:off x="3657600" y="2876550"/>
                <a:ext cx="609600" cy="609600"/>
              </a:xfrm>
              <a:prstGeom prst="ellipse">
                <a:avLst/>
              </a:prstGeom>
              <a:solidFill>
                <a:srgbClr val="E61D27">
                  <a:lumMod val="75000"/>
                </a:srgbClr>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23" name="Pentagon 65"/>
              <p:cNvSpPr/>
              <p:nvPr/>
            </p:nvSpPr>
            <p:spPr>
              <a:xfrm rot="16200000" flipV="1">
                <a:off x="3114675" y="2238374"/>
                <a:ext cx="1695450" cy="76201"/>
              </a:xfrm>
              <a:prstGeom prst="homePlate">
                <a:avLst/>
              </a:prstGeom>
              <a:solidFill>
                <a:srgbClr val="E61D27">
                  <a:lumMod val="75000"/>
                </a:srgbClr>
              </a:solidFill>
              <a:ln w="12700" cap="flat" cmpd="sng" algn="ctr">
                <a:noFill/>
                <a:prstDash val="solid"/>
                <a:miter lim="800000"/>
              </a:ln>
              <a:effectLst/>
            </p:spPr>
            <p:txBody>
              <a:bodyPr rtlCol="0"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en-US" sz="1000" b="0" i="0" u="none" strike="noStrike" kern="0" cap="none" spc="0" normalizeH="0" baseline="0" noProof="0" dirty="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sym typeface="Arial" panose="020B0604020202020204" pitchFamily="34" charset="0"/>
                </a:endParaRPr>
              </a:p>
            </p:txBody>
          </p:sp>
        </p:grpSp>
      </p:grpSp>
      <p:grpSp>
        <p:nvGrpSpPr>
          <p:cNvPr id="40" name="组合 39"/>
          <p:cNvGrpSpPr/>
          <p:nvPr/>
        </p:nvGrpSpPr>
        <p:grpSpPr>
          <a:xfrm>
            <a:off x="6168572" y="1674586"/>
            <a:ext cx="4342445" cy="1737649"/>
            <a:chOff x="6865646" y="1852579"/>
            <a:chExt cx="4342445" cy="1737649"/>
          </a:xfrm>
        </p:grpSpPr>
        <p:sp>
          <p:nvSpPr>
            <p:cNvPr id="41" name="文本框 40"/>
            <p:cNvSpPr txBox="1"/>
            <p:nvPr/>
          </p:nvSpPr>
          <p:spPr>
            <a:xfrm>
              <a:off x="6865646" y="2400350"/>
              <a:ext cx="4342445" cy="1189878"/>
            </a:xfrm>
            <a:prstGeom prst="rect">
              <a:avLst/>
            </a:prstGeom>
            <a:noFill/>
          </p:spPr>
          <p:txBody>
            <a:bodyPr wrap="square" rtlCol="0">
              <a:spAutoFit/>
            </a:bodyPr>
            <a:lstStyle/>
            <a:p>
              <a:pPr defTabSz="457200">
                <a:lnSpc>
                  <a:spcPct val="130000"/>
                </a:lnSpc>
              </a:pPr>
              <a:r>
                <a:rPr lang="zh-CN" altLang="en-US" sz="1400" dirty="0">
                  <a:solidFill>
                    <a:srgbClr val="595959"/>
                  </a:solidFill>
                  <a:latin typeface="思源黑体 CN Light" panose="020B0300000000000000" pitchFamily="34" charset="-122"/>
                  <a:ea typeface="思源黑体 CN Light" panose="020B0300000000000000" pitchFamily="34" charset="-122"/>
                </a:rPr>
                <a:t>点击此处添加文本内容，如关键词、部分简</a:t>
              </a:r>
              <a:endParaRPr lang="en-US" altLang="zh-CN" sz="1400" dirty="0">
                <a:solidFill>
                  <a:srgbClr val="595959"/>
                </a:solidFill>
                <a:latin typeface="思源黑体 CN Light" panose="020B0300000000000000" pitchFamily="34" charset="-122"/>
                <a:ea typeface="思源黑体 CN Light" panose="020B0300000000000000" pitchFamily="34" charset="-122"/>
              </a:endParaRPr>
            </a:p>
            <a:p>
              <a:pPr defTabSz="457200">
                <a:lnSpc>
                  <a:spcPct val="130000"/>
                </a:lnSpc>
              </a:pPr>
              <a:r>
                <a:rPr lang="zh-CN" altLang="en-US" sz="1400" dirty="0">
                  <a:solidFill>
                    <a:srgbClr val="595959"/>
                  </a:solidFill>
                  <a:latin typeface="思源黑体 CN Light" panose="020B0300000000000000" pitchFamily="34" charset="-122"/>
                  <a:ea typeface="思源黑体 CN Light" panose="020B0300000000000000" pitchFamily="34" charset="-122"/>
                </a:rPr>
                <a:t>单介绍等。点击此处添加文本内容</a:t>
              </a:r>
              <a:r>
                <a:rPr lang="en-US" altLang="zh-CN" sz="1400" dirty="0">
                  <a:solidFill>
                    <a:srgbClr val="595959"/>
                  </a:solidFill>
                  <a:latin typeface="思源黑体 CN Light" panose="020B0300000000000000" pitchFamily="34" charset="-122"/>
                  <a:ea typeface="思源黑体 CN Light" panose="020B0300000000000000" pitchFamily="34" charset="-122"/>
                </a:rPr>
                <a:t>.</a:t>
              </a:r>
              <a:r>
                <a:rPr lang="zh-CN" altLang="en-US" sz="1400" dirty="0">
                  <a:solidFill>
                    <a:srgbClr val="595959"/>
                  </a:solidFill>
                  <a:latin typeface="思源黑体 CN Light" panose="020B0300000000000000" pitchFamily="34" charset="-122"/>
                  <a:ea typeface="思源黑体 CN Light" panose="020B0300000000000000" pitchFamily="34" charset="-122"/>
                </a:rPr>
                <a:t>点击此处添加文</a:t>
              </a:r>
              <a:endParaRPr lang="en-US" altLang="zh-CN" sz="1400" dirty="0">
                <a:solidFill>
                  <a:srgbClr val="595959"/>
                </a:solidFill>
                <a:latin typeface="思源黑体 CN Light" panose="020B0300000000000000" pitchFamily="34" charset="-122"/>
                <a:ea typeface="思源黑体 CN Light" panose="020B0300000000000000" pitchFamily="34" charset="-122"/>
              </a:endParaRPr>
            </a:p>
            <a:p>
              <a:pPr defTabSz="457200">
                <a:lnSpc>
                  <a:spcPct val="130000"/>
                </a:lnSpc>
              </a:pPr>
              <a:r>
                <a:rPr lang="zh-CN" altLang="en-US" sz="1400" dirty="0">
                  <a:solidFill>
                    <a:srgbClr val="595959"/>
                  </a:solidFill>
                  <a:latin typeface="思源黑体 CN Light" panose="020B0300000000000000" pitchFamily="34" charset="-122"/>
                  <a:ea typeface="思源黑体 CN Light" panose="020B0300000000000000" pitchFamily="34" charset="-122"/>
                </a:rPr>
                <a:t>本内容，如关键词、部分简单介绍等。</a:t>
              </a:r>
              <a:endParaRPr lang="en-US" altLang="zh-CN" sz="1400" dirty="0">
                <a:solidFill>
                  <a:srgbClr val="595959"/>
                </a:solidFill>
                <a:latin typeface="思源黑体 CN Light" panose="020B0300000000000000" pitchFamily="34" charset="-122"/>
                <a:ea typeface="思源黑体 CN Light" panose="020B0300000000000000" pitchFamily="34" charset="-122"/>
              </a:endParaRPr>
            </a:p>
            <a:p>
              <a:pPr defTabSz="457200">
                <a:lnSpc>
                  <a:spcPct val="130000"/>
                </a:lnSpc>
              </a:pPr>
              <a:r>
                <a:rPr lang="zh-CN" altLang="en-US" sz="1400" dirty="0">
                  <a:solidFill>
                    <a:srgbClr val="595959"/>
                  </a:solidFill>
                  <a:latin typeface="思源黑体 CN Light" panose="020B0300000000000000" pitchFamily="34" charset="-122"/>
                  <a:ea typeface="思源黑体 CN Light" panose="020B0300000000000000" pitchFamily="34" charset="-122"/>
                </a:rPr>
                <a:t>点击此处添加文本内容</a:t>
              </a:r>
              <a:r>
                <a:rPr lang="en-US" altLang="zh-CN" sz="1400" dirty="0">
                  <a:solidFill>
                    <a:srgbClr val="595959"/>
                  </a:solidFill>
                  <a:latin typeface="思源黑体 CN Light" panose="020B0300000000000000" pitchFamily="34" charset="-122"/>
                  <a:ea typeface="思源黑体 CN Light" panose="020B0300000000000000" pitchFamily="34" charset="-122"/>
                </a:rPr>
                <a:t>.</a:t>
              </a:r>
              <a:endParaRPr lang="zh-CN" altLang="zh-CN" sz="1400" dirty="0">
                <a:solidFill>
                  <a:srgbClr val="595959"/>
                </a:solidFill>
                <a:latin typeface="思源黑体 CN Light" panose="020B0300000000000000" pitchFamily="34" charset="-122"/>
                <a:ea typeface="思源黑体 CN Light" panose="020B0300000000000000" pitchFamily="34" charset="-122"/>
              </a:endParaRPr>
            </a:p>
          </p:txBody>
        </p:sp>
        <p:sp>
          <p:nvSpPr>
            <p:cNvPr id="42" name="文本框 41"/>
            <p:cNvSpPr txBox="1"/>
            <p:nvPr/>
          </p:nvSpPr>
          <p:spPr>
            <a:xfrm>
              <a:off x="6865646" y="1852579"/>
              <a:ext cx="3192968" cy="461665"/>
            </a:xfrm>
            <a:prstGeom prst="rect">
              <a:avLst/>
            </a:prstGeom>
            <a:noFill/>
          </p:spPr>
          <p:txBody>
            <a:bodyPr wrap="square" rtlCol="0">
              <a:spAutoFit/>
            </a:bodyPr>
            <a:lstStyle/>
            <a:p>
              <a:pPr defTabSz="457200"/>
              <a:r>
                <a:rPr kumimoji="1" lang="zh-CN" altLang="en-US" sz="2400" dirty="0">
                  <a:solidFill>
                    <a:srgbClr val="E43238"/>
                  </a:solidFill>
                  <a:latin typeface="思源黑体 CN Bold" panose="020B0800000000000000" pitchFamily="34" charset="-122"/>
                  <a:ea typeface="思源黑体 CN Bold" panose="020B0800000000000000" pitchFamily="34" charset="-122"/>
                </a:rPr>
                <a:t>标题文字添加</a:t>
              </a:r>
            </a:p>
          </p:txBody>
        </p:sp>
      </p:grpSp>
      <p:grpSp>
        <p:nvGrpSpPr>
          <p:cNvPr id="43" name="组合 42"/>
          <p:cNvGrpSpPr/>
          <p:nvPr/>
        </p:nvGrpSpPr>
        <p:grpSpPr>
          <a:xfrm>
            <a:off x="6168572" y="3853283"/>
            <a:ext cx="4342445" cy="1737649"/>
            <a:chOff x="6865646" y="1852579"/>
            <a:chExt cx="4342445" cy="1737649"/>
          </a:xfrm>
        </p:grpSpPr>
        <p:sp>
          <p:nvSpPr>
            <p:cNvPr id="44" name="文本框 43"/>
            <p:cNvSpPr txBox="1"/>
            <p:nvPr/>
          </p:nvSpPr>
          <p:spPr>
            <a:xfrm>
              <a:off x="6865646" y="2400350"/>
              <a:ext cx="4342445" cy="1189878"/>
            </a:xfrm>
            <a:prstGeom prst="rect">
              <a:avLst/>
            </a:prstGeom>
            <a:noFill/>
          </p:spPr>
          <p:txBody>
            <a:bodyPr wrap="square" rtlCol="0">
              <a:spAutoFit/>
            </a:bodyPr>
            <a:lstStyle/>
            <a:p>
              <a:pPr defTabSz="457200">
                <a:lnSpc>
                  <a:spcPct val="130000"/>
                </a:lnSpc>
              </a:pPr>
              <a:r>
                <a:rPr lang="zh-CN" altLang="en-US" sz="1400" dirty="0">
                  <a:solidFill>
                    <a:srgbClr val="595959"/>
                  </a:solidFill>
                  <a:latin typeface="思源黑体 CN Light" panose="020B0300000000000000" pitchFamily="34" charset="-122"/>
                  <a:ea typeface="思源黑体 CN Light" panose="020B0300000000000000" pitchFamily="34" charset="-122"/>
                </a:rPr>
                <a:t>点击此处添加文本内容，如关键词、部分简</a:t>
              </a:r>
              <a:endParaRPr lang="en-US" altLang="zh-CN" sz="1400" dirty="0">
                <a:solidFill>
                  <a:srgbClr val="595959"/>
                </a:solidFill>
                <a:latin typeface="思源黑体 CN Light" panose="020B0300000000000000" pitchFamily="34" charset="-122"/>
                <a:ea typeface="思源黑体 CN Light" panose="020B0300000000000000" pitchFamily="34" charset="-122"/>
              </a:endParaRPr>
            </a:p>
            <a:p>
              <a:pPr defTabSz="457200">
                <a:lnSpc>
                  <a:spcPct val="130000"/>
                </a:lnSpc>
              </a:pPr>
              <a:r>
                <a:rPr lang="zh-CN" altLang="en-US" sz="1400" dirty="0">
                  <a:solidFill>
                    <a:srgbClr val="595959"/>
                  </a:solidFill>
                  <a:latin typeface="思源黑体 CN Light" panose="020B0300000000000000" pitchFamily="34" charset="-122"/>
                  <a:ea typeface="思源黑体 CN Light" panose="020B0300000000000000" pitchFamily="34" charset="-122"/>
                </a:rPr>
                <a:t>单介绍等。点击此处添加文本内容</a:t>
              </a:r>
              <a:r>
                <a:rPr lang="en-US" altLang="zh-CN" sz="1400" dirty="0">
                  <a:solidFill>
                    <a:srgbClr val="595959"/>
                  </a:solidFill>
                  <a:latin typeface="思源黑体 CN Light" panose="020B0300000000000000" pitchFamily="34" charset="-122"/>
                  <a:ea typeface="思源黑体 CN Light" panose="020B0300000000000000" pitchFamily="34" charset="-122"/>
                </a:rPr>
                <a:t>.</a:t>
              </a:r>
              <a:r>
                <a:rPr lang="zh-CN" altLang="en-US" sz="1400" dirty="0">
                  <a:solidFill>
                    <a:srgbClr val="595959"/>
                  </a:solidFill>
                  <a:latin typeface="思源黑体 CN Light" panose="020B0300000000000000" pitchFamily="34" charset="-122"/>
                  <a:ea typeface="思源黑体 CN Light" panose="020B0300000000000000" pitchFamily="34" charset="-122"/>
                </a:rPr>
                <a:t>点击此处添加文</a:t>
              </a:r>
              <a:endParaRPr lang="en-US" altLang="zh-CN" sz="1400" dirty="0">
                <a:solidFill>
                  <a:srgbClr val="595959"/>
                </a:solidFill>
                <a:latin typeface="思源黑体 CN Light" panose="020B0300000000000000" pitchFamily="34" charset="-122"/>
                <a:ea typeface="思源黑体 CN Light" panose="020B0300000000000000" pitchFamily="34" charset="-122"/>
              </a:endParaRPr>
            </a:p>
            <a:p>
              <a:pPr defTabSz="457200">
                <a:lnSpc>
                  <a:spcPct val="130000"/>
                </a:lnSpc>
              </a:pPr>
              <a:r>
                <a:rPr lang="zh-CN" altLang="en-US" sz="1400" dirty="0">
                  <a:solidFill>
                    <a:srgbClr val="595959"/>
                  </a:solidFill>
                  <a:latin typeface="思源黑体 CN Light" panose="020B0300000000000000" pitchFamily="34" charset="-122"/>
                  <a:ea typeface="思源黑体 CN Light" panose="020B0300000000000000" pitchFamily="34" charset="-122"/>
                </a:rPr>
                <a:t>本内容，如关键词、部分简单介绍等。</a:t>
              </a:r>
              <a:endParaRPr lang="en-US" altLang="zh-CN" sz="1400" dirty="0">
                <a:solidFill>
                  <a:srgbClr val="595959"/>
                </a:solidFill>
                <a:latin typeface="思源黑体 CN Light" panose="020B0300000000000000" pitchFamily="34" charset="-122"/>
                <a:ea typeface="思源黑体 CN Light" panose="020B0300000000000000" pitchFamily="34" charset="-122"/>
              </a:endParaRPr>
            </a:p>
            <a:p>
              <a:pPr defTabSz="457200">
                <a:lnSpc>
                  <a:spcPct val="130000"/>
                </a:lnSpc>
              </a:pPr>
              <a:r>
                <a:rPr lang="zh-CN" altLang="en-US" sz="1400" dirty="0">
                  <a:solidFill>
                    <a:srgbClr val="595959"/>
                  </a:solidFill>
                  <a:latin typeface="思源黑体 CN Light" panose="020B0300000000000000" pitchFamily="34" charset="-122"/>
                  <a:ea typeface="思源黑体 CN Light" panose="020B0300000000000000" pitchFamily="34" charset="-122"/>
                </a:rPr>
                <a:t>点击此处添加文本内容</a:t>
              </a:r>
              <a:r>
                <a:rPr lang="en-US" altLang="zh-CN" sz="1400" dirty="0">
                  <a:solidFill>
                    <a:srgbClr val="595959"/>
                  </a:solidFill>
                  <a:latin typeface="思源黑体 CN Light" panose="020B0300000000000000" pitchFamily="34" charset="-122"/>
                  <a:ea typeface="思源黑体 CN Light" panose="020B0300000000000000" pitchFamily="34" charset="-122"/>
                </a:rPr>
                <a:t>.</a:t>
              </a:r>
              <a:endParaRPr lang="zh-CN" altLang="zh-CN" sz="1400" dirty="0">
                <a:solidFill>
                  <a:srgbClr val="595959"/>
                </a:solidFill>
                <a:latin typeface="思源黑体 CN Light" panose="020B0300000000000000" pitchFamily="34" charset="-122"/>
                <a:ea typeface="思源黑体 CN Light" panose="020B0300000000000000" pitchFamily="34" charset="-122"/>
              </a:endParaRPr>
            </a:p>
          </p:txBody>
        </p:sp>
        <p:sp>
          <p:nvSpPr>
            <p:cNvPr id="45" name="文本框 44"/>
            <p:cNvSpPr txBox="1"/>
            <p:nvPr/>
          </p:nvSpPr>
          <p:spPr>
            <a:xfrm>
              <a:off x="6865646" y="1852579"/>
              <a:ext cx="3192968" cy="461665"/>
            </a:xfrm>
            <a:prstGeom prst="rect">
              <a:avLst/>
            </a:prstGeom>
            <a:noFill/>
          </p:spPr>
          <p:txBody>
            <a:bodyPr wrap="square" rtlCol="0">
              <a:spAutoFit/>
            </a:bodyPr>
            <a:lstStyle/>
            <a:p>
              <a:pPr defTabSz="457200"/>
              <a:r>
                <a:rPr kumimoji="1" lang="zh-CN" altLang="en-US" sz="2400" dirty="0">
                  <a:solidFill>
                    <a:schemeClr val="tx1">
                      <a:lumMod val="85000"/>
                      <a:lumOff val="15000"/>
                    </a:schemeClr>
                  </a:solidFill>
                  <a:latin typeface="思源黑体 CN Bold" panose="020B0800000000000000" pitchFamily="34" charset="-122"/>
                  <a:ea typeface="思源黑体 CN Bold" panose="020B0800000000000000" pitchFamily="34" charset="-122"/>
                </a:rPr>
                <a:t>标题文字添加</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anim calcmode="lin" valueType="num">
                                      <p:cBhvr>
                                        <p:cTn id="14" dur="500" fill="hold"/>
                                        <p:tgtEl>
                                          <p:spTgt spid="40"/>
                                        </p:tgtEl>
                                        <p:attrNameLst>
                                          <p:attrName>ppt_x</p:attrName>
                                        </p:attrNameLst>
                                      </p:cBhvr>
                                      <p:tavLst>
                                        <p:tav tm="0">
                                          <p:val>
                                            <p:strVal val="#ppt_x"/>
                                          </p:val>
                                        </p:tav>
                                        <p:tav tm="100000">
                                          <p:val>
                                            <p:strVal val="#ppt_x"/>
                                          </p:val>
                                        </p:tav>
                                      </p:tavLst>
                                    </p:anim>
                                    <p:anim calcmode="lin" valueType="num">
                                      <p:cBhvr>
                                        <p:cTn id="15" dur="500" fill="hold"/>
                                        <p:tgtEl>
                                          <p:spTgt spid="4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anim calcmode="lin" valueType="num">
                                      <p:cBhvr>
                                        <p:cTn id="20" dur="500" fill="hold"/>
                                        <p:tgtEl>
                                          <p:spTgt spid="43"/>
                                        </p:tgtEl>
                                        <p:attrNameLst>
                                          <p:attrName>ppt_x</p:attrName>
                                        </p:attrNameLst>
                                      </p:cBhvr>
                                      <p:tavLst>
                                        <p:tav tm="0">
                                          <p:val>
                                            <p:strVal val="#ppt_x"/>
                                          </p:val>
                                        </p:tav>
                                        <p:tav tm="100000">
                                          <p:val>
                                            <p:strVal val="#ppt_x"/>
                                          </p:val>
                                        </p:tav>
                                      </p:tavLst>
                                    </p:anim>
                                    <p:anim calcmode="lin" valueType="num">
                                      <p:cBhvr>
                                        <p:cTn id="21"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0501" cy="523220"/>
            <a:chOff x="6548823" y="1917052"/>
            <a:chExt cx="4370501" cy="523220"/>
          </a:xfrm>
        </p:grpSpPr>
        <p:sp>
          <p:nvSpPr>
            <p:cNvPr id="5" name="矩形 4"/>
            <p:cNvSpPr/>
            <p:nvPr/>
          </p:nvSpPr>
          <p:spPr>
            <a:xfrm>
              <a:off x="6548823" y="198505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563131" y="199219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01</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1917052"/>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记录时间</a:t>
              </a:r>
            </a:p>
          </p:txBody>
        </p:sp>
        <p:sp>
          <p:nvSpPr>
            <p:cNvPr id="8" name="文本框 7"/>
            <p:cNvSpPr txBox="1"/>
            <p:nvPr/>
          </p:nvSpPr>
          <p:spPr>
            <a:xfrm>
              <a:off x="9128927" y="2106187"/>
              <a:ext cx="1790397" cy="253916"/>
            </a:xfrm>
            <a:prstGeom prst="rect">
              <a:avLst/>
            </a:prstGeom>
            <a:noFill/>
          </p:spPr>
          <p:txBody>
            <a:bodyPr wrap="square" rtlCol="0">
              <a:spAutoFit/>
            </a:bodyPr>
            <a:lstStyle/>
            <a:p>
              <a:r>
                <a:rPr lang="en-US" altLang="zh-CN" sz="1000" i="1" dirty="0">
                  <a:solidFill>
                    <a:schemeClr val="bg1">
                      <a:lumMod val="65000"/>
                    </a:schemeClr>
                  </a:solidFill>
                  <a:latin typeface="站酷庆科黄油体" panose="02000803000000020004" pitchFamily="2" charset="-122"/>
                  <a:ea typeface="站酷庆科黄油体" panose="02000803000000020004" pitchFamily="2" charset="-122"/>
                </a:rPr>
                <a:t>RECORDING TIME</a:t>
              </a:r>
            </a:p>
          </p:txBody>
        </p:sp>
      </p:grpSp>
      <p:cxnSp>
        <p:nvCxnSpPr>
          <p:cNvPr id="9" name="Straight Connector 16"/>
          <p:cNvCxnSpPr/>
          <p:nvPr/>
        </p:nvCxnSpPr>
        <p:spPr>
          <a:xfrm flipH="1">
            <a:off x="2625453" y="2288540"/>
            <a:ext cx="2830467" cy="959697"/>
          </a:xfrm>
          <a:prstGeom prst="line">
            <a:avLst/>
          </a:prstGeom>
          <a:noFill/>
          <a:ln w="6350" cap="flat" cmpd="sng" algn="ctr">
            <a:solidFill>
              <a:sysClr val="windowText" lastClr="000000">
                <a:lumMod val="75000"/>
                <a:lumOff val="25000"/>
              </a:sysClr>
            </a:solidFill>
            <a:prstDash val="dash"/>
            <a:miter lim="800000"/>
            <a:headEnd type="oval" w="med" len="med"/>
            <a:tailEnd type="oval" w="med" len="med"/>
          </a:ln>
          <a:effectLst/>
        </p:spPr>
      </p:cxnSp>
      <p:cxnSp>
        <p:nvCxnSpPr>
          <p:cNvPr id="10" name="Straight Connector 17"/>
          <p:cNvCxnSpPr/>
          <p:nvPr/>
        </p:nvCxnSpPr>
        <p:spPr>
          <a:xfrm>
            <a:off x="6595519" y="2314437"/>
            <a:ext cx="2830467" cy="959697"/>
          </a:xfrm>
          <a:prstGeom prst="line">
            <a:avLst/>
          </a:prstGeom>
          <a:noFill/>
          <a:ln w="6350" cap="flat" cmpd="sng" algn="ctr">
            <a:solidFill>
              <a:sysClr val="windowText" lastClr="000000">
                <a:lumMod val="75000"/>
                <a:lumOff val="25000"/>
              </a:sysClr>
            </a:solidFill>
            <a:prstDash val="dash"/>
            <a:miter lim="800000"/>
            <a:headEnd type="oval" w="med" len="med"/>
            <a:tailEnd type="oval" w="med" len="med"/>
          </a:ln>
          <a:effectLst/>
        </p:spPr>
      </p:cxnSp>
      <p:cxnSp>
        <p:nvCxnSpPr>
          <p:cNvPr id="11" name="Straight Connector 18"/>
          <p:cNvCxnSpPr/>
          <p:nvPr/>
        </p:nvCxnSpPr>
        <p:spPr>
          <a:xfrm flipH="1">
            <a:off x="5185601" y="2595843"/>
            <a:ext cx="540637" cy="579194"/>
          </a:xfrm>
          <a:prstGeom prst="line">
            <a:avLst/>
          </a:prstGeom>
          <a:noFill/>
          <a:ln w="6350" cap="flat" cmpd="sng" algn="ctr">
            <a:solidFill>
              <a:sysClr val="windowText" lastClr="000000">
                <a:lumMod val="75000"/>
                <a:lumOff val="25000"/>
              </a:sysClr>
            </a:solidFill>
            <a:prstDash val="dash"/>
            <a:miter lim="800000"/>
            <a:headEnd type="oval" w="med" len="med"/>
            <a:tailEnd type="oval" w="med" len="med"/>
          </a:ln>
          <a:effectLst/>
        </p:spPr>
      </p:cxnSp>
      <p:cxnSp>
        <p:nvCxnSpPr>
          <p:cNvPr id="12" name="Straight Connector 19"/>
          <p:cNvCxnSpPr/>
          <p:nvPr/>
        </p:nvCxnSpPr>
        <p:spPr>
          <a:xfrm>
            <a:off x="6398291" y="2602193"/>
            <a:ext cx="540637" cy="579194"/>
          </a:xfrm>
          <a:prstGeom prst="line">
            <a:avLst/>
          </a:prstGeom>
          <a:noFill/>
          <a:ln w="6350" cap="flat" cmpd="sng" algn="ctr">
            <a:solidFill>
              <a:sysClr val="windowText" lastClr="000000">
                <a:lumMod val="75000"/>
                <a:lumOff val="25000"/>
              </a:sysClr>
            </a:solidFill>
            <a:prstDash val="dash"/>
            <a:miter lim="800000"/>
            <a:headEnd type="oval" w="med" len="med"/>
            <a:tailEnd type="oval" w="med" len="med"/>
          </a:ln>
          <a:effectLst/>
        </p:spPr>
      </p:cxnSp>
      <p:sp>
        <p:nvSpPr>
          <p:cNvPr id="13" name="Oval 19"/>
          <p:cNvSpPr>
            <a:spLocks noChangeArrowheads="1"/>
          </p:cNvSpPr>
          <p:nvPr/>
        </p:nvSpPr>
        <p:spPr bwMode="auto">
          <a:xfrm>
            <a:off x="5402211" y="1340471"/>
            <a:ext cx="1328318" cy="1279948"/>
          </a:xfrm>
          <a:prstGeom prst="ellipse">
            <a:avLst/>
          </a:prstGeom>
          <a:solidFill>
            <a:schemeClr val="tx1">
              <a:lumMod val="85000"/>
              <a:lumOff val="15000"/>
            </a:schemeClr>
          </a:solidFill>
          <a:ln>
            <a:noFill/>
          </a:ln>
        </p:spPr>
        <p:txBody>
          <a:bodyPr vert="horz" wrap="square" lIns="0" tIns="0" rIns="0" bIns="0" numCol="1" anchor="ctr" anchorCtr="0" compatLnSpc="1"/>
          <a:lstStyle/>
          <a:p>
            <a:pPr algn="ctr">
              <a:defRPr/>
            </a:pPr>
            <a:endParaRPr lang="en-US" sz="2800" kern="0" dirty="0">
              <a:solidFill>
                <a:prstClr val="white"/>
              </a:solidFill>
              <a:latin typeface="Roboto Lt"/>
            </a:endParaRPr>
          </a:p>
        </p:txBody>
      </p:sp>
      <p:sp>
        <p:nvSpPr>
          <p:cNvPr id="14" name="Shape 214"/>
          <p:cNvSpPr/>
          <p:nvPr/>
        </p:nvSpPr>
        <p:spPr>
          <a:xfrm>
            <a:off x="5868493" y="1766671"/>
            <a:ext cx="394053" cy="394010"/>
          </a:xfrm>
          <a:custGeom>
            <a:avLst/>
            <a:gdLst/>
            <a:ahLst/>
            <a:cxnLst>
              <a:cxn ang="0">
                <a:pos x="wd2" y="hd2"/>
              </a:cxn>
              <a:cxn ang="5400000">
                <a:pos x="wd2" y="hd2"/>
              </a:cxn>
              <a:cxn ang="10800000">
                <a:pos x="wd2" y="hd2"/>
              </a:cxn>
              <a:cxn ang="16200000">
                <a:pos x="wd2" y="hd2"/>
              </a:cxn>
            </a:cxnLst>
            <a:rect l="0" t="0" r="r" b="b"/>
            <a:pathLst>
              <a:path w="21395" h="21473" extrusionOk="0">
                <a:moveTo>
                  <a:pt x="2579" y="8408"/>
                </a:moveTo>
                <a:cubicBezTo>
                  <a:pt x="2579" y="5192"/>
                  <a:pt x="5174" y="2587"/>
                  <a:pt x="8377" y="2587"/>
                </a:cubicBezTo>
                <a:cubicBezTo>
                  <a:pt x="11581" y="2587"/>
                  <a:pt x="14435" y="5451"/>
                  <a:pt x="14435" y="8668"/>
                </a:cubicBezTo>
                <a:cubicBezTo>
                  <a:pt x="14435" y="11882"/>
                  <a:pt x="11838" y="14489"/>
                  <a:pt x="8636" y="14489"/>
                </a:cubicBezTo>
                <a:cubicBezTo>
                  <a:pt x="5432" y="14488"/>
                  <a:pt x="2579" y="11622"/>
                  <a:pt x="2579" y="8408"/>
                </a:cubicBezTo>
                <a:close/>
                <a:moveTo>
                  <a:pt x="20915" y="18167"/>
                </a:moveTo>
                <a:lnTo>
                  <a:pt x="15797" y="13031"/>
                </a:lnTo>
                <a:cubicBezTo>
                  <a:pt x="16569" y="11760"/>
                  <a:pt x="17014" y="10265"/>
                  <a:pt x="17014" y="8668"/>
                </a:cubicBezTo>
                <a:cubicBezTo>
                  <a:pt x="17014" y="4023"/>
                  <a:pt x="13004" y="0"/>
                  <a:pt x="8377" y="0"/>
                </a:cubicBezTo>
                <a:cubicBezTo>
                  <a:pt x="3750" y="-1"/>
                  <a:pt x="0" y="3764"/>
                  <a:pt x="0" y="8408"/>
                </a:cubicBezTo>
                <a:cubicBezTo>
                  <a:pt x="0" y="13051"/>
                  <a:pt x="4010" y="17076"/>
                  <a:pt x="8636" y="17076"/>
                </a:cubicBezTo>
                <a:cubicBezTo>
                  <a:pt x="10175" y="17076"/>
                  <a:pt x="11615" y="16655"/>
                  <a:pt x="12854" y="15928"/>
                </a:cubicBezTo>
                <a:lnTo>
                  <a:pt x="17998" y="21095"/>
                </a:lnTo>
                <a:cubicBezTo>
                  <a:pt x="18502" y="21599"/>
                  <a:pt x="19318" y="21599"/>
                  <a:pt x="19821" y="21095"/>
                </a:cubicBezTo>
                <a:lnTo>
                  <a:pt x="21098" y="19813"/>
                </a:lnTo>
                <a:cubicBezTo>
                  <a:pt x="21600" y="19309"/>
                  <a:pt x="21417" y="18671"/>
                  <a:pt x="20915" y="18167"/>
                </a:cubicBezTo>
                <a:close/>
              </a:path>
            </a:pathLst>
          </a:custGeom>
          <a:solidFill>
            <a:sysClr val="window" lastClr="FFFFFF"/>
          </a:solidFill>
          <a:ln w="12700">
            <a:miter lim="400000"/>
          </a:ln>
        </p:spPr>
        <p:txBody>
          <a:bodyPr lIns="43656" tIns="43656" rIns="43656" bIns="43656" anchor="ctr"/>
          <a:lstStyle/>
          <a:p>
            <a:pPr algn="ctr">
              <a:defRPr sz="3200">
                <a:solidFill>
                  <a:srgbClr val="FFFFFF"/>
                </a:solidFill>
                <a:latin typeface="+mn-lt"/>
                <a:ea typeface="+mn-ea"/>
                <a:cs typeface="+mn-cs"/>
                <a:sym typeface="Helvetica Light"/>
              </a:defRPr>
            </a:pPr>
            <a:endParaRPr sz="3200" kern="0">
              <a:solidFill>
                <a:srgbClr val="FFFFFF"/>
              </a:solidFill>
              <a:latin typeface="Roboto Lt"/>
              <a:sym typeface="Helvetica Light"/>
            </a:endParaRPr>
          </a:p>
        </p:txBody>
      </p:sp>
      <p:grpSp>
        <p:nvGrpSpPr>
          <p:cNvPr id="15" name="组合 14"/>
          <p:cNvGrpSpPr/>
          <p:nvPr/>
        </p:nvGrpSpPr>
        <p:grpSpPr>
          <a:xfrm>
            <a:off x="1258018" y="3274134"/>
            <a:ext cx="2078182" cy="2475926"/>
            <a:chOff x="1258018" y="3274134"/>
            <a:chExt cx="2078182" cy="2475926"/>
          </a:xfrm>
        </p:grpSpPr>
        <p:sp>
          <p:nvSpPr>
            <p:cNvPr id="16" name="Rounded Rectangle 5"/>
            <p:cNvSpPr/>
            <p:nvPr/>
          </p:nvSpPr>
          <p:spPr>
            <a:xfrm>
              <a:off x="1258018" y="3770751"/>
              <a:ext cx="2078182" cy="1979309"/>
            </a:xfrm>
            <a:prstGeom prst="roundRect">
              <a:avLst>
                <a:gd name="adj" fmla="val 0"/>
              </a:avLst>
            </a:prstGeom>
            <a:solidFill>
              <a:srgbClr val="E4323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Roboto Lt"/>
              </a:endParaRPr>
            </a:p>
          </p:txBody>
        </p:sp>
        <p:sp>
          <p:nvSpPr>
            <p:cNvPr id="17" name="Oval 19"/>
            <p:cNvSpPr>
              <a:spLocks noChangeArrowheads="1"/>
            </p:cNvSpPr>
            <p:nvPr/>
          </p:nvSpPr>
          <p:spPr bwMode="auto">
            <a:xfrm>
              <a:off x="1799126" y="3274134"/>
              <a:ext cx="995966" cy="993236"/>
            </a:xfrm>
            <a:prstGeom prst="ellipse">
              <a:avLst/>
            </a:prstGeom>
            <a:solidFill>
              <a:srgbClr val="E43238"/>
            </a:solidFill>
            <a:ln w="19050">
              <a:solidFill>
                <a:sysClr val="window" lastClr="FFFFFF"/>
              </a:solidFill>
            </a:ln>
          </p:spPr>
          <p:txBody>
            <a:bodyPr vert="horz" wrap="square" lIns="91440" tIns="45720" rIns="91440" bIns="45720" numCol="1" anchor="ctr" anchorCtr="0" compatLnSpc="1"/>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srgbClr val="FFFFFF"/>
                </a:solidFill>
                <a:effectLst/>
                <a:uLnTx/>
                <a:uFillTx/>
                <a:latin typeface="FontAwesome" pitchFamily="2" charset="0"/>
              </a:endParaRPr>
            </a:p>
          </p:txBody>
        </p:sp>
        <p:grpSp>
          <p:nvGrpSpPr>
            <p:cNvPr id="18" name="Group 28"/>
            <p:cNvGrpSpPr/>
            <p:nvPr/>
          </p:nvGrpSpPr>
          <p:grpSpPr>
            <a:xfrm>
              <a:off x="2071184" y="3545602"/>
              <a:ext cx="451851" cy="449859"/>
              <a:chOff x="-365126" y="-2462213"/>
              <a:chExt cx="4321176" cy="4302126"/>
            </a:xfrm>
            <a:solidFill>
              <a:sysClr val="window" lastClr="FFFFFF"/>
            </a:solidFill>
          </p:grpSpPr>
          <p:sp>
            <p:nvSpPr>
              <p:cNvPr id="22" name="Freeform 5"/>
              <p:cNvSpPr>
                <a:spLocks noEditPoints="1"/>
              </p:cNvSpPr>
              <p:nvPr/>
            </p:nvSpPr>
            <p:spPr bwMode="auto">
              <a:xfrm>
                <a:off x="-365126" y="-2058988"/>
                <a:ext cx="3937000" cy="3898901"/>
              </a:xfrm>
              <a:custGeom>
                <a:avLst/>
                <a:gdLst>
                  <a:gd name="T0" fmla="*/ 744 w 1047"/>
                  <a:gd name="T1" fmla="*/ 26 h 1037"/>
                  <a:gd name="T2" fmla="*/ 681 w 1047"/>
                  <a:gd name="T3" fmla="*/ 0 h 1037"/>
                  <a:gd name="T4" fmla="*/ 618 w 1047"/>
                  <a:gd name="T5" fmla="*/ 26 h 1037"/>
                  <a:gd name="T6" fmla="*/ 568 w 1047"/>
                  <a:gd name="T7" fmla="*/ 77 h 1037"/>
                  <a:gd name="T8" fmla="*/ 541 w 1047"/>
                  <a:gd name="T9" fmla="*/ 140 h 1037"/>
                  <a:gd name="T10" fmla="*/ 555 w 1047"/>
                  <a:gd name="T11" fmla="*/ 187 h 1037"/>
                  <a:gd name="T12" fmla="*/ 69 w 1047"/>
                  <a:gd name="T13" fmla="*/ 382 h 1037"/>
                  <a:gd name="T14" fmla="*/ 7 w 1047"/>
                  <a:gd name="T15" fmla="*/ 460 h 1037"/>
                  <a:gd name="T16" fmla="*/ 37 w 1047"/>
                  <a:gd name="T17" fmla="*/ 556 h 1037"/>
                  <a:gd name="T18" fmla="*/ 491 w 1047"/>
                  <a:gd name="T19" fmla="*/ 1006 h 1037"/>
                  <a:gd name="T20" fmla="*/ 565 w 1047"/>
                  <a:gd name="T21" fmla="*/ 1037 h 1037"/>
                  <a:gd name="T22" fmla="*/ 567 w 1047"/>
                  <a:gd name="T23" fmla="*/ 1037 h 1037"/>
                  <a:gd name="T24" fmla="*/ 589 w 1047"/>
                  <a:gd name="T25" fmla="*/ 1035 h 1037"/>
                  <a:gd name="T26" fmla="*/ 667 w 1047"/>
                  <a:gd name="T27" fmla="*/ 969 h 1037"/>
                  <a:gd name="T28" fmla="*/ 858 w 1047"/>
                  <a:gd name="T29" fmla="*/ 491 h 1037"/>
                  <a:gd name="T30" fmla="*/ 907 w 1047"/>
                  <a:gd name="T31" fmla="*/ 506 h 1037"/>
                  <a:gd name="T32" fmla="*/ 970 w 1047"/>
                  <a:gd name="T33" fmla="*/ 480 h 1037"/>
                  <a:gd name="T34" fmla="*/ 1020 w 1047"/>
                  <a:gd name="T35" fmla="*/ 429 h 1037"/>
                  <a:gd name="T36" fmla="*/ 1047 w 1047"/>
                  <a:gd name="T37" fmla="*/ 366 h 1037"/>
                  <a:gd name="T38" fmla="*/ 1021 w 1047"/>
                  <a:gd name="T39" fmla="*/ 303 h 1037"/>
                  <a:gd name="T40" fmla="*/ 744 w 1047"/>
                  <a:gd name="T41" fmla="*/ 26 h 1037"/>
                  <a:gd name="T42" fmla="*/ 601 w 1047"/>
                  <a:gd name="T43" fmla="*/ 943 h 1037"/>
                  <a:gd name="T44" fmla="*/ 575 w 1047"/>
                  <a:gd name="T45" fmla="*/ 965 h 1037"/>
                  <a:gd name="T46" fmla="*/ 566 w 1047"/>
                  <a:gd name="T47" fmla="*/ 966 h 1037"/>
                  <a:gd name="T48" fmla="*/ 542 w 1047"/>
                  <a:gd name="T49" fmla="*/ 955 h 1037"/>
                  <a:gd name="T50" fmla="*/ 87 w 1047"/>
                  <a:gd name="T51" fmla="*/ 505 h 1037"/>
                  <a:gd name="T52" fmla="*/ 77 w 1047"/>
                  <a:gd name="T53" fmla="*/ 473 h 1037"/>
                  <a:gd name="T54" fmla="*/ 98 w 1047"/>
                  <a:gd name="T55" fmla="*/ 447 h 1037"/>
                  <a:gd name="T56" fmla="*/ 320 w 1047"/>
                  <a:gd name="T57" fmla="*/ 358 h 1037"/>
                  <a:gd name="T58" fmla="*/ 770 w 1047"/>
                  <a:gd name="T59" fmla="*/ 520 h 1037"/>
                  <a:gd name="T60" fmla="*/ 601 w 1047"/>
                  <a:gd name="T61" fmla="*/ 943 h 1037"/>
                  <a:gd name="T62" fmla="*/ 970 w 1047"/>
                  <a:gd name="T63" fmla="*/ 378 h 1037"/>
                  <a:gd name="T64" fmla="*/ 919 w 1047"/>
                  <a:gd name="T65" fmla="*/ 429 h 1037"/>
                  <a:gd name="T66" fmla="*/ 894 w 1047"/>
                  <a:gd name="T67" fmla="*/ 429 h 1037"/>
                  <a:gd name="T68" fmla="*/ 831 w 1047"/>
                  <a:gd name="T69" fmla="*/ 366 h 1037"/>
                  <a:gd name="T70" fmla="*/ 780 w 1047"/>
                  <a:gd name="T71" fmla="*/ 494 h 1037"/>
                  <a:gd name="T72" fmla="*/ 784 w 1047"/>
                  <a:gd name="T73" fmla="*/ 483 h 1037"/>
                  <a:gd name="T74" fmla="*/ 468 w 1047"/>
                  <a:gd name="T75" fmla="*/ 350 h 1037"/>
                  <a:gd name="T76" fmla="*/ 376 w 1047"/>
                  <a:gd name="T77" fmla="*/ 336 h 1037"/>
                  <a:gd name="T78" fmla="*/ 679 w 1047"/>
                  <a:gd name="T79" fmla="*/ 214 h 1037"/>
                  <a:gd name="T80" fmla="*/ 618 w 1047"/>
                  <a:gd name="T81" fmla="*/ 153 h 1037"/>
                  <a:gd name="T82" fmla="*/ 618 w 1047"/>
                  <a:gd name="T83" fmla="*/ 128 h 1037"/>
                  <a:gd name="T84" fmla="*/ 669 w 1047"/>
                  <a:gd name="T85" fmla="*/ 77 h 1037"/>
                  <a:gd name="T86" fmla="*/ 694 w 1047"/>
                  <a:gd name="T87" fmla="*/ 77 h 1037"/>
                  <a:gd name="T88" fmla="*/ 970 w 1047"/>
                  <a:gd name="T89" fmla="*/ 353 h 1037"/>
                  <a:gd name="T90" fmla="*/ 970 w 1047"/>
                  <a:gd name="T91" fmla="*/ 378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47" h="1037">
                    <a:moveTo>
                      <a:pt x="744" y="26"/>
                    </a:moveTo>
                    <a:cubicBezTo>
                      <a:pt x="727" y="10"/>
                      <a:pt x="705" y="0"/>
                      <a:pt x="681" y="0"/>
                    </a:cubicBezTo>
                    <a:cubicBezTo>
                      <a:pt x="657" y="0"/>
                      <a:pt x="635" y="10"/>
                      <a:pt x="618" y="26"/>
                    </a:cubicBezTo>
                    <a:cubicBezTo>
                      <a:pt x="568" y="77"/>
                      <a:pt x="568" y="77"/>
                      <a:pt x="568" y="77"/>
                    </a:cubicBezTo>
                    <a:cubicBezTo>
                      <a:pt x="551" y="94"/>
                      <a:pt x="541" y="116"/>
                      <a:pt x="541" y="140"/>
                    </a:cubicBezTo>
                    <a:cubicBezTo>
                      <a:pt x="541" y="157"/>
                      <a:pt x="546" y="173"/>
                      <a:pt x="555" y="187"/>
                    </a:cubicBezTo>
                    <a:cubicBezTo>
                      <a:pt x="69" y="382"/>
                      <a:pt x="69" y="382"/>
                      <a:pt x="69" y="382"/>
                    </a:cubicBezTo>
                    <a:cubicBezTo>
                      <a:pt x="37" y="396"/>
                      <a:pt x="13" y="425"/>
                      <a:pt x="7" y="460"/>
                    </a:cubicBezTo>
                    <a:cubicBezTo>
                      <a:pt x="0" y="495"/>
                      <a:pt x="11" y="531"/>
                      <a:pt x="37" y="556"/>
                    </a:cubicBezTo>
                    <a:cubicBezTo>
                      <a:pt x="491" y="1006"/>
                      <a:pt x="491" y="1006"/>
                      <a:pt x="491" y="1006"/>
                    </a:cubicBezTo>
                    <a:cubicBezTo>
                      <a:pt x="511" y="1025"/>
                      <a:pt x="537" y="1036"/>
                      <a:pt x="565" y="1037"/>
                    </a:cubicBezTo>
                    <a:cubicBezTo>
                      <a:pt x="565" y="1037"/>
                      <a:pt x="567" y="1037"/>
                      <a:pt x="567" y="1037"/>
                    </a:cubicBezTo>
                    <a:cubicBezTo>
                      <a:pt x="575" y="1037"/>
                      <a:pt x="582" y="1036"/>
                      <a:pt x="589" y="1035"/>
                    </a:cubicBezTo>
                    <a:cubicBezTo>
                      <a:pt x="625" y="1027"/>
                      <a:pt x="654" y="1003"/>
                      <a:pt x="667" y="969"/>
                    </a:cubicBezTo>
                    <a:cubicBezTo>
                      <a:pt x="858" y="491"/>
                      <a:pt x="858" y="491"/>
                      <a:pt x="858" y="491"/>
                    </a:cubicBezTo>
                    <a:cubicBezTo>
                      <a:pt x="872" y="501"/>
                      <a:pt x="889" y="506"/>
                      <a:pt x="907" y="506"/>
                    </a:cubicBezTo>
                    <a:cubicBezTo>
                      <a:pt x="931" y="506"/>
                      <a:pt x="953" y="496"/>
                      <a:pt x="970" y="480"/>
                    </a:cubicBezTo>
                    <a:cubicBezTo>
                      <a:pt x="1020" y="429"/>
                      <a:pt x="1020" y="429"/>
                      <a:pt x="1020" y="429"/>
                    </a:cubicBezTo>
                    <a:cubicBezTo>
                      <a:pt x="1037" y="412"/>
                      <a:pt x="1047" y="390"/>
                      <a:pt x="1047" y="366"/>
                    </a:cubicBezTo>
                    <a:cubicBezTo>
                      <a:pt x="1047" y="342"/>
                      <a:pt x="1037" y="319"/>
                      <a:pt x="1021" y="303"/>
                    </a:cubicBezTo>
                    <a:lnTo>
                      <a:pt x="744" y="26"/>
                    </a:lnTo>
                    <a:close/>
                    <a:moveTo>
                      <a:pt x="601" y="943"/>
                    </a:moveTo>
                    <a:cubicBezTo>
                      <a:pt x="596" y="954"/>
                      <a:pt x="586" y="962"/>
                      <a:pt x="575" y="965"/>
                    </a:cubicBezTo>
                    <a:cubicBezTo>
                      <a:pt x="572" y="965"/>
                      <a:pt x="569" y="966"/>
                      <a:pt x="566" y="966"/>
                    </a:cubicBezTo>
                    <a:cubicBezTo>
                      <a:pt x="557" y="965"/>
                      <a:pt x="549" y="962"/>
                      <a:pt x="542" y="955"/>
                    </a:cubicBezTo>
                    <a:cubicBezTo>
                      <a:pt x="87" y="505"/>
                      <a:pt x="87" y="505"/>
                      <a:pt x="87" y="505"/>
                    </a:cubicBezTo>
                    <a:cubicBezTo>
                      <a:pt x="79" y="497"/>
                      <a:pt x="75" y="485"/>
                      <a:pt x="77" y="473"/>
                    </a:cubicBezTo>
                    <a:cubicBezTo>
                      <a:pt x="79" y="462"/>
                      <a:pt x="87" y="452"/>
                      <a:pt x="98" y="447"/>
                    </a:cubicBezTo>
                    <a:cubicBezTo>
                      <a:pt x="320" y="358"/>
                      <a:pt x="320" y="358"/>
                      <a:pt x="320" y="358"/>
                    </a:cubicBezTo>
                    <a:cubicBezTo>
                      <a:pt x="470" y="408"/>
                      <a:pt x="620" y="360"/>
                      <a:pt x="770" y="520"/>
                    </a:cubicBezTo>
                    <a:lnTo>
                      <a:pt x="601" y="943"/>
                    </a:lnTo>
                    <a:close/>
                    <a:moveTo>
                      <a:pt x="970" y="378"/>
                    </a:moveTo>
                    <a:cubicBezTo>
                      <a:pt x="919" y="429"/>
                      <a:pt x="919" y="429"/>
                      <a:pt x="919" y="429"/>
                    </a:cubicBezTo>
                    <a:cubicBezTo>
                      <a:pt x="912" y="436"/>
                      <a:pt x="901" y="436"/>
                      <a:pt x="894" y="429"/>
                    </a:cubicBezTo>
                    <a:cubicBezTo>
                      <a:pt x="831" y="366"/>
                      <a:pt x="831" y="366"/>
                      <a:pt x="831" y="366"/>
                    </a:cubicBezTo>
                    <a:cubicBezTo>
                      <a:pt x="780" y="494"/>
                      <a:pt x="780" y="494"/>
                      <a:pt x="780" y="494"/>
                    </a:cubicBezTo>
                    <a:cubicBezTo>
                      <a:pt x="784" y="483"/>
                      <a:pt x="784" y="483"/>
                      <a:pt x="784" y="483"/>
                    </a:cubicBezTo>
                    <a:cubicBezTo>
                      <a:pt x="676" y="376"/>
                      <a:pt x="567" y="362"/>
                      <a:pt x="468" y="350"/>
                    </a:cubicBezTo>
                    <a:cubicBezTo>
                      <a:pt x="437" y="346"/>
                      <a:pt x="406" y="342"/>
                      <a:pt x="376" y="336"/>
                    </a:cubicBezTo>
                    <a:cubicBezTo>
                      <a:pt x="679" y="214"/>
                      <a:pt x="679" y="214"/>
                      <a:pt x="679" y="214"/>
                    </a:cubicBezTo>
                    <a:cubicBezTo>
                      <a:pt x="618" y="153"/>
                      <a:pt x="618" y="153"/>
                      <a:pt x="618" y="153"/>
                    </a:cubicBezTo>
                    <a:cubicBezTo>
                      <a:pt x="611" y="146"/>
                      <a:pt x="611" y="135"/>
                      <a:pt x="618" y="128"/>
                    </a:cubicBezTo>
                    <a:cubicBezTo>
                      <a:pt x="669" y="77"/>
                      <a:pt x="669" y="77"/>
                      <a:pt x="669" y="77"/>
                    </a:cubicBezTo>
                    <a:cubicBezTo>
                      <a:pt x="676" y="70"/>
                      <a:pt x="687" y="70"/>
                      <a:pt x="694" y="77"/>
                    </a:cubicBezTo>
                    <a:cubicBezTo>
                      <a:pt x="970" y="353"/>
                      <a:pt x="970" y="353"/>
                      <a:pt x="970" y="353"/>
                    </a:cubicBezTo>
                    <a:cubicBezTo>
                      <a:pt x="977" y="360"/>
                      <a:pt x="977" y="372"/>
                      <a:pt x="970" y="378"/>
                    </a:cubicBez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sp>
            <p:nvSpPr>
              <p:cNvPr id="23" name="Freeform 6"/>
              <p:cNvSpPr>
                <a:spLocks noEditPoints="1"/>
              </p:cNvSpPr>
              <p:nvPr/>
            </p:nvSpPr>
            <p:spPr bwMode="auto">
              <a:xfrm>
                <a:off x="1536700" y="-311150"/>
                <a:ext cx="669925" cy="673100"/>
              </a:xfrm>
              <a:custGeom>
                <a:avLst/>
                <a:gdLst>
                  <a:gd name="T0" fmla="*/ 89 w 178"/>
                  <a:gd name="T1" fmla="*/ 179 h 179"/>
                  <a:gd name="T2" fmla="*/ 178 w 178"/>
                  <a:gd name="T3" fmla="*/ 89 h 179"/>
                  <a:gd name="T4" fmla="*/ 89 w 178"/>
                  <a:gd name="T5" fmla="*/ 0 h 179"/>
                  <a:gd name="T6" fmla="*/ 0 w 178"/>
                  <a:gd name="T7" fmla="*/ 89 h 179"/>
                  <a:gd name="T8" fmla="*/ 89 w 178"/>
                  <a:gd name="T9" fmla="*/ 179 h 179"/>
                  <a:gd name="T10" fmla="*/ 89 w 178"/>
                  <a:gd name="T11" fmla="*/ 36 h 179"/>
                  <a:gd name="T12" fmla="*/ 143 w 178"/>
                  <a:gd name="T13" fmla="*/ 89 h 179"/>
                  <a:gd name="T14" fmla="*/ 89 w 178"/>
                  <a:gd name="T15" fmla="*/ 143 h 179"/>
                  <a:gd name="T16" fmla="*/ 35 w 178"/>
                  <a:gd name="T17" fmla="*/ 89 h 179"/>
                  <a:gd name="T18" fmla="*/ 89 w 178"/>
                  <a:gd name="T19" fmla="*/ 3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8" h="179">
                    <a:moveTo>
                      <a:pt x="89" y="179"/>
                    </a:moveTo>
                    <a:cubicBezTo>
                      <a:pt x="138" y="179"/>
                      <a:pt x="178" y="139"/>
                      <a:pt x="178" y="89"/>
                    </a:cubicBezTo>
                    <a:cubicBezTo>
                      <a:pt x="178" y="40"/>
                      <a:pt x="138" y="0"/>
                      <a:pt x="89" y="0"/>
                    </a:cubicBezTo>
                    <a:cubicBezTo>
                      <a:pt x="40" y="0"/>
                      <a:pt x="0" y="40"/>
                      <a:pt x="0" y="89"/>
                    </a:cubicBezTo>
                    <a:cubicBezTo>
                      <a:pt x="0" y="139"/>
                      <a:pt x="40" y="179"/>
                      <a:pt x="89" y="179"/>
                    </a:cubicBezTo>
                    <a:close/>
                    <a:moveTo>
                      <a:pt x="89" y="36"/>
                    </a:moveTo>
                    <a:cubicBezTo>
                      <a:pt x="119" y="36"/>
                      <a:pt x="143" y="60"/>
                      <a:pt x="143" y="89"/>
                    </a:cubicBezTo>
                    <a:cubicBezTo>
                      <a:pt x="143" y="119"/>
                      <a:pt x="119" y="143"/>
                      <a:pt x="89" y="143"/>
                    </a:cubicBezTo>
                    <a:cubicBezTo>
                      <a:pt x="59" y="143"/>
                      <a:pt x="35" y="119"/>
                      <a:pt x="35" y="89"/>
                    </a:cubicBezTo>
                    <a:cubicBezTo>
                      <a:pt x="35" y="60"/>
                      <a:pt x="59" y="36"/>
                      <a:pt x="89" y="36"/>
                    </a:cubicBez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sp>
            <p:nvSpPr>
              <p:cNvPr id="24" name="Freeform 7"/>
              <p:cNvSpPr>
                <a:spLocks noEditPoints="1"/>
              </p:cNvSpPr>
              <p:nvPr/>
            </p:nvSpPr>
            <p:spPr bwMode="auto">
              <a:xfrm>
                <a:off x="3282950" y="-2462213"/>
                <a:ext cx="673100" cy="673100"/>
              </a:xfrm>
              <a:custGeom>
                <a:avLst/>
                <a:gdLst>
                  <a:gd name="T0" fmla="*/ 90 w 179"/>
                  <a:gd name="T1" fmla="*/ 0 h 179"/>
                  <a:gd name="T2" fmla="*/ 0 w 179"/>
                  <a:gd name="T3" fmla="*/ 89 h 179"/>
                  <a:gd name="T4" fmla="*/ 90 w 179"/>
                  <a:gd name="T5" fmla="*/ 179 h 179"/>
                  <a:gd name="T6" fmla="*/ 179 w 179"/>
                  <a:gd name="T7" fmla="*/ 89 h 179"/>
                  <a:gd name="T8" fmla="*/ 90 w 179"/>
                  <a:gd name="T9" fmla="*/ 0 h 179"/>
                  <a:gd name="T10" fmla="*/ 90 w 179"/>
                  <a:gd name="T11" fmla="*/ 143 h 179"/>
                  <a:gd name="T12" fmla="*/ 36 w 179"/>
                  <a:gd name="T13" fmla="*/ 89 h 179"/>
                  <a:gd name="T14" fmla="*/ 90 w 179"/>
                  <a:gd name="T15" fmla="*/ 36 h 179"/>
                  <a:gd name="T16" fmla="*/ 143 w 179"/>
                  <a:gd name="T17" fmla="*/ 89 h 179"/>
                  <a:gd name="T18" fmla="*/ 90 w 179"/>
                  <a:gd name="T19" fmla="*/ 14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9" h="179">
                    <a:moveTo>
                      <a:pt x="90" y="0"/>
                    </a:moveTo>
                    <a:cubicBezTo>
                      <a:pt x="40" y="0"/>
                      <a:pt x="0" y="40"/>
                      <a:pt x="0" y="89"/>
                    </a:cubicBezTo>
                    <a:cubicBezTo>
                      <a:pt x="0" y="139"/>
                      <a:pt x="40" y="179"/>
                      <a:pt x="90" y="179"/>
                    </a:cubicBezTo>
                    <a:cubicBezTo>
                      <a:pt x="139" y="179"/>
                      <a:pt x="179" y="139"/>
                      <a:pt x="179" y="89"/>
                    </a:cubicBezTo>
                    <a:cubicBezTo>
                      <a:pt x="179" y="40"/>
                      <a:pt x="139" y="0"/>
                      <a:pt x="90" y="0"/>
                    </a:cubicBezTo>
                    <a:close/>
                    <a:moveTo>
                      <a:pt x="90" y="143"/>
                    </a:moveTo>
                    <a:cubicBezTo>
                      <a:pt x="60" y="143"/>
                      <a:pt x="36" y="119"/>
                      <a:pt x="36" y="89"/>
                    </a:cubicBezTo>
                    <a:cubicBezTo>
                      <a:pt x="36" y="60"/>
                      <a:pt x="60" y="36"/>
                      <a:pt x="90" y="36"/>
                    </a:cubicBezTo>
                    <a:cubicBezTo>
                      <a:pt x="119" y="36"/>
                      <a:pt x="143" y="60"/>
                      <a:pt x="143" y="89"/>
                    </a:cubicBezTo>
                    <a:cubicBezTo>
                      <a:pt x="143" y="119"/>
                      <a:pt x="119" y="143"/>
                      <a:pt x="90" y="143"/>
                    </a:cubicBez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sp>
            <p:nvSpPr>
              <p:cNvPr id="25" name="Freeform 8"/>
              <p:cNvSpPr>
                <a:spLocks noEditPoints="1"/>
              </p:cNvSpPr>
              <p:nvPr/>
            </p:nvSpPr>
            <p:spPr bwMode="auto">
              <a:xfrm>
                <a:off x="728662" y="-446088"/>
                <a:ext cx="538163" cy="536575"/>
              </a:xfrm>
              <a:custGeom>
                <a:avLst/>
                <a:gdLst>
                  <a:gd name="T0" fmla="*/ 0 w 143"/>
                  <a:gd name="T1" fmla="*/ 72 h 143"/>
                  <a:gd name="T2" fmla="*/ 72 w 143"/>
                  <a:gd name="T3" fmla="*/ 143 h 143"/>
                  <a:gd name="T4" fmla="*/ 143 w 143"/>
                  <a:gd name="T5" fmla="*/ 72 h 143"/>
                  <a:gd name="T6" fmla="*/ 72 w 143"/>
                  <a:gd name="T7" fmla="*/ 0 h 143"/>
                  <a:gd name="T8" fmla="*/ 0 w 143"/>
                  <a:gd name="T9" fmla="*/ 72 h 143"/>
                  <a:gd name="T10" fmla="*/ 72 w 143"/>
                  <a:gd name="T11" fmla="*/ 36 h 143"/>
                  <a:gd name="T12" fmla="*/ 107 w 143"/>
                  <a:gd name="T13" fmla="*/ 72 h 143"/>
                  <a:gd name="T14" fmla="*/ 72 w 143"/>
                  <a:gd name="T15" fmla="*/ 108 h 143"/>
                  <a:gd name="T16" fmla="*/ 36 w 143"/>
                  <a:gd name="T17" fmla="*/ 72 h 143"/>
                  <a:gd name="T18" fmla="*/ 72 w 143"/>
                  <a:gd name="T19" fmla="*/ 3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143">
                    <a:moveTo>
                      <a:pt x="0" y="72"/>
                    </a:moveTo>
                    <a:cubicBezTo>
                      <a:pt x="0" y="111"/>
                      <a:pt x="32" y="143"/>
                      <a:pt x="72" y="143"/>
                    </a:cubicBezTo>
                    <a:cubicBezTo>
                      <a:pt x="111" y="143"/>
                      <a:pt x="143" y="111"/>
                      <a:pt x="143" y="72"/>
                    </a:cubicBezTo>
                    <a:cubicBezTo>
                      <a:pt x="143" y="32"/>
                      <a:pt x="111" y="0"/>
                      <a:pt x="72" y="0"/>
                    </a:cubicBezTo>
                    <a:cubicBezTo>
                      <a:pt x="32" y="0"/>
                      <a:pt x="0" y="32"/>
                      <a:pt x="0" y="72"/>
                    </a:cubicBezTo>
                    <a:close/>
                    <a:moveTo>
                      <a:pt x="72" y="36"/>
                    </a:moveTo>
                    <a:cubicBezTo>
                      <a:pt x="91" y="36"/>
                      <a:pt x="107" y="52"/>
                      <a:pt x="107" y="72"/>
                    </a:cubicBezTo>
                    <a:cubicBezTo>
                      <a:pt x="107" y="92"/>
                      <a:pt x="91" y="108"/>
                      <a:pt x="72" y="108"/>
                    </a:cubicBezTo>
                    <a:cubicBezTo>
                      <a:pt x="52" y="108"/>
                      <a:pt x="36" y="92"/>
                      <a:pt x="36" y="72"/>
                    </a:cubicBezTo>
                    <a:cubicBezTo>
                      <a:pt x="36" y="52"/>
                      <a:pt x="52" y="36"/>
                      <a:pt x="72" y="36"/>
                    </a:cubicBez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sp>
            <p:nvSpPr>
              <p:cNvPr id="26" name="Oval 9"/>
              <p:cNvSpPr>
                <a:spLocks noChangeArrowheads="1"/>
              </p:cNvSpPr>
              <p:nvPr/>
            </p:nvSpPr>
            <p:spPr bwMode="auto">
              <a:xfrm>
                <a:off x="1266825" y="496888"/>
                <a:ext cx="269875" cy="266700"/>
              </a:xfrm>
              <a:prstGeom prst="ellipse">
                <a:avLst/>
              </a:pr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sp>
            <p:nvSpPr>
              <p:cNvPr id="27" name="Oval 10"/>
              <p:cNvSpPr>
                <a:spLocks noChangeArrowheads="1"/>
              </p:cNvSpPr>
              <p:nvPr/>
            </p:nvSpPr>
            <p:spPr bwMode="auto">
              <a:xfrm>
                <a:off x="3417887" y="-1522413"/>
                <a:ext cx="269875" cy="271463"/>
              </a:xfrm>
              <a:prstGeom prst="ellipse">
                <a:avLst/>
              </a:pr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grpSp>
        <p:grpSp>
          <p:nvGrpSpPr>
            <p:cNvPr id="19" name="组合 18"/>
            <p:cNvGrpSpPr/>
            <p:nvPr/>
          </p:nvGrpSpPr>
          <p:grpSpPr>
            <a:xfrm>
              <a:off x="1276739" y="4335043"/>
              <a:ext cx="2040740" cy="1259021"/>
              <a:chOff x="2065986" y="6828112"/>
              <a:chExt cx="2040740" cy="1259021"/>
            </a:xfrm>
          </p:grpSpPr>
          <p:sp>
            <p:nvSpPr>
              <p:cNvPr id="20" name="矩形 19"/>
              <p:cNvSpPr/>
              <p:nvPr/>
            </p:nvSpPr>
            <p:spPr>
              <a:xfrm>
                <a:off x="2185557" y="6828112"/>
                <a:ext cx="1801598" cy="401777"/>
              </a:xfrm>
              <a:prstGeom prst="rect">
                <a:avLst/>
              </a:prstGeom>
            </p:spPr>
            <p:txBody>
              <a:bodyPr wrap="square">
                <a:spAutoFit/>
                <a:scene3d>
                  <a:camera prst="orthographicFront"/>
                  <a:lightRig rig="threePt" dir="t"/>
                </a:scene3d>
                <a:sp3d contourW="12700"/>
              </a:bodyPr>
              <a:lstStyle/>
              <a:p>
                <a:pPr marL="0" marR="0" lvl="0" indent="0" algn="ctr" defTabSz="4572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rPr>
                  <a:t>标题文字添加</a:t>
                </a:r>
              </a:p>
            </p:txBody>
          </p:sp>
          <p:sp>
            <p:nvSpPr>
              <p:cNvPr id="21" name="文本框 20"/>
              <p:cNvSpPr txBox="1"/>
              <p:nvPr/>
            </p:nvSpPr>
            <p:spPr>
              <a:xfrm>
                <a:off x="2065986" y="7192529"/>
                <a:ext cx="2040740" cy="894604"/>
              </a:xfrm>
              <a:prstGeom prst="rect">
                <a:avLst/>
              </a:prstGeom>
              <a:noFill/>
            </p:spPr>
            <p:txBody>
              <a:bodyPr wrap="square" rtlCol="0">
                <a:spAutoFit/>
                <a:scene3d>
                  <a:camera prst="orthographicFront"/>
                  <a:lightRig rig="threePt" dir="t"/>
                </a:scene3d>
                <a:sp3d contourW="12700"/>
              </a:bodyPr>
              <a:lstStyle/>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rPr>
                  <a:t>单击此处键入单击</a:t>
                </a:r>
                <a:endParaRPr kumimoji="0" lang="en-US" altLang="zh-CN"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endParaRPr>
              </a:p>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rPr>
                  <a:t>此处键入文本单击此处</a:t>
                </a:r>
                <a:endParaRPr kumimoji="0" lang="en-US" altLang="zh-CN"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endParaRPr>
              </a:p>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rPr>
                  <a:t>键入文本单击此处</a:t>
                </a:r>
              </a:p>
            </p:txBody>
          </p:sp>
        </p:grpSp>
      </p:grpSp>
      <p:grpSp>
        <p:nvGrpSpPr>
          <p:cNvPr id="28" name="组合 27"/>
          <p:cNvGrpSpPr/>
          <p:nvPr/>
        </p:nvGrpSpPr>
        <p:grpSpPr>
          <a:xfrm>
            <a:off x="3783836" y="3208509"/>
            <a:ext cx="2078182" cy="2541551"/>
            <a:chOff x="3783836" y="3208509"/>
            <a:chExt cx="2078182" cy="2541551"/>
          </a:xfrm>
        </p:grpSpPr>
        <p:sp>
          <p:nvSpPr>
            <p:cNvPr id="29" name="Rounded Rectangle 4"/>
            <p:cNvSpPr/>
            <p:nvPr/>
          </p:nvSpPr>
          <p:spPr>
            <a:xfrm>
              <a:off x="3783836" y="3770751"/>
              <a:ext cx="2078182" cy="1979309"/>
            </a:xfrm>
            <a:prstGeom prst="roundRect">
              <a:avLst>
                <a:gd name="adj" fmla="val 0"/>
              </a:avLst>
            </a:prstGeom>
            <a:noFill/>
            <a:ln w="12700" cap="flat" cmpd="sng" algn="ctr">
              <a:solidFill>
                <a:sysClr val="windowText" lastClr="000000">
                  <a:lumMod val="75000"/>
                  <a:lumOff val="2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Roboto Lt"/>
              </a:endParaRPr>
            </a:p>
          </p:txBody>
        </p:sp>
        <p:sp>
          <p:nvSpPr>
            <p:cNvPr id="30" name="Oval 19"/>
            <p:cNvSpPr>
              <a:spLocks noChangeArrowheads="1"/>
            </p:cNvSpPr>
            <p:nvPr/>
          </p:nvSpPr>
          <p:spPr bwMode="auto">
            <a:xfrm>
              <a:off x="4286118" y="3208509"/>
              <a:ext cx="1073618" cy="1098590"/>
            </a:xfrm>
            <a:prstGeom prst="ellipse">
              <a:avLst/>
            </a:prstGeom>
            <a:solidFill>
              <a:schemeClr val="tx1">
                <a:lumMod val="85000"/>
                <a:lumOff val="15000"/>
              </a:schemeClr>
            </a:solidFill>
            <a:ln w="19050">
              <a:noFill/>
            </a:ln>
          </p:spPr>
          <p:txBody>
            <a:bodyPr vert="horz" wrap="square" lIns="91440" tIns="45720" rIns="91440" bIns="45720" numCol="1" anchor="ctr" anchorCtr="0" compatLnSpc="1"/>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white"/>
                </a:solidFill>
                <a:effectLst/>
                <a:uLnTx/>
                <a:uFillTx/>
                <a:latin typeface="FontAwesome" pitchFamily="2" charset="0"/>
              </a:endParaRPr>
            </a:p>
          </p:txBody>
        </p:sp>
        <p:grpSp>
          <p:nvGrpSpPr>
            <p:cNvPr id="31" name="Group 37"/>
            <p:cNvGrpSpPr/>
            <p:nvPr/>
          </p:nvGrpSpPr>
          <p:grpSpPr>
            <a:xfrm>
              <a:off x="4650706" y="3534225"/>
              <a:ext cx="344442" cy="500499"/>
              <a:chOff x="-1587" y="-1587"/>
              <a:chExt cx="4211637" cy="6119812"/>
            </a:xfrm>
            <a:solidFill>
              <a:sysClr val="window" lastClr="FFFFFF"/>
            </a:solidFill>
          </p:grpSpPr>
          <p:sp>
            <p:nvSpPr>
              <p:cNvPr id="35" name="Freeform 39"/>
              <p:cNvSpPr>
                <a:spLocks noEditPoints="1"/>
              </p:cNvSpPr>
              <p:nvPr/>
            </p:nvSpPr>
            <p:spPr bwMode="auto">
              <a:xfrm>
                <a:off x="-1587" y="-1587"/>
                <a:ext cx="4211637" cy="6119812"/>
              </a:xfrm>
              <a:custGeom>
                <a:avLst/>
                <a:gdLst>
                  <a:gd name="T0" fmla="*/ 560 w 1120"/>
                  <a:gd name="T1" fmla="*/ 0 h 1629"/>
                  <a:gd name="T2" fmla="*/ 0 w 1120"/>
                  <a:gd name="T3" fmla="*/ 560 h 1629"/>
                  <a:gd name="T4" fmla="*/ 256 w 1120"/>
                  <a:gd name="T5" fmla="*/ 1174 h 1629"/>
                  <a:gd name="T6" fmla="*/ 560 w 1120"/>
                  <a:gd name="T7" fmla="*/ 1629 h 1629"/>
                  <a:gd name="T8" fmla="*/ 864 w 1120"/>
                  <a:gd name="T9" fmla="*/ 1175 h 1629"/>
                  <a:gd name="T10" fmla="*/ 1120 w 1120"/>
                  <a:gd name="T11" fmla="*/ 560 h 1629"/>
                  <a:gd name="T12" fmla="*/ 560 w 1120"/>
                  <a:gd name="T13" fmla="*/ 0 h 1629"/>
                  <a:gd name="T14" fmla="*/ 692 w 1120"/>
                  <a:gd name="T15" fmla="*/ 1383 h 1629"/>
                  <a:gd name="T16" fmla="*/ 440 w 1120"/>
                  <a:gd name="T17" fmla="*/ 1415 h 1629"/>
                  <a:gd name="T18" fmla="*/ 409 w 1120"/>
                  <a:gd name="T19" fmla="*/ 1319 h 1629"/>
                  <a:gd name="T20" fmla="*/ 409 w 1120"/>
                  <a:gd name="T21" fmla="*/ 1317 h 1629"/>
                  <a:gd name="T22" fmla="*/ 724 w 1120"/>
                  <a:gd name="T23" fmla="*/ 1278 h 1629"/>
                  <a:gd name="T24" fmla="*/ 710 w 1120"/>
                  <a:gd name="T25" fmla="*/ 1323 h 1629"/>
                  <a:gd name="T26" fmla="*/ 692 w 1120"/>
                  <a:gd name="T27" fmla="*/ 1383 h 1629"/>
                  <a:gd name="T28" fmla="*/ 394 w 1120"/>
                  <a:gd name="T29" fmla="*/ 1268 h 1629"/>
                  <a:gd name="T30" fmla="*/ 363 w 1120"/>
                  <a:gd name="T31" fmla="*/ 1171 h 1629"/>
                  <a:gd name="T32" fmla="*/ 758 w 1120"/>
                  <a:gd name="T33" fmla="*/ 1171 h 1629"/>
                  <a:gd name="T34" fmla="*/ 740 w 1120"/>
                  <a:gd name="T35" fmla="*/ 1225 h 1629"/>
                  <a:gd name="T36" fmla="*/ 394 w 1120"/>
                  <a:gd name="T37" fmla="*/ 1268 h 1629"/>
                  <a:gd name="T38" fmla="*/ 560 w 1120"/>
                  <a:gd name="T39" fmla="*/ 1527 h 1629"/>
                  <a:gd name="T40" fmla="*/ 458 w 1120"/>
                  <a:gd name="T41" fmla="*/ 1464 h 1629"/>
                  <a:gd name="T42" fmla="*/ 674 w 1120"/>
                  <a:gd name="T43" fmla="*/ 1437 h 1629"/>
                  <a:gd name="T44" fmla="*/ 560 w 1120"/>
                  <a:gd name="T45" fmla="*/ 1527 h 1629"/>
                  <a:gd name="T46" fmla="*/ 798 w 1120"/>
                  <a:gd name="T47" fmla="*/ 1069 h 1629"/>
                  <a:gd name="T48" fmla="*/ 323 w 1120"/>
                  <a:gd name="T49" fmla="*/ 1069 h 1629"/>
                  <a:gd name="T50" fmla="*/ 237 w 1120"/>
                  <a:gd name="T51" fmla="*/ 905 h 1629"/>
                  <a:gd name="T52" fmla="*/ 102 w 1120"/>
                  <a:gd name="T53" fmla="*/ 560 h 1629"/>
                  <a:gd name="T54" fmla="*/ 560 w 1120"/>
                  <a:gd name="T55" fmla="*/ 102 h 1629"/>
                  <a:gd name="T56" fmla="*/ 1018 w 1120"/>
                  <a:gd name="T57" fmla="*/ 560 h 1629"/>
                  <a:gd name="T58" fmla="*/ 883 w 1120"/>
                  <a:gd name="T59" fmla="*/ 906 h 1629"/>
                  <a:gd name="T60" fmla="*/ 798 w 1120"/>
                  <a:gd name="T61" fmla="*/ 1069 h 1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20" h="1629">
                    <a:moveTo>
                      <a:pt x="560" y="0"/>
                    </a:moveTo>
                    <a:cubicBezTo>
                      <a:pt x="251" y="0"/>
                      <a:pt x="0" y="251"/>
                      <a:pt x="0" y="560"/>
                    </a:cubicBezTo>
                    <a:cubicBezTo>
                      <a:pt x="0" y="765"/>
                      <a:pt x="188" y="983"/>
                      <a:pt x="256" y="1174"/>
                    </a:cubicBezTo>
                    <a:cubicBezTo>
                      <a:pt x="358" y="1459"/>
                      <a:pt x="347" y="1629"/>
                      <a:pt x="560" y="1629"/>
                    </a:cubicBezTo>
                    <a:cubicBezTo>
                      <a:pt x="776" y="1629"/>
                      <a:pt x="762" y="1459"/>
                      <a:pt x="864" y="1175"/>
                    </a:cubicBezTo>
                    <a:cubicBezTo>
                      <a:pt x="932" y="983"/>
                      <a:pt x="1120" y="764"/>
                      <a:pt x="1120" y="560"/>
                    </a:cubicBezTo>
                    <a:cubicBezTo>
                      <a:pt x="1120" y="251"/>
                      <a:pt x="869" y="0"/>
                      <a:pt x="560" y="0"/>
                    </a:cubicBezTo>
                    <a:close/>
                    <a:moveTo>
                      <a:pt x="692" y="1383"/>
                    </a:moveTo>
                    <a:cubicBezTo>
                      <a:pt x="440" y="1415"/>
                      <a:pt x="440" y="1415"/>
                      <a:pt x="440" y="1415"/>
                    </a:cubicBezTo>
                    <a:cubicBezTo>
                      <a:pt x="431" y="1389"/>
                      <a:pt x="421" y="1358"/>
                      <a:pt x="409" y="1319"/>
                    </a:cubicBezTo>
                    <a:cubicBezTo>
                      <a:pt x="409" y="1318"/>
                      <a:pt x="409" y="1318"/>
                      <a:pt x="409" y="1317"/>
                    </a:cubicBezTo>
                    <a:cubicBezTo>
                      <a:pt x="724" y="1278"/>
                      <a:pt x="724" y="1278"/>
                      <a:pt x="724" y="1278"/>
                    </a:cubicBezTo>
                    <a:cubicBezTo>
                      <a:pt x="719" y="1293"/>
                      <a:pt x="714" y="1309"/>
                      <a:pt x="710" y="1323"/>
                    </a:cubicBezTo>
                    <a:cubicBezTo>
                      <a:pt x="704" y="1346"/>
                      <a:pt x="698" y="1365"/>
                      <a:pt x="692" y="1383"/>
                    </a:cubicBezTo>
                    <a:close/>
                    <a:moveTo>
                      <a:pt x="394" y="1268"/>
                    </a:moveTo>
                    <a:cubicBezTo>
                      <a:pt x="385" y="1237"/>
                      <a:pt x="374" y="1205"/>
                      <a:pt x="363" y="1171"/>
                    </a:cubicBezTo>
                    <a:cubicBezTo>
                      <a:pt x="758" y="1171"/>
                      <a:pt x="758" y="1171"/>
                      <a:pt x="758" y="1171"/>
                    </a:cubicBezTo>
                    <a:cubicBezTo>
                      <a:pt x="752" y="1189"/>
                      <a:pt x="745" y="1208"/>
                      <a:pt x="740" y="1225"/>
                    </a:cubicBezTo>
                    <a:lnTo>
                      <a:pt x="394" y="1268"/>
                    </a:lnTo>
                    <a:close/>
                    <a:moveTo>
                      <a:pt x="560" y="1527"/>
                    </a:moveTo>
                    <a:cubicBezTo>
                      <a:pt x="508" y="1527"/>
                      <a:pt x="485" y="1521"/>
                      <a:pt x="458" y="1464"/>
                    </a:cubicBezTo>
                    <a:cubicBezTo>
                      <a:pt x="674" y="1437"/>
                      <a:pt x="674" y="1437"/>
                      <a:pt x="674" y="1437"/>
                    </a:cubicBezTo>
                    <a:cubicBezTo>
                      <a:pt x="643" y="1521"/>
                      <a:pt x="620" y="1527"/>
                      <a:pt x="560" y="1527"/>
                    </a:cubicBezTo>
                    <a:close/>
                    <a:moveTo>
                      <a:pt x="798" y="1069"/>
                    </a:moveTo>
                    <a:cubicBezTo>
                      <a:pt x="323" y="1069"/>
                      <a:pt x="323" y="1069"/>
                      <a:pt x="323" y="1069"/>
                    </a:cubicBezTo>
                    <a:cubicBezTo>
                      <a:pt x="297" y="1014"/>
                      <a:pt x="267" y="959"/>
                      <a:pt x="237" y="905"/>
                    </a:cubicBezTo>
                    <a:cubicBezTo>
                      <a:pt x="170" y="786"/>
                      <a:pt x="102" y="664"/>
                      <a:pt x="102" y="560"/>
                    </a:cubicBezTo>
                    <a:cubicBezTo>
                      <a:pt x="102" y="307"/>
                      <a:pt x="307" y="102"/>
                      <a:pt x="560" y="102"/>
                    </a:cubicBezTo>
                    <a:cubicBezTo>
                      <a:pt x="813" y="102"/>
                      <a:pt x="1018" y="307"/>
                      <a:pt x="1018" y="560"/>
                    </a:cubicBezTo>
                    <a:cubicBezTo>
                      <a:pt x="1018" y="663"/>
                      <a:pt x="949" y="786"/>
                      <a:pt x="883" y="906"/>
                    </a:cubicBezTo>
                    <a:cubicBezTo>
                      <a:pt x="853" y="960"/>
                      <a:pt x="823" y="1014"/>
                      <a:pt x="798" y="1069"/>
                    </a:cubicBez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sp>
            <p:nvSpPr>
              <p:cNvPr id="36" name="Freeform 40"/>
              <p:cNvSpPr/>
              <p:nvPr/>
            </p:nvSpPr>
            <p:spPr bwMode="auto">
              <a:xfrm>
                <a:off x="957263" y="955675"/>
                <a:ext cx="1239837" cy="1239837"/>
              </a:xfrm>
              <a:custGeom>
                <a:avLst/>
                <a:gdLst>
                  <a:gd name="T0" fmla="*/ 305 w 330"/>
                  <a:gd name="T1" fmla="*/ 0 h 330"/>
                  <a:gd name="T2" fmla="*/ 0 w 330"/>
                  <a:gd name="T3" fmla="*/ 305 h 330"/>
                  <a:gd name="T4" fmla="*/ 25 w 330"/>
                  <a:gd name="T5" fmla="*/ 330 h 330"/>
                  <a:gd name="T6" fmla="*/ 50 w 330"/>
                  <a:gd name="T7" fmla="*/ 305 h 330"/>
                  <a:gd name="T8" fmla="*/ 305 w 330"/>
                  <a:gd name="T9" fmla="*/ 50 h 330"/>
                  <a:gd name="T10" fmla="*/ 330 w 330"/>
                  <a:gd name="T11" fmla="*/ 25 h 330"/>
                  <a:gd name="T12" fmla="*/ 305 w 330"/>
                  <a:gd name="T13" fmla="*/ 0 h 330"/>
                </a:gdLst>
                <a:ahLst/>
                <a:cxnLst>
                  <a:cxn ang="0">
                    <a:pos x="T0" y="T1"/>
                  </a:cxn>
                  <a:cxn ang="0">
                    <a:pos x="T2" y="T3"/>
                  </a:cxn>
                  <a:cxn ang="0">
                    <a:pos x="T4" y="T5"/>
                  </a:cxn>
                  <a:cxn ang="0">
                    <a:pos x="T6" y="T7"/>
                  </a:cxn>
                  <a:cxn ang="0">
                    <a:pos x="T8" y="T9"/>
                  </a:cxn>
                  <a:cxn ang="0">
                    <a:pos x="T10" y="T11"/>
                  </a:cxn>
                  <a:cxn ang="0">
                    <a:pos x="T12" y="T13"/>
                  </a:cxn>
                </a:cxnLst>
                <a:rect l="0" t="0" r="r" b="b"/>
                <a:pathLst>
                  <a:path w="330" h="330">
                    <a:moveTo>
                      <a:pt x="305" y="0"/>
                    </a:moveTo>
                    <a:cubicBezTo>
                      <a:pt x="137" y="0"/>
                      <a:pt x="0" y="137"/>
                      <a:pt x="0" y="305"/>
                    </a:cubicBezTo>
                    <a:cubicBezTo>
                      <a:pt x="0" y="319"/>
                      <a:pt x="11" y="330"/>
                      <a:pt x="25" y="330"/>
                    </a:cubicBezTo>
                    <a:cubicBezTo>
                      <a:pt x="39" y="330"/>
                      <a:pt x="50" y="319"/>
                      <a:pt x="50" y="305"/>
                    </a:cubicBezTo>
                    <a:cubicBezTo>
                      <a:pt x="50" y="165"/>
                      <a:pt x="165" y="50"/>
                      <a:pt x="305" y="50"/>
                    </a:cubicBezTo>
                    <a:cubicBezTo>
                      <a:pt x="319" y="50"/>
                      <a:pt x="330" y="39"/>
                      <a:pt x="330" y="25"/>
                    </a:cubicBezTo>
                    <a:cubicBezTo>
                      <a:pt x="330" y="11"/>
                      <a:pt x="319" y="0"/>
                      <a:pt x="305" y="0"/>
                    </a:cubicBez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grpSp>
        <p:grpSp>
          <p:nvGrpSpPr>
            <p:cNvPr id="32" name="组合 31"/>
            <p:cNvGrpSpPr/>
            <p:nvPr/>
          </p:nvGrpSpPr>
          <p:grpSpPr>
            <a:xfrm>
              <a:off x="3802557" y="4335043"/>
              <a:ext cx="2040740" cy="1259021"/>
              <a:chOff x="2065986" y="6828112"/>
              <a:chExt cx="2040740" cy="1259021"/>
            </a:xfrm>
          </p:grpSpPr>
          <p:sp>
            <p:nvSpPr>
              <p:cNvPr id="33" name="矩形 32"/>
              <p:cNvSpPr/>
              <p:nvPr/>
            </p:nvSpPr>
            <p:spPr>
              <a:xfrm>
                <a:off x="2185557" y="6828112"/>
                <a:ext cx="1801598" cy="401777"/>
              </a:xfrm>
              <a:prstGeom prst="rect">
                <a:avLst/>
              </a:prstGeom>
            </p:spPr>
            <p:txBody>
              <a:bodyPr wrap="square">
                <a:spAutoFit/>
                <a:scene3d>
                  <a:camera prst="orthographicFront"/>
                  <a:lightRig rig="threePt" dir="t"/>
                </a:scene3d>
                <a:sp3d contourW="12700"/>
              </a:bodyPr>
              <a:lstStyle/>
              <a:p>
                <a:pPr marL="0" marR="0" lvl="0" indent="0" algn="ctr" defTabSz="4572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DA1C26"/>
                    </a:solidFill>
                    <a:effectLst/>
                    <a:uLnTx/>
                    <a:uFillTx/>
                    <a:latin typeface="思源黑体 CN Bold" panose="020B0800000000000000" pitchFamily="34" charset="-122"/>
                    <a:ea typeface="思源黑体 CN Bold" panose="020B0800000000000000" pitchFamily="34" charset="-122"/>
                  </a:rPr>
                  <a:t>标题文字添加</a:t>
                </a:r>
              </a:p>
            </p:txBody>
          </p:sp>
          <p:sp>
            <p:nvSpPr>
              <p:cNvPr id="34" name="文本框 33"/>
              <p:cNvSpPr txBox="1"/>
              <p:nvPr/>
            </p:nvSpPr>
            <p:spPr>
              <a:xfrm>
                <a:off x="2065986" y="7192529"/>
                <a:ext cx="2040740" cy="894604"/>
              </a:xfrm>
              <a:prstGeom prst="rect">
                <a:avLst/>
              </a:prstGeom>
              <a:noFill/>
            </p:spPr>
            <p:txBody>
              <a:bodyPr wrap="square" rtlCol="0">
                <a:spAutoFit/>
                <a:scene3d>
                  <a:camera prst="orthographicFront"/>
                  <a:lightRig rig="threePt" dir="t"/>
                </a:scene3d>
                <a:sp3d contourW="12700"/>
              </a:bodyPr>
              <a:lstStyle/>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rPr>
                  <a:t>单击此处键入单击</a:t>
                </a:r>
                <a:endParaRPr kumimoji="0" lang="en-US" altLang="zh-CN" sz="1200" b="0" i="0" u="none" strike="noStrike" kern="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endParaRPr>
              </a:p>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rPr>
                  <a:t>此处键入文本单击此处</a:t>
                </a:r>
                <a:endParaRPr kumimoji="0" lang="en-US" altLang="zh-CN" sz="1200" b="0" i="0" u="none" strike="noStrike" kern="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endParaRPr>
              </a:p>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rPr>
                  <a:t>键入文本单击此处</a:t>
                </a:r>
              </a:p>
            </p:txBody>
          </p:sp>
        </p:grpSp>
      </p:grpSp>
      <p:grpSp>
        <p:nvGrpSpPr>
          <p:cNvPr id="37" name="组合 36"/>
          <p:cNvGrpSpPr/>
          <p:nvPr/>
        </p:nvGrpSpPr>
        <p:grpSpPr>
          <a:xfrm>
            <a:off x="8829030" y="3181912"/>
            <a:ext cx="2078182" cy="2568148"/>
            <a:chOff x="8829030" y="3181912"/>
            <a:chExt cx="2078182" cy="2568148"/>
          </a:xfrm>
        </p:grpSpPr>
        <p:sp>
          <p:nvSpPr>
            <p:cNvPr id="38" name="Rounded Rectangle 7"/>
            <p:cNvSpPr/>
            <p:nvPr/>
          </p:nvSpPr>
          <p:spPr>
            <a:xfrm>
              <a:off x="8829030" y="3770751"/>
              <a:ext cx="2078182" cy="1979309"/>
            </a:xfrm>
            <a:prstGeom prst="roundRect">
              <a:avLst>
                <a:gd name="adj" fmla="val 0"/>
              </a:avLst>
            </a:prstGeom>
            <a:noFill/>
            <a:ln w="12700" cap="flat" cmpd="sng" algn="ctr">
              <a:solidFill>
                <a:sysClr val="windowText" lastClr="000000">
                  <a:lumMod val="75000"/>
                  <a:lumOff val="2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prstClr val="white"/>
                </a:solidFill>
                <a:effectLst/>
                <a:uLnTx/>
                <a:uFillTx/>
                <a:latin typeface="Roboto Lt"/>
              </a:endParaRPr>
            </a:p>
          </p:txBody>
        </p:sp>
        <p:sp>
          <p:nvSpPr>
            <p:cNvPr id="39" name="Oval 19"/>
            <p:cNvSpPr>
              <a:spLocks noChangeArrowheads="1"/>
            </p:cNvSpPr>
            <p:nvPr/>
          </p:nvSpPr>
          <p:spPr bwMode="auto">
            <a:xfrm>
              <a:off x="9305320" y="3181912"/>
              <a:ext cx="1125602" cy="1151784"/>
            </a:xfrm>
            <a:prstGeom prst="ellipse">
              <a:avLst/>
            </a:prstGeom>
            <a:solidFill>
              <a:schemeClr val="tx1">
                <a:lumMod val="85000"/>
                <a:lumOff val="15000"/>
              </a:schemeClr>
            </a:solidFill>
            <a:ln w="19050">
              <a:noFill/>
            </a:ln>
          </p:spPr>
          <p:txBody>
            <a:bodyPr vert="horz" wrap="square" lIns="91440" tIns="45720" rIns="91440" bIns="45720" numCol="1" anchor="ctr" anchorCtr="0" compatLnSpc="1"/>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white"/>
                </a:solidFill>
                <a:effectLst/>
                <a:uLnTx/>
                <a:uFillTx/>
                <a:latin typeface="FontAwesome" pitchFamily="2" charset="0"/>
              </a:endParaRPr>
            </a:p>
          </p:txBody>
        </p:sp>
        <p:grpSp>
          <p:nvGrpSpPr>
            <p:cNvPr id="40" name="Group 47"/>
            <p:cNvGrpSpPr/>
            <p:nvPr/>
          </p:nvGrpSpPr>
          <p:grpSpPr>
            <a:xfrm>
              <a:off x="9658281" y="3574682"/>
              <a:ext cx="419680" cy="391700"/>
              <a:chOff x="1511296" y="1234210"/>
              <a:chExt cx="256867" cy="239742"/>
            </a:xfrm>
            <a:solidFill>
              <a:sysClr val="window" lastClr="FFFFFF"/>
            </a:solidFill>
          </p:grpSpPr>
          <p:sp>
            <p:nvSpPr>
              <p:cNvPr id="44" name="Freeform 76"/>
              <p:cNvSpPr>
                <a:spLocks noEditPoints="1"/>
              </p:cNvSpPr>
              <p:nvPr/>
            </p:nvSpPr>
            <p:spPr bwMode="auto">
              <a:xfrm>
                <a:off x="1543231" y="1266144"/>
                <a:ext cx="191609" cy="127739"/>
              </a:xfrm>
              <a:custGeom>
                <a:avLst/>
                <a:gdLst>
                  <a:gd name="T0" fmla="*/ 168 w 175"/>
                  <a:gd name="T1" fmla="*/ 0 h 117"/>
                  <a:gd name="T2" fmla="*/ 7 w 175"/>
                  <a:gd name="T3" fmla="*/ 0 h 117"/>
                  <a:gd name="T4" fmla="*/ 0 w 175"/>
                  <a:gd name="T5" fmla="*/ 8 h 117"/>
                  <a:gd name="T6" fmla="*/ 0 w 175"/>
                  <a:gd name="T7" fmla="*/ 110 h 117"/>
                  <a:gd name="T8" fmla="*/ 7 w 175"/>
                  <a:gd name="T9" fmla="*/ 117 h 117"/>
                  <a:gd name="T10" fmla="*/ 168 w 175"/>
                  <a:gd name="T11" fmla="*/ 117 h 117"/>
                  <a:gd name="T12" fmla="*/ 175 w 175"/>
                  <a:gd name="T13" fmla="*/ 110 h 117"/>
                  <a:gd name="T14" fmla="*/ 175 w 175"/>
                  <a:gd name="T15" fmla="*/ 8 h 117"/>
                  <a:gd name="T16" fmla="*/ 168 w 175"/>
                  <a:gd name="T17" fmla="*/ 0 h 117"/>
                  <a:gd name="T18" fmla="*/ 168 w 175"/>
                  <a:gd name="T19" fmla="*/ 110 h 117"/>
                  <a:gd name="T20" fmla="*/ 7 w 175"/>
                  <a:gd name="T21" fmla="*/ 110 h 117"/>
                  <a:gd name="T22" fmla="*/ 7 w 175"/>
                  <a:gd name="T23" fmla="*/ 8 h 117"/>
                  <a:gd name="T24" fmla="*/ 168 w 175"/>
                  <a:gd name="T25" fmla="*/ 8 h 117"/>
                  <a:gd name="T26" fmla="*/ 168 w 175"/>
                  <a:gd name="T27" fmla="*/ 11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5" h="117">
                    <a:moveTo>
                      <a:pt x="168" y="0"/>
                    </a:moveTo>
                    <a:cubicBezTo>
                      <a:pt x="7" y="0"/>
                      <a:pt x="7" y="0"/>
                      <a:pt x="7" y="0"/>
                    </a:cubicBezTo>
                    <a:cubicBezTo>
                      <a:pt x="3" y="0"/>
                      <a:pt x="0" y="3"/>
                      <a:pt x="0" y="8"/>
                    </a:cubicBezTo>
                    <a:cubicBezTo>
                      <a:pt x="0" y="110"/>
                      <a:pt x="0" y="110"/>
                      <a:pt x="0" y="110"/>
                    </a:cubicBezTo>
                    <a:cubicBezTo>
                      <a:pt x="0" y="114"/>
                      <a:pt x="3" y="117"/>
                      <a:pt x="7" y="117"/>
                    </a:cubicBezTo>
                    <a:cubicBezTo>
                      <a:pt x="168" y="117"/>
                      <a:pt x="168" y="117"/>
                      <a:pt x="168" y="117"/>
                    </a:cubicBezTo>
                    <a:cubicBezTo>
                      <a:pt x="172" y="117"/>
                      <a:pt x="175" y="114"/>
                      <a:pt x="175" y="110"/>
                    </a:cubicBezTo>
                    <a:cubicBezTo>
                      <a:pt x="175" y="8"/>
                      <a:pt x="175" y="8"/>
                      <a:pt x="175" y="8"/>
                    </a:cubicBezTo>
                    <a:cubicBezTo>
                      <a:pt x="175" y="3"/>
                      <a:pt x="172" y="0"/>
                      <a:pt x="168" y="0"/>
                    </a:cubicBezTo>
                    <a:close/>
                    <a:moveTo>
                      <a:pt x="168" y="110"/>
                    </a:moveTo>
                    <a:cubicBezTo>
                      <a:pt x="7" y="110"/>
                      <a:pt x="7" y="110"/>
                      <a:pt x="7" y="110"/>
                    </a:cubicBezTo>
                    <a:cubicBezTo>
                      <a:pt x="7" y="8"/>
                      <a:pt x="7" y="8"/>
                      <a:pt x="7" y="8"/>
                    </a:cubicBezTo>
                    <a:cubicBezTo>
                      <a:pt x="168" y="8"/>
                      <a:pt x="168" y="8"/>
                      <a:pt x="168" y="8"/>
                    </a:cubicBezTo>
                    <a:lnTo>
                      <a:pt x="168" y="110"/>
                    </a:ln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sp>
            <p:nvSpPr>
              <p:cNvPr id="45" name="Freeform 77"/>
              <p:cNvSpPr>
                <a:spLocks noEditPoints="1"/>
              </p:cNvSpPr>
              <p:nvPr/>
            </p:nvSpPr>
            <p:spPr bwMode="auto">
              <a:xfrm>
                <a:off x="1511296" y="1234210"/>
                <a:ext cx="256867" cy="239742"/>
              </a:xfrm>
              <a:custGeom>
                <a:avLst/>
                <a:gdLst>
                  <a:gd name="T0" fmla="*/ 212 w 234"/>
                  <a:gd name="T1" fmla="*/ 0 h 219"/>
                  <a:gd name="T2" fmla="*/ 22 w 234"/>
                  <a:gd name="T3" fmla="*/ 0 h 219"/>
                  <a:gd name="T4" fmla="*/ 0 w 234"/>
                  <a:gd name="T5" fmla="*/ 22 h 219"/>
                  <a:gd name="T6" fmla="*/ 0 w 234"/>
                  <a:gd name="T7" fmla="*/ 168 h 219"/>
                  <a:gd name="T8" fmla="*/ 22 w 234"/>
                  <a:gd name="T9" fmla="*/ 190 h 219"/>
                  <a:gd name="T10" fmla="*/ 95 w 234"/>
                  <a:gd name="T11" fmla="*/ 190 h 219"/>
                  <a:gd name="T12" fmla="*/ 95 w 234"/>
                  <a:gd name="T13" fmla="*/ 199 h 219"/>
                  <a:gd name="T14" fmla="*/ 49 w 234"/>
                  <a:gd name="T15" fmla="*/ 205 h 219"/>
                  <a:gd name="T16" fmla="*/ 44 w 234"/>
                  <a:gd name="T17" fmla="*/ 212 h 219"/>
                  <a:gd name="T18" fmla="*/ 51 w 234"/>
                  <a:gd name="T19" fmla="*/ 219 h 219"/>
                  <a:gd name="T20" fmla="*/ 182 w 234"/>
                  <a:gd name="T21" fmla="*/ 219 h 219"/>
                  <a:gd name="T22" fmla="*/ 190 w 234"/>
                  <a:gd name="T23" fmla="*/ 212 h 219"/>
                  <a:gd name="T24" fmla="*/ 184 w 234"/>
                  <a:gd name="T25" fmla="*/ 205 h 219"/>
                  <a:gd name="T26" fmla="*/ 139 w 234"/>
                  <a:gd name="T27" fmla="*/ 199 h 219"/>
                  <a:gd name="T28" fmla="*/ 139 w 234"/>
                  <a:gd name="T29" fmla="*/ 190 h 219"/>
                  <a:gd name="T30" fmla="*/ 212 w 234"/>
                  <a:gd name="T31" fmla="*/ 190 h 219"/>
                  <a:gd name="T32" fmla="*/ 234 w 234"/>
                  <a:gd name="T33" fmla="*/ 168 h 219"/>
                  <a:gd name="T34" fmla="*/ 234 w 234"/>
                  <a:gd name="T35" fmla="*/ 22 h 219"/>
                  <a:gd name="T36" fmla="*/ 212 w 234"/>
                  <a:gd name="T37" fmla="*/ 0 h 219"/>
                  <a:gd name="T38" fmla="*/ 219 w 234"/>
                  <a:gd name="T39" fmla="*/ 168 h 219"/>
                  <a:gd name="T40" fmla="*/ 212 w 234"/>
                  <a:gd name="T41" fmla="*/ 175 h 219"/>
                  <a:gd name="T42" fmla="*/ 146 w 234"/>
                  <a:gd name="T43" fmla="*/ 175 h 219"/>
                  <a:gd name="T44" fmla="*/ 88 w 234"/>
                  <a:gd name="T45" fmla="*/ 175 h 219"/>
                  <a:gd name="T46" fmla="*/ 22 w 234"/>
                  <a:gd name="T47" fmla="*/ 175 h 219"/>
                  <a:gd name="T48" fmla="*/ 14 w 234"/>
                  <a:gd name="T49" fmla="*/ 168 h 219"/>
                  <a:gd name="T50" fmla="*/ 14 w 234"/>
                  <a:gd name="T51" fmla="*/ 22 h 219"/>
                  <a:gd name="T52" fmla="*/ 22 w 234"/>
                  <a:gd name="T53" fmla="*/ 15 h 219"/>
                  <a:gd name="T54" fmla="*/ 212 w 234"/>
                  <a:gd name="T55" fmla="*/ 15 h 219"/>
                  <a:gd name="T56" fmla="*/ 219 w 234"/>
                  <a:gd name="T57" fmla="*/ 22 h 219"/>
                  <a:gd name="T58" fmla="*/ 219 w 234"/>
                  <a:gd name="T59" fmla="*/ 168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4" h="219">
                    <a:moveTo>
                      <a:pt x="212" y="0"/>
                    </a:moveTo>
                    <a:cubicBezTo>
                      <a:pt x="22" y="0"/>
                      <a:pt x="22" y="0"/>
                      <a:pt x="22" y="0"/>
                    </a:cubicBezTo>
                    <a:cubicBezTo>
                      <a:pt x="10" y="0"/>
                      <a:pt x="0" y="10"/>
                      <a:pt x="0" y="22"/>
                    </a:cubicBezTo>
                    <a:cubicBezTo>
                      <a:pt x="0" y="168"/>
                      <a:pt x="0" y="168"/>
                      <a:pt x="0" y="168"/>
                    </a:cubicBezTo>
                    <a:cubicBezTo>
                      <a:pt x="0" y="180"/>
                      <a:pt x="10" y="190"/>
                      <a:pt x="22" y="190"/>
                    </a:cubicBezTo>
                    <a:cubicBezTo>
                      <a:pt x="95" y="190"/>
                      <a:pt x="95" y="190"/>
                      <a:pt x="95" y="190"/>
                    </a:cubicBezTo>
                    <a:cubicBezTo>
                      <a:pt x="95" y="199"/>
                      <a:pt x="95" y="199"/>
                      <a:pt x="95" y="199"/>
                    </a:cubicBezTo>
                    <a:cubicBezTo>
                      <a:pt x="49" y="205"/>
                      <a:pt x="49" y="205"/>
                      <a:pt x="49" y="205"/>
                    </a:cubicBezTo>
                    <a:cubicBezTo>
                      <a:pt x="46" y="206"/>
                      <a:pt x="44" y="208"/>
                      <a:pt x="44" y="212"/>
                    </a:cubicBezTo>
                    <a:cubicBezTo>
                      <a:pt x="44" y="216"/>
                      <a:pt x="47" y="219"/>
                      <a:pt x="51" y="219"/>
                    </a:cubicBezTo>
                    <a:cubicBezTo>
                      <a:pt x="182" y="219"/>
                      <a:pt x="182" y="219"/>
                      <a:pt x="182" y="219"/>
                    </a:cubicBezTo>
                    <a:cubicBezTo>
                      <a:pt x="186" y="219"/>
                      <a:pt x="190" y="216"/>
                      <a:pt x="190" y="212"/>
                    </a:cubicBezTo>
                    <a:cubicBezTo>
                      <a:pt x="190" y="208"/>
                      <a:pt x="187" y="206"/>
                      <a:pt x="184" y="205"/>
                    </a:cubicBezTo>
                    <a:cubicBezTo>
                      <a:pt x="139" y="199"/>
                      <a:pt x="139" y="199"/>
                      <a:pt x="139" y="199"/>
                    </a:cubicBezTo>
                    <a:cubicBezTo>
                      <a:pt x="139" y="190"/>
                      <a:pt x="139" y="190"/>
                      <a:pt x="139" y="190"/>
                    </a:cubicBezTo>
                    <a:cubicBezTo>
                      <a:pt x="212" y="190"/>
                      <a:pt x="212" y="190"/>
                      <a:pt x="212" y="190"/>
                    </a:cubicBezTo>
                    <a:cubicBezTo>
                      <a:pt x="224" y="190"/>
                      <a:pt x="234" y="180"/>
                      <a:pt x="234" y="168"/>
                    </a:cubicBezTo>
                    <a:cubicBezTo>
                      <a:pt x="234" y="22"/>
                      <a:pt x="234" y="22"/>
                      <a:pt x="234" y="22"/>
                    </a:cubicBezTo>
                    <a:cubicBezTo>
                      <a:pt x="234" y="10"/>
                      <a:pt x="224" y="0"/>
                      <a:pt x="212" y="0"/>
                    </a:cubicBezTo>
                    <a:close/>
                    <a:moveTo>
                      <a:pt x="219" y="168"/>
                    </a:moveTo>
                    <a:cubicBezTo>
                      <a:pt x="219" y="172"/>
                      <a:pt x="216" y="175"/>
                      <a:pt x="212" y="175"/>
                    </a:cubicBezTo>
                    <a:cubicBezTo>
                      <a:pt x="146" y="175"/>
                      <a:pt x="146" y="175"/>
                      <a:pt x="146" y="175"/>
                    </a:cubicBezTo>
                    <a:cubicBezTo>
                      <a:pt x="88" y="175"/>
                      <a:pt x="88" y="175"/>
                      <a:pt x="88" y="175"/>
                    </a:cubicBezTo>
                    <a:cubicBezTo>
                      <a:pt x="22" y="175"/>
                      <a:pt x="22" y="175"/>
                      <a:pt x="22" y="175"/>
                    </a:cubicBezTo>
                    <a:cubicBezTo>
                      <a:pt x="18" y="175"/>
                      <a:pt x="14" y="172"/>
                      <a:pt x="14" y="168"/>
                    </a:cubicBezTo>
                    <a:cubicBezTo>
                      <a:pt x="14" y="22"/>
                      <a:pt x="14" y="22"/>
                      <a:pt x="14" y="22"/>
                    </a:cubicBezTo>
                    <a:cubicBezTo>
                      <a:pt x="14" y="18"/>
                      <a:pt x="18" y="15"/>
                      <a:pt x="22" y="15"/>
                    </a:cubicBezTo>
                    <a:cubicBezTo>
                      <a:pt x="212" y="15"/>
                      <a:pt x="212" y="15"/>
                      <a:pt x="212" y="15"/>
                    </a:cubicBezTo>
                    <a:cubicBezTo>
                      <a:pt x="216" y="15"/>
                      <a:pt x="219" y="18"/>
                      <a:pt x="219" y="22"/>
                    </a:cubicBezTo>
                    <a:lnTo>
                      <a:pt x="219" y="168"/>
                    </a:ln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grpSp>
        <p:grpSp>
          <p:nvGrpSpPr>
            <p:cNvPr id="41" name="组合 40"/>
            <p:cNvGrpSpPr/>
            <p:nvPr/>
          </p:nvGrpSpPr>
          <p:grpSpPr>
            <a:xfrm>
              <a:off x="8847751" y="4335043"/>
              <a:ext cx="2040740" cy="1259021"/>
              <a:chOff x="2065986" y="6828112"/>
              <a:chExt cx="2040740" cy="1259021"/>
            </a:xfrm>
          </p:grpSpPr>
          <p:sp>
            <p:nvSpPr>
              <p:cNvPr id="42" name="矩形 41"/>
              <p:cNvSpPr/>
              <p:nvPr/>
            </p:nvSpPr>
            <p:spPr>
              <a:xfrm>
                <a:off x="2185557" y="6828112"/>
                <a:ext cx="1801598" cy="401777"/>
              </a:xfrm>
              <a:prstGeom prst="rect">
                <a:avLst/>
              </a:prstGeom>
            </p:spPr>
            <p:txBody>
              <a:bodyPr wrap="square">
                <a:spAutoFit/>
                <a:scene3d>
                  <a:camera prst="orthographicFront"/>
                  <a:lightRig rig="threePt" dir="t"/>
                </a:scene3d>
                <a:sp3d contourW="12700"/>
              </a:bodyPr>
              <a:lstStyle/>
              <a:p>
                <a:pPr marL="0" marR="0" lvl="0" indent="0" algn="ctr" defTabSz="4572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DA1C26"/>
                    </a:solidFill>
                    <a:effectLst/>
                    <a:uLnTx/>
                    <a:uFillTx/>
                    <a:latin typeface="思源黑体 CN Bold" panose="020B0800000000000000" pitchFamily="34" charset="-122"/>
                    <a:ea typeface="思源黑体 CN Bold" panose="020B0800000000000000" pitchFamily="34" charset="-122"/>
                  </a:rPr>
                  <a:t>标题文字添加</a:t>
                </a:r>
              </a:p>
            </p:txBody>
          </p:sp>
          <p:sp>
            <p:nvSpPr>
              <p:cNvPr id="43" name="文本框 42"/>
              <p:cNvSpPr txBox="1"/>
              <p:nvPr/>
            </p:nvSpPr>
            <p:spPr>
              <a:xfrm>
                <a:off x="2065986" y="7192529"/>
                <a:ext cx="2040740" cy="894604"/>
              </a:xfrm>
              <a:prstGeom prst="rect">
                <a:avLst/>
              </a:prstGeom>
              <a:noFill/>
            </p:spPr>
            <p:txBody>
              <a:bodyPr wrap="square" rtlCol="0">
                <a:spAutoFit/>
                <a:scene3d>
                  <a:camera prst="orthographicFront"/>
                  <a:lightRig rig="threePt" dir="t"/>
                </a:scene3d>
                <a:sp3d contourW="12700"/>
              </a:bodyPr>
              <a:lstStyle/>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rPr>
                  <a:t>单击此处键入单击</a:t>
                </a:r>
                <a:endParaRPr kumimoji="0" lang="en-US" altLang="zh-CN" sz="1200" b="0" i="0" u="none" strike="noStrike" kern="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endParaRPr>
              </a:p>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rPr>
                  <a:t>此处键入文本单击此处</a:t>
                </a:r>
                <a:endParaRPr kumimoji="0" lang="en-US" altLang="zh-CN" sz="1200" b="0" i="0" u="none" strike="noStrike" kern="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endParaRPr>
              </a:p>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black">
                        <a:lumMod val="95000"/>
                        <a:lumOff val="5000"/>
                      </a:prstClr>
                    </a:solidFill>
                    <a:effectLst/>
                    <a:uLnTx/>
                    <a:uFillTx/>
                    <a:latin typeface="思源黑体 CN Light" panose="020B0300000000000000" pitchFamily="34" charset="-122"/>
                    <a:ea typeface="思源黑体 CN Light" panose="020B0300000000000000" pitchFamily="34" charset="-122"/>
                  </a:rPr>
                  <a:t>键入文本单击此处</a:t>
                </a:r>
              </a:p>
            </p:txBody>
          </p:sp>
        </p:grpSp>
      </p:grpSp>
      <p:grpSp>
        <p:nvGrpSpPr>
          <p:cNvPr id="46" name="组合 45"/>
          <p:cNvGrpSpPr/>
          <p:nvPr/>
        </p:nvGrpSpPr>
        <p:grpSpPr>
          <a:xfrm>
            <a:off x="6325846" y="3274134"/>
            <a:ext cx="2078182" cy="2475926"/>
            <a:chOff x="6325846" y="3274134"/>
            <a:chExt cx="2078182" cy="2475926"/>
          </a:xfrm>
        </p:grpSpPr>
        <p:sp>
          <p:nvSpPr>
            <p:cNvPr id="47" name="Rounded Rectangle 6"/>
            <p:cNvSpPr/>
            <p:nvPr/>
          </p:nvSpPr>
          <p:spPr>
            <a:xfrm>
              <a:off x="6325846" y="3770751"/>
              <a:ext cx="2078182" cy="1979309"/>
            </a:xfrm>
            <a:prstGeom prst="roundRect">
              <a:avLst>
                <a:gd name="adj" fmla="val 0"/>
              </a:avLst>
            </a:prstGeom>
            <a:solidFill>
              <a:srgbClr val="E43238"/>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Roboto Lt"/>
              </a:endParaRPr>
            </a:p>
          </p:txBody>
        </p:sp>
        <p:sp>
          <p:nvSpPr>
            <p:cNvPr id="48" name="Oval 19"/>
            <p:cNvSpPr>
              <a:spLocks noChangeArrowheads="1"/>
            </p:cNvSpPr>
            <p:nvPr/>
          </p:nvSpPr>
          <p:spPr bwMode="auto">
            <a:xfrm>
              <a:off x="6866954" y="3274134"/>
              <a:ext cx="995966" cy="993236"/>
            </a:xfrm>
            <a:prstGeom prst="ellipse">
              <a:avLst/>
            </a:prstGeom>
            <a:solidFill>
              <a:srgbClr val="E43238"/>
            </a:solidFill>
            <a:ln w="19050">
              <a:solidFill>
                <a:sysClr val="window" lastClr="FFFFFF"/>
              </a:solidFill>
            </a:ln>
          </p:spPr>
          <p:txBody>
            <a:bodyPr vert="horz" wrap="square" lIns="91440" tIns="45720" rIns="91440" bIns="45720" numCol="1" anchor="ctr" anchorCtr="0" compatLnSpc="1"/>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AU" sz="2400" b="0" i="0" u="none" strike="noStrike" kern="0" cap="none" spc="0" normalizeH="0" baseline="0" noProof="0" dirty="0">
                <a:ln>
                  <a:noFill/>
                </a:ln>
                <a:solidFill>
                  <a:srgbClr val="FFFFFF"/>
                </a:solidFill>
                <a:effectLst/>
                <a:uLnTx/>
                <a:uFillTx/>
                <a:latin typeface="FontAwesome" pitchFamily="2" charset="0"/>
              </a:endParaRPr>
            </a:p>
          </p:txBody>
        </p:sp>
        <p:grpSp>
          <p:nvGrpSpPr>
            <p:cNvPr id="49" name="Group 42"/>
            <p:cNvGrpSpPr/>
            <p:nvPr/>
          </p:nvGrpSpPr>
          <p:grpSpPr>
            <a:xfrm>
              <a:off x="7183883" y="3635453"/>
              <a:ext cx="362109" cy="340542"/>
              <a:chOff x="-1587" y="-3175"/>
              <a:chExt cx="506412" cy="476250"/>
            </a:xfrm>
            <a:solidFill>
              <a:sysClr val="window" lastClr="FFFFFF"/>
            </a:solidFill>
          </p:grpSpPr>
          <p:sp>
            <p:nvSpPr>
              <p:cNvPr id="53" name="Oval 14"/>
              <p:cNvSpPr>
                <a:spLocks noChangeArrowheads="1"/>
              </p:cNvSpPr>
              <p:nvPr/>
            </p:nvSpPr>
            <p:spPr bwMode="auto">
              <a:xfrm>
                <a:off x="244475" y="257175"/>
                <a:ext cx="60325" cy="61913"/>
              </a:xfrm>
              <a:prstGeom prst="ellipse">
                <a:avLst/>
              </a:pr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sp>
            <p:nvSpPr>
              <p:cNvPr id="54" name="Freeform 15"/>
              <p:cNvSpPr>
                <a:spLocks noEditPoints="1"/>
              </p:cNvSpPr>
              <p:nvPr/>
            </p:nvSpPr>
            <p:spPr bwMode="auto">
              <a:xfrm>
                <a:off x="-1587" y="-3175"/>
                <a:ext cx="506412" cy="476250"/>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solidFill>
                  <a:effectLst/>
                  <a:uLnTx/>
                  <a:uFillTx/>
                  <a:latin typeface="Roboto Lt"/>
                </a:endParaRPr>
              </a:p>
            </p:txBody>
          </p:sp>
        </p:grpSp>
        <p:grpSp>
          <p:nvGrpSpPr>
            <p:cNvPr id="50" name="组合 49"/>
            <p:cNvGrpSpPr/>
            <p:nvPr/>
          </p:nvGrpSpPr>
          <p:grpSpPr>
            <a:xfrm>
              <a:off x="6344567" y="4335043"/>
              <a:ext cx="2040740" cy="1259021"/>
              <a:chOff x="2065986" y="6828112"/>
              <a:chExt cx="2040740" cy="1259021"/>
            </a:xfrm>
          </p:grpSpPr>
          <p:sp>
            <p:nvSpPr>
              <p:cNvPr id="51" name="矩形 50"/>
              <p:cNvSpPr/>
              <p:nvPr/>
            </p:nvSpPr>
            <p:spPr>
              <a:xfrm>
                <a:off x="2185557" y="6828112"/>
                <a:ext cx="1801598" cy="401777"/>
              </a:xfrm>
              <a:prstGeom prst="rect">
                <a:avLst/>
              </a:prstGeom>
            </p:spPr>
            <p:txBody>
              <a:bodyPr wrap="square">
                <a:spAutoFit/>
                <a:scene3d>
                  <a:camera prst="orthographicFront"/>
                  <a:lightRig rig="threePt" dir="t"/>
                </a:scene3d>
                <a:sp3d contourW="12700"/>
              </a:bodyPr>
              <a:lstStyle/>
              <a:p>
                <a:pPr marL="0" marR="0" lvl="0" indent="0" algn="ctr" defTabSz="4572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prstClr val="white"/>
                    </a:solidFill>
                    <a:effectLst/>
                    <a:uLnTx/>
                    <a:uFillTx/>
                    <a:latin typeface="思源黑体 CN Bold" panose="020B0800000000000000" pitchFamily="34" charset="-122"/>
                    <a:ea typeface="思源黑体 CN Bold" panose="020B0800000000000000" pitchFamily="34" charset="-122"/>
                  </a:rPr>
                  <a:t>标题文字添加</a:t>
                </a:r>
              </a:p>
            </p:txBody>
          </p:sp>
          <p:sp>
            <p:nvSpPr>
              <p:cNvPr id="52" name="文本框 51"/>
              <p:cNvSpPr txBox="1"/>
              <p:nvPr/>
            </p:nvSpPr>
            <p:spPr>
              <a:xfrm>
                <a:off x="2065986" y="7192529"/>
                <a:ext cx="2040740" cy="894604"/>
              </a:xfrm>
              <a:prstGeom prst="rect">
                <a:avLst/>
              </a:prstGeom>
              <a:noFill/>
            </p:spPr>
            <p:txBody>
              <a:bodyPr wrap="square" rtlCol="0">
                <a:spAutoFit/>
                <a:scene3d>
                  <a:camera prst="orthographicFront"/>
                  <a:lightRig rig="threePt" dir="t"/>
                </a:scene3d>
                <a:sp3d contourW="12700"/>
              </a:bodyPr>
              <a:lstStyle/>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rPr>
                  <a:t>单击此处键入单击</a:t>
                </a:r>
                <a:endParaRPr kumimoji="0" lang="en-US" altLang="zh-CN"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endParaRPr>
              </a:p>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rPr>
                  <a:t>此处键入文本单击此处</a:t>
                </a:r>
                <a:endParaRPr kumimoji="0" lang="en-US" altLang="zh-CN"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endParaRPr>
              </a:p>
              <a:p>
                <a:pPr marL="0" marR="0" lvl="0" indent="0" algn="ctr" defTabSz="4572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white"/>
                    </a:solidFill>
                    <a:effectLst/>
                    <a:uLnTx/>
                    <a:uFillTx/>
                    <a:latin typeface="思源黑体 CN Light" panose="020B0300000000000000" pitchFamily="34" charset="-122"/>
                    <a:ea typeface="思源黑体 CN Light" panose="020B0300000000000000" pitchFamily="34" charset="-122"/>
                  </a:rPr>
                  <a:t>键入文本单击此处</a:t>
                </a:r>
              </a:p>
            </p:txBody>
          </p:sp>
        </p:gr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par>
                                <p:cTn id="11" presetID="22" presetClass="entr" presetSubtype="1"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up)">
                                      <p:cBhvr>
                                        <p:cTn id="13" dur="500"/>
                                        <p:tgtEl>
                                          <p:spTgt spid="11"/>
                                        </p:tgtEl>
                                      </p:cBhvr>
                                    </p:animEffect>
                                  </p:childTnLst>
                                </p:cTn>
                              </p:par>
                              <p:par>
                                <p:cTn id="14" presetID="22" presetClass="entr" presetSubtype="1"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up)">
                                      <p:cBhvr>
                                        <p:cTn id="16" dur="500"/>
                                        <p:tgtEl>
                                          <p:spTgt spid="12"/>
                                        </p:tgtEl>
                                      </p:cBhvr>
                                    </p:animEffect>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anim calcmode="lin" valueType="num">
                                      <p:cBhvr>
                                        <p:cTn id="21" dur="500" fill="hold"/>
                                        <p:tgtEl>
                                          <p:spTgt spid="13"/>
                                        </p:tgtEl>
                                        <p:attrNameLst>
                                          <p:attrName>ppt_x</p:attrName>
                                        </p:attrNameLst>
                                      </p:cBhvr>
                                      <p:tavLst>
                                        <p:tav tm="0">
                                          <p:val>
                                            <p:strVal val="#ppt_x"/>
                                          </p:val>
                                        </p:tav>
                                        <p:tav tm="100000">
                                          <p:val>
                                            <p:strVal val="#ppt_x"/>
                                          </p:val>
                                        </p:tav>
                                      </p:tavLst>
                                    </p:anim>
                                    <p:anim calcmode="lin" valueType="num">
                                      <p:cBhvr>
                                        <p:cTn id="22" dur="500" fill="hold"/>
                                        <p:tgtEl>
                                          <p:spTgt spid="13"/>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anim calcmode="lin" valueType="num">
                                      <p:cBhvr>
                                        <p:cTn id="27" dur="500" fill="hold"/>
                                        <p:tgtEl>
                                          <p:spTgt spid="15"/>
                                        </p:tgtEl>
                                        <p:attrNameLst>
                                          <p:attrName>ppt_x</p:attrName>
                                        </p:attrNameLst>
                                      </p:cBhvr>
                                      <p:tavLst>
                                        <p:tav tm="0">
                                          <p:val>
                                            <p:strVal val="#ppt_x"/>
                                          </p:val>
                                        </p:tav>
                                        <p:tav tm="100000">
                                          <p:val>
                                            <p:strVal val="#ppt_x"/>
                                          </p:val>
                                        </p:tav>
                                      </p:tavLst>
                                    </p:anim>
                                    <p:anim calcmode="lin" valueType="num">
                                      <p:cBhvr>
                                        <p:cTn id="28" dur="5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anim calcmode="lin" valueType="num">
                                      <p:cBhvr>
                                        <p:cTn id="33" dur="500" fill="hold"/>
                                        <p:tgtEl>
                                          <p:spTgt spid="28"/>
                                        </p:tgtEl>
                                        <p:attrNameLst>
                                          <p:attrName>ppt_x</p:attrName>
                                        </p:attrNameLst>
                                      </p:cBhvr>
                                      <p:tavLst>
                                        <p:tav tm="0">
                                          <p:val>
                                            <p:strVal val="#ppt_x"/>
                                          </p:val>
                                        </p:tav>
                                        <p:tav tm="100000">
                                          <p:val>
                                            <p:strVal val="#ppt_x"/>
                                          </p:val>
                                        </p:tav>
                                      </p:tavLst>
                                    </p:anim>
                                    <p:anim calcmode="lin" valueType="num">
                                      <p:cBhvr>
                                        <p:cTn id="34" dur="500" fill="hold"/>
                                        <p:tgtEl>
                                          <p:spTgt spid="28"/>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anim calcmode="lin" valueType="num">
                                      <p:cBhvr>
                                        <p:cTn id="39" dur="500" fill="hold"/>
                                        <p:tgtEl>
                                          <p:spTgt spid="46"/>
                                        </p:tgtEl>
                                        <p:attrNameLst>
                                          <p:attrName>ppt_x</p:attrName>
                                        </p:attrNameLst>
                                      </p:cBhvr>
                                      <p:tavLst>
                                        <p:tav tm="0">
                                          <p:val>
                                            <p:strVal val="#ppt_x"/>
                                          </p:val>
                                        </p:tav>
                                        <p:tav tm="100000">
                                          <p:val>
                                            <p:strVal val="#ppt_x"/>
                                          </p:val>
                                        </p:tav>
                                      </p:tavLst>
                                    </p:anim>
                                    <p:anim calcmode="lin" valueType="num">
                                      <p:cBhvr>
                                        <p:cTn id="40" dur="500" fill="hold"/>
                                        <p:tgtEl>
                                          <p:spTgt spid="46"/>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42" presetClass="entr" presetSubtype="0" fill="hold" nodeType="after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500"/>
                                        <p:tgtEl>
                                          <p:spTgt spid="37"/>
                                        </p:tgtEl>
                                      </p:cBhvr>
                                    </p:animEffect>
                                    <p:anim calcmode="lin" valueType="num">
                                      <p:cBhvr>
                                        <p:cTn id="45" dur="500" fill="hold"/>
                                        <p:tgtEl>
                                          <p:spTgt spid="37"/>
                                        </p:tgtEl>
                                        <p:attrNameLst>
                                          <p:attrName>ppt_x</p:attrName>
                                        </p:attrNameLst>
                                      </p:cBhvr>
                                      <p:tavLst>
                                        <p:tav tm="0">
                                          <p:val>
                                            <p:strVal val="#ppt_x"/>
                                          </p:val>
                                        </p:tav>
                                        <p:tav tm="100000">
                                          <p:val>
                                            <p:strVal val="#ppt_x"/>
                                          </p:val>
                                        </p:tav>
                                      </p:tavLst>
                                    </p:anim>
                                    <p:anim calcmode="lin" valueType="num">
                                      <p:cBhvr>
                                        <p:cTn id="46" dur="5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0501" cy="523220"/>
            <a:chOff x="6548823" y="1917052"/>
            <a:chExt cx="4370501" cy="523220"/>
          </a:xfrm>
        </p:grpSpPr>
        <p:sp>
          <p:nvSpPr>
            <p:cNvPr id="5" name="矩形 4"/>
            <p:cNvSpPr/>
            <p:nvPr/>
          </p:nvSpPr>
          <p:spPr>
            <a:xfrm>
              <a:off x="6548823" y="1985058"/>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563131" y="1992197"/>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01</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1917052"/>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记录时间</a:t>
              </a:r>
            </a:p>
          </p:txBody>
        </p:sp>
        <p:sp>
          <p:nvSpPr>
            <p:cNvPr id="8" name="文本框 7"/>
            <p:cNvSpPr txBox="1"/>
            <p:nvPr/>
          </p:nvSpPr>
          <p:spPr>
            <a:xfrm>
              <a:off x="9128927" y="2106187"/>
              <a:ext cx="1790397" cy="253916"/>
            </a:xfrm>
            <a:prstGeom prst="rect">
              <a:avLst/>
            </a:prstGeom>
            <a:noFill/>
          </p:spPr>
          <p:txBody>
            <a:bodyPr wrap="square" rtlCol="0">
              <a:spAutoFit/>
            </a:bodyPr>
            <a:lstStyle/>
            <a:p>
              <a:r>
                <a:rPr lang="en-US" altLang="zh-CN" sz="1000" i="1" dirty="0">
                  <a:solidFill>
                    <a:schemeClr val="bg1">
                      <a:lumMod val="65000"/>
                    </a:schemeClr>
                  </a:solidFill>
                  <a:latin typeface="站酷庆科黄油体" panose="02000803000000020004" pitchFamily="2" charset="-122"/>
                  <a:ea typeface="站酷庆科黄油体" panose="02000803000000020004" pitchFamily="2" charset="-122"/>
                </a:rPr>
                <a:t>RECORDING TIME</a:t>
              </a:r>
            </a:p>
          </p:txBody>
        </p:sp>
      </p:grpSp>
      <p:grpSp>
        <p:nvGrpSpPr>
          <p:cNvPr id="9" name="组合 8"/>
          <p:cNvGrpSpPr/>
          <p:nvPr/>
        </p:nvGrpSpPr>
        <p:grpSpPr>
          <a:xfrm>
            <a:off x="4416778" y="1786977"/>
            <a:ext cx="3358445" cy="3628887"/>
            <a:chOff x="4046423" y="1484190"/>
            <a:chExt cx="4099154" cy="4429245"/>
          </a:xfrm>
        </p:grpSpPr>
        <p:sp>
          <p:nvSpPr>
            <p:cNvPr id="10" name="任意多边形: 形状 9"/>
            <p:cNvSpPr/>
            <p:nvPr/>
          </p:nvSpPr>
          <p:spPr>
            <a:xfrm>
              <a:off x="5516639" y="3225009"/>
              <a:ext cx="1158722" cy="1055681"/>
            </a:xfrm>
            <a:custGeom>
              <a:avLst/>
              <a:gdLst>
                <a:gd name="connsiteX0" fmla="*/ 138332 w 334963"/>
                <a:gd name="connsiteY0" fmla="*/ 262313 h 305176"/>
                <a:gd name="connsiteX1" fmla="*/ 143587 w 334963"/>
                <a:gd name="connsiteY1" fmla="*/ 267671 h 305176"/>
                <a:gd name="connsiteX2" fmla="*/ 143587 w 334963"/>
                <a:gd name="connsiteY2" fmla="*/ 279726 h 305176"/>
                <a:gd name="connsiteX3" fmla="*/ 169863 w 334963"/>
                <a:gd name="connsiteY3" fmla="*/ 291781 h 305176"/>
                <a:gd name="connsiteX4" fmla="*/ 196139 w 334963"/>
                <a:gd name="connsiteY4" fmla="*/ 279726 h 305176"/>
                <a:gd name="connsiteX5" fmla="*/ 196139 w 334963"/>
                <a:gd name="connsiteY5" fmla="*/ 267671 h 305176"/>
                <a:gd name="connsiteX6" fmla="*/ 201394 w 334963"/>
                <a:gd name="connsiteY6" fmla="*/ 262313 h 305176"/>
                <a:gd name="connsiteX7" fmla="*/ 207963 w 334963"/>
                <a:gd name="connsiteY7" fmla="*/ 267671 h 305176"/>
                <a:gd name="connsiteX8" fmla="*/ 207963 w 334963"/>
                <a:gd name="connsiteY8" fmla="*/ 283745 h 305176"/>
                <a:gd name="connsiteX9" fmla="*/ 204022 w 334963"/>
                <a:gd name="connsiteY9" fmla="*/ 289102 h 305176"/>
                <a:gd name="connsiteX10" fmla="*/ 172491 w 334963"/>
                <a:gd name="connsiteY10" fmla="*/ 303837 h 305176"/>
                <a:gd name="connsiteX11" fmla="*/ 169863 w 334963"/>
                <a:gd name="connsiteY11" fmla="*/ 305176 h 305176"/>
                <a:gd name="connsiteX12" fmla="*/ 167236 w 334963"/>
                <a:gd name="connsiteY12" fmla="*/ 303837 h 305176"/>
                <a:gd name="connsiteX13" fmla="*/ 135705 w 334963"/>
                <a:gd name="connsiteY13" fmla="*/ 289102 h 305176"/>
                <a:gd name="connsiteX14" fmla="*/ 131763 w 334963"/>
                <a:gd name="connsiteY14" fmla="*/ 283745 h 305176"/>
                <a:gd name="connsiteX15" fmla="*/ 131763 w 334963"/>
                <a:gd name="connsiteY15" fmla="*/ 267671 h 305176"/>
                <a:gd name="connsiteX16" fmla="*/ 138332 w 334963"/>
                <a:gd name="connsiteY16" fmla="*/ 262313 h 305176"/>
                <a:gd name="connsiteX17" fmla="*/ 128043 w 334963"/>
                <a:gd name="connsiteY17" fmla="*/ 230563 h 305176"/>
                <a:gd name="connsiteX18" fmla="*/ 125413 w 334963"/>
                <a:gd name="connsiteY18" fmla="*/ 233341 h 305176"/>
                <a:gd name="connsiteX19" fmla="*/ 125413 w 334963"/>
                <a:gd name="connsiteY19" fmla="*/ 238898 h 305176"/>
                <a:gd name="connsiteX20" fmla="*/ 128043 w 334963"/>
                <a:gd name="connsiteY20" fmla="*/ 241676 h 305176"/>
                <a:gd name="connsiteX21" fmla="*/ 206922 w 334963"/>
                <a:gd name="connsiteY21" fmla="*/ 241676 h 305176"/>
                <a:gd name="connsiteX22" fmla="*/ 209551 w 334963"/>
                <a:gd name="connsiteY22" fmla="*/ 238898 h 305176"/>
                <a:gd name="connsiteX23" fmla="*/ 209551 w 334963"/>
                <a:gd name="connsiteY23" fmla="*/ 233341 h 305176"/>
                <a:gd name="connsiteX24" fmla="*/ 206922 w 334963"/>
                <a:gd name="connsiteY24" fmla="*/ 230563 h 305176"/>
                <a:gd name="connsiteX25" fmla="*/ 128043 w 334963"/>
                <a:gd name="connsiteY25" fmla="*/ 230563 h 305176"/>
                <a:gd name="connsiteX26" fmla="*/ 128781 w 334963"/>
                <a:gd name="connsiteY26" fmla="*/ 219451 h 305176"/>
                <a:gd name="connsiteX27" fmla="*/ 207769 w 334963"/>
                <a:gd name="connsiteY27" fmla="*/ 219451 h 305176"/>
                <a:gd name="connsiteX28" fmla="*/ 222250 w 334963"/>
                <a:gd name="connsiteY28" fmla="*/ 233556 h 305176"/>
                <a:gd name="connsiteX29" fmla="*/ 222250 w 334963"/>
                <a:gd name="connsiteY29" fmla="*/ 238684 h 305176"/>
                <a:gd name="connsiteX30" fmla="*/ 207769 w 334963"/>
                <a:gd name="connsiteY30" fmla="*/ 252789 h 305176"/>
                <a:gd name="connsiteX31" fmla="*/ 128781 w 334963"/>
                <a:gd name="connsiteY31" fmla="*/ 252789 h 305176"/>
                <a:gd name="connsiteX32" fmla="*/ 114300 w 334963"/>
                <a:gd name="connsiteY32" fmla="*/ 238684 h 305176"/>
                <a:gd name="connsiteX33" fmla="*/ 114300 w 334963"/>
                <a:gd name="connsiteY33" fmla="*/ 233556 h 305176"/>
                <a:gd name="connsiteX34" fmla="*/ 128781 w 334963"/>
                <a:gd name="connsiteY34" fmla="*/ 219451 h 305176"/>
                <a:gd name="connsiteX35" fmla="*/ 266120 w 334963"/>
                <a:gd name="connsiteY35" fmla="*/ 168353 h 305176"/>
                <a:gd name="connsiteX36" fmla="*/ 305614 w 334963"/>
                <a:gd name="connsiteY36" fmla="*/ 198019 h 305176"/>
                <a:gd name="connsiteX37" fmla="*/ 306930 w 334963"/>
                <a:gd name="connsiteY37" fmla="*/ 205758 h 305176"/>
                <a:gd name="connsiteX38" fmla="*/ 301664 w 334963"/>
                <a:gd name="connsiteY38" fmla="*/ 208338 h 305176"/>
                <a:gd name="connsiteX39" fmla="*/ 299032 w 334963"/>
                <a:gd name="connsiteY39" fmla="*/ 207048 h 305176"/>
                <a:gd name="connsiteX40" fmla="*/ 259538 w 334963"/>
                <a:gd name="connsiteY40" fmla="*/ 178672 h 305176"/>
                <a:gd name="connsiteX41" fmla="*/ 258221 w 334963"/>
                <a:gd name="connsiteY41" fmla="*/ 169643 h 305176"/>
                <a:gd name="connsiteX42" fmla="*/ 266120 w 334963"/>
                <a:gd name="connsiteY42" fmla="*/ 168353 h 305176"/>
                <a:gd name="connsiteX43" fmla="*/ 75093 w 334963"/>
                <a:gd name="connsiteY43" fmla="*/ 166503 h 305176"/>
                <a:gd name="connsiteX44" fmla="*/ 83067 w 334963"/>
                <a:gd name="connsiteY44" fmla="*/ 167810 h 305176"/>
                <a:gd name="connsiteX45" fmla="*/ 81738 w 334963"/>
                <a:gd name="connsiteY45" fmla="*/ 175654 h 305176"/>
                <a:gd name="connsiteX46" fmla="*/ 39208 w 334963"/>
                <a:gd name="connsiteY46" fmla="*/ 207031 h 305176"/>
                <a:gd name="connsiteX47" fmla="*/ 35221 w 334963"/>
                <a:gd name="connsiteY47" fmla="*/ 208338 h 305176"/>
                <a:gd name="connsiteX48" fmla="*/ 31233 w 334963"/>
                <a:gd name="connsiteY48" fmla="*/ 205723 h 305176"/>
                <a:gd name="connsiteX49" fmla="*/ 32562 w 334963"/>
                <a:gd name="connsiteY49" fmla="*/ 197879 h 305176"/>
                <a:gd name="connsiteX50" fmla="*/ 75093 w 334963"/>
                <a:gd name="connsiteY50" fmla="*/ 166503 h 305176"/>
                <a:gd name="connsiteX51" fmla="*/ 284569 w 334963"/>
                <a:gd name="connsiteY51" fmla="*/ 98801 h 305176"/>
                <a:gd name="connsiteX52" fmla="*/ 329795 w 334963"/>
                <a:gd name="connsiteY52" fmla="*/ 98801 h 305176"/>
                <a:gd name="connsiteX53" fmla="*/ 334963 w 334963"/>
                <a:gd name="connsiteY53" fmla="*/ 104975 h 305176"/>
                <a:gd name="connsiteX54" fmla="*/ 329795 w 334963"/>
                <a:gd name="connsiteY54" fmla="*/ 109914 h 305176"/>
                <a:gd name="connsiteX55" fmla="*/ 284569 w 334963"/>
                <a:gd name="connsiteY55" fmla="*/ 109914 h 305176"/>
                <a:gd name="connsiteX56" fmla="*/ 279400 w 334963"/>
                <a:gd name="connsiteY56" fmla="*/ 104975 h 305176"/>
                <a:gd name="connsiteX57" fmla="*/ 284569 w 334963"/>
                <a:gd name="connsiteY57" fmla="*/ 98801 h 305176"/>
                <a:gd name="connsiteX58" fmla="*/ 5340 w 334963"/>
                <a:gd name="connsiteY58" fmla="*/ 98801 h 305176"/>
                <a:gd name="connsiteX59" fmla="*/ 53398 w 334963"/>
                <a:gd name="connsiteY59" fmla="*/ 98801 h 305176"/>
                <a:gd name="connsiteX60" fmla="*/ 58738 w 334963"/>
                <a:gd name="connsiteY60" fmla="*/ 104975 h 305176"/>
                <a:gd name="connsiteX61" fmla="*/ 53398 w 334963"/>
                <a:gd name="connsiteY61" fmla="*/ 109914 h 305176"/>
                <a:gd name="connsiteX62" fmla="*/ 5340 w 334963"/>
                <a:gd name="connsiteY62" fmla="*/ 109914 h 305176"/>
                <a:gd name="connsiteX63" fmla="*/ 0 w 334963"/>
                <a:gd name="connsiteY63" fmla="*/ 104975 h 305176"/>
                <a:gd name="connsiteX64" fmla="*/ 5340 w 334963"/>
                <a:gd name="connsiteY64" fmla="*/ 98801 h 305176"/>
                <a:gd name="connsiteX65" fmla="*/ 164887 w 334963"/>
                <a:gd name="connsiteY65" fmla="*/ 36888 h 305176"/>
                <a:gd name="connsiteX66" fmla="*/ 171451 w 334963"/>
                <a:gd name="connsiteY66" fmla="*/ 43604 h 305176"/>
                <a:gd name="connsiteX67" fmla="*/ 164887 w 334963"/>
                <a:gd name="connsiteY67" fmla="*/ 48977 h 305176"/>
                <a:gd name="connsiteX68" fmla="*/ 115003 w 334963"/>
                <a:gd name="connsiteY68" fmla="*/ 100022 h 305176"/>
                <a:gd name="connsiteX69" fmla="*/ 109752 w 334963"/>
                <a:gd name="connsiteY69" fmla="*/ 106738 h 305176"/>
                <a:gd name="connsiteX70" fmla="*/ 103188 w 334963"/>
                <a:gd name="connsiteY70" fmla="*/ 100022 h 305176"/>
                <a:gd name="connsiteX71" fmla="*/ 164887 w 334963"/>
                <a:gd name="connsiteY71" fmla="*/ 36888 h 305176"/>
                <a:gd name="connsiteX72" fmla="*/ 169069 w 334963"/>
                <a:gd name="connsiteY72" fmla="*/ 9901 h 305176"/>
                <a:gd name="connsiteX73" fmla="*/ 258763 w 334963"/>
                <a:gd name="connsiteY73" fmla="*/ 99286 h 305176"/>
                <a:gd name="connsiteX74" fmla="*/ 240297 w 334963"/>
                <a:gd name="connsiteY74" fmla="*/ 154495 h 305176"/>
                <a:gd name="connsiteX75" fmla="*/ 221830 w 334963"/>
                <a:gd name="connsiteY75" fmla="*/ 208389 h 305176"/>
                <a:gd name="connsiteX76" fmla="*/ 217873 w 334963"/>
                <a:gd name="connsiteY76" fmla="*/ 214962 h 305176"/>
                <a:gd name="connsiteX77" fmla="*/ 211278 w 334963"/>
                <a:gd name="connsiteY77" fmla="*/ 212333 h 305176"/>
                <a:gd name="connsiteX78" fmla="*/ 231064 w 334963"/>
                <a:gd name="connsiteY78" fmla="*/ 147923 h 305176"/>
                <a:gd name="connsiteX79" fmla="*/ 248211 w 334963"/>
                <a:gd name="connsiteY79" fmla="*/ 99286 h 305176"/>
                <a:gd name="connsiteX80" fmla="*/ 169069 w 334963"/>
                <a:gd name="connsiteY80" fmla="*/ 21731 h 305176"/>
                <a:gd name="connsiteX81" fmla="*/ 89927 w 334963"/>
                <a:gd name="connsiteY81" fmla="*/ 99286 h 305176"/>
                <a:gd name="connsiteX82" fmla="*/ 107075 w 334963"/>
                <a:gd name="connsiteY82" fmla="*/ 146608 h 305176"/>
                <a:gd name="connsiteX83" fmla="*/ 107075 w 334963"/>
                <a:gd name="connsiteY83" fmla="*/ 147923 h 305176"/>
                <a:gd name="connsiteX84" fmla="*/ 128179 w 334963"/>
                <a:gd name="connsiteY84" fmla="*/ 212333 h 305176"/>
                <a:gd name="connsiteX85" fmla="*/ 122903 w 334963"/>
                <a:gd name="connsiteY85" fmla="*/ 216276 h 305176"/>
                <a:gd name="connsiteX86" fmla="*/ 120265 w 334963"/>
                <a:gd name="connsiteY86" fmla="*/ 214962 h 305176"/>
                <a:gd name="connsiteX87" fmla="*/ 117627 w 334963"/>
                <a:gd name="connsiteY87" fmla="*/ 207075 h 305176"/>
                <a:gd name="connsiteX88" fmla="*/ 97842 w 334963"/>
                <a:gd name="connsiteY88" fmla="*/ 154495 h 305176"/>
                <a:gd name="connsiteX89" fmla="*/ 79375 w 334963"/>
                <a:gd name="connsiteY89" fmla="*/ 99286 h 305176"/>
                <a:gd name="connsiteX90" fmla="*/ 169069 w 334963"/>
                <a:gd name="connsiteY90" fmla="*/ 9901 h 305176"/>
                <a:gd name="connsiteX91" fmla="*/ 39107 w 334963"/>
                <a:gd name="connsiteY91" fmla="*/ 1482 h 305176"/>
                <a:gd name="connsiteX92" fmla="*/ 79917 w 334963"/>
                <a:gd name="connsiteY92" fmla="*/ 31115 h 305176"/>
                <a:gd name="connsiteX93" fmla="*/ 81234 w 334963"/>
                <a:gd name="connsiteY93" fmla="*/ 40544 h 305176"/>
                <a:gd name="connsiteX94" fmla="*/ 75968 w 334963"/>
                <a:gd name="connsiteY94" fmla="*/ 43238 h 305176"/>
                <a:gd name="connsiteX95" fmla="*/ 72019 w 334963"/>
                <a:gd name="connsiteY95" fmla="*/ 41891 h 305176"/>
                <a:gd name="connsiteX96" fmla="*/ 32525 w 334963"/>
                <a:gd name="connsiteY96" fmla="*/ 10911 h 305176"/>
                <a:gd name="connsiteX97" fmla="*/ 31208 w 334963"/>
                <a:gd name="connsiteY97" fmla="*/ 2829 h 305176"/>
                <a:gd name="connsiteX98" fmla="*/ 39107 w 334963"/>
                <a:gd name="connsiteY98" fmla="*/ 1482 h 305176"/>
                <a:gd name="connsiteX99" fmla="*/ 299086 w 334963"/>
                <a:gd name="connsiteY99" fmla="*/ 1451 h 305176"/>
                <a:gd name="connsiteX100" fmla="*/ 306944 w 334963"/>
                <a:gd name="connsiteY100" fmla="*/ 2782 h 305176"/>
                <a:gd name="connsiteX101" fmla="*/ 305634 w 334963"/>
                <a:gd name="connsiteY101" fmla="*/ 10771 h 305176"/>
                <a:gd name="connsiteX102" fmla="*/ 267653 w 334963"/>
                <a:gd name="connsiteY102" fmla="*/ 38732 h 305176"/>
                <a:gd name="connsiteX103" fmla="*/ 265033 w 334963"/>
                <a:gd name="connsiteY103" fmla="*/ 40063 h 305176"/>
                <a:gd name="connsiteX104" fmla="*/ 259795 w 334963"/>
                <a:gd name="connsiteY104" fmla="*/ 37400 h 305176"/>
                <a:gd name="connsiteX105" fmla="*/ 261104 w 334963"/>
                <a:gd name="connsiteY105" fmla="*/ 29411 h 30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34963" h="305176">
                  <a:moveTo>
                    <a:pt x="138332" y="262313"/>
                  </a:moveTo>
                  <a:cubicBezTo>
                    <a:pt x="140960" y="262313"/>
                    <a:pt x="143587" y="264992"/>
                    <a:pt x="143587" y="267671"/>
                  </a:cubicBezTo>
                  <a:cubicBezTo>
                    <a:pt x="143587" y="267671"/>
                    <a:pt x="143587" y="267671"/>
                    <a:pt x="143587" y="279726"/>
                  </a:cubicBezTo>
                  <a:cubicBezTo>
                    <a:pt x="143587" y="279726"/>
                    <a:pt x="143587" y="279726"/>
                    <a:pt x="169863" y="291781"/>
                  </a:cubicBezTo>
                  <a:cubicBezTo>
                    <a:pt x="169863" y="291781"/>
                    <a:pt x="169863" y="291781"/>
                    <a:pt x="196139" y="279726"/>
                  </a:cubicBezTo>
                  <a:cubicBezTo>
                    <a:pt x="196139" y="279726"/>
                    <a:pt x="196139" y="279726"/>
                    <a:pt x="196139" y="267671"/>
                  </a:cubicBezTo>
                  <a:cubicBezTo>
                    <a:pt x="196139" y="264992"/>
                    <a:pt x="198767" y="262313"/>
                    <a:pt x="201394" y="262313"/>
                  </a:cubicBezTo>
                  <a:cubicBezTo>
                    <a:pt x="205336" y="262313"/>
                    <a:pt x="207963" y="264992"/>
                    <a:pt x="207963" y="267671"/>
                  </a:cubicBezTo>
                  <a:cubicBezTo>
                    <a:pt x="207963" y="267671"/>
                    <a:pt x="207963" y="267671"/>
                    <a:pt x="207963" y="283745"/>
                  </a:cubicBezTo>
                  <a:cubicBezTo>
                    <a:pt x="207963" y="285084"/>
                    <a:pt x="206649" y="287763"/>
                    <a:pt x="204022" y="289102"/>
                  </a:cubicBezTo>
                  <a:cubicBezTo>
                    <a:pt x="204022" y="289102"/>
                    <a:pt x="204022" y="289102"/>
                    <a:pt x="172491" y="303837"/>
                  </a:cubicBezTo>
                  <a:cubicBezTo>
                    <a:pt x="171177" y="303837"/>
                    <a:pt x="171177" y="305176"/>
                    <a:pt x="169863" y="305176"/>
                  </a:cubicBezTo>
                  <a:cubicBezTo>
                    <a:pt x="168549" y="305176"/>
                    <a:pt x="168549" y="303837"/>
                    <a:pt x="167236" y="303837"/>
                  </a:cubicBezTo>
                  <a:cubicBezTo>
                    <a:pt x="167236" y="303837"/>
                    <a:pt x="167236" y="303837"/>
                    <a:pt x="135705" y="289102"/>
                  </a:cubicBezTo>
                  <a:cubicBezTo>
                    <a:pt x="133077" y="287763"/>
                    <a:pt x="131763" y="286423"/>
                    <a:pt x="131763" y="283745"/>
                  </a:cubicBezTo>
                  <a:cubicBezTo>
                    <a:pt x="131763" y="283745"/>
                    <a:pt x="131763" y="283745"/>
                    <a:pt x="131763" y="267671"/>
                  </a:cubicBezTo>
                  <a:cubicBezTo>
                    <a:pt x="131763" y="264992"/>
                    <a:pt x="134391" y="262313"/>
                    <a:pt x="138332" y="262313"/>
                  </a:cubicBezTo>
                  <a:close/>
                  <a:moveTo>
                    <a:pt x="128043" y="230563"/>
                  </a:moveTo>
                  <a:cubicBezTo>
                    <a:pt x="126728" y="230563"/>
                    <a:pt x="125413" y="231952"/>
                    <a:pt x="125413" y="233341"/>
                  </a:cubicBezTo>
                  <a:cubicBezTo>
                    <a:pt x="125413" y="233341"/>
                    <a:pt x="125413" y="233341"/>
                    <a:pt x="125413" y="238898"/>
                  </a:cubicBezTo>
                  <a:cubicBezTo>
                    <a:pt x="125413" y="240287"/>
                    <a:pt x="126728" y="241676"/>
                    <a:pt x="128043" y="241676"/>
                  </a:cubicBezTo>
                  <a:cubicBezTo>
                    <a:pt x="128043" y="241676"/>
                    <a:pt x="128043" y="241676"/>
                    <a:pt x="206922" y="241676"/>
                  </a:cubicBezTo>
                  <a:cubicBezTo>
                    <a:pt x="208237" y="241676"/>
                    <a:pt x="209551" y="240287"/>
                    <a:pt x="209551" y="238898"/>
                  </a:cubicBezTo>
                  <a:cubicBezTo>
                    <a:pt x="209551" y="238898"/>
                    <a:pt x="209551" y="238898"/>
                    <a:pt x="209551" y="233341"/>
                  </a:cubicBezTo>
                  <a:cubicBezTo>
                    <a:pt x="209551" y="231952"/>
                    <a:pt x="208237" y="230563"/>
                    <a:pt x="206922" y="230563"/>
                  </a:cubicBezTo>
                  <a:cubicBezTo>
                    <a:pt x="206922" y="230563"/>
                    <a:pt x="206922" y="230563"/>
                    <a:pt x="128043" y="230563"/>
                  </a:cubicBezTo>
                  <a:close/>
                  <a:moveTo>
                    <a:pt x="128781" y="219451"/>
                  </a:moveTo>
                  <a:cubicBezTo>
                    <a:pt x="128781" y="219451"/>
                    <a:pt x="128781" y="219451"/>
                    <a:pt x="207769" y="219451"/>
                  </a:cubicBezTo>
                  <a:cubicBezTo>
                    <a:pt x="215668" y="219451"/>
                    <a:pt x="222250" y="225862"/>
                    <a:pt x="222250" y="233556"/>
                  </a:cubicBezTo>
                  <a:cubicBezTo>
                    <a:pt x="222250" y="233556"/>
                    <a:pt x="222250" y="233556"/>
                    <a:pt x="222250" y="238684"/>
                  </a:cubicBezTo>
                  <a:cubicBezTo>
                    <a:pt x="222250" y="246378"/>
                    <a:pt x="215668" y="252789"/>
                    <a:pt x="207769" y="252789"/>
                  </a:cubicBezTo>
                  <a:cubicBezTo>
                    <a:pt x="207769" y="252789"/>
                    <a:pt x="207769" y="252789"/>
                    <a:pt x="128781" y="252789"/>
                  </a:cubicBezTo>
                  <a:cubicBezTo>
                    <a:pt x="120883" y="252789"/>
                    <a:pt x="114300" y="246378"/>
                    <a:pt x="114300" y="238684"/>
                  </a:cubicBezTo>
                  <a:cubicBezTo>
                    <a:pt x="114300" y="238684"/>
                    <a:pt x="114300" y="238684"/>
                    <a:pt x="114300" y="233556"/>
                  </a:cubicBezTo>
                  <a:cubicBezTo>
                    <a:pt x="114300" y="225862"/>
                    <a:pt x="120883" y="219451"/>
                    <a:pt x="128781" y="219451"/>
                  </a:cubicBezTo>
                  <a:close/>
                  <a:moveTo>
                    <a:pt x="266120" y="168353"/>
                  </a:moveTo>
                  <a:cubicBezTo>
                    <a:pt x="266120" y="168353"/>
                    <a:pt x="266120" y="168353"/>
                    <a:pt x="305614" y="198019"/>
                  </a:cubicBezTo>
                  <a:cubicBezTo>
                    <a:pt x="308247" y="199309"/>
                    <a:pt x="309563" y="203179"/>
                    <a:pt x="306930" y="205758"/>
                  </a:cubicBezTo>
                  <a:cubicBezTo>
                    <a:pt x="305614" y="207048"/>
                    <a:pt x="304297" y="208338"/>
                    <a:pt x="301664" y="208338"/>
                  </a:cubicBezTo>
                  <a:cubicBezTo>
                    <a:pt x="301664" y="208338"/>
                    <a:pt x="300348" y="208338"/>
                    <a:pt x="299032" y="207048"/>
                  </a:cubicBezTo>
                  <a:cubicBezTo>
                    <a:pt x="299032" y="207048"/>
                    <a:pt x="299032" y="207048"/>
                    <a:pt x="259538" y="178672"/>
                  </a:cubicBezTo>
                  <a:cubicBezTo>
                    <a:pt x="256905" y="176092"/>
                    <a:pt x="255588" y="172222"/>
                    <a:pt x="258221" y="169643"/>
                  </a:cubicBezTo>
                  <a:cubicBezTo>
                    <a:pt x="259538" y="167063"/>
                    <a:pt x="263487" y="167063"/>
                    <a:pt x="266120" y="168353"/>
                  </a:cubicBezTo>
                  <a:close/>
                  <a:moveTo>
                    <a:pt x="75093" y="166503"/>
                  </a:moveTo>
                  <a:cubicBezTo>
                    <a:pt x="77751" y="163888"/>
                    <a:pt x="81738" y="165195"/>
                    <a:pt x="83067" y="167810"/>
                  </a:cubicBezTo>
                  <a:cubicBezTo>
                    <a:pt x="85725" y="170425"/>
                    <a:pt x="84396" y="174347"/>
                    <a:pt x="81738" y="175654"/>
                  </a:cubicBezTo>
                  <a:cubicBezTo>
                    <a:pt x="81738" y="175654"/>
                    <a:pt x="81738" y="175654"/>
                    <a:pt x="39208" y="207031"/>
                  </a:cubicBezTo>
                  <a:cubicBezTo>
                    <a:pt x="37879" y="208338"/>
                    <a:pt x="36550" y="208338"/>
                    <a:pt x="35221" y="208338"/>
                  </a:cubicBezTo>
                  <a:cubicBezTo>
                    <a:pt x="33892" y="208338"/>
                    <a:pt x="31233" y="207031"/>
                    <a:pt x="31233" y="205723"/>
                  </a:cubicBezTo>
                  <a:cubicBezTo>
                    <a:pt x="28575" y="203109"/>
                    <a:pt x="29904" y="199187"/>
                    <a:pt x="32562" y="197879"/>
                  </a:cubicBezTo>
                  <a:cubicBezTo>
                    <a:pt x="32562" y="197879"/>
                    <a:pt x="32562" y="197879"/>
                    <a:pt x="75093" y="166503"/>
                  </a:cubicBezTo>
                  <a:close/>
                  <a:moveTo>
                    <a:pt x="284569" y="98801"/>
                  </a:moveTo>
                  <a:cubicBezTo>
                    <a:pt x="284569" y="98801"/>
                    <a:pt x="284569" y="98801"/>
                    <a:pt x="329795" y="98801"/>
                  </a:cubicBezTo>
                  <a:cubicBezTo>
                    <a:pt x="332379" y="98801"/>
                    <a:pt x="334963" y="101271"/>
                    <a:pt x="334963" y="104975"/>
                  </a:cubicBezTo>
                  <a:cubicBezTo>
                    <a:pt x="334963" y="107444"/>
                    <a:pt x="332379" y="109914"/>
                    <a:pt x="329795" y="109914"/>
                  </a:cubicBezTo>
                  <a:cubicBezTo>
                    <a:pt x="329795" y="109914"/>
                    <a:pt x="329795" y="109914"/>
                    <a:pt x="284569" y="109914"/>
                  </a:cubicBezTo>
                  <a:cubicBezTo>
                    <a:pt x="281985" y="109914"/>
                    <a:pt x="279400" y="107444"/>
                    <a:pt x="279400" y="104975"/>
                  </a:cubicBezTo>
                  <a:cubicBezTo>
                    <a:pt x="279400" y="101271"/>
                    <a:pt x="281985" y="98801"/>
                    <a:pt x="284569" y="98801"/>
                  </a:cubicBezTo>
                  <a:close/>
                  <a:moveTo>
                    <a:pt x="5340" y="98801"/>
                  </a:moveTo>
                  <a:cubicBezTo>
                    <a:pt x="5340" y="98801"/>
                    <a:pt x="5340" y="98801"/>
                    <a:pt x="53398" y="98801"/>
                  </a:cubicBezTo>
                  <a:cubicBezTo>
                    <a:pt x="56068" y="98801"/>
                    <a:pt x="58738" y="101271"/>
                    <a:pt x="58738" y="104975"/>
                  </a:cubicBezTo>
                  <a:cubicBezTo>
                    <a:pt x="58738" y="107444"/>
                    <a:pt x="56068" y="109914"/>
                    <a:pt x="53398" y="109914"/>
                  </a:cubicBezTo>
                  <a:cubicBezTo>
                    <a:pt x="53398" y="109914"/>
                    <a:pt x="53398" y="109914"/>
                    <a:pt x="5340" y="109914"/>
                  </a:cubicBezTo>
                  <a:cubicBezTo>
                    <a:pt x="2670" y="109914"/>
                    <a:pt x="0" y="107444"/>
                    <a:pt x="0" y="104975"/>
                  </a:cubicBezTo>
                  <a:cubicBezTo>
                    <a:pt x="0" y="101271"/>
                    <a:pt x="2670" y="98801"/>
                    <a:pt x="5340" y="98801"/>
                  </a:cubicBezTo>
                  <a:close/>
                  <a:moveTo>
                    <a:pt x="164887" y="36888"/>
                  </a:moveTo>
                  <a:cubicBezTo>
                    <a:pt x="168826" y="36888"/>
                    <a:pt x="171451" y="40918"/>
                    <a:pt x="171451" y="43604"/>
                  </a:cubicBezTo>
                  <a:cubicBezTo>
                    <a:pt x="171451" y="46291"/>
                    <a:pt x="168826" y="48977"/>
                    <a:pt x="164887" y="48977"/>
                  </a:cubicBezTo>
                  <a:cubicBezTo>
                    <a:pt x="137320" y="48977"/>
                    <a:pt x="115003" y="71813"/>
                    <a:pt x="115003" y="100022"/>
                  </a:cubicBezTo>
                  <a:cubicBezTo>
                    <a:pt x="115003" y="104051"/>
                    <a:pt x="112377" y="106738"/>
                    <a:pt x="109752" y="106738"/>
                  </a:cubicBezTo>
                  <a:cubicBezTo>
                    <a:pt x="105814" y="106738"/>
                    <a:pt x="103188" y="104051"/>
                    <a:pt x="103188" y="100022"/>
                  </a:cubicBezTo>
                  <a:cubicBezTo>
                    <a:pt x="103188" y="65097"/>
                    <a:pt x="130756" y="36888"/>
                    <a:pt x="164887" y="36888"/>
                  </a:cubicBezTo>
                  <a:close/>
                  <a:moveTo>
                    <a:pt x="169069" y="9901"/>
                  </a:moveTo>
                  <a:cubicBezTo>
                    <a:pt x="219192" y="9901"/>
                    <a:pt x="258763" y="50650"/>
                    <a:pt x="258763" y="99286"/>
                  </a:cubicBezTo>
                  <a:cubicBezTo>
                    <a:pt x="258763" y="120318"/>
                    <a:pt x="253487" y="138721"/>
                    <a:pt x="240297" y="154495"/>
                  </a:cubicBezTo>
                  <a:cubicBezTo>
                    <a:pt x="215235" y="189986"/>
                    <a:pt x="221830" y="207075"/>
                    <a:pt x="221830" y="208389"/>
                  </a:cubicBezTo>
                  <a:cubicBezTo>
                    <a:pt x="223149" y="211018"/>
                    <a:pt x="221830" y="213647"/>
                    <a:pt x="217873" y="214962"/>
                  </a:cubicBezTo>
                  <a:cubicBezTo>
                    <a:pt x="215235" y="216276"/>
                    <a:pt x="212597" y="214962"/>
                    <a:pt x="211278" y="212333"/>
                  </a:cubicBezTo>
                  <a:cubicBezTo>
                    <a:pt x="209959" y="211018"/>
                    <a:pt x="200726" y="188672"/>
                    <a:pt x="231064" y="147923"/>
                  </a:cubicBezTo>
                  <a:cubicBezTo>
                    <a:pt x="241616" y="133463"/>
                    <a:pt x="248211" y="117689"/>
                    <a:pt x="248211" y="99286"/>
                  </a:cubicBezTo>
                  <a:cubicBezTo>
                    <a:pt x="248211" y="55908"/>
                    <a:pt x="212597" y="21731"/>
                    <a:pt x="169069" y="21731"/>
                  </a:cubicBezTo>
                  <a:cubicBezTo>
                    <a:pt x="125541" y="21731"/>
                    <a:pt x="89927" y="55908"/>
                    <a:pt x="89927" y="99286"/>
                  </a:cubicBezTo>
                  <a:cubicBezTo>
                    <a:pt x="89927" y="116375"/>
                    <a:pt x="96523" y="133463"/>
                    <a:pt x="107075" y="146608"/>
                  </a:cubicBezTo>
                  <a:cubicBezTo>
                    <a:pt x="107075" y="147923"/>
                    <a:pt x="107075" y="147923"/>
                    <a:pt x="107075" y="147923"/>
                  </a:cubicBezTo>
                  <a:cubicBezTo>
                    <a:pt x="137413" y="189986"/>
                    <a:pt x="129498" y="211018"/>
                    <a:pt x="128179" y="212333"/>
                  </a:cubicBezTo>
                  <a:cubicBezTo>
                    <a:pt x="126860" y="214962"/>
                    <a:pt x="124222" y="216276"/>
                    <a:pt x="122903" y="216276"/>
                  </a:cubicBezTo>
                  <a:cubicBezTo>
                    <a:pt x="121584" y="216276"/>
                    <a:pt x="120265" y="216276"/>
                    <a:pt x="120265" y="214962"/>
                  </a:cubicBezTo>
                  <a:cubicBezTo>
                    <a:pt x="117627" y="213647"/>
                    <a:pt x="116308" y="211018"/>
                    <a:pt x="117627" y="207075"/>
                  </a:cubicBezTo>
                  <a:cubicBezTo>
                    <a:pt x="117627" y="207075"/>
                    <a:pt x="124222" y="191301"/>
                    <a:pt x="97842" y="154495"/>
                  </a:cubicBezTo>
                  <a:cubicBezTo>
                    <a:pt x="84651" y="138721"/>
                    <a:pt x="79375" y="120318"/>
                    <a:pt x="79375" y="99286"/>
                  </a:cubicBezTo>
                  <a:cubicBezTo>
                    <a:pt x="79375" y="50650"/>
                    <a:pt x="118946" y="9901"/>
                    <a:pt x="169069" y="9901"/>
                  </a:cubicBezTo>
                  <a:close/>
                  <a:moveTo>
                    <a:pt x="39107" y="1482"/>
                  </a:moveTo>
                  <a:cubicBezTo>
                    <a:pt x="39107" y="1482"/>
                    <a:pt x="39107" y="1482"/>
                    <a:pt x="79917" y="31115"/>
                  </a:cubicBezTo>
                  <a:cubicBezTo>
                    <a:pt x="82550" y="33809"/>
                    <a:pt x="82550" y="37850"/>
                    <a:pt x="81234" y="40544"/>
                  </a:cubicBezTo>
                  <a:cubicBezTo>
                    <a:pt x="79917" y="41891"/>
                    <a:pt x="78601" y="43238"/>
                    <a:pt x="75968" y="43238"/>
                  </a:cubicBezTo>
                  <a:cubicBezTo>
                    <a:pt x="74651" y="43238"/>
                    <a:pt x="73335" y="41891"/>
                    <a:pt x="72019" y="41891"/>
                  </a:cubicBezTo>
                  <a:lnTo>
                    <a:pt x="32525" y="10911"/>
                  </a:lnTo>
                  <a:cubicBezTo>
                    <a:pt x="29892" y="8217"/>
                    <a:pt x="28575" y="5523"/>
                    <a:pt x="31208" y="2829"/>
                  </a:cubicBezTo>
                  <a:cubicBezTo>
                    <a:pt x="32525" y="135"/>
                    <a:pt x="36474" y="-1212"/>
                    <a:pt x="39107" y="1482"/>
                  </a:cubicBezTo>
                  <a:close/>
                  <a:moveTo>
                    <a:pt x="299086" y="1451"/>
                  </a:moveTo>
                  <a:cubicBezTo>
                    <a:pt x="301705" y="-1212"/>
                    <a:pt x="305634" y="119"/>
                    <a:pt x="306944" y="2782"/>
                  </a:cubicBezTo>
                  <a:cubicBezTo>
                    <a:pt x="309563" y="5445"/>
                    <a:pt x="308254" y="8108"/>
                    <a:pt x="305634" y="10771"/>
                  </a:cubicBezTo>
                  <a:cubicBezTo>
                    <a:pt x="305634" y="10771"/>
                    <a:pt x="305634" y="10771"/>
                    <a:pt x="267653" y="38732"/>
                  </a:cubicBezTo>
                  <a:cubicBezTo>
                    <a:pt x="266343" y="40063"/>
                    <a:pt x="265033" y="40063"/>
                    <a:pt x="265033" y="40063"/>
                  </a:cubicBezTo>
                  <a:cubicBezTo>
                    <a:pt x="262414" y="40063"/>
                    <a:pt x="261104" y="38732"/>
                    <a:pt x="259795" y="37400"/>
                  </a:cubicBezTo>
                  <a:cubicBezTo>
                    <a:pt x="257175" y="34737"/>
                    <a:pt x="258485" y="30743"/>
                    <a:pt x="261104" y="29411"/>
                  </a:cubicBezTo>
                  <a:close/>
                </a:path>
              </a:pathLst>
            </a:cu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72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sym typeface="+mn-lt"/>
              </a:endParaRPr>
            </a:p>
          </p:txBody>
        </p:sp>
        <p:sp>
          <p:nvSpPr>
            <p:cNvPr id="11" name="任意多边形: 形状 10"/>
            <p:cNvSpPr/>
            <p:nvPr/>
          </p:nvSpPr>
          <p:spPr>
            <a:xfrm>
              <a:off x="5462601" y="1484190"/>
              <a:ext cx="1266798" cy="1266796"/>
            </a:xfrm>
            <a:custGeom>
              <a:avLst/>
              <a:gdLst>
                <a:gd name="connsiteX0" fmla="*/ 0 w 1316831"/>
                <a:gd name="connsiteY0" fmla="*/ 658416 h 1316831"/>
                <a:gd name="connsiteX1" fmla="*/ 658416 w 1316831"/>
                <a:gd name="connsiteY1" fmla="*/ 0 h 1316831"/>
                <a:gd name="connsiteX2" fmla="*/ 1316832 w 1316831"/>
                <a:gd name="connsiteY2" fmla="*/ 658416 h 1316831"/>
                <a:gd name="connsiteX3" fmla="*/ 658416 w 1316831"/>
                <a:gd name="connsiteY3" fmla="*/ 1316832 h 1316831"/>
                <a:gd name="connsiteX4" fmla="*/ 0 w 1316831"/>
                <a:gd name="connsiteY4" fmla="*/ 658416 h 1316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6831" h="1316831">
                  <a:moveTo>
                    <a:pt x="0" y="658416"/>
                  </a:moveTo>
                  <a:cubicBezTo>
                    <a:pt x="0" y="294783"/>
                    <a:pt x="294783" y="0"/>
                    <a:pt x="658416" y="0"/>
                  </a:cubicBezTo>
                  <a:cubicBezTo>
                    <a:pt x="1022049" y="0"/>
                    <a:pt x="1316832" y="294783"/>
                    <a:pt x="1316832" y="658416"/>
                  </a:cubicBezTo>
                  <a:cubicBezTo>
                    <a:pt x="1316832" y="1022049"/>
                    <a:pt x="1022049" y="1316832"/>
                    <a:pt x="658416" y="1316832"/>
                  </a:cubicBezTo>
                  <a:cubicBezTo>
                    <a:pt x="294783" y="1316832"/>
                    <a:pt x="0" y="1022049"/>
                    <a:pt x="0" y="658416"/>
                  </a:cubicBezTo>
                  <a:close/>
                </a:path>
              </a:pathLst>
            </a:custGeom>
            <a:solidFill>
              <a:srgbClr val="E4323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72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sym typeface="+mn-lt"/>
              </a:endParaRPr>
            </a:p>
          </p:txBody>
        </p:sp>
        <p:sp>
          <p:nvSpPr>
            <p:cNvPr id="12" name="任意多边形: 形状 11"/>
            <p:cNvSpPr/>
            <p:nvPr/>
          </p:nvSpPr>
          <p:spPr>
            <a:xfrm>
              <a:off x="6986854" y="2409895"/>
              <a:ext cx="1050647" cy="1050647"/>
            </a:xfrm>
            <a:custGeom>
              <a:avLst/>
              <a:gdLst>
                <a:gd name="connsiteX0" fmla="*/ 0 w 1316831"/>
                <a:gd name="connsiteY0" fmla="*/ 658416 h 1316831"/>
                <a:gd name="connsiteX1" fmla="*/ 658416 w 1316831"/>
                <a:gd name="connsiteY1" fmla="*/ 0 h 1316831"/>
                <a:gd name="connsiteX2" fmla="*/ 1316832 w 1316831"/>
                <a:gd name="connsiteY2" fmla="*/ 658416 h 1316831"/>
                <a:gd name="connsiteX3" fmla="*/ 658416 w 1316831"/>
                <a:gd name="connsiteY3" fmla="*/ 1316832 h 1316831"/>
                <a:gd name="connsiteX4" fmla="*/ 0 w 1316831"/>
                <a:gd name="connsiteY4" fmla="*/ 658416 h 1316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6831" h="1316831">
                  <a:moveTo>
                    <a:pt x="0" y="658416"/>
                  </a:moveTo>
                  <a:cubicBezTo>
                    <a:pt x="0" y="294783"/>
                    <a:pt x="294783" y="0"/>
                    <a:pt x="658416" y="0"/>
                  </a:cubicBezTo>
                  <a:cubicBezTo>
                    <a:pt x="1022049" y="0"/>
                    <a:pt x="1316832" y="294783"/>
                    <a:pt x="1316832" y="658416"/>
                  </a:cubicBezTo>
                  <a:cubicBezTo>
                    <a:pt x="1316832" y="1022049"/>
                    <a:pt x="1022049" y="1316832"/>
                    <a:pt x="658416" y="1316832"/>
                  </a:cubicBezTo>
                  <a:cubicBezTo>
                    <a:pt x="294783" y="1316832"/>
                    <a:pt x="0" y="1022049"/>
                    <a:pt x="0" y="658416"/>
                  </a:cubicBezTo>
                  <a:close/>
                </a:path>
              </a:pathLst>
            </a:custGeom>
            <a:solidFill>
              <a:srgbClr val="40404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72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sym typeface="+mn-lt"/>
              </a:endParaRPr>
            </a:p>
          </p:txBody>
        </p:sp>
        <p:sp>
          <p:nvSpPr>
            <p:cNvPr id="13" name="任意多边形: 形状 12"/>
            <p:cNvSpPr/>
            <p:nvPr/>
          </p:nvSpPr>
          <p:spPr>
            <a:xfrm>
              <a:off x="6878779" y="3937083"/>
              <a:ext cx="1266798" cy="1266796"/>
            </a:xfrm>
            <a:custGeom>
              <a:avLst/>
              <a:gdLst>
                <a:gd name="connsiteX0" fmla="*/ 0 w 1316831"/>
                <a:gd name="connsiteY0" fmla="*/ 658416 h 1316831"/>
                <a:gd name="connsiteX1" fmla="*/ 658416 w 1316831"/>
                <a:gd name="connsiteY1" fmla="*/ 0 h 1316831"/>
                <a:gd name="connsiteX2" fmla="*/ 1316832 w 1316831"/>
                <a:gd name="connsiteY2" fmla="*/ 658416 h 1316831"/>
                <a:gd name="connsiteX3" fmla="*/ 658416 w 1316831"/>
                <a:gd name="connsiteY3" fmla="*/ 1316832 h 1316831"/>
                <a:gd name="connsiteX4" fmla="*/ 0 w 1316831"/>
                <a:gd name="connsiteY4" fmla="*/ 658416 h 1316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6831" h="1316831">
                  <a:moveTo>
                    <a:pt x="0" y="658416"/>
                  </a:moveTo>
                  <a:cubicBezTo>
                    <a:pt x="0" y="294783"/>
                    <a:pt x="294783" y="0"/>
                    <a:pt x="658416" y="0"/>
                  </a:cubicBezTo>
                  <a:cubicBezTo>
                    <a:pt x="1022049" y="0"/>
                    <a:pt x="1316832" y="294783"/>
                    <a:pt x="1316832" y="658416"/>
                  </a:cubicBezTo>
                  <a:cubicBezTo>
                    <a:pt x="1316832" y="1022049"/>
                    <a:pt x="1022049" y="1316832"/>
                    <a:pt x="658416" y="1316832"/>
                  </a:cubicBezTo>
                  <a:cubicBezTo>
                    <a:pt x="294783" y="1316832"/>
                    <a:pt x="0" y="1022049"/>
                    <a:pt x="0" y="658416"/>
                  </a:cubicBezTo>
                  <a:close/>
                </a:path>
              </a:pathLst>
            </a:custGeom>
            <a:solidFill>
              <a:srgbClr val="E4323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72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sym typeface="+mn-lt"/>
              </a:endParaRPr>
            </a:p>
          </p:txBody>
        </p:sp>
        <p:sp>
          <p:nvSpPr>
            <p:cNvPr id="14" name="任意多边形: 形状 13"/>
            <p:cNvSpPr/>
            <p:nvPr/>
          </p:nvSpPr>
          <p:spPr>
            <a:xfrm>
              <a:off x="5570676" y="4862788"/>
              <a:ext cx="1050647" cy="1050647"/>
            </a:xfrm>
            <a:custGeom>
              <a:avLst/>
              <a:gdLst>
                <a:gd name="connsiteX0" fmla="*/ 0 w 1316831"/>
                <a:gd name="connsiteY0" fmla="*/ 658416 h 1316831"/>
                <a:gd name="connsiteX1" fmla="*/ 658416 w 1316831"/>
                <a:gd name="connsiteY1" fmla="*/ 0 h 1316831"/>
                <a:gd name="connsiteX2" fmla="*/ 1316832 w 1316831"/>
                <a:gd name="connsiteY2" fmla="*/ 658416 h 1316831"/>
                <a:gd name="connsiteX3" fmla="*/ 658416 w 1316831"/>
                <a:gd name="connsiteY3" fmla="*/ 1316832 h 1316831"/>
                <a:gd name="connsiteX4" fmla="*/ 0 w 1316831"/>
                <a:gd name="connsiteY4" fmla="*/ 658416 h 1316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6831" h="1316831">
                  <a:moveTo>
                    <a:pt x="0" y="658416"/>
                  </a:moveTo>
                  <a:cubicBezTo>
                    <a:pt x="0" y="294783"/>
                    <a:pt x="294783" y="0"/>
                    <a:pt x="658416" y="0"/>
                  </a:cubicBezTo>
                  <a:cubicBezTo>
                    <a:pt x="1022049" y="0"/>
                    <a:pt x="1316832" y="294783"/>
                    <a:pt x="1316832" y="658416"/>
                  </a:cubicBezTo>
                  <a:cubicBezTo>
                    <a:pt x="1316832" y="1022049"/>
                    <a:pt x="1022049" y="1316832"/>
                    <a:pt x="658416" y="1316832"/>
                  </a:cubicBezTo>
                  <a:cubicBezTo>
                    <a:pt x="294783" y="1316832"/>
                    <a:pt x="0" y="1022049"/>
                    <a:pt x="0" y="658416"/>
                  </a:cubicBezTo>
                  <a:close/>
                </a:path>
              </a:pathLst>
            </a:cu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72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sym typeface="+mn-lt"/>
              </a:endParaRPr>
            </a:p>
          </p:txBody>
        </p:sp>
        <p:sp>
          <p:nvSpPr>
            <p:cNvPr id="15" name="任意多边形: 形状 14"/>
            <p:cNvSpPr/>
            <p:nvPr/>
          </p:nvSpPr>
          <p:spPr>
            <a:xfrm>
              <a:off x="4046423" y="3937083"/>
              <a:ext cx="1266798" cy="1266796"/>
            </a:xfrm>
            <a:custGeom>
              <a:avLst/>
              <a:gdLst>
                <a:gd name="connsiteX0" fmla="*/ 0 w 1316831"/>
                <a:gd name="connsiteY0" fmla="*/ 658416 h 1316831"/>
                <a:gd name="connsiteX1" fmla="*/ 658416 w 1316831"/>
                <a:gd name="connsiteY1" fmla="*/ 0 h 1316831"/>
                <a:gd name="connsiteX2" fmla="*/ 1316832 w 1316831"/>
                <a:gd name="connsiteY2" fmla="*/ 658416 h 1316831"/>
                <a:gd name="connsiteX3" fmla="*/ 658416 w 1316831"/>
                <a:gd name="connsiteY3" fmla="*/ 1316832 h 1316831"/>
                <a:gd name="connsiteX4" fmla="*/ 0 w 1316831"/>
                <a:gd name="connsiteY4" fmla="*/ 658416 h 1316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6831" h="1316831">
                  <a:moveTo>
                    <a:pt x="0" y="658416"/>
                  </a:moveTo>
                  <a:cubicBezTo>
                    <a:pt x="0" y="294783"/>
                    <a:pt x="294783" y="0"/>
                    <a:pt x="658416" y="0"/>
                  </a:cubicBezTo>
                  <a:cubicBezTo>
                    <a:pt x="1022049" y="0"/>
                    <a:pt x="1316832" y="294783"/>
                    <a:pt x="1316832" y="658416"/>
                  </a:cubicBezTo>
                  <a:cubicBezTo>
                    <a:pt x="1316832" y="1022049"/>
                    <a:pt x="1022049" y="1316832"/>
                    <a:pt x="658416" y="1316832"/>
                  </a:cubicBezTo>
                  <a:cubicBezTo>
                    <a:pt x="294783" y="1316832"/>
                    <a:pt x="0" y="1022049"/>
                    <a:pt x="0" y="658416"/>
                  </a:cubicBezTo>
                  <a:close/>
                </a:path>
              </a:pathLst>
            </a:custGeom>
            <a:solidFill>
              <a:srgbClr val="E43238"/>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72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sym typeface="+mn-lt"/>
              </a:endParaRPr>
            </a:p>
          </p:txBody>
        </p:sp>
        <p:sp>
          <p:nvSpPr>
            <p:cNvPr id="16" name="任意多边形: 形状 15"/>
            <p:cNvSpPr/>
            <p:nvPr/>
          </p:nvSpPr>
          <p:spPr>
            <a:xfrm>
              <a:off x="4154498" y="2409895"/>
              <a:ext cx="1050647" cy="1050647"/>
            </a:xfrm>
            <a:custGeom>
              <a:avLst/>
              <a:gdLst>
                <a:gd name="connsiteX0" fmla="*/ 0 w 1316831"/>
                <a:gd name="connsiteY0" fmla="*/ 658416 h 1316831"/>
                <a:gd name="connsiteX1" fmla="*/ 658416 w 1316831"/>
                <a:gd name="connsiteY1" fmla="*/ 0 h 1316831"/>
                <a:gd name="connsiteX2" fmla="*/ 1316832 w 1316831"/>
                <a:gd name="connsiteY2" fmla="*/ 658416 h 1316831"/>
                <a:gd name="connsiteX3" fmla="*/ 658416 w 1316831"/>
                <a:gd name="connsiteY3" fmla="*/ 1316832 h 1316831"/>
                <a:gd name="connsiteX4" fmla="*/ 0 w 1316831"/>
                <a:gd name="connsiteY4" fmla="*/ 658416 h 1316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6831" h="1316831">
                  <a:moveTo>
                    <a:pt x="0" y="658416"/>
                  </a:moveTo>
                  <a:cubicBezTo>
                    <a:pt x="0" y="294783"/>
                    <a:pt x="294783" y="0"/>
                    <a:pt x="658416" y="0"/>
                  </a:cubicBezTo>
                  <a:cubicBezTo>
                    <a:pt x="1022049" y="0"/>
                    <a:pt x="1316832" y="294783"/>
                    <a:pt x="1316832" y="658416"/>
                  </a:cubicBezTo>
                  <a:cubicBezTo>
                    <a:pt x="1316832" y="1022049"/>
                    <a:pt x="1022049" y="1316832"/>
                    <a:pt x="658416" y="1316832"/>
                  </a:cubicBezTo>
                  <a:cubicBezTo>
                    <a:pt x="294783" y="1316832"/>
                    <a:pt x="0" y="1022049"/>
                    <a:pt x="0" y="658416"/>
                  </a:cubicBezTo>
                  <a:close/>
                </a:path>
              </a:pathLst>
            </a:custGeom>
            <a:solidFill>
              <a:srgbClr val="40404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72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sym typeface="+mn-lt"/>
              </a:endParaRPr>
            </a:p>
          </p:txBody>
        </p:sp>
        <p:sp>
          <p:nvSpPr>
            <p:cNvPr id="17" name="任意多边形: 形状 16"/>
            <p:cNvSpPr/>
            <p:nvPr/>
          </p:nvSpPr>
          <p:spPr>
            <a:xfrm>
              <a:off x="5854700" y="1883046"/>
              <a:ext cx="482600" cy="467641"/>
            </a:xfrm>
            <a:custGeom>
              <a:avLst/>
              <a:gdLst>
                <a:gd name="connsiteX0" fmla="*/ 58918 w 323554"/>
                <a:gd name="connsiteY0" fmla="*/ 189699 h 313525"/>
                <a:gd name="connsiteX1" fmla="*/ 101421 w 323554"/>
                <a:gd name="connsiteY1" fmla="*/ 189699 h 313525"/>
                <a:gd name="connsiteX2" fmla="*/ 103997 w 323554"/>
                <a:gd name="connsiteY2" fmla="*/ 189699 h 313525"/>
                <a:gd name="connsiteX3" fmla="*/ 114301 w 323554"/>
                <a:gd name="connsiteY3" fmla="*/ 201731 h 313525"/>
                <a:gd name="connsiteX4" fmla="*/ 113013 w 323554"/>
                <a:gd name="connsiteY4" fmla="*/ 205741 h 313525"/>
                <a:gd name="connsiteX5" fmla="*/ 101421 w 323554"/>
                <a:gd name="connsiteY5" fmla="*/ 215099 h 313525"/>
                <a:gd name="connsiteX6" fmla="*/ 58918 w 323554"/>
                <a:gd name="connsiteY6" fmla="*/ 215099 h 313525"/>
                <a:gd name="connsiteX7" fmla="*/ 46038 w 323554"/>
                <a:gd name="connsiteY7" fmla="*/ 201731 h 313525"/>
                <a:gd name="connsiteX8" fmla="*/ 58918 w 323554"/>
                <a:gd name="connsiteY8" fmla="*/ 189699 h 313525"/>
                <a:gd name="connsiteX9" fmla="*/ 149225 w 323554"/>
                <a:gd name="connsiteY9" fmla="*/ 165887 h 313525"/>
                <a:gd name="connsiteX10" fmla="*/ 142875 w 323554"/>
                <a:gd name="connsiteY10" fmla="*/ 186525 h 313525"/>
                <a:gd name="connsiteX11" fmla="*/ 153988 w 323554"/>
                <a:gd name="connsiteY11" fmla="*/ 196050 h 313525"/>
                <a:gd name="connsiteX12" fmla="*/ 173038 w 323554"/>
                <a:gd name="connsiteY12" fmla="*/ 188112 h 313525"/>
                <a:gd name="connsiteX13" fmla="*/ 145188 w 323554"/>
                <a:gd name="connsiteY13" fmla="*/ 151599 h 313525"/>
                <a:gd name="connsiteX14" fmla="*/ 187326 w 323554"/>
                <a:gd name="connsiteY14" fmla="*/ 190104 h 313525"/>
                <a:gd name="connsiteX15" fmla="*/ 138803 w 323554"/>
                <a:gd name="connsiteY15" fmla="*/ 210640 h 313525"/>
                <a:gd name="connsiteX16" fmla="*/ 131142 w 323554"/>
                <a:gd name="connsiteY16" fmla="*/ 210640 h 313525"/>
                <a:gd name="connsiteX17" fmla="*/ 129865 w 323554"/>
                <a:gd name="connsiteY17" fmla="*/ 202939 h 313525"/>
                <a:gd name="connsiteX18" fmla="*/ 145188 w 323554"/>
                <a:gd name="connsiteY18" fmla="*/ 151599 h 313525"/>
                <a:gd name="connsiteX19" fmla="*/ 58982 w 323554"/>
                <a:gd name="connsiteY19" fmla="*/ 146837 h 313525"/>
                <a:gd name="connsiteX20" fmla="*/ 130176 w 323554"/>
                <a:gd name="connsiteY20" fmla="*/ 146837 h 313525"/>
                <a:gd name="connsiteX21" fmla="*/ 130176 w 323554"/>
                <a:gd name="connsiteY21" fmla="*/ 148186 h 313525"/>
                <a:gd name="connsiteX22" fmla="*/ 122409 w 323554"/>
                <a:gd name="connsiteY22" fmla="*/ 173825 h 313525"/>
                <a:gd name="connsiteX23" fmla="*/ 58982 w 323554"/>
                <a:gd name="connsiteY23" fmla="*/ 173825 h 313525"/>
                <a:gd name="connsiteX24" fmla="*/ 46038 w 323554"/>
                <a:gd name="connsiteY24" fmla="*/ 160331 h 313525"/>
                <a:gd name="connsiteX25" fmla="*/ 58982 w 323554"/>
                <a:gd name="connsiteY25" fmla="*/ 146837 h 313525"/>
                <a:gd name="connsiteX26" fmla="*/ 59011 w 323554"/>
                <a:gd name="connsiteY26" fmla="*/ 105562 h 313525"/>
                <a:gd name="connsiteX27" fmla="*/ 166688 w 323554"/>
                <a:gd name="connsiteY27" fmla="*/ 105562 h 313525"/>
                <a:gd name="connsiteX28" fmla="*/ 144634 w 323554"/>
                <a:gd name="connsiteY28" fmla="*/ 130962 h 313525"/>
                <a:gd name="connsiteX29" fmla="*/ 59011 w 323554"/>
                <a:gd name="connsiteY29" fmla="*/ 130962 h 313525"/>
                <a:gd name="connsiteX30" fmla="*/ 46038 w 323554"/>
                <a:gd name="connsiteY30" fmla="*/ 118930 h 313525"/>
                <a:gd name="connsiteX31" fmla="*/ 59011 w 323554"/>
                <a:gd name="connsiteY31" fmla="*/ 105562 h 313525"/>
                <a:gd name="connsiteX32" fmla="*/ 226883 w 323554"/>
                <a:gd name="connsiteY32" fmla="*/ 81749 h 313525"/>
                <a:gd name="connsiteX33" fmla="*/ 224292 w 323554"/>
                <a:gd name="connsiteY33" fmla="*/ 83037 h 313525"/>
                <a:gd name="connsiteX34" fmla="*/ 171159 w 323554"/>
                <a:gd name="connsiteY34" fmla="*/ 140996 h 313525"/>
                <a:gd name="connsiteX35" fmla="*/ 172455 w 323554"/>
                <a:gd name="connsiteY35" fmla="*/ 146148 h 313525"/>
                <a:gd name="connsiteX36" fmla="*/ 175047 w 323554"/>
                <a:gd name="connsiteY36" fmla="*/ 148724 h 313525"/>
                <a:gd name="connsiteX37" fmla="*/ 177639 w 323554"/>
                <a:gd name="connsiteY37" fmla="*/ 150012 h 313525"/>
                <a:gd name="connsiteX38" fmla="*/ 180230 w 323554"/>
                <a:gd name="connsiteY38" fmla="*/ 148724 h 313525"/>
                <a:gd name="connsiteX39" fmla="*/ 232067 w 323554"/>
                <a:gd name="connsiteY39" fmla="*/ 90765 h 313525"/>
                <a:gd name="connsiteX40" fmla="*/ 232067 w 323554"/>
                <a:gd name="connsiteY40" fmla="*/ 85613 h 313525"/>
                <a:gd name="connsiteX41" fmla="*/ 229475 w 323554"/>
                <a:gd name="connsiteY41" fmla="*/ 83037 h 313525"/>
                <a:gd name="connsiteX42" fmla="*/ 226883 w 323554"/>
                <a:gd name="connsiteY42" fmla="*/ 81749 h 313525"/>
                <a:gd name="connsiteX43" fmla="*/ 247254 w 323554"/>
                <a:gd name="connsiteY43" fmla="*/ 62303 h 313525"/>
                <a:gd name="connsiteX44" fmla="*/ 242491 w 323554"/>
                <a:gd name="connsiteY44" fmla="*/ 63493 h 313525"/>
                <a:gd name="connsiteX45" fmla="*/ 237729 w 323554"/>
                <a:gd name="connsiteY45" fmla="*/ 68256 h 313525"/>
                <a:gd name="connsiteX46" fmla="*/ 236538 w 323554"/>
                <a:gd name="connsiteY46" fmla="*/ 70637 h 313525"/>
                <a:gd name="connsiteX47" fmla="*/ 237729 w 323554"/>
                <a:gd name="connsiteY47" fmla="*/ 73019 h 313525"/>
                <a:gd name="connsiteX48" fmla="*/ 240110 w 323554"/>
                <a:gd name="connsiteY48" fmla="*/ 74209 h 313525"/>
                <a:gd name="connsiteX49" fmla="*/ 242491 w 323554"/>
                <a:gd name="connsiteY49" fmla="*/ 75400 h 313525"/>
                <a:gd name="connsiteX50" fmla="*/ 244873 w 323554"/>
                <a:gd name="connsiteY50" fmla="*/ 75400 h 313525"/>
                <a:gd name="connsiteX51" fmla="*/ 244873 w 323554"/>
                <a:gd name="connsiteY51" fmla="*/ 74209 h 313525"/>
                <a:gd name="connsiteX52" fmla="*/ 249635 w 323554"/>
                <a:gd name="connsiteY52" fmla="*/ 69447 h 313525"/>
                <a:gd name="connsiteX53" fmla="*/ 249635 w 323554"/>
                <a:gd name="connsiteY53" fmla="*/ 64684 h 313525"/>
                <a:gd name="connsiteX54" fmla="*/ 247254 w 323554"/>
                <a:gd name="connsiteY54" fmla="*/ 62303 h 313525"/>
                <a:gd name="connsiteX55" fmla="*/ 24647 w 323554"/>
                <a:gd name="connsiteY55" fmla="*/ 48412 h 313525"/>
                <a:gd name="connsiteX56" fmla="*/ 201069 w 323554"/>
                <a:gd name="connsiteY56" fmla="*/ 48412 h 313525"/>
                <a:gd name="connsiteX57" fmla="*/ 214041 w 323554"/>
                <a:gd name="connsiteY57" fmla="*/ 52292 h 313525"/>
                <a:gd name="connsiteX58" fmla="*/ 193285 w 323554"/>
                <a:gd name="connsiteY58" fmla="*/ 76863 h 313525"/>
                <a:gd name="connsiteX59" fmla="*/ 181610 w 323554"/>
                <a:gd name="connsiteY59" fmla="*/ 72983 h 313525"/>
                <a:gd name="connsiteX60" fmla="*/ 45403 w 323554"/>
                <a:gd name="connsiteY60" fmla="*/ 72983 h 313525"/>
                <a:gd name="connsiteX61" fmla="*/ 24647 w 323554"/>
                <a:gd name="connsiteY61" fmla="*/ 93675 h 313525"/>
                <a:gd name="connsiteX62" fmla="*/ 24647 w 323554"/>
                <a:gd name="connsiteY62" fmla="*/ 268262 h 313525"/>
                <a:gd name="connsiteX63" fmla="*/ 45403 w 323554"/>
                <a:gd name="connsiteY63" fmla="*/ 287660 h 313525"/>
                <a:gd name="connsiteX64" fmla="*/ 181610 w 323554"/>
                <a:gd name="connsiteY64" fmla="*/ 287660 h 313525"/>
                <a:gd name="connsiteX65" fmla="*/ 202366 w 323554"/>
                <a:gd name="connsiteY65" fmla="*/ 268262 h 313525"/>
                <a:gd name="connsiteX66" fmla="*/ 202366 w 323554"/>
                <a:gd name="connsiteY66" fmla="*/ 202307 h 313525"/>
                <a:gd name="connsiteX67" fmla="*/ 203663 w 323554"/>
                <a:gd name="connsiteY67" fmla="*/ 201014 h 313525"/>
                <a:gd name="connsiteX68" fmla="*/ 206258 w 323554"/>
                <a:gd name="connsiteY68" fmla="*/ 198427 h 313525"/>
                <a:gd name="connsiteX69" fmla="*/ 227013 w 323554"/>
                <a:gd name="connsiteY69" fmla="*/ 175149 h 313525"/>
                <a:gd name="connsiteX70" fmla="*/ 227013 w 323554"/>
                <a:gd name="connsiteY70" fmla="*/ 287660 h 313525"/>
                <a:gd name="connsiteX71" fmla="*/ 201069 w 323554"/>
                <a:gd name="connsiteY71" fmla="*/ 313525 h 313525"/>
                <a:gd name="connsiteX72" fmla="*/ 25944 w 323554"/>
                <a:gd name="connsiteY72" fmla="*/ 313525 h 313525"/>
                <a:gd name="connsiteX73" fmla="*/ 0 w 323554"/>
                <a:gd name="connsiteY73" fmla="*/ 287660 h 313525"/>
                <a:gd name="connsiteX74" fmla="*/ 0 w 323554"/>
                <a:gd name="connsiteY74" fmla="*/ 72983 h 313525"/>
                <a:gd name="connsiteX75" fmla="*/ 24647 w 323554"/>
                <a:gd name="connsiteY75" fmla="*/ 48412 h 313525"/>
                <a:gd name="connsiteX76" fmla="*/ 242888 w 323554"/>
                <a:gd name="connsiteY76" fmla="*/ 42062 h 313525"/>
                <a:gd name="connsiteX77" fmla="*/ 285751 w 323554"/>
                <a:gd name="connsiteY77" fmla="*/ 81750 h 313525"/>
                <a:gd name="connsiteX78" fmla="*/ 279401 w 323554"/>
                <a:gd name="connsiteY78" fmla="*/ 89687 h 313525"/>
                <a:gd name="connsiteX79" fmla="*/ 200026 w 323554"/>
                <a:gd name="connsiteY79" fmla="*/ 178587 h 313525"/>
                <a:gd name="connsiteX80" fmla="*/ 193676 w 323554"/>
                <a:gd name="connsiteY80" fmla="*/ 184937 h 313525"/>
                <a:gd name="connsiteX81" fmla="*/ 150813 w 323554"/>
                <a:gd name="connsiteY81" fmla="*/ 146837 h 313525"/>
                <a:gd name="connsiteX82" fmla="*/ 155576 w 323554"/>
                <a:gd name="connsiteY82" fmla="*/ 138899 h 313525"/>
                <a:gd name="connsiteX83" fmla="*/ 236538 w 323554"/>
                <a:gd name="connsiteY83" fmla="*/ 48412 h 313525"/>
                <a:gd name="connsiteX84" fmla="*/ 257175 w 323554"/>
                <a:gd name="connsiteY84" fmla="*/ 26187 h 313525"/>
                <a:gd name="connsiteX85" fmla="*/ 301625 w 323554"/>
                <a:gd name="connsiteY85" fmla="*/ 64287 h 313525"/>
                <a:gd name="connsiteX86" fmla="*/ 295275 w 323554"/>
                <a:gd name="connsiteY86" fmla="*/ 72225 h 313525"/>
                <a:gd name="connsiteX87" fmla="*/ 290513 w 323554"/>
                <a:gd name="connsiteY87" fmla="*/ 75400 h 313525"/>
                <a:gd name="connsiteX88" fmla="*/ 247650 w 323554"/>
                <a:gd name="connsiteY88" fmla="*/ 37300 h 313525"/>
                <a:gd name="connsiteX89" fmla="*/ 250825 w 323554"/>
                <a:gd name="connsiteY89" fmla="*/ 34125 h 313525"/>
                <a:gd name="connsiteX90" fmla="*/ 285750 w 323554"/>
                <a:gd name="connsiteY90" fmla="*/ 11899 h 313525"/>
                <a:gd name="connsiteX91" fmla="*/ 279400 w 323554"/>
                <a:gd name="connsiteY91" fmla="*/ 19837 h 313525"/>
                <a:gd name="connsiteX92" fmla="*/ 304800 w 323554"/>
                <a:gd name="connsiteY92" fmla="*/ 43649 h 313525"/>
                <a:gd name="connsiteX93" fmla="*/ 312738 w 323554"/>
                <a:gd name="connsiteY93" fmla="*/ 35712 h 313525"/>
                <a:gd name="connsiteX94" fmla="*/ 285265 w 323554"/>
                <a:gd name="connsiteY94" fmla="*/ 516 h 313525"/>
                <a:gd name="connsiteX95" fmla="*/ 294336 w 323554"/>
                <a:gd name="connsiteY95" fmla="*/ 3151 h 313525"/>
                <a:gd name="connsiteX96" fmla="*/ 318958 w 323554"/>
                <a:gd name="connsiteY96" fmla="*/ 25545 h 313525"/>
                <a:gd name="connsiteX97" fmla="*/ 320254 w 323554"/>
                <a:gd name="connsiteY97" fmla="*/ 43987 h 313525"/>
                <a:gd name="connsiteX98" fmla="*/ 305999 w 323554"/>
                <a:gd name="connsiteY98" fmla="*/ 61112 h 313525"/>
                <a:gd name="connsiteX99" fmla="*/ 261938 w 323554"/>
                <a:gd name="connsiteY99" fmla="*/ 20276 h 313525"/>
                <a:gd name="connsiteX100" fmla="*/ 276193 w 323554"/>
                <a:gd name="connsiteY100" fmla="*/ 4468 h 313525"/>
                <a:gd name="connsiteX101" fmla="*/ 285265 w 323554"/>
                <a:gd name="connsiteY101" fmla="*/ 516 h 313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23554" h="313525">
                  <a:moveTo>
                    <a:pt x="58918" y="189699"/>
                  </a:moveTo>
                  <a:cubicBezTo>
                    <a:pt x="58918" y="189699"/>
                    <a:pt x="58918" y="189699"/>
                    <a:pt x="101421" y="189699"/>
                  </a:cubicBezTo>
                  <a:cubicBezTo>
                    <a:pt x="102709" y="189699"/>
                    <a:pt x="102709" y="189699"/>
                    <a:pt x="103997" y="189699"/>
                  </a:cubicBezTo>
                  <a:cubicBezTo>
                    <a:pt x="109149" y="189699"/>
                    <a:pt x="114301" y="195046"/>
                    <a:pt x="114301" y="201731"/>
                  </a:cubicBezTo>
                  <a:cubicBezTo>
                    <a:pt x="114301" y="203067"/>
                    <a:pt x="114301" y="204404"/>
                    <a:pt x="113013" y="205741"/>
                  </a:cubicBezTo>
                  <a:cubicBezTo>
                    <a:pt x="111725" y="211088"/>
                    <a:pt x="107861" y="215099"/>
                    <a:pt x="101421" y="215099"/>
                  </a:cubicBezTo>
                  <a:cubicBezTo>
                    <a:pt x="101421" y="215099"/>
                    <a:pt x="101421" y="215099"/>
                    <a:pt x="58918" y="215099"/>
                  </a:cubicBezTo>
                  <a:cubicBezTo>
                    <a:pt x="51190" y="215099"/>
                    <a:pt x="46038" y="209752"/>
                    <a:pt x="46038" y="201731"/>
                  </a:cubicBezTo>
                  <a:cubicBezTo>
                    <a:pt x="46038" y="195046"/>
                    <a:pt x="51190" y="189699"/>
                    <a:pt x="58918" y="189699"/>
                  </a:cubicBezTo>
                  <a:close/>
                  <a:moveTo>
                    <a:pt x="149225" y="165887"/>
                  </a:moveTo>
                  <a:lnTo>
                    <a:pt x="142875" y="186525"/>
                  </a:lnTo>
                  <a:lnTo>
                    <a:pt x="153988" y="196050"/>
                  </a:lnTo>
                  <a:lnTo>
                    <a:pt x="173038" y="188112"/>
                  </a:lnTo>
                  <a:close/>
                  <a:moveTo>
                    <a:pt x="145188" y="151599"/>
                  </a:moveTo>
                  <a:cubicBezTo>
                    <a:pt x="145188" y="151599"/>
                    <a:pt x="145188" y="151599"/>
                    <a:pt x="187326" y="190104"/>
                  </a:cubicBezTo>
                  <a:cubicBezTo>
                    <a:pt x="187326" y="190104"/>
                    <a:pt x="187326" y="190104"/>
                    <a:pt x="138803" y="210640"/>
                  </a:cubicBezTo>
                  <a:cubicBezTo>
                    <a:pt x="136249" y="211924"/>
                    <a:pt x="133696" y="211924"/>
                    <a:pt x="131142" y="210640"/>
                  </a:cubicBezTo>
                  <a:cubicBezTo>
                    <a:pt x="129865" y="208073"/>
                    <a:pt x="128588" y="205506"/>
                    <a:pt x="129865" y="202939"/>
                  </a:cubicBezTo>
                  <a:cubicBezTo>
                    <a:pt x="129865" y="202939"/>
                    <a:pt x="129865" y="202939"/>
                    <a:pt x="145188" y="151599"/>
                  </a:cubicBezTo>
                  <a:close/>
                  <a:moveTo>
                    <a:pt x="58982" y="146837"/>
                  </a:moveTo>
                  <a:cubicBezTo>
                    <a:pt x="58982" y="146837"/>
                    <a:pt x="58982" y="146837"/>
                    <a:pt x="130176" y="146837"/>
                  </a:cubicBezTo>
                  <a:cubicBezTo>
                    <a:pt x="130176" y="148186"/>
                    <a:pt x="130176" y="148186"/>
                    <a:pt x="130176" y="148186"/>
                  </a:cubicBezTo>
                  <a:lnTo>
                    <a:pt x="122409" y="173825"/>
                  </a:lnTo>
                  <a:cubicBezTo>
                    <a:pt x="122409" y="173825"/>
                    <a:pt x="122409" y="173825"/>
                    <a:pt x="58982" y="173825"/>
                  </a:cubicBezTo>
                  <a:cubicBezTo>
                    <a:pt x="51216" y="173825"/>
                    <a:pt x="46038" y="167078"/>
                    <a:pt x="46038" y="160331"/>
                  </a:cubicBezTo>
                  <a:cubicBezTo>
                    <a:pt x="46038" y="153584"/>
                    <a:pt x="51216" y="146837"/>
                    <a:pt x="58982" y="146837"/>
                  </a:cubicBezTo>
                  <a:close/>
                  <a:moveTo>
                    <a:pt x="59011" y="105562"/>
                  </a:moveTo>
                  <a:lnTo>
                    <a:pt x="166688" y="105562"/>
                  </a:lnTo>
                  <a:cubicBezTo>
                    <a:pt x="166688" y="105562"/>
                    <a:pt x="166688" y="105562"/>
                    <a:pt x="144634" y="130962"/>
                  </a:cubicBezTo>
                  <a:cubicBezTo>
                    <a:pt x="144634" y="130962"/>
                    <a:pt x="144634" y="130962"/>
                    <a:pt x="59011" y="130962"/>
                  </a:cubicBezTo>
                  <a:cubicBezTo>
                    <a:pt x="51227" y="130962"/>
                    <a:pt x="46038" y="125615"/>
                    <a:pt x="46038" y="118930"/>
                  </a:cubicBezTo>
                  <a:cubicBezTo>
                    <a:pt x="46038" y="110909"/>
                    <a:pt x="51227" y="105562"/>
                    <a:pt x="59011" y="105562"/>
                  </a:cubicBezTo>
                  <a:close/>
                  <a:moveTo>
                    <a:pt x="226883" y="81749"/>
                  </a:moveTo>
                  <a:cubicBezTo>
                    <a:pt x="225587" y="81749"/>
                    <a:pt x="224292" y="83037"/>
                    <a:pt x="224292" y="83037"/>
                  </a:cubicBezTo>
                  <a:cubicBezTo>
                    <a:pt x="224292" y="83037"/>
                    <a:pt x="224292" y="83037"/>
                    <a:pt x="171159" y="140996"/>
                  </a:cubicBezTo>
                  <a:cubicBezTo>
                    <a:pt x="169863" y="142284"/>
                    <a:pt x="169863" y="144860"/>
                    <a:pt x="172455" y="146148"/>
                  </a:cubicBezTo>
                  <a:cubicBezTo>
                    <a:pt x="172455" y="146148"/>
                    <a:pt x="172455" y="146148"/>
                    <a:pt x="175047" y="148724"/>
                  </a:cubicBezTo>
                  <a:cubicBezTo>
                    <a:pt x="175047" y="148724"/>
                    <a:pt x="176343" y="150012"/>
                    <a:pt x="177639" y="150012"/>
                  </a:cubicBezTo>
                  <a:cubicBezTo>
                    <a:pt x="177639" y="150012"/>
                    <a:pt x="178934" y="148724"/>
                    <a:pt x="180230" y="148724"/>
                  </a:cubicBezTo>
                  <a:cubicBezTo>
                    <a:pt x="180230" y="148724"/>
                    <a:pt x="180230" y="148724"/>
                    <a:pt x="232067" y="90765"/>
                  </a:cubicBezTo>
                  <a:cubicBezTo>
                    <a:pt x="233363" y="89477"/>
                    <a:pt x="233363" y="86901"/>
                    <a:pt x="232067" y="85613"/>
                  </a:cubicBezTo>
                  <a:cubicBezTo>
                    <a:pt x="232067" y="85613"/>
                    <a:pt x="232067" y="85613"/>
                    <a:pt x="229475" y="83037"/>
                  </a:cubicBezTo>
                  <a:cubicBezTo>
                    <a:pt x="228179" y="81749"/>
                    <a:pt x="226883" y="81749"/>
                    <a:pt x="226883" y="81749"/>
                  </a:cubicBezTo>
                  <a:close/>
                  <a:moveTo>
                    <a:pt x="247254" y="62303"/>
                  </a:moveTo>
                  <a:cubicBezTo>
                    <a:pt x="244873" y="61112"/>
                    <a:pt x="243682" y="62303"/>
                    <a:pt x="242491" y="63493"/>
                  </a:cubicBezTo>
                  <a:cubicBezTo>
                    <a:pt x="242491" y="63493"/>
                    <a:pt x="242491" y="63493"/>
                    <a:pt x="237729" y="68256"/>
                  </a:cubicBezTo>
                  <a:cubicBezTo>
                    <a:pt x="237729" y="68256"/>
                    <a:pt x="236538" y="69447"/>
                    <a:pt x="236538" y="70637"/>
                  </a:cubicBezTo>
                  <a:cubicBezTo>
                    <a:pt x="236538" y="70637"/>
                    <a:pt x="237729" y="71828"/>
                    <a:pt x="237729" y="73019"/>
                  </a:cubicBezTo>
                  <a:cubicBezTo>
                    <a:pt x="237729" y="73019"/>
                    <a:pt x="237729" y="73019"/>
                    <a:pt x="240110" y="74209"/>
                  </a:cubicBezTo>
                  <a:cubicBezTo>
                    <a:pt x="241301" y="75400"/>
                    <a:pt x="242491" y="75400"/>
                    <a:pt x="242491" y="75400"/>
                  </a:cubicBezTo>
                  <a:cubicBezTo>
                    <a:pt x="243682" y="75400"/>
                    <a:pt x="243682" y="75400"/>
                    <a:pt x="244873" y="75400"/>
                  </a:cubicBezTo>
                  <a:cubicBezTo>
                    <a:pt x="244873" y="74209"/>
                    <a:pt x="244873" y="74209"/>
                    <a:pt x="244873" y="74209"/>
                  </a:cubicBezTo>
                  <a:cubicBezTo>
                    <a:pt x="244873" y="74209"/>
                    <a:pt x="244873" y="74209"/>
                    <a:pt x="249635" y="69447"/>
                  </a:cubicBezTo>
                  <a:cubicBezTo>
                    <a:pt x="250826" y="68256"/>
                    <a:pt x="250826" y="65875"/>
                    <a:pt x="249635" y="64684"/>
                  </a:cubicBezTo>
                  <a:cubicBezTo>
                    <a:pt x="249635" y="64684"/>
                    <a:pt x="249635" y="64684"/>
                    <a:pt x="247254" y="62303"/>
                  </a:cubicBezTo>
                  <a:close/>
                  <a:moveTo>
                    <a:pt x="24647" y="48412"/>
                  </a:moveTo>
                  <a:cubicBezTo>
                    <a:pt x="24647" y="48412"/>
                    <a:pt x="24647" y="48412"/>
                    <a:pt x="201069" y="48412"/>
                  </a:cubicBezTo>
                  <a:cubicBezTo>
                    <a:pt x="206258" y="48412"/>
                    <a:pt x="210149" y="49705"/>
                    <a:pt x="214041" y="52292"/>
                  </a:cubicBezTo>
                  <a:cubicBezTo>
                    <a:pt x="214041" y="52292"/>
                    <a:pt x="214041" y="52292"/>
                    <a:pt x="193285" y="76863"/>
                  </a:cubicBezTo>
                  <a:cubicBezTo>
                    <a:pt x="189394" y="74277"/>
                    <a:pt x="185502" y="72983"/>
                    <a:pt x="181610" y="72983"/>
                  </a:cubicBezTo>
                  <a:cubicBezTo>
                    <a:pt x="181610" y="72983"/>
                    <a:pt x="181610" y="72983"/>
                    <a:pt x="45403" y="72983"/>
                  </a:cubicBezTo>
                  <a:cubicBezTo>
                    <a:pt x="33728" y="72983"/>
                    <a:pt x="24647" y="82036"/>
                    <a:pt x="24647" y="93675"/>
                  </a:cubicBezTo>
                  <a:cubicBezTo>
                    <a:pt x="24647" y="93675"/>
                    <a:pt x="24647" y="93675"/>
                    <a:pt x="24647" y="268262"/>
                  </a:cubicBezTo>
                  <a:cubicBezTo>
                    <a:pt x="24647" y="278608"/>
                    <a:pt x="33728" y="287660"/>
                    <a:pt x="45403" y="287660"/>
                  </a:cubicBezTo>
                  <a:cubicBezTo>
                    <a:pt x="45403" y="287660"/>
                    <a:pt x="45403" y="287660"/>
                    <a:pt x="181610" y="287660"/>
                  </a:cubicBezTo>
                  <a:cubicBezTo>
                    <a:pt x="193285" y="287660"/>
                    <a:pt x="202366" y="278608"/>
                    <a:pt x="202366" y="268262"/>
                  </a:cubicBezTo>
                  <a:cubicBezTo>
                    <a:pt x="202366" y="268262"/>
                    <a:pt x="202366" y="268262"/>
                    <a:pt x="202366" y="202307"/>
                  </a:cubicBezTo>
                  <a:cubicBezTo>
                    <a:pt x="202366" y="202307"/>
                    <a:pt x="202366" y="201014"/>
                    <a:pt x="203663" y="201014"/>
                  </a:cubicBezTo>
                  <a:cubicBezTo>
                    <a:pt x="203663" y="199720"/>
                    <a:pt x="204960" y="199720"/>
                    <a:pt x="206258" y="198427"/>
                  </a:cubicBezTo>
                  <a:cubicBezTo>
                    <a:pt x="206258" y="198427"/>
                    <a:pt x="206258" y="198427"/>
                    <a:pt x="227013" y="175149"/>
                  </a:cubicBezTo>
                  <a:cubicBezTo>
                    <a:pt x="227013" y="175149"/>
                    <a:pt x="227013" y="175149"/>
                    <a:pt x="227013" y="287660"/>
                  </a:cubicBezTo>
                  <a:cubicBezTo>
                    <a:pt x="227013" y="301886"/>
                    <a:pt x="215338" y="313525"/>
                    <a:pt x="201069" y="313525"/>
                  </a:cubicBezTo>
                  <a:cubicBezTo>
                    <a:pt x="201069" y="313525"/>
                    <a:pt x="201069" y="313525"/>
                    <a:pt x="25944" y="313525"/>
                  </a:cubicBezTo>
                  <a:cubicBezTo>
                    <a:pt x="11675" y="313525"/>
                    <a:pt x="0" y="301886"/>
                    <a:pt x="0" y="287660"/>
                  </a:cubicBezTo>
                  <a:cubicBezTo>
                    <a:pt x="0" y="287660"/>
                    <a:pt x="0" y="287660"/>
                    <a:pt x="0" y="72983"/>
                  </a:cubicBezTo>
                  <a:cubicBezTo>
                    <a:pt x="0" y="60051"/>
                    <a:pt x="10378" y="48412"/>
                    <a:pt x="24647" y="48412"/>
                  </a:cubicBezTo>
                  <a:close/>
                  <a:moveTo>
                    <a:pt x="242888" y="42062"/>
                  </a:moveTo>
                  <a:lnTo>
                    <a:pt x="285751" y="81750"/>
                  </a:lnTo>
                  <a:lnTo>
                    <a:pt x="279401" y="89687"/>
                  </a:lnTo>
                  <a:lnTo>
                    <a:pt x="200026" y="178587"/>
                  </a:lnTo>
                  <a:lnTo>
                    <a:pt x="193676" y="184937"/>
                  </a:lnTo>
                  <a:lnTo>
                    <a:pt x="150813" y="146837"/>
                  </a:lnTo>
                  <a:lnTo>
                    <a:pt x="155576" y="138899"/>
                  </a:lnTo>
                  <a:lnTo>
                    <a:pt x="236538" y="48412"/>
                  </a:lnTo>
                  <a:close/>
                  <a:moveTo>
                    <a:pt x="257175" y="26187"/>
                  </a:moveTo>
                  <a:lnTo>
                    <a:pt x="301625" y="64287"/>
                  </a:lnTo>
                  <a:lnTo>
                    <a:pt x="295275" y="72225"/>
                  </a:lnTo>
                  <a:lnTo>
                    <a:pt x="290513" y="75400"/>
                  </a:lnTo>
                  <a:lnTo>
                    <a:pt x="247650" y="37300"/>
                  </a:lnTo>
                  <a:lnTo>
                    <a:pt x="250825" y="34125"/>
                  </a:lnTo>
                  <a:close/>
                  <a:moveTo>
                    <a:pt x="285750" y="11899"/>
                  </a:moveTo>
                  <a:lnTo>
                    <a:pt x="279400" y="19837"/>
                  </a:lnTo>
                  <a:lnTo>
                    <a:pt x="304800" y="43649"/>
                  </a:lnTo>
                  <a:lnTo>
                    <a:pt x="312738" y="35712"/>
                  </a:lnTo>
                  <a:close/>
                  <a:moveTo>
                    <a:pt x="285265" y="516"/>
                  </a:moveTo>
                  <a:cubicBezTo>
                    <a:pt x="289152" y="-801"/>
                    <a:pt x="291744" y="516"/>
                    <a:pt x="294336" y="3151"/>
                  </a:cubicBezTo>
                  <a:cubicBezTo>
                    <a:pt x="294336" y="3151"/>
                    <a:pt x="294336" y="3151"/>
                    <a:pt x="318958" y="25545"/>
                  </a:cubicBezTo>
                  <a:cubicBezTo>
                    <a:pt x="324142" y="30814"/>
                    <a:pt x="325438" y="38718"/>
                    <a:pt x="320254" y="43987"/>
                  </a:cubicBezTo>
                  <a:cubicBezTo>
                    <a:pt x="320254" y="43987"/>
                    <a:pt x="320254" y="43987"/>
                    <a:pt x="305999" y="61112"/>
                  </a:cubicBezTo>
                  <a:cubicBezTo>
                    <a:pt x="305999" y="61112"/>
                    <a:pt x="305999" y="61112"/>
                    <a:pt x="261938" y="20276"/>
                  </a:cubicBezTo>
                  <a:cubicBezTo>
                    <a:pt x="261938" y="20276"/>
                    <a:pt x="261938" y="20276"/>
                    <a:pt x="276193" y="4468"/>
                  </a:cubicBezTo>
                  <a:cubicBezTo>
                    <a:pt x="278785" y="1834"/>
                    <a:pt x="281377" y="516"/>
                    <a:pt x="285265" y="516"/>
                  </a:cubicBezTo>
                  <a:close/>
                </a:path>
              </a:pathLst>
            </a:custGeom>
            <a:solidFill>
              <a:sysClr val="window" lastClr="FFFFFF"/>
            </a:solidFill>
            <a:ln w="12700" cap="flat" cmpd="sng" algn="ctr">
              <a:noFill/>
              <a:prstDash val="solid"/>
              <a:miter lim="800000"/>
            </a:ln>
            <a:effectLst/>
          </p:spPr>
          <p:txBody>
            <a:bodyPr spcFirstLastPara="0" vert="horz" wrap="square" lIns="229675" tIns="229675" rIns="229675" bIns="229675"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1289050" rtl="0" eaLnBrk="1" fontAlgn="auto" latinLnBrk="0" hangingPunct="1">
                <a:lnSpc>
                  <a:spcPct val="130000"/>
                </a:lnSpc>
                <a:spcBef>
                  <a:spcPct val="0"/>
                </a:spcBef>
                <a:spcAft>
                  <a:spcPct val="0"/>
                </a:spcAft>
                <a:buClrTx/>
                <a:buSzTx/>
                <a:buFontTx/>
                <a:buNone/>
                <a:defRPr/>
              </a:pPr>
              <a:endParaRPr kumimoji="0" lang="zh-CN" altLang="en-US" sz="29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8" name="任意多边形: 形状 17"/>
            <p:cNvSpPr/>
            <p:nvPr/>
          </p:nvSpPr>
          <p:spPr>
            <a:xfrm>
              <a:off x="7270878" y="2755505"/>
              <a:ext cx="482600" cy="357984"/>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ysClr val="window" lastClr="FFFFFF"/>
            </a:solidFill>
            <a:ln w="12700" cap="flat" cmpd="sng" algn="ctr">
              <a:noFill/>
              <a:prstDash val="solid"/>
              <a:miter lim="800000"/>
            </a:ln>
            <a:effectLst/>
          </p:spPr>
          <p:txBody>
            <a:bodyPr spcFirstLastPara="0" vert="horz" wrap="square" lIns="229675" tIns="229675" rIns="229675" bIns="229675"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1289050" rtl="0" eaLnBrk="1" fontAlgn="auto" latinLnBrk="0" hangingPunct="1">
                <a:lnSpc>
                  <a:spcPct val="130000"/>
                </a:lnSpc>
                <a:spcBef>
                  <a:spcPct val="0"/>
                </a:spcBef>
                <a:spcAft>
                  <a:spcPct val="0"/>
                </a:spcAft>
                <a:buClrTx/>
                <a:buSzTx/>
                <a:buFontTx/>
                <a:buNone/>
                <a:defRPr/>
              </a:pPr>
              <a:endParaRPr kumimoji="0" lang="zh-CN" altLang="en-US" sz="29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19" name="任意多边形: 形状 18"/>
            <p:cNvSpPr/>
            <p:nvPr/>
          </p:nvSpPr>
          <p:spPr>
            <a:xfrm>
              <a:off x="7270878" y="4328460"/>
              <a:ext cx="482600" cy="482598"/>
            </a:xfrm>
            <a:custGeom>
              <a:avLst/>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ysClr val="window" lastClr="FFFFFF"/>
            </a:solidFill>
            <a:ln w="12700" cap="flat" cmpd="sng" algn="ctr">
              <a:noFill/>
              <a:prstDash val="solid"/>
              <a:miter lim="800000"/>
            </a:ln>
            <a:effectLst/>
          </p:spPr>
          <p:txBody>
            <a:bodyPr spcFirstLastPara="0" vert="horz" wrap="square" lIns="229675" tIns="229675" rIns="229675" bIns="229675"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1289050" rtl="0" eaLnBrk="1" fontAlgn="auto" latinLnBrk="0" hangingPunct="1">
                <a:lnSpc>
                  <a:spcPct val="130000"/>
                </a:lnSpc>
                <a:spcBef>
                  <a:spcPct val="0"/>
                </a:spcBef>
                <a:spcAft>
                  <a:spcPct val="0"/>
                </a:spcAft>
                <a:buClrTx/>
                <a:buSzTx/>
                <a:buFontTx/>
                <a:buNone/>
                <a:defRPr/>
              </a:pPr>
              <a:endParaRPr kumimoji="0" lang="zh-CN" altLang="en-US" sz="29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0" name="任意多边形: 形状 19"/>
            <p:cNvSpPr/>
            <p:nvPr/>
          </p:nvSpPr>
          <p:spPr>
            <a:xfrm>
              <a:off x="5854700" y="5149555"/>
              <a:ext cx="482600" cy="475672"/>
            </a:xfrm>
            <a:custGeom>
              <a:avLst/>
              <a:gdLst>
                <a:gd name="connsiteX0" fmla="*/ 155534 w 331788"/>
                <a:gd name="connsiteY0" fmla="*/ 53107 h 327025"/>
                <a:gd name="connsiteX1" fmla="*/ 176255 w 331788"/>
                <a:gd name="connsiteY1" fmla="*/ 53107 h 327025"/>
                <a:gd name="connsiteX2" fmla="*/ 283746 w 331788"/>
                <a:gd name="connsiteY2" fmla="*/ 141384 h 327025"/>
                <a:gd name="connsiteX3" fmla="*/ 288926 w 331788"/>
                <a:gd name="connsiteY3" fmla="*/ 154366 h 327025"/>
                <a:gd name="connsiteX4" fmla="*/ 288926 w 331788"/>
                <a:gd name="connsiteY4" fmla="*/ 310149 h 327025"/>
                <a:gd name="connsiteX5" fmla="*/ 273385 w 331788"/>
                <a:gd name="connsiteY5" fmla="*/ 327025 h 327025"/>
                <a:gd name="connsiteX6" fmla="*/ 207337 w 331788"/>
                <a:gd name="connsiteY6" fmla="*/ 327025 h 327025"/>
                <a:gd name="connsiteX7" fmla="*/ 207337 w 331788"/>
                <a:gd name="connsiteY7" fmla="*/ 234854 h 327025"/>
                <a:gd name="connsiteX8" fmla="*/ 195681 w 331788"/>
                <a:gd name="connsiteY8" fmla="*/ 223170 h 327025"/>
                <a:gd name="connsiteX9" fmla="*/ 136108 w 331788"/>
                <a:gd name="connsiteY9" fmla="*/ 223170 h 327025"/>
                <a:gd name="connsiteX10" fmla="*/ 124452 w 331788"/>
                <a:gd name="connsiteY10" fmla="*/ 234854 h 327025"/>
                <a:gd name="connsiteX11" fmla="*/ 124452 w 331788"/>
                <a:gd name="connsiteY11" fmla="*/ 327025 h 327025"/>
                <a:gd name="connsiteX12" fmla="*/ 58404 w 331788"/>
                <a:gd name="connsiteY12" fmla="*/ 327025 h 327025"/>
                <a:gd name="connsiteX13" fmla="*/ 42863 w 331788"/>
                <a:gd name="connsiteY13" fmla="*/ 310149 h 327025"/>
                <a:gd name="connsiteX14" fmla="*/ 42863 w 331788"/>
                <a:gd name="connsiteY14" fmla="*/ 154366 h 327025"/>
                <a:gd name="connsiteX15" fmla="*/ 48043 w 331788"/>
                <a:gd name="connsiteY15" fmla="*/ 141384 h 327025"/>
                <a:gd name="connsiteX16" fmla="*/ 155534 w 331788"/>
                <a:gd name="connsiteY16" fmla="*/ 53107 h 327025"/>
                <a:gd name="connsiteX17" fmla="*/ 165894 w 331788"/>
                <a:gd name="connsiteY17" fmla="*/ 0 h 327025"/>
                <a:gd name="connsiteX18" fmla="*/ 189223 w 331788"/>
                <a:gd name="connsiteY18" fmla="*/ 9125 h 327025"/>
                <a:gd name="connsiteX19" fmla="*/ 325308 w 331788"/>
                <a:gd name="connsiteY19" fmla="*/ 117321 h 327025"/>
                <a:gd name="connsiteX20" fmla="*/ 331788 w 331788"/>
                <a:gd name="connsiteY20" fmla="*/ 130356 h 327025"/>
                <a:gd name="connsiteX21" fmla="*/ 331788 w 331788"/>
                <a:gd name="connsiteY21" fmla="*/ 143392 h 327025"/>
                <a:gd name="connsiteX22" fmla="*/ 314940 w 331788"/>
                <a:gd name="connsiteY22" fmla="*/ 160338 h 327025"/>
                <a:gd name="connsiteX23" fmla="*/ 298091 w 331788"/>
                <a:gd name="connsiteY23" fmla="*/ 143392 h 327025"/>
                <a:gd name="connsiteX24" fmla="*/ 298091 w 331788"/>
                <a:gd name="connsiteY24" fmla="*/ 139481 h 327025"/>
                <a:gd name="connsiteX25" fmla="*/ 176263 w 331788"/>
                <a:gd name="connsiteY25" fmla="*/ 41714 h 327025"/>
                <a:gd name="connsiteX26" fmla="*/ 165894 w 331788"/>
                <a:gd name="connsiteY26" fmla="*/ 37804 h 327025"/>
                <a:gd name="connsiteX27" fmla="*/ 155526 w 331788"/>
                <a:gd name="connsiteY27" fmla="*/ 41714 h 327025"/>
                <a:gd name="connsiteX28" fmla="*/ 33697 w 331788"/>
                <a:gd name="connsiteY28" fmla="*/ 139481 h 327025"/>
                <a:gd name="connsiteX29" fmla="*/ 33697 w 331788"/>
                <a:gd name="connsiteY29" fmla="*/ 143392 h 327025"/>
                <a:gd name="connsiteX30" fmla="*/ 16849 w 331788"/>
                <a:gd name="connsiteY30" fmla="*/ 160338 h 327025"/>
                <a:gd name="connsiteX31" fmla="*/ 0 w 331788"/>
                <a:gd name="connsiteY31" fmla="*/ 143392 h 327025"/>
                <a:gd name="connsiteX32" fmla="*/ 0 w 331788"/>
                <a:gd name="connsiteY32" fmla="*/ 130356 h 327025"/>
                <a:gd name="connsiteX33" fmla="*/ 6480 w 331788"/>
                <a:gd name="connsiteY33" fmla="*/ 117321 h 327025"/>
                <a:gd name="connsiteX34" fmla="*/ 142565 w 331788"/>
                <a:gd name="connsiteY34" fmla="*/ 9125 h 327025"/>
                <a:gd name="connsiteX35" fmla="*/ 165894 w 331788"/>
                <a:gd name="connsiteY35"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1788" h="327025">
                  <a:moveTo>
                    <a:pt x="155534" y="53107"/>
                  </a:moveTo>
                  <a:cubicBezTo>
                    <a:pt x="162009" y="49212"/>
                    <a:pt x="169780" y="49212"/>
                    <a:pt x="176255" y="53107"/>
                  </a:cubicBezTo>
                  <a:cubicBezTo>
                    <a:pt x="176255" y="53107"/>
                    <a:pt x="176255" y="53107"/>
                    <a:pt x="283746" y="141384"/>
                  </a:cubicBezTo>
                  <a:cubicBezTo>
                    <a:pt x="286336" y="143980"/>
                    <a:pt x="288926" y="149173"/>
                    <a:pt x="288926" y="154366"/>
                  </a:cubicBezTo>
                  <a:cubicBezTo>
                    <a:pt x="288926" y="154366"/>
                    <a:pt x="288926" y="154366"/>
                    <a:pt x="288926" y="310149"/>
                  </a:cubicBezTo>
                  <a:cubicBezTo>
                    <a:pt x="288926" y="319236"/>
                    <a:pt x="282451" y="327025"/>
                    <a:pt x="273385" y="327025"/>
                  </a:cubicBezTo>
                  <a:cubicBezTo>
                    <a:pt x="273385" y="327025"/>
                    <a:pt x="273385" y="327025"/>
                    <a:pt x="207337" y="327025"/>
                  </a:cubicBezTo>
                  <a:cubicBezTo>
                    <a:pt x="207337" y="327025"/>
                    <a:pt x="207337" y="327025"/>
                    <a:pt x="207337" y="234854"/>
                  </a:cubicBezTo>
                  <a:cubicBezTo>
                    <a:pt x="207337" y="228363"/>
                    <a:pt x="202157" y="223170"/>
                    <a:pt x="195681" y="223170"/>
                  </a:cubicBezTo>
                  <a:cubicBezTo>
                    <a:pt x="195681" y="223170"/>
                    <a:pt x="195681" y="223170"/>
                    <a:pt x="136108" y="223170"/>
                  </a:cubicBezTo>
                  <a:cubicBezTo>
                    <a:pt x="129633" y="223170"/>
                    <a:pt x="124452" y="228363"/>
                    <a:pt x="124452" y="234854"/>
                  </a:cubicBezTo>
                  <a:cubicBezTo>
                    <a:pt x="124452" y="234854"/>
                    <a:pt x="124452" y="234854"/>
                    <a:pt x="124452" y="327025"/>
                  </a:cubicBezTo>
                  <a:cubicBezTo>
                    <a:pt x="124452" y="327025"/>
                    <a:pt x="124452" y="327025"/>
                    <a:pt x="58404" y="327025"/>
                  </a:cubicBezTo>
                  <a:cubicBezTo>
                    <a:pt x="49338" y="327025"/>
                    <a:pt x="42863" y="319236"/>
                    <a:pt x="42863" y="310149"/>
                  </a:cubicBezTo>
                  <a:cubicBezTo>
                    <a:pt x="42863" y="310149"/>
                    <a:pt x="42863" y="310149"/>
                    <a:pt x="42863" y="154366"/>
                  </a:cubicBezTo>
                  <a:cubicBezTo>
                    <a:pt x="42863" y="149173"/>
                    <a:pt x="45453" y="143980"/>
                    <a:pt x="48043" y="141384"/>
                  </a:cubicBezTo>
                  <a:cubicBezTo>
                    <a:pt x="48043" y="141384"/>
                    <a:pt x="48043" y="141384"/>
                    <a:pt x="155534" y="53107"/>
                  </a:cubicBezTo>
                  <a:close/>
                  <a:moveTo>
                    <a:pt x="165894" y="0"/>
                  </a:moveTo>
                  <a:cubicBezTo>
                    <a:pt x="173670" y="0"/>
                    <a:pt x="182743" y="2607"/>
                    <a:pt x="189223" y="9125"/>
                  </a:cubicBezTo>
                  <a:cubicBezTo>
                    <a:pt x="189223" y="9125"/>
                    <a:pt x="189223" y="9125"/>
                    <a:pt x="325308" y="117321"/>
                  </a:cubicBezTo>
                  <a:cubicBezTo>
                    <a:pt x="329196" y="121231"/>
                    <a:pt x="331788" y="126446"/>
                    <a:pt x="331788" y="130356"/>
                  </a:cubicBezTo>
                  <a:cubicBezTo>
                    <a:pt x="331788" y="130356"/>
                    <a:pt x="331788" y="138178"/>
                    <a:pt x="331788" y="143392"/>
                  </a:cubicBezTo>
                  <a:cubicBezTo>
                    <a:pt x="331788" y="152517"/>
                    <a:pt x="324012" y="160338"/>
                    <a:pt x="314940" y="160338"/>
                  </a:cubicBezTo>
                  <a:cubicBezTo>
                    <a:pt x="305867" y="160338"/>
                    <a:pt x="298091" y="152517"/>
                    <a:pt x="298091" y="143392"/>
                  </a:cubicBezTo>
                  <a:cubicBezTo>
                    <a:pt x="298091" y="142088"/>
                    <a:pt x="298091" y="140785"/>
                    <a:pt x="298091" y="139481"/>
                  </a:cubicBezTo>
                  <a:cubicBezTo>
                    <a:pt x="298091" y="139481"/>
                    <a:pt x="298091" y="139481"/>
                    <a:pt x="176263" y="41714"/>
                  </a:cubicBezTo>
                  <a:cubicBezTo>
                    <a:pt x="176263" y="41714"/>
                    <a:pt x="171078" y="37804"/>
                    <a:pt x="165894" y="37804"/>
                  </a:cubicBezTo>
                  <a:cubicBezTo>
                    <a:pt x="160710" y="37804"/>
                    <a:pt x="155526" y="41714"/>
                    <a:pt x="155526" y="41714"/>
                  </a:cubicBezTo>
                  <a:cubicBezTo>
                    <a:pt x="155526" y="41714"/>
                    <a:pt x="155526" y="41714"/>
                    <a:pt x="33697" y="139481"/>
                  </a:cubicBezTo>
                  <a:cubicBezTo>
                    <a:pt x="33697" y="140785"/>
                    <a:pt x="33697" y="142088"/>
                    <a:pt x="33697" y="143392"/>
                  </a:cubicBezTo>
                  <a:cubicBezTo>
                    <a:pt x="33697" y="152517"/>
                    <a:pt x="25921" y="160338"/>
                    <a:pt x="16849" y="160338"/>
                  </a:cubicBezTo>
                  <a:cubicBezTo>
                    <a:pt x="7776" y="160338"/>
                    <a:pt x="0" y="152517"/>
                    <a:pt x="0" y="143392"/>
                  </a:cubicBezTo>
                  <a:cubicBezTo>
                    <a:pt x="0" y="138178"/>
                    <a:pt x="0" y="130356"/>
                    <a:pt x="0" y="130356"/>
                  </a:cubicBezTo>
                  <a:cubicBezTo>
                    <a:pt x="0" y="126446"/>
                    <a:pt x="2592" y="121231"/>
                    <a:pt x="6480" y="117321"/>
                  </a:cubicBezTo>
                  <a:cubicBezTo>
                    <a:pt x="6480" y="117321"/>
                    <a:pt x="6480" y="117321"/>
                    <a:pt x="142565" y="9125"/>
                  </a:cubicBezTo>
                  <a:cubicBezTo>
                    <a:pt x="149046" y="2607"/>
                    <a:pt x="158118" y="0"/>
                    <a:pt x="165894" y="0"/>
                  </a:cubicBezTo>
                  <a:close/>
                </a:path>
              </a:pathLst>
            </a:custGeom>
            <a:solidFill>
              <a:sysClr val="window" lastClr="FFFFFF"/>
            </a:solidFill>
            <a:ln w="12700" cap="flat" cmpd="sng" algn="ctr">
              <a:noFill/>
              <a:prstDash val="solid"/>
              <a:miter lim="800000"/>
            </a:ln>
            <a:effectLst/>
          </p:spPr>
          <p:txBody>
            <a:bodyPr spcFirstLastPara="0" vert="horz" wrap="square" lIns="229675" tIns="229675" rIns="229675" bIns="229675"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1289050" rtl="0" eaLnBrk="1" fontAlgn="auto" latinLnBrk="0" hangingPunct="1">
                <a:lnSpc>
                  <a:spcPct val="130000"/>
                </a:lnSpc>
                <a:spcBef>
                  <a:spcPct val="0"/>
                </a:spcBef>
                <a:spcAft>
                  <a:spcPct val="0"/>
                </a:spcAft>
                <a:buClrTx/>
                <a:buSzTx/>
                <a:buFontTx/>
                <a:buNone/>
                <a:defRPr/>
              </a:pPr>
              <a:endParaRPr kumimoji="0" lang="zh-CN" altLang="en-US" sz="29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1" name="任意多边形: 形状 20"/>
            <p:cNvSpPr/>
            <p:nvPr/>
          </p:nvSpPr>
          <p:spPr>
            <a:xfrm>
              <a:off x="4454382" y="4328459"/>
              <a:ext cx="450879" cy="482600"/>
            </a:xfrm>
            <a:custGeom>
              <a:avLst/>
              <a:gdLst>
                <a:gd name="connsiteX0" fmla="*/ 270013 w 315913"/>
                <a:gd name="connsiteY0" fmla="*/ 244475 h 338138"/>
                <a:gd name="connsiteX1" fmla="*/ 315913 w 315913"/>
                <a:gd name="connsiteY1" fmla="*/ 290647 h 338138"/>
                <a:gd name="connsiteX2" fmla="*/ 315913 w 315913"/>
                <a:gd name="connsiteY2" fmla="*/ 331542 h 338138"/>
                <a:gd name="connsiteX3" fmla="*/ 313290 w 315913"/>
                <a:gd name="connsiteY3" fmla="*/ 335500 h 338138"/>
                <a:gd name="connsiteX4" fmla="*/ 309356 w 315913"/>
                <a:gd name="connsiteY4" fmla="*/ 338138 h 338138"/>
                <a:gd name="connsiteX5" fmla="*/ 231982 w 315913"/>
                <a:gd name="connsiteY5" fmla="*/ 338138 h 338138"/>
                <a:gd name="connsiteX6" fmla="*/ 225425 w 315913"/>
                <a:gd name="connsiteY6" fmla="*/ 331542 h 338138"/>
                <a:gd name="connsiteX7" fmla="*/ 225425 w 315913"/>
                <a:gd name="connsiteY7" fmla="*/ 290647 h 338138"/>
                <a:gd name="connsiteX8" fmla="*/ 270013 w 315913"/>
                <a:gd name="connsiteY8" fmla="*/ 244475 h 338138"/>
                <a:gd name="connsiteX9" fmla="*/ 157956 w 315913"/>
                <a:gd name="connsiteY9" fmla="*/ 244475 h 338138"/>
                <a:gd name="connsiteX10" fmla="*/ 203200 w 315913"/>
                <a:gd name="connsiteY10" fmla="*/ 290647 h 338138"/>
                <a:gd name="connsiteX11" fmla="*/ 203200 w 315913"/>
                <a:gd name="connsiteY11" fmla="*/ 331542 h 338138"/>
                <a:gd name="connsiteX12" fmla="*/ 201869 w 315913"/>
                <a:gd name="connsiteY12" fmla="*/ 335500 h 338138"/>
                <a:gd name="connsiteX13" fmla="*/ 196546 w 315913"/>
                <a:gd name="connsiteY13" fmla="*/ 338138 h 338138"/>
                <a:gd name="connsiteX14" fmla="*/ 119365 w 315913"/>
                <a:gd name="connsiteY14" fmla="*/ 338138 h 338138"/>
                <a:gd name="connsiteX15" fmla="*/ 112712 w 315913"/>
                <a:gd name="connsiteY15" fmla="*/ 331542 h 338138"/>
                <a:gd name="connsiteX16" fmla="*/ 112712 w 315913"/>
                <a:gd name="connsiteY16" fmla="*/ 290647 h 338138"/>
                <a:gd name="connsiteX17" fmla="*/ 157956 w 315913"/>
                <a:gd name="connsiteY17" fmla="*/ 244475 h 338138"/>
                <a:gd name="connsiteX18" fmla="*/ 45900 w 315913"/>
                <a:gd name="connsiteY18" fmla="*/ 244475 h 338138"/>
                <a:gd name="connsiteX19" fmla="*/ 90488 w 315913"/>
                <a:gd name="connsiteY19" fmla="*/ 290647 h 338138"/>
                <a:gd name="connsiteX20" fmla="*/ 90488 w 315913"/>
                <a:gd name="connsiteY20" fmla="*/ 331542 h 338138"/>
                <a:gd name="connsiteX21" fmla="*/ 89176 w 315913"/>
                <a:gd name="connsiteY21" fmla="*/ 335500 h 338138"/>
                <a:gd name="connsiteX22" fmla="*/ 83931 w 315913"/>
                <a:gd name="connsiteY22" fmla="*/ 338138 h 338138"/>
                <a:gd name="connsiteX23" fmla="*/ 6557 w 315913"/>
                <a:gd name="connsiteY23" fmla="*/ 338138 h 338138"/>
                <a:gd name="connsiteX24" fmla="*/ 0 w 315913"/>
                <a:gd name="connsiteY24" fmla="*/ 331542 h 338138"/>
                <a:gd name="connsiteX25" fmla="*/ 0 w 315913"/>
                <a:gd name="connsiteY25" fmla="*/ 290647 h 338138"/>
                <a:gd name="connsiteX26" fmla="*/ 45900 w 315913"/>
                <a:gd name="connsiteY26" fmla="*/ 244475 h 338138"/>
                <a:gd name="connsiteX27" fmla="*/ 271463 w 315913"/>
                <a:gd name="connsiteY27" fmla="*/ 180975 h 338138"/>
                <a:gd name="connsiteX28" fmla="*/ 301625 w 315913"/>
                <a:gd name="connsiteY28" fmla="*/ 211138 h 338138"/>
                <a:gd name="connsiteX29" fmla="*/ 271463 w 315913"/>
                <a:gd name="connsiteY29" fmla="*/ 241300 h 338138"/>
                <a:gd name="connsiteX30" fmla="*/ 241300 w 315913"/>
                <a:gd name="connsiteY30" fmla="*/ 211138 h 338138"/>
                <a:gd name="connsiteX31" fmla="*/ 271463 w 315913"/>
                <a:gd name="connsiteY31" fmla="*/ 180975 h 338138"/>
                <a:gd name="connsiteX32" fmla="*/ 159420 w 315913"/>
                <a:gd name="connsiteY32" fmla="*/ 180975 h 338138"/>
                <a:gd name="connsiteX33" fmla="*/ 188912 w 315913"/>
                <a:gd name="connsiteY33" fmla="*/ 211138 h 338138"/>
                <a:gd name="connsiteX34" fmla="*/ 159420 w 315913"/>
                <a:gd name="connsiteY34" fmla="*/ 241300 h 338138"/>
                <a:gd name="connsiteX35" fmla="*/ 128587 w 315913"/>
                <a:gd name="connsiteY35" fmla="*/ 211138 h 338138"/>
                <a:gd name="connsiteX36" fmla="*/ 159420 w 315913"/>
                <a:gd name="connsiteY36" fmla="*/ 180975 h 338138"/>
                <a:gd name="connsiteX37" fmla="*/ 46038 w 315913"/>
                <a:gd name="connsiteY37" fmla="*/ 180975 h 338138"/>
                <a:gd name="connsiteX38" fmla="*/ 76201 w 315913"/>
                <a:gd name="connsiteY38" fmla="*/ 211138 h 338138"/>
                <a:gd name="connsiteX39" fmla="*/ 46038 w 315913"/>
                <a:gd name="connsiteY39" fmla="*/ 241301 h 338138"/>
                <a:gd name="connsiteX40" fmla="*/ 15875 w 315913"/>
                <a:gd name="connsiteY40" fmla="*/ 211138 h 338138"/>
                <a:gd name="connsiteX41" fmla="*/ 46038 w 315913"/>
                <a:gd name="connsiteY41" fmla="*/ 180975 h 338138"/>
                <a:gd name="connsiteX42" fmla="*/ 270005 w 315913"/>
                <a:gd name="connsiteY42" fmla="*/ 77788 h 338138"/>
                <a:gd name="connsiteX43" fmla="*/ 238125 w 315913"/>
                <a:gd name="connsiteY43" fmla="*/ 109792 h 338138"/>
                <a:gd name="connsiteX44" fmla="*/ 238125 w 315913"/>
                <a:gd name="connsiteY44" fmla="*/ 144463 h 338138"/>
                <a:gd name="connsiteX45" fmla="*/ 303213 w 315913"/>
                <a:gd name="connsiteY45" fmla="*/ 144463 h 338138"/>
                <a:gd name="connsiteX46" fmla="*/ 303213 w 315913"/>
                <a:gd name="connsiteY46" fmla="*/ 109792 h 338138"/>
                <a:gd name="connsiteX47" fmla="*/ 270005 w 315913"/>
                <a:gd name="connsiteY47" fmla="*/ 77788 h 338138"/>
                <a:gd name="connsiteX48" fmla="*/ 270013 w 315913"/>
                <a:gd name="connsiteY48" fmla="*/ 65088 h 338138"/>
                <a:gd name="connsiteX49" fmla="*/ 315913 w 315913"/>
                <a:gd name="connsiteY49" fmla="*/ 109941 h 338138"/>
                <a:gd name="connsiteX50" fmla="*/ 315913 w 315913"/>
                <a:gd name="connsiteY50" fmla="*/ 150836 h 338138"/>
                <a:gd name="connsiteX51" fmla="*/ 313290 w 315913"/>
                <a:gd name="connsiteY51" fmla="*/ 156113 h 338138"/>
                <a:gd name="connsiteX52" fmla="*/ 309356 w 315913"/>
                <a:gd name="connsiteY52" fmla="*/ 158751 h 338138"/>
                <a:gd name="connsiteX53" fmla="*/ 231982 w 315913"/>
                <a:gd name="connsiteY53" fmla="*/ 158751 h 338138"/>
                <a:gd name="connsiteX54" fmla="*/ 225425 w 315913"/>
                <a:gd name="connsiteY54" fmla="*/ 150836 h 338138"/>
                <a:gd name="connsiteX55" fmla="*/ 225425 w 315913"/>
                <a:gd name="connsiteY55" fmla="*/ 109941 h 338138"/>
                <a:gd name="connsiteX56" fmla="*/ 270013 w 315913"/>
                <a:gd name="connsiteY56" fmla="*/ 65088 h 338138"/>
                <a:gd name="connsiteX57" fmla="*/ 157956 w 315913"/>
                <a:gd name="connsiteY57" fmla="*/ 65088 h 338138"/>
                <a:gd name="connsiteX58" fmla="*/ 203200 w 315913"/>
                <a:gd name="connsiteY58" fmla="*/ 109941 h 338138"/>
                <a:gd name="connsiteX59" fmla="*/ 203200 w 315913"/>
                <a:gd name="connsiteY59" fmla="*/ 150836 h 338138"/>
                <a:gd name="connsiteX60" fmla="*/ 201869 w 315913"/>
                <a:gd name="connsiteY60" fmla="*/ 156113 h 338138"/>
                <a:gd name="connsiteX61" fmla="*/ 196546 w 315913"/>
                <a:gd name="connsiteY61" fmla="*/ 158751 h 338138"/>
                <a:gd name="connsiteX62" fmla="*/ 119365 w 315913"/>
                <a:gd name="connsiteY62" fmla="*/ 158751 h 338138"/>
                <a:gd name="connsiteX63" fmla="*/ 112712 w 315913"/>
                <a:gd name="connsiteY63" fmla="*/ 150836 h 338138"/>
                <a:gd name="connsiteX64" fmla="*/ 112712 w 315913"/>
                <a:gd name="connsiteY64" fmla="*/ 109941 h 338138"/>
                <a:gd name="connsiteX65" fmla="*/ 157956 w 315913"/>
                <a:gd name="connsiteY65" fmla="*/ 65088 h 338138"/>
                <a:gd name="connsiteX66" fmla="*/ 45900 w 315913"/>
                <a:gd name="connsiteY66" fmla="*/ 65088 h 338138"/>
                <a:gd name="connsiteX67" fmla="*/ 90488 w 315913"/>
                <a:gd name="connsiteY67" fmla="*/ 109941 h 338138"/>
                <a:gd name="connsiteX68" fmla="*/ 90488 w 315913"/>
                <a:gd name="connsiteY68" fmla="*/ 150836 h 338138"/>
                <a:gd name="connsiteX69" fmla="*/ 89176 w 315913"/>
                <a:gd name="connsiteY69" fmla="*/ 156113 h 338138"/>
                <a:gd name="connsiteX70" fmla="*/ 83931 w 315913"/>
                <a:gd name="connsiteY70" fmla="*/ 158751 h 338138"/>
                <a:gd name="connsiteX71" fmla="*/ 6557 w 315913"/>
                <a:gd name="connsiteY71" fmla="*/ 158751 h 338138"/>
                <a:gd name="connsiteX72" fmla="*/ 0 w 315913"/>
                <a:gd name="connsiteY72" fmla="*/ 150836 h 338138"/>
                <a:gd name="connsiteX73" fmla="*/ 0 w 315913"/>
                <a:gd name="connsiteY73" fmla="*/ 109941 h 338138"/>
                <a:gd name="connsiteX74" fmla="*/ 45900 w 315913"/>
                <a:gd name="connsiteY74" fmla="*/ 65088 h 338138"/>
                <a:gd name="connsiteX75" fmla="*/ 270669 w 315913"/>
                <a:gd name="connsiteY75" fmla="*/ 14288 h 338138"/>
                <a:gd name="connsiteX76" fmla="*/ 254000 w 315913"/>
                <a:gd name="connsiteY76" fmla="*/ 30957 h 338138"/>
                <a:gd name="connsiteX77" fmla="*/ 270669 w 315913"/>
                <a:gd name="connsiteY77" fmla="*/ 47626 h 338138"/>
                <a:gd name="connsiteX78" fmla="*/ 287338 w 315913"/>
                <a:gd name="connsiteY78" fmla="*/ 30957 h 338138"/>
                <a:gd name="connsiteX79" fmla="*/ 270669 w 315913"/>
                <a:gd name="connsiteY79" fmla="*/ 14288 h 338138"/>
                <a:gd name="connsiteX80" fmla="*/ 271463 w 315913"/>
                <a:gd name="connsiteY80" fmla="*/ 0 h 338138"/>
                <a:gd name="connsiteX81" fmla="*/ 301625 w 315913"/>
                <a:gd name="connsiteY81" fmla="*/ 30957 h 338138"/>
                <a:gd name="connsiteX82" fmla="*/ 271463 w 315913"/>
                <a:gd name="connsiteY82" fmla="*/ 61913 h 338138"/>
                <a:gd name="connsiteX83" fmla="*/ 241300 w 315913"/>
                <a:gd name="connsiteY83" fmla="*/ 30957 h 338138"/>
                <a:gd name="connsiteX84" fmla="*/ 271463 w 315913"/>
                <a:gd name="connsiteY84" fmla="*/ 0 h 338138"/>
                <a:gd name="connsiteX85" fmla="*/ 159420 w 315913"/>
                <a:gd name="connsiteY85" fmla="*/ 0 h 338138"/>
                <a:gd name="connsiteX86" fmla="*/ 188912 w 315913"/>
                <a:gd name="connsiteY86" fmla="*/ 30957 h 338138"/>
                <a:gd name="connsiteX87" fmla="*/ 159420 w 315913"/>
                <a:gd name="connsiteY87" fmla="*/ 61913 h 338138"/>
                <a:gd name="connsiteX88" fmla="*/ 128587 w 315913"/>
                <a:gd name="connsiteY88" fmla="*/ 30957 h 338138"/>
                <a:gd name="connsiteX89" fmla="*/ 159420 w 315913"/>
                <a:gd name="connsiteY89" fmla="*/ 0 h 338138"/>
                <a:gd name="connsiteX90" fmla="*/ 46037 w 315913"/>
                <a:gd name="connsiteY90" fmla="*/ 0 h 338138"/>
                <a:gd name="connsiteX91" fmla="*/ 76200 w 315913"/>
                <a:gd name="connsiteY91" fmla="*/ 30957 h 338138"/>
                <a:gd name="connsiteX92" fmla="*/ 46037 w 315913"/>
                <a:gd name="connsiteY92" fmla="*/ 61913 h 338138"/>
                <a:gd name="connsiteX93" fmla="*/ 15875 w 315913"/>
                <a:gd name="connsiteY93" fmla="*/ 30957 h 338138"/>
                <a:gd name="connsiteX94" fmla="*/ 46037 w 315913"/>
                <a:gd name="connsiteY9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5913" h="338138">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ysClr val="window" lastClr="FFFFFF"/>
            </a:solidFill>
            <a:ln w="12700" cap="flat" cmpd="sng" algn="ctr">
              <a:noFill/>
              <a:prstDash val="solid"/>
              <a:miter lim="800000"/>
            </a:ln>
            <a:effectLst/>
          </p:spPr>
          <p:txBody>
            <a:bodyPr spcFirstLastPara="0" vert="horz" wrap="square" lIns="257615" tIns="257615" rIns="257615" bIns="257615"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2266950" rtl="0" eaLnBrk="1" fontAlgn="auto" latinLnBrk="0" hangingPunct="1">
                <a:lnSpc>
                  <a:spcPct val="130000"/>
                </a:lnSpc>
                <a:spcBef>
                  <a:spcPct val="0"/>
                </a:spcBef>
                <a:spcAft>
                  <a:spcPct val="0"/>
                </a:spcAft>
                <a:buClrTx/>
                <a:buSzTx/>
                <a:buFontTx/>
                <a:buNone/>
                <a:defRPr/>
              </a:pPr>
              <a:endParaRPr kumimoji="0" lang="zh-CN" altLang="en-US" sz="51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sp>
          <p:nvSpPr>
            <p:cNvPr id="22" name="任意多边形: 形状 21"/>
            <p:cNvSpPr/>
            <p:nvPr/>
          </p:nvSpPr>
          <p:spPr>
            <a:xfrm>
              <a:off x="4438521" y="2695506"/>
              <a:ext cx="482600" cy="477982"/>
            </a:xfrm>
            <a:custGeom>
              <a:avLst/>
              <a:gdLst>
                <a:gd name="connsiteX0" fmla="*/ 292147 w 331788"/>
                <a:gd name="connsiteY0" fmla="*/ 109538 h 328613"/>
                <a:gd name="connsiteX1" fmla="*/ 327025 w 331788"/>
                <a:gd name="connsiteY1" fmla="*/ 145621 h 328613"/>
                <a:gd name="connsiteX2" fmla="*/ 327025 w 331788"/>
                <a:gd name="connsiteY2" fmla="*/ 229385 h 328613"/>
                <a:gd name="connsiteX3" fmla="*/ 293438 w 331788"/>
                <a:gd name="connsiteY3" fmla="*/ 264179 h 328613"/>
                <a:gd name="connsiteX4" fmla="*/ 252101 w 331788"/>
                <a:gd name="connsiteY4" fmla="*/ 264179 h 328613"/>
                <a:gd name="connsiteX5" fmla="*/ 252101 w 331788"/>
                <a:gd name="connsiteY5" fmla="*/ 319593 h 328613"/>
                <a:gd name="connsiteX6" fmla="*/ 243059 w 331788"/>
                <a:gd name="connsiteY6" fmla="*/ 328613 h 328613"/>
                <a:gd name="connsiteX7" fmla="*/ 205596 w 331788"/>
                <a:gd name="connsiteY7" fmla="*/ 328613 h 328613"/>
                <a:gd name="connsiteX8" fmla="*/ 195262 w 331788"/>
                <a:gd name="connsiteY8" fmla="*/ 319593 h 328613"/>
                <a:gd name="connsiteX9" fmla="*/ 195262 w 331788"/>
                <a:gd name="connsiteY9" fmla="*/ 235829 h 328613"/>
                <a:gd name="connsiteX10" fmla="*/ 224973 w 331788"/>
                <a:gd name="connsiteY10" fmla="*/ 207478 h 328613"/>
                <a:gd name="connsiteX11" fmla="*/ 255976 w 331788"/>
                <a:gd name="connsiteY11" fmla="*/ 207478 h 328613"/>
                <a:gd name="connsiteX12" fmla="*/ 255976 w 331788"/>
                <a:gd name="connsiteY12" fmla="*/ 145621 h 328613"/>
                <a:gd name="connsiteX13" fmla="*/ 292147 w 331788"/>
                <a:gd name="connsiteY13" fmla="*/ 109538 h 328613"/>
                <a:gd name="connsiteX14" fmla="*/ 38473 w 331788"/>
                <a:gd name="connsiteY14" fmla="*/ 109538 h 328613"/>
                <a:gd name="connsiteX15" fmla="*/ 75079 w 331788"/>
                <a:gd name="connsiteY15" fmla="*/ 145621 h 328613"/>
                <a:gd name="connsiteX16" fmla="*/ 75079 w 331788"/>
                <a:gd name="connsiteY16" fmla="*/ 207478 h 328613"/>
                <a:gd name="connsiteX17" fmla="*/ 106456 w 331788"/>
                <a:gd name="connsiteY17" fmla="*/ 207478 h 328613"/>
                <a:gd name="connsiteX18" fmla="*/ 136525 w 331788"/>
                <a:gd name="connsiteY18" fmla="*/ 235829 h 328613"/>
                <a:gd name="connsiteX19" fmla="*/ 136525 w 331788"/>
                <a:gd name="connsiteY19" fmla="*/ 319593 h 328613"/>
                <a:gd name="connsiteX20" fmla="*/ 126066 w 331788"/>
                <a:gd name="connsiteY20" fmla="*/ 328613 h 328613"/>
                <a:gd name="connsiteX21" fmla="*/ 88153 w 331788"/>
                <a:gd name="connsiteY21" fmla="*/ 328613 h 328613"/>
                <a:gd name="connsiteX22" fmla="*/ 79001 w 331788"/>
                <a:gd name="connsiteY22" fmla="*/ 319593 h 328613"/>
                <a:gd name="connsiteX23" fmla="*/ 79001 w 331788"/>
                <a:gd name="connsiteY23" fmla="*/ 264179 h 328613"/>
                <a:gd name="connsiteX24" fmla="*/ 37166 w 331788"/>
                <a:gd name="connsiteY24" fmla="*/ 264179 h 328613"/>
                <a:gd name="connsiteX25" fmla="*/ 3175 w 331788"/>
                <a:gd name="connsiteY25" fmla="*/ 229385 h 328613"/>
                <a:gd name="connsiteX26" fmla="*/ 3175 w 331788"/>
                <a:gd name="connsiteY26" fmla="*/ 145621 h 328613"/>
                <a:gd name="connsiteX27" fmla="*/ 38473 w 331788"/>
                <a:gd name="connsiteY27" fmla="*/ 109538 h 328613"/>
                <a:gd name="connsiteX28" fmla="*/ 160734 w 331788"/>
                <a:gd name="connsiteY28" fmla="*/ 88900 h 328613"/>
                <a:gd name="connsiteX29" fmla="*/ 171053 w 331788"/>
                <a:gd name="connsiteY29" fmla="*/ 88900 h 328613"/>
                <a:gd name="connsiteX30" fmla="*/ 173633 w 331788"/>
                <a:gd name="connsiteY30" fmla="*/ 90195 h 328613"/>
                <a:gd name="connsiteX31" fmla="*/ 174923 w 331788"/>
                <a:gd name="connsiteY31" fmla="*/ 95375 h 328613"/>
                <a:gd name="connsiteX32" fmla="*/ 169763 w 331788"/>
                <a:gd name="connsiteY32" fmla="*/ 103146 h 328613"/>
                <a:gd name="connsiteX33" fmla="*/ 172343 w 331788"/>
                <a:gd name="connsiteY33" fmla="*/ 123867 h 328613"/>
                <a:gd name="connsiteX34" fmla="*/ 167184 w 331788"/>
                <a:gd name="connsiteY34" fmla="*/ 136818 h 328613"/>
                <a:gd name="connsiteX35" fmla="*/ 164604 w 331788"/>
                <a:gd name="connsiteY35" fmla="*/ 136818 h 328613"/>
                <a:gd name="connsiteX36" fmla="*/ 159444 w 331788"/>
                <a:gd name="connsiteY36" fmla="*/ 123867 h 328613"/>
                <a:gd name="connsiteX37" fmla="*/ 162024 w 331788"/>
                <a:gd name="connsiteY37" fmla="*/ 103146 h 328613"/>
                <a:gd name="connsiteX38" fmla="*/ 156865 w 331788"/>
                <a:gd name="connsiteY38" fmla="*/ 95375 h 328613"/>
                <a:gd name="connsiteX39" fmla="*/ 158155 w 331788"/>
                <a:gd name="connsiteY39" fmla="*/ 90195 h 328613"/>
                <a:gd name="connsiteX40" fmla="*/ 160734 w 331788"/>
                <a:gd name="connsiteY40" fmla="*/ 88900 h 328613"/>
                <a:gd name="connsiteX41" fmla="*/ 136182 w 331788"/>
                <a:gd name="connsiteY41" fmla="*/ 88900 h 328613"/>
                <a:gd name="connsiteX42" fmla="*/ 138766 w 331788"/>
                <a:gd name="connsiteY42" fmla="*/ 91502 h 328613"/>
                <a:gd name="connsiteX43" fmla="*/ 165893 w 331788"/>
                <a:gd name="connsiteY43" fmla="*/ 165652 h 328613"/>
                <a:gd name="connsiteX44" fmla="*/ 193021 w 331788"/>
                <a:gd name="connsiteY44" fmla="*/ 91502 h 328613"/>
                <a:gd name="connsiteX45" fmla="*/ 196897 w 331788"/>
                <a:gd name="connsiteY45" fmla="*/ 90201 h 328613"/>
                <a:gd name="connsiteX46" fmla="*/ 208523 w 331788"/>
                <a:gd name="connsiteY46" fmla="*/ 92802 h 328613"/>
                <a:gd name="connsiteX47" fmla="*/ 231775 w 331788"/>
                <a:gd name="connsiteY47" fmla="*/ 125325 h 328613"/>
                <a:gd name="connsiteX48" fmla="*/ 231775 w 331788"/>
                <a:gd name="connsiteY48" fmla="*/ 176059 h 328613"/>
                <a:gd name="connsiteX49" fmla="*/ 226608 w 331788"/>
                <a:gd name="connsiteY49" fmla="*/ 182563 h 328613"/>
                <a:gd name="connsiteX50" fmla="*/ 105179 w 331788"/>
                <a:gd name="connsiteY50" fmla="*/ 182563 h 328613"/>
                <a:gd name="connsiteX51" fmla="*/ 100012 w 331788"/>
                <a:gd name="connsiteY51" fmla="*/ 176059 h 328613"/>
                <a:gd name="connsiteX52" fmla="*/ 100012 w 331788"/>
                <a:gd name="connsiteY52" fmla="*/ 125325 h 328613"/>
                <a:gd name="connsiteX53" fmla="*/ 123264 w 331788"/>
                <a:gd name="connsiteY53" fmla="*/ 92802 h 328613"/>
                <a:gd name="connsiteX54" fmla="*/ 134890 w 331788"/>
                <a:gd name="connsiteY54" fmla="*/ 90201 h 328613"/>
                <a:gd name="connsiteX55" fmla="*/ 136182 w 331788"/>
                <a:gd name="connsiteY55" fmla="*/ 88900 h 328613"/>
                <a:gd name="connsiteX56" fmla="*/ 292100 w 331788"/>
                <a:gd name="connsiteY56" fmla="*/ 19050 h 328613"/>
                <a:gd name="connsiteX57" fmla="*/ 331788 w 331788"/>
                <a:gd name="connsiteY57" fmla="*/ 58738 h 328613"/>
                <a:gd name="connsiteX58" fmla="*/ 292100 w 331788"/>
                <a:gd name="connsiteY58" fmla="*/ 98426 h 328613"/>
                <a:gd name="connsiteX59" fmla="*/ 252412 w 331788"/>
                <a:gd name="connsiteY59" fmla="*/ 58738 h 328613"/>
                <a:gd name="connsiteX60" fmla="*/ 292100 w 331788"/>
                <a:gd name="connsiteY60" fmla="*/ 19050 h 328613"/>
                <a:gd name="connsiteX61" fmla="*/ 39688 w 331788"/>
                <a:gd name="connsiteY61" fmla="*/ 19050 h 328613"/>
                <a:gd name="connsiteX62" fmla="*/ 79376 w 331788"/>
                <a:gd name="connsiteY62" fmla="*/ 58738 h 328613"/>
                <a:gd name="connsiteX63" fmla="*/ 39688 w 331788"/>
                <a:gd name="connsiteY63" fmla="*/ 98426 h 328613"/>
                <a:gd name="connsiteX64" fmla="*/ 0 w 331788"/>
                <a:gd name="connsiteY64" fmla="*/ 58738 h 328613"/>
                <a:gd name="connsiteX65" fmla="*/ 39688 w 331788"/>
                <a:gd name="connsiteY65" fmla="*/ 19050 h 328613"/>
                <a:gd name="connsiteX66" fmla="*/ 165894 w 331788"/>
                <a:gd name="connsiteY66" fmla="*/ 0 h 328613"/>
                <a:gd name="connsiteX67" fmla="*/ 204788 w 331788"/>
                <a:gd name="connsiteY67" fmla="*/ 39688 h 328613"/>
                <a:gd name="connsiteX68" fmla="*/ 165894 w 331788"/>
                <a:gd name="connsiteY68" fmla="*/ 79376 h 328613"/>
                <a:gd name="connsiteX69" fmla="*/ 127000 w 331788"/>
                <a:gd name="connsiteY69" fmla="*/ 39688 h 328613"/>
                <a:gd name="connsiteX70" fmla="*/ 165894 w 331788"/>
                <a:gd name="connsiteY70"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31788" h="328613">
                  <a:moveTo>
                    <a:pt x="292147" y="109538"/>
                  </a:moveTo>
                  <a:cubicBezTo>
                    <a:pt x="311524" y="109538"/>
                    <a:pt x="327025" y="126291"/>
                    <a:pt x="327025" y="145621"/>
                  </a:cubicBezTo>
                  <a:cubicBezTo>
                    <a:pt x="327025" y="145621"/>
                    <a:pt x="327025" y="145621"/>
                    <a:pt x="327025" y="229385"/>
                  </a:cubicBezTo>
                  <a:cubicBezTo>
                    <a:pt x="327025" y="248715"/>
                    <a:pt x="311524" y="264179"/>
                    <a:pt x="293438" y="264179"/>
                  </a:cubicBezTo>
                  <a:cubicBezTo>
                    <a:pt x="293438" y="264179"/>
                    <a:pt x="293438" y="264179"/>
                    <a:pt x="252101" y="264179"/>
                  </a:cubicBezTo>
                  <a:cubicBezTo>
                    <a:pt x="252101" y="264179"/>
                    <a:pt x="252101" y="264179"/>
                    <a:pt x="252101" y="319593"/>
                  </a:cubicBezTo>
                  <a:cubicBezTo>
                    <a:pt x="252101" y="324747"/>
                    <a:pt x="248226" y="328613"/>
                    <a:pt x="243059" y="328613"/>
                  </a:cubicBezTo>
                  <a:cubicBezTo>
                    <a:pt x="243059" y="328613"/>
                    <a:pt x="243059" y="328613"/>
                    <a:pt x="205596" y="328613"/>
                  </a:cubicBezTo>
                  <a:cubicBezTo>
                    <a:pt x="199138" y="328613"/>
                    <a:pt x="195262" y="324747"/>
                    <a:pt x="195262" y="319593"/>
                  </a:cubicBezTo>
                  <a:cubicBezTo>
                    <a:pt x="195262" y="319593"/>
                    <a:pt x="195262" y="319593"/>
                    <a:pt x="195262" y="235829"/>
                  </a:cubicBezTo>
                  <a:cubicBezTo>
                    <a:pt x="195262" y="220364"/>
                    <a:pt x="208180" y="207478"/>
                    <a:pt x="224973" y="207478"/>
                  </a:cubicBezTo>
                  <a:cubicBezTo>
                    <a:pt x="224973" y="207478"/>
                    <a:pt x="224973" y="207478"/>
                    <a:pt x="255976" y="207478"/>
                  </a:cubicBezTo>
                  <a:cubicBezTo>
                    <a:pt x="255976" y="207478"/>
                    <a:pt x="255976" y="207478"/>
                    <a:pt x="255976" y="145621"/>
                  </a:cubicBezTo>
                  <a:cubicBezTo>
                    <a:pt x="255976" y="126291"/>
                    <a:pt x="271478" y="109538"/>
                    <a:pt x="292147" y="109538"/>
                  </a:cubicBezTo>
                  <a:close/>
                  <a:moveTo>
                    <a:pt x="38473" y="109538"/>
                  </a:moveTo>
                  <a:cubicBezTo>
                    <a:pt x="59391" y="109538"/>
                    <a:pt x="75079" y="126291"/>
                    <a:pt x="75079" y="145621"/>
                  </a:cubicBezTo>
                  <a:cubicBezTo>
                    <a:pt x="75079" y="145621"/>
                    <a:pt x="75079" y="145621"/>
                    <a:pt x="75079" y="207478"/>
                  </a:cubicBezTo>
                  <a:cubicBezTo>
                    <a:pt x="75079" y="207478"/>
                    <a:pt x="75079" y="207478"/>
                    <a:pt x="106456" y="207478"/>
                  </a:cubicBezTo>
                  <a:cubicBezTo>
                    <a:pt x="123451" y="207478"/>
                    <a:pt x="136525" y="220364"/>
                    <a:pt x="136525" y="235829"/>
                  </a:cubicBezTo>
                  <a:cubicBezTo>
                    <a:pt x="136525" y="235829"/>
                    <a:pt x="136525" y="235829"/>
                    <a:pt x="136525" y="319593"/>
                  </a:cubicBezTo>
                  <a:cubicBezTo>
                    <a:pt x="136525" y="324747"/>
                    <a:pt x="132603" y="328613"/>
                    <a:pt x="126066" y="328613"/>
                  </a:cubicBezTo>
                  <a:cubicBezTo>
                    <a:pt x="126066" y="328613"/>
                    <a:pt x="126066" y="328613"/>
                    <a:pt x="88153" y="328613"/>
                  </a:cubicBezTo>
                  <a:cubicBezTo>
                    <a:pt x="82923" y="328613"/>
                    <a:pt x="79001" y="324747"/>
                    <a:pt x="79001" y="319593"/>
                  </a:cubicBezTo>
                  <a:cubicBezTo>
                    <a:pt x="79001" y="319593"/>
                    <a:pt x="79001" y="319593"/>
                    <a:pt x="79001" y="264179"/>
                  </a:cubicBezTo>
                  <a:cubicBezTo>
                    <a:pt x="79001" y="264179"/>
                    <a:pt x="79001" y="264179"/>
                    <a:pt x="37166" y="264179"/>
                  </a:cubicBezTo>
                  <a:cubicBezTo>
                    <a:pt x="18863" y="264179"/>
                    <a:pt x="3175" y="248715"/>
                    <a:pt x="3175" y="229385"/>
                  </a:cubicBezTo>
                  <a:cubicBezTo>
                    <a:pt x="3175" y="229385"/>
                    <a:pt x="3175" y="229385"/>
                    <a:pt x="3175" y="145621"/>
                  </a:cubicBezTo>
                  <a:cubicBezTo>
                    <a:pt x="3175" y="126291"/>
                    <a:pt x="18863" y="109538"/>
                    <a:pt x="38473" y="109538"/>
                  </a:cubicBezTo>
                  <a:close/>
                  <a:moveTo>
                    <a:pt x="160734" y="88900"/>
                  </a:moveTo>
                  <a:cubicBezTo>
                    <a:pt x="160734" y="88900"/>
                    <a:pt x="160734" y="88900"/>
                    <a:pt x="171053" y="88900"/>
                  </a:cubicBezTo>
                  <a:cubicBezTo>
                    <a:pt x="172343" y="88900"/>
                    <a:pt x="173633" y="90195"/>
                    <a:pt x="173633" y="90195"/>
                  </a:cubicBezTo>
                  <a:cubicBezTo>
                    <a:pt x="174923" y="92785"/>
                    <a:pt x="176213" y="94080"/>
                    <a:pt x="174923" y="95375"/>
                  </a:cubicBezTo>
                  <a:cubicBezTo>
                    <a:pt x="174923" y="95375"/>
                    <a:pt x="174923" y="95375"/>
                    <a:pt x="169763" y="103146"/>
                  </a:cubicBezTo>
                  <a:cubicBezTo>
                    <a:pt x="169763" y="103146"/>
                    <a:pt x="169763" y="103146"/>
                    <a:pt x="172343" y="123867"/>
                  </a:cubicBezTo>
                  <a:cubicBezTo>
                    <a:pt x="172343" y="123867"/>
                    <a:pt x="172343" y="123867"/>
                    <a:pt x="167184" y="136818"/>
                  </a:cubicBezTo>
                  <a:cubicBezTo>
                    <a:pt x="167184" y="138113"/>
                    <a:pt x="164604" y="138113"/>
                    <a:pt x="164604" y="136818"/>
                  </a:cubicBezTo>
                  <a:cubicBezTo>
                    <a:pt x="164604" y="136818"/>
                    <a:pt x="164604" y="136818"/>
                    <a:pt x="159444" y="123867"/>
                  </a:cubicBezTo>
                  <a:cubicBezTo>
                    <a:pt x="159444" y="123867"/>
                    <a:pt x="159444" y="123867"/>
                    <a:pt x="162024" y="103146"/>
                  </a:cubicBezTo>
                  <a:cubicBezTo>
                    <a:pt x="162024" y="103146"/>
                    <a:pt x="162024" y="103146"/>
                    <a:pt x="156865" y="95375"/>
                  </a:cubicBezTo>
                  <a:cubicBezTo>
                    <a:pt x="155575" y="94080"/>
                    <a:pt x="156865" y="92785"/>
                    <a:pt x="158155" y="90195"/>
                  </a:cubicBezTo>
                  <a:cubicBezTo>
                    <a:pt x="158155" y="90195"/>
                    <a:pt x="159444" y="88900"/>
                    <a:pt x="160734" y="88900"/>
                  </a:cubicBezTo>
                  <a:close/>
                  <a:moveTo>
                    <a:pt x="136182" y="88900"/>
                  </a:moveTo>
                  <a:cubicBezTo>
                    <a:pt x="137474" y="88900"/>
                    <a:pt x="138766" y="90201"/>
                    <a:pt x="138766" y="91502"/>
                  </a:cubicBezTo>
                  <a:cubicBezTo>
                    <a:pt x="138766" y="91502"/>
                    <a:pt x="138766" y="91502"/>
                    <a:pt x="165893" y="165652"/>
                  </a:cubicBezTo>
                  <a:cubicBezTo>
                    <a:pt x="165893" y="165652"/>
                    <a:pt x="165893" y="165652"/>
                    <a:pt x="193021" y="91502"/>
                  </a:cubicBezTo>
                  <a:cubicBezTo>
                    <a:pt x="193021" y="90201"/>
                    <a:pt x="195605" y="88900"/>
                    <a:pt x="196897" y="90201"/>
                  </a:cubicBezTo>
                  <a:cubicBezTo>
                    <a:pt x="196897" y="90201"/>
                    <a:pt x="196897" y="90201"/>
                    <a:pt x="208523" y="92802"/>
                  </a:cubicBezTo>
                  <a:cubicBezTo>
                    <a:pt x="222733" y="98006"/>
                    <a:pt x="231775" y="111015"/>
                    <a:pt x="231775" y="125325"/>
                  </a:cubicBezTo>
                  <a:cubicBezTo>
                    <a:pt x="231775" y="125325"/>
                    <a:pt x="231775" y="125325"/>
                    <a:pt x="231775" y="176059"/>
                  </a:cubicBezTo>
                  <a:cubicBezTo>
                    <a:pt x="231775" y="179961"/>
                    <a:pt x="229192" y="182563"/>
                    <a:pt x="226608" y="182563"/>
                  </a:cubicBezTo>
                  <a:cubicBezTo>
                    <a:pt x="226608" y="182563"/>
                    <a:pt x="226608" y="182563"/>
                    <a:pt x="105179" y="182563"/>
                  </a:cubicBezTo>
                  <a:cubicBezTo>
                    <a:pt x="102595" y="182563"/>
                    <a:pt x="100012" y="179961"/>
                    <a:pt x="100012" y="176059"/>
                  </a:cubicBezTo>
                  <a:cubicBezTo>
                    <a:pt x="100012" y="176059"/>
                    <a:pt x="100012" y="176059"/>
                    <a:pt x="100012" y="125325"/>
                  </a:cubicBezTo>
                  <a:cubicBezTo>
                    <a:pt x="100012" y="111015"/>
                    <a:pt x="109054" y="98006"/>
                    <a:pt x="123264" y="92802"/>
                  </a:cubicBezTo>
                  <a:cubicBezTo>
                    <a:pt x="123264" y="92802"/>
                    <a:pt x="123264" y="92802"/>
                    <a:pt x="134890" y="90201"/>
                  </a:cubicBezTo>
                  <a:cubicBezTo>
                    <a:pt x="134890" y="88900"/>
                    <a:pt x="134890" y="88900"/>
                    <a:pt x="136182" y="88900"/>
                  </a:cubicBezTo>
                  <a:close/>
                  <a:moveTo>
                    <a:pt x="292100" y="19050"/>
                  </a:moveTo>
                  <a:cubicBezTo>
                    <a:pt x="314019" y="19050"/>
                    <a:pt x="331788" y="36819"/>
                    <a:pt x="331788" y="58738"/>
                  </a:cubicBezTo>
                  <a:cubicBezTo>
                    <a:pt x="331788" y="80657"/>
                    <a:pt x="314019" y="98426"/>
                    <a:pt x="292100" y="98426"/>
                  </a:cubicBezTo>
                  <a:cubicBezTo>
                    <a:pt x="270181" y="98426"/>
                    <a:pt x="252412" y="80657"/>
                    <a:pt x="252412" y="58738"/>
                  </a:cubicBezTo>
                  <a:cubicBezTo>
                    <a:pt x="252412" y="36819"/>
                    <a:pt x="270181" y="19050"/>
                    <a:pt x="292100" y="19050"/>
                  </a:cubicBezTo>
                  <a:close/>
                  <a:moveTo>
                    <a:pt x="39688" y="19050"/>
                  </a:moveTo>
                  <a:cubicBezTo>
                    <a:pt x="61607" y="19050"/>
                    <a:pt x="79376" y="36819"/>
                    <a:pt x="79376" y="58738"/>
                  </a:cubicBezTo>
                  <a:cubicBezTo>
                    <a:pt x="79376" y="80657"/>
                    <a:pt x="61607" y="98426"/>
                    <a:pt x="39688" y="98426"/>
                  </a:cubicBezTo>
                  <a:cubicBezTo>
                    <a:pt x="17769" y="98426"/>
                    <a:pt x="0" y="80657"/>
                    <a:pt x="0" y="58738"/>
                  </a:cubicBezTo>
                  <a:cubicBezTo>
                    <a:pt x="0" y="36819"/>
                    <a:pt x="17769" y="19050"/>
                    <a:pt x="39688" y="19050"/>
                  </a:cubicBezTo>
                  <a:close/>
                  <a:moveTo>
                    <a:pt x="165894" y="0"/>
                  </a:moveTo>
                  <a:cubicBezTo>
                    <a:pt x="187375" y="0"/>
                    <a:pt x="204788" y="17769"/>
                    <a:pt x="204788" y="39688"/>
                  </a:cubicBezTo>
                  <a:cubicBezTo>
                    <a:pt x="204788" y="61607"/>
                    <a:pt x="187375" y="79376"/>
                    <a:pt x="165894" y="79376"/>
                  </a:cubicBezTo>
                  <a:cubicBezTo>
                    <a:pt x="144413" y="79376"/>
                    <a:pt x="127000" y="61607"/>
                    <a:pt x="127000" y="39688"/>
                  </a:cubicBezTo>
                  <a:cubicBezTo>
                    <a:pt x="127000" y="17769"/>
                    <a:pt x="144413" y="0"/>
                    <a:pt x="165894" y="0"/>
                  </a:cubicBezTo>
                  <a:close/>
                </a:path>
              </a:pathLst>
            </a:custGeom>
            <a:solidFill>
              <a:sysClr val="window" lastClr="FFFFFF"/>
            </a:solidFill>
            <a:ln w="12700" cap="flat" cmpd="sng" algn="ctr">
              <a:noFill/>
              <a:prstDash val="solid"/>
              <a:miter lim="800000"/>
            </a:ln>
            <a:effectLst/>
          </p:spPr>
          <p:txBody>
            <a:bodyPr spcFirstLastPara="0" vert="horz" wrap="square" lIns="257615" tIns="257615" rIns="257615" bIns="257615" numCol="1" spcCol="1270" anchor="ctr" anchorCtr="0">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2266950" rtl="0" eaLnBrk="1" fontAlgn="auto" latinLnBrk="0" hangingPunct="1">
                <a:lnSpc>
                  <a:spcPct val="130000"/>
                </a:lnSpc>
                <a:spcBef>
                  <a:spcPct val="0"/>
                </a:spcBef>
                <a:spcAft>
                  <a:spcPct val="0"/>
                </a:spcAft>
                <a:buClrTx/>
                <a:buSzTx/>
                <a:buFontTx/>
                <a:buNone/>
                <a:defRPr/>
              </a:pPr>
              <a:endParaRPr kumimoji="0" lang="zh-CN" altLang="en-US" sz="51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23" name="组合 22"/>
          <p:cNvGrpSpPr/>
          <p:nvPr/>
        </p:nvGrpSpPr>
        <p:grpSpPr>
          <a:xfrm>
            <a:off x="8030430" y="1688494"/>
            <a:ext cx="2296629" cy="1110072"/>
            <a:chOff x="7608361" y="2013175"/>
            <a:chExt cx="2296629" cy="1110072"/>
          </a:xfrm>
        </p:grpSpPr>
        <p:sp>
          <p:nvSpPr>
            <p:cNvPr id="24" name="Rectangle 16"/>
            <p:cNvSpPr/>
            <p:nvPr/>
          </p:nvSpPr>
          <p:spPr>
            <a:xfrm>
              <a:off x="7608363" y="2362398"/>
              <a:ext cx="2296627" cy="760849"/>
            </a:xfrm>
            <a:prstGeom prst="rect">
              <a:avLst/>
            </a:prstGeom>
          </p:spPr>
          <p:txBody>
            <a:bodyPr wrap="square">
              <a:spAutoFit/>
            </a:bodyPr>
            <a:lstStyle/>
            <a:p>
              <a:pPr algn="just">
                <a:lnSpc>
                  <a:spcPct val="150000"/>
                </a:lnSpc>
                <a:buClr>
                  <a:srgbClr val="E24848"/>
                </a:buClr>
                <a:defRPr/>
              </a:pPr>
              <a:r>
                <a:rPr lang="zh-CN" altLang="en-US"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5" name="Title 11"/>
            <p:cNvSpPr txBox="1"/>
            <p:nvPr/>
          </p:nvSpPr>
          <p:spPr>
            <a:xfrm>
              <a:off x="7608361" y="2013175"/>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rPr>
                <a:t>标题文字添加</a:t>
              </a:r>
              <a:endParaRPr 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grpSp>
        <p:nvGrpSpPr>
          <p:cNvPr id="26" name="组合 25"/>
          <p:cNvGrpSpPr/>
          <p:nvPr/>
        </p:nvGrpSpPr>
        <p:grpSpPr>
          <a:xfrm>
            <a:off x="8468580" y="3152826"/>
            <a:ext cx="2296629" cy="1110072"/>
            <a:chOff x="7608361" y="2013175"/>
            <a:chExt cx="2296629" cy="1110072"/>
          </a:xfrm>
        </p:grpSpPr>
        <p:sp>
          <p:nvSpPr>
            <p:cNvPr id="27" name="Rectangle 16"/>
            <p:cNvSpPr/>
            <p:nvPr/>
          </p:nvSpPr>
          <p:spPr>
            <a:xfrm>
              <a:off x="7608363" y="2362398"/>
              <a:ext cx="2296627" cy="760849"/>
            </a:xfrm>
            <a:prstGeom prst="rect">
              <a:avLst/>
            </a:prstGeom>
          </p:spPr>
          <p:txBody>
            <a:bodyPr wrap="square">
              <a:spAutoFit/>
            </a:bodyPr>
            <a:lstStyle/>
            <a:p>
              <a:pPr algn="just">
                <a:lnSpc>
                  <a:spcPct val="150000"/>
                </a:lnSpc>
                <a:buClr>
                  <a:srgbClr val="E24848"/>
                </a:buClr>
                <a:defRPr/>
              </a:pPr>
              <a:r>
                <a:rPr lang="zh-CN" altLang="en-US"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28" name="Title 11"/>
            <p:cNvSpPr txBox="1"/>
            <p:nvPr/>
          </p:nvSpPr>
          <p:spPr>
            <a:xfrm>
              <a:off x="7608361" y="2013175"/>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dirty="0">
                  <a:solidFill>
                    <a:srgbClr val="DA1C26"/>
                  </a:solidFill>
                  <a:latin typeface="思源黑体 CN Bold" panose="020B0800000000000000" pitchFamily="34" charset="-122"/>
                  <a:ea typeface="思源黑体 CN Bold" panose="020B0800000000000000" pitchFamily="34" charset="-122"/>
                </a:rPr>
                <a:t>标题文字添加</a:t>
              </a:r>
              <a:endParaRPr lang="en-US" sz="1800" dirty="0">
                <a:solidFill>
                  <a:srgbClr val="DA1C26"/>
                </a:solidFill>
                <a:latin typeface="思源黑体 CN Bold" panose="020B0800000000000000" pitchFamily="34" charset="-122"/>
                <a:ea typeface="思源黑体 CN Bold" panose="020B0800000000000000" pitchFamily="34" charset="-122"/>
              </a:endParaRPr>
            </a:p>
          </p:txBody>
        </p:sp>
      </p:grpSp>
      <p:grpSp>
        <p:nvGrpSpPr>
          <p:cNvPr id="29" name="组合 28"/>
          <p:cNvGrpSpPr/>
          <p:nvPr/>
        </p:nvGrpSpPr>
        <p:grpSpPr>
          <a:xfrm>
            <a:off x="8030430" y="4617157"/>
            <a:ext cx="2296629" cy="1110072"/>
            <a:chOff x="7608361" y="2013175"/>
            <a:chExt cx="2296629" cy="1110072"/>
          </a:xfrm>
        </p:grpSpPr>
        <p:sp>
          <p:nvSpPr>
            <p:cNvPr id="30" name="Rectangle 16"/>
            <p:cNvSpPr/>
            <p:nvPr/>
          </p:nvSpPr>
          <p:spPr>
            <a:xfrm>
              <a:off x="7608363" y="2362398"/>
              <a:ext cx="2296627" cy="760849"/>
            </a:xfrm>
            <a:prstGeom prst="rect">
              <a:avLst/>
            </a:prstGeom>
          </p:spPr>
          <p:txBody>
            <a:bodyPr wrap="square">
              <a:spAutoFit/>
            </a:bodyPr>
            <a:lstStyle/>
            <a:p>
              <a:pPr algn="just">
                <a:lnSpc>
                  <a:spcPct val="150000"/>
                </a:lnSpc>
                <a:buClr>
                  <a:srgbClr val="E24848"/>
                </a:buClr>
                <a:defRPr/>
              </a:pPr>
              <a:r>
                <a:rPr lang="zh-CN" altLang="en-US"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1" name="Title 11"/>
            <p:cNvSpPr txBox="1"/>
            <p:nvPr/>
          </p:nvSpPr>
          <p:spPr>
            <a:xfrm>
              <a:off x="7608361" y="2013175"/>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rPr>
                <a:t>标题文字添加</a:t>
              </a:r>
              <a:endParaRPr 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grpSp>
        <p:nvGrpSpPr>
          <p:cNvPr id="32" name="组合 31"/>
          <p:cNvGrpSpPr/>
          <p:nvPr/>
        </p:nvGrpSpPr>
        <p:grpSpPr>
          <a:xfrm flipH="1">
            <a:off x="1949285" y="1688494"/>
            <a:ext cx="2296629" cy="1110072"/>
            <a:chOff x="7608361" y="2013175"/>
            <a:chExt cx="2296629" cy="1110072"/>
          </a:xfrm>
        </p:grpSpPr>
        <p:sp>
          <p:nvSpPr>
            <p:cNvPr id="33" name="Rectangle 16"/>
            <p:cNvSpPr/>
            <p:nvPr/>
          </p:nvSpPr>
          <p:spPr>
            <a:xfrm>
              <a:off x="7608363" y="2362398"/>
              <a:ext cx="2296627" cy="760849"/>
            </a:xfrm>
            <a:prstGeom prst="rect">
              <a:avLst/>
            </a:prstGeom>
          </p:spPr>
          <p:txBody>
            <a:bodyPr wrap="square">
              <a:spAutoFit/>
            </a:bodyPr>
            <a:lstStyle/>
            <a:p>
              <a:pPr algn="r">
                <a:lnSpc>
                  <a:spcPct val="150000"/>
                </a:lnSpc>
                <a:buClr>
                  <a:srgbClr val="E24848"/>
                </a:buClr>
                <a:defRPr/>
              </a:pPr>
              <a:r>
                <a:rPr lang="zh-CN" altLang="en-US"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4" name="Title 11"/>
            <p:cNvSpPr txBox="1"/>
            <p:nvPr/>
          </p:nvSpPr>
          <p:spPr>
            <a:xfrm>
              <a:off x="7608361" y="2013175"/>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dirty="0">
                  <a:solidFill>
                    <a:srgbClr val="DA1C26"/>
                  </a:solidFill>
                  <a:latin typeface="思源黑体 CN Bold" panose="020B0800000000000000" pitchFamily="34" charset="-122"/>
                  <a:ea typeface="思源黑体 CN Bold" panose="020B0800000000000000" pitchFamily="34" charset="-122"/>
                </a:rPr>
                <a:t>标题文字添加</a:t>
              </a:r>
              <a:endParaRPr lang="en-US" sz="1800" dirty="0">
                <a:solidFill>
                  <a:srgbClr val="DA1C26"/>
                </a:solidFill>
                <a:latin typeface="思源黑体 CN Bold" panose="020B0800000000000000" pitchFamily="34" charset="-122"/>
                <a:ea typeface="思源黑体 CN Bold" panose="020B0800000000000000" pitchFamily="34" charset="-122"/>
              </a:endParaRPr>
            </a:p>
          </p:txBody>
        </p:sp>
      </p:grpSp>
      <p:grpSp>
        <p:nvGrpSpPr>
          <p:cNvPr id="35" name="组合 34"/>
          <p:cNvGrpSpPr/>
          <p:nvPr/>
        </p:nvGrpSpPr>
        <p:grpSpPr>
          <a:xfrm flipH="1">
            <a:off x="1310531" y="3152826"/>
            <a:ext cx="2296629" cy="1110072"/>
            <a:chOff x="7608361" y="2013175"/>
            <a:chExt cx="2296629" cy="1110072"/>
          </a:xfrm>
        </p:grpSpPr>
        <p:sp>
          <p:nvSpPr>
            <p:cNvPr id="36" name="Rectangle 16"/>
            <p:cNvSpPr/>
            <p:nvPr/>
          </p:nvSpPr>
          <p:spPr>
            <a:xfrm>
              <a:off x="7608363" y="2362398"/>
              <a:ext cx="2296627" cy="760849"/>
            </a:xfrm>
            <a:prstGeom prst="rect">
              <a:avLst/>
            </a:prstGeom>
          </p:spPr>
          <p:txBody>
            <a:bodyPr wrap="square">
              <a:spAutoFit/>
            </a:bodyPr>
            <a:lstStyle/>
            <a:p>
              <a:pPr algn="r">
                <a:lnSpc>
                  <a:spcPct val="150000"/>
                </a:lnSpc>
                <a:buClr>
                  <a:srgbClr val="E24848"/>
                </a:buClr>
                <a:defRPr/>
              </a:pPr>
              <a:r>
                <a:rPr lang="zh-CN" altLang="en-US"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37" name="Title 11"/>
            <p:cNvSpPr txBox="1"/>
            <p:nvPr/>
          </p:nvSpPr>
          <p:spPr>
            <a:xfrm>
              <a:off x="7608361" y="2013175"/>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rPr>
                <a:t>标题文字添加</a:t>
              </a:r>
              <a:endParaRPr 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grpSp>
        <p:nvGrpSpPr>
          <p:cNvPr id="38" name="组合 37"/>
          <p:cNvGrpSpPr/>
          <p:nvPr/>
        </p:nvGrpSpPr>
        <p:grpSpPr>
          <a:xfrm flipH="1">
            <a:off x="1949285" y="4617157"/>
            <a:ext cx="2296629" cy="1110072"/>
            <a:chOff x="7608361" y="2013175"/>
            <a:chExt cx="2296629" cy="1110072"/>
          </a:xfrm>
        </p:grpSpPr>
        <p:sp>
          <p:nvSpPr>
            <p:cNvPr id="39" name="Rectangle 16"/>
            <p:cNvSpPr/>
            <p:nvPr/>
          </p:nvSpPr>
          <p:spPr>
            <a:xfrm>
              <a:off x="7608363" y="2362398"/>
              <a:ext cx="2296627" cy="760849"/>
            </a:xfrm>
            <a:prstGeom prst="rect">
              <a:avLst/>
            </a:prstGeom>
          </p:spPr>
          <p:txBody>
            <a:bodyPr wrap="square">
              <a:spAutoFit/>
            </a:bodyPr>
            <a:lstStyle/>
            <a:p>
              <a:pPr algn="r">
                <a:lnSpc>
                  <a:spcPct val="150000"/>
                </a:lnSpc>
                <a:buClr>
                  <a:srgbClr val="E24848"/>
                </a:buClr>
                <a:defRPr/>
              </a:pPr>
              <a:r>
                <a:rPr lang="zh-CN" altLang="en-US"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prstClr val="black">
                    <a:lumMod val="75000"/>
                    <a:lumOff val="25000"/>
                  </a:prst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40" name="Title 11"/>
            <p:cNvSpPr txBox="1"/>
            <p:nvPr/>
          </p:nvSpPr>
          <p:spPr>
            <a:xfrm>
              <a:off x="7608361" y="2013175"/>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dirty="0">
                  <a:solidFill>
                    <a:srgbClr val="DA1C26"/>
                  </a:solidFill>
                  <a:latin typeface="思源黑体 CN Bold" panose="020B0800000000000000" pitchFamily="34" charset="-122"/>
                  <a:ea typeface="思源黑体 CN Bold" panose="020B0800000000000000" pitchFamily="34" charset="-122"/>
                </a:rPr>
                <a:t>标题文字添加</a:t>
              </a:r>
              <a:endParaRPr lang="en-US" sz="1800" dirty="0">
                <a:solidFill>
                  <a:srgbClr val="DA1C26"/>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anim calcmode="lin" valueType="num">
                                      <p:cBhvr>
                                        <p:cTn id="14" dur="500" fill="hold"/>
                                        <p:tgtEl>
                                          <p:spTgt spid="32"/>
                                        </p:tgtEl>
                                        <p:attrNameLst>
                                          <p:attrName>ppt_x</p:attrName>
                                        </p:attrNameLst>
                                      </p:cBhvr>
                                      <p:tavLst>
                                        <p:tav tm="0">
                                          <p:val>
                                            <p:strVal val="#ppt_x"/>
                                          </p:val>
                                        </p:tav>
                                        <p:tav tm="100000">
                                          <p:val>
                                            <p:strVal val="#ppt_x"/>
                                          </p:val>
                                        </p:tav>
                                      </p:tavLst>
                                    </p:anim>
                                    <p:anim calcmode="lin" valueType="num">
                                      <p:cBhvr>
                                        <p:cTn id="15" dur="5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anim calcmode="lin" valueType="num">
                                      <p:cBhvr>
                                        <p:cTn id="20" dur="500" fill="hold"/>
                                        <p:tgtEl>
                                          <p:spTgt spid="23"/>
                                        </p:tgtEl>
                                        <p:attrNameLst>
                                          <p:attrName>ppt_x</p:attrName>
                                        </p:attrNameLst>
                                      </p:cBhvr>
                                      <p:tavLst>
                                        <p:tav tm="0">
                                          <p:val>
                                            <p:strVal val="#ppt_x"/>
                                          </p:val>
                                        </p:tav>
                                        <p:tav tm="100000">
                                          <p:val>
                                            <p:strVal val="#ppt_x"/>
                                          </p:val>
                                        </p:tav>
                                      </p:tavLst>
                                    </p:anim>
                                    <p:anim calcmode="lin" valueType="num">
                                      <p:cBhvr>
                                        <p:cTn id="21" dur="500" fill="hold"/>
                                        <p:tgtEl>
                                          <p:spTgt spid="2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anim calcmode="lin" valueType="num">
                                      <p:cBhvr>
                                        <p:cTn id="26" dur="500" fill="hold"/>
                                        <p:tgtEl>
                                          <p:spTgt spid="35"/>
                                        </p:tgtEl>
                                        <p:attrNameLst>
                                          <p:attrName>ppt_x</p:attrName>
                                        </p:attrNameLst>
                                      </p:cBhvr>
                                      <p:tavLst>
                                        <p:tav tm="0">
                                          <p:val>
                                            <p:strVal val="#ppt_x"/>
                                          </p:val>
                                        </p:tav>
                                        <p:tav tm="100000">
                                          <p:val>
                                            <p:strVal val="#ppt_x"/>
                                          </p:val>
                                        </p:tav>
                                      </p:tavLst>
                                    </p:anim>
                                    <p:anim calcmode="lin" valueType="num">
                                      <p:cBhvr>
                                        <p:cTn id="27" dur="500" fill="hold"/>
                                        <p:tgtEl>
                                          <p:spTgt spid="3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anim calcmode="lin" valueType="num">
                                      <p:cBhvr>
                                        <p:cTn id="32" dur="500" fill="hold"/>
                                        <p:tgtEl>
                                          <p:spTgt spid="26"/>
                                        </p:tgtEl>
                                        <p:attrNameLst>
                                          <p:attrName>ppt_x</p:attrName>
                                        </p:attrNameLst>
                                      </p:cBhvr>
                                      <p:tavLst>
                                        <p:tav tm="0">
                                          <p:val>
                                            <p:strVal val="#ppt_x"/>
                                          </p:val>
                                        </p:tav>
                                        <p:tav tm="100000">
                                          <p:val>
                                            <p:strVal val="#ppt_x"/>
                                          </p:val>
                                        </p:tav>
                                      </p:tavLst>
                                    </p:anim>
                                    <p:anim calcmode="lin" valueType="num">
                                      <p:cBhvr>
                                        <p:cTn id="33" dur="500" fill="hold"/>
                                        <p:tgtEl>
                                          <p:spTgt spid="26"/>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anim calcmode="lin" valueType="num">
                                      <p:cBhvr>
                                        <p:cTn id="38" dur="500" fill="hold"/>
                                        <p:tgtEl>
                                          <p:spTgt spid="38"/>
                                        </p:tgtEl>
                                        <p:attrNameLst>
                                          <p:attrName>ppt_x</p:attrName>
                                        </p:attrNameLst>
                                      </p:cBhvr>
                                      <p:tavLst>
                                        <p:tav tm="0">
                                          <p:val>
                                            <p:strVal val="#ppt_x"/>
                                          </p:val>
                                        </p:tav>
                                        <p:tav tm="100000">
                                          <p:val>
                                            <p:strVal val="#ppt_x"/>
                                          </p:val>
                                        </p:tav>
                                      </p:tavLst>
                                    </p:anim>
                                    <p:anim calcmode="lin" valueType="num">
                                      <p:cBhvr>
                                        <p:cTn id="39" dur="500" fill="hold"/>
                                        <p:tgtEl>
                                          <p:spTgt spid="38"/>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anim calcmode="lin" valueType="num">
                                      <p:cBhvr>
                                        <p:cTn id="44" dur="500" fill="hold"/>
                                        <p:tgtEl>
                                          <p:spTgt spid="29"/>
                                        </p:tgtEl>
                                        <p:attrNameLst>
                                          <p:attrName>ppt_x</p:attrName>
                                        </p:attrNameLst>
                                      </p:cBhvr>
                                      <p:tavLst>
                                        <p:tav tm="0">
                                          <p:val>
                                            <p:strVal val="#ppt_x"/>
                                          </p:val>
                                        </p:tav>
                                        <p:tav tm="100000">
                                          <p:val>
                                            <p:strVal val="#ppt_x"/>
                                          </p:val>
                                        </p:tav>
                                      </p:tavLst>
                                    </p:anim>
                                    <p:anim calcmode="lin" valueType="num">
                                      <p:cBhvr>
                                        <p:cTn id="45"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5" name="组合 34"/>
          <p:cNvGrpSpPr/>
          <p:nvPr/>
        </p:nvGrpSpPr>
        <p:grpSpPr>
          <a:xfrm>
            <a:off x="6693059" y="2651948"/>
            <a:ext cx="3713496" cy="1439812"/>
            <a:chOff x="7566586" y="1726552"/>
            <a:chExt cx="1802727" cy="698960"/>
          </a:xfrm>
        </p:grpSpPr>
        <p:sp>
          <p:nvSpPr>
            <p:cNvPr id="7" name="文本框 6"/>
            <p:cNvSpPr txBox="1"/>
            <p:nvPr/>
          </p:nvSpPr>
          <p:spPr>
            <a:xfrm>
              <a:off x="7566586" y="1726552"/>
              <a:ext cx="1562340" cy="493057"/>
            </a:xfrm>
            <a:prstGeom prst="rect">
              <a:avLst/>
            </a:prstGeom>
            <a:noFill/>
          </p:spPr>
          <p:txBody>
            <a:bodyPr wrap="square" rtlCol="0">
              <a:spAutoFit/>
            </a:bodyPr>
            <a:lstStyle/>
            <a:p>
              <a:pPr algn="dist"/>
              <a:r>
                <a:rPr lang="zh-CN" altLang="en-US" sz="6000" dirty="0">
                  <a:solidFill>
                    <a:schemeClr val="tx1">
                      <a:lumMod val="85000"/>
                      <a:lumOff val="15000"/>
                    </a:schemeClr>
                  </a:solidFill>
                  <a:latin typeface="站酷庆科黄油体" panose="02000803000000020004" pitchFamily="2" charset="-122"/>
                  <a:ea typeface="站酷庆科黄油体" panose="02000803000000020004" pitchFamily="2" charset="-122"/>
                </a:rPr>
                <a:t>要事为先</a:t>
              </a:r>
            </a:p>
          </p:txBody>
        </p:sp>
        <p:sp>
          <p:nvSpPr>
            <p:cNvPr id="8" name="文本框 7"/>
            <p:cNvSpPr txBox="1"/>
            <p:nvPr/>
          </p:nvSpPr>
          <p:spPr>
            <a:xfrm>
              <a:off x="7578916" y="2231277"/>
              <a:ext cx="1790397" cy="194235"/>
            </a:xfrm>
            <a:prstGeom prst="rect">
              <a:avLst/>
            </a:prstGeom>
            <a:noFill/>
          </p:spPr>
          <p:txBody>
            <a:bodyPr wrap="square" rtlCol="0">
              <a:spAutoFit/>
            </a:bodyPr>
            <a:lstStyle/>
            <a:p>
              <a:pPr algn="dist"/>
              <a:r>
                <a:rPr lang="en-US" altLang="zh-CN" sz="2000" dirty="0">
                  <a:solidFill>
                    <a:schemeClr val="bg1">
                      <a:lumMod val="65000"/>
                    </a:schemeClr>
                  </a:solidFill>
                  <a:latin typeface="思源黑体 CN Light" panose="020B0300000000000000" pitchFamily="34" charset="-122"/>
                  <a:ea typeface="思源黑体 CN Light" panose="020B0300000000000000" pitchFamily="34" charset="-122"/>
                </a:rPr>
                <a:t>THE MAIN THING IS FIRST</a:t>
              </a:r>
            </a:p>
          </p:txBody>
        </p:sp>
      </p:grpSp>
      <p:grpSp>
        <p:nvGrpSpPr>
          <p:cNvPr id="24" name="组合 23"/>
          <p:cNvGrpSpPr/>
          <p:nvPr/>
        </p:nvGrpSpPr>
        <p:grpSpPr>
          <a:xfrm>
            <a:off x="699406" y="0"/>
            <a:ext cx="4616746" cy="6858000"/>
            <a:chOff x="6693807" y="0"/>
            <a:chExt cx="4616746" cy="6858000"/>
          </a:xfrm>
        </p:grpSpPr>
        <p:sp>
          <p:nvSpPr>
            <p:cNvPr id="25" name="矩形: 圆角 24"/>
            <p:cNvSpPr/>
            <p:nvPr/>
          </p:nvSpPr>
          <p:spPr>
            <a:xfrm>
              <a:off x="6693807" y="1274536"/>
              <a:ext cx="1304925" cy="4326164"/>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26" name="图片 25"/>
            <p:cNvPicPr>
              <a:picLocks noChangeAspect="1"/>
            </p:cNvPicPr>
            <p:nvPr/>
          </p:nvPicPr>
          <p:blipFill rotWithShape="1">
            <a:blip r:embed="rId2" cstate="print">
              <a:extLst>
                <a:ext uri="{28A0092B-C50C-407E-A947-70E740481C1C}">
                  <a14:useLocalDpi xmlns:a14="http://schemas.microsoft.com/office/drawing/2010/main" val="0"/>
                </a:ext>
              </a:extLst>
            </a:blip>
            <a:srcRect l="9766" r="6582"/>
            <a:stretch>
              <a:fillRect/>
            </a:stretch>
          </p:blipFill>
          <p:spPr>
            <a:xfrm>
              <a:off x="7082973" y="0"/>
              <a:ext cx="4227580" cy="6858000"/>
            </a:xfrm>
            <a:prstGeom prst="rect">
              <a:avLst/>
            </a:prstGeom>
            <a:ln>
              <a:solidFill>
                <a:srgbClr val="343433"/>
              </a:solidFill>
            </a:ln>
          </p:spPr>
        </p:pic>
      </p:grpSp>
      <p:sp>
        <p:nvSpPr>
          <p:cNvPr id="2" name="矩形 1"/>
          <p:cNvSpPr/>
          <p:nvPr/>
        </p:nvSpPr>
        <p:spPr>
          <a:xfrm>
            <a:off x="1088572" y="0"/>
            <a:ext cx="422758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grpSp>
        <p:nvGrpSpPr>
          <p:cNvPr id="32" name="组合 31"/>
          <p:cNvGrpSpPr/>
          <p:nvPr/>
        </p:nvGrpSpPr>
        <p:grpSpPr>
          <a:xfrm>
            <a:off x="10381161" y="-631350"/>
            <a:ext cx="1152525" cy="1729921"/>
            <a:chOff x="1047750" y="-133350"/>
            <a:chExt cx="1304925" cy="1729921"/>
          </a:xfrm>
        </p:grpSpPr>
        <p:sp>
          <p:nvSpPr>
            <p:cNvPr id="33" name="矩形: 圆角 32"/>
            <p:cNvSpPr/>
            <p:nvPr/>
          </p:nvSpPr>
          <p:spPr>
            <a:xfrm>
              <a:off x="1047750" y="-133350"/>
              <a:ext cx="1304925" cy="1729921"/>
            </a:xfrm>
            <a:prstGeom prst="roundRect">
              <a:avLst>
                <a:gd name="adj" fmla="val 9368"/>
              </a:avLst>
            </a:prstGeom>
            <a:solidFill>
              <a:srgbClr val="E432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阿里巴巴普惠体 R" panose="00020600040101010101" pitchFamily="18" charset="-122"/>
                <a:ea typeface="阿里巴巴普惠体 R" panose="00020600040101010101" pitchFamily="18" charset="-122"/>
              </a:endParaRPr>
            </a:p>
          </p:txBody>
        </p:sp>
        <p:sp>
          <p:nvSpPr>
            <p:cNvPr id="34" name="文本框 33"/>
            <p:cNvSpPr txBox="1"/>
            <p:nvPr/>
          </p:nvSpPr>
          <p:spPr>
            <a:xfrm>
              <a:off x="1141412" y="863410"/>
              <a:ext cx="1117600" cy="646331"/>
            </a:xfrm>
            <a:prstGeom prst="rect">
              <a:avLst/>
            </a:prstGeom>
            <a:noFill/>
          </p:spPr>
          <p:txBody>
            <a:bodyPr wrap="square" rtlCol="0">
              <a:spAutoFit/>
            </a:bodyPr>
            <a:lstStyle/>
            <a:p>
              <a:pPr algn="ctr"/>
              <a:r>
                <a:rPr lang="en-US" altLang="zh-CN" dirty="0">
                  <a:solidFill>
                    <a:schemeClr val="bg1"/>
                  </a:solidFill>
                  <a:latin typeface="站酷小薇LOGO体" panose="02010600010101010101" pitchFamily="2" charset="-122"/>
                  <a:ea typeface="站酷小薇LOGO体" panose="02010600010101010101" pitchFamily="2" charset="-122"/>
                </a:rPr>
                <a:t>YOUR</a:t>
              </a:r>
            </a:p>
            <a:p>
              <a:pPr algn="ctr"/>
              <a:r>
                <a:rPr lang="en-US" altLang="zh-CN" dirty="0">
                  <a:solidFill>
                    <a:schemeClr val="bg1"/>
                  </a:solidFill>
                  <a:latin typeface="站酷小薇LOGO体" panose="02010600010101010101" pitchFamily="2" charset="-122"/>
                  <a:ea typeface="站酷小薇LOGO体" panose="02010600010101010101" pitchFamily="2" charset="-122"/>
                </a:rPr>
                <a:t>LOGO </a:t>
              </a:r>
              <a:endParaRPr lang="zh-CN" altLang="en-US" dirty="0">
                <a:solidFill>
                  <a:schemeClr val="bg1"/>
                </a:solidFill>
                <a:latin typeface="站酷小薇LOGO体" panose="02010600010101010101" pitchFamily="2" charset="-122"/>
                <a:ea typeface="站酷小薇LOGO体" panose="02010600010101010101" pitchFamily="2" charset="-122"/>
              </a:endParaRPr>
            </a:p>
          </p:txBody>
        </p:sp>
      </p:grpSp>
      <p:grpSp>
        <p:nvGrpSpPr>
          <p:cNvPr id="31" name="组合 30"/>
          <p:cNvGrpSpPr/>
          <p:nvPr/>
        </p:nvGrpSpPr>
        <p:grpSpPr>
          <a:xfrm>
            <a:off x="2259150" y="2760348"/>
            <a:ext cx="1937224" cy="1235704"/>
            <a:chOff x="1847148" y="2527301"/>
            <a:chExt cx="1937224" cy="1235704"/>
          </a:xfrm>
        </p:grpSpPr>
        <p:sp>
          <p:nvSpPr>
            <p:cNvPr id="5" name="矩形: 圆角 4"/>
            <p:cNvSpPr/>
            <p:nvPr/>
          </p:nvSpPr>
          <p:spPr>
            <a:xfrm>
              <a:off x="1847148" y="2527301"/>
              <a:ext cx="1937224" cy="1235704"/>
            </a:xfrm>
            <a:prstGeom prst="roundRect">
              <a:avLst/>
            </a:prstGeom>
            <a:noFill/>
            <a:ln w="15875"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7200" b="0"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2175167" y="2591155"/>
              <a:ext cx="1281186" cy="110799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6600" b="1"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rPr>
                <a:t>02</a:t>
              </a:r>
              <a:endParaRPr kumimoji="0" lang="zh-CN" altLang="en-US" sz="6600" b="1" i="0" u="none" strike="noStrike" kern="0" cap="none" spc="0" normalizeH="0" baseline="0" noProof="0" dirty="0">
                <a:ln>
                  <a:noFill/>
                </a:ln>
                <a:solidFill>
                  <a:schemeClr val="bg1"/>
                </a:solidFill>
                <a:effectLst/>
                <a:uLnTx/>
                <a:uFillTx/>
                <a:latin typeface="站酷庆科黄油体" panose="02000803000000020004" pitchFamily="2" charset="-122"/>
                <a:ea typeface="站酷庆科黄油体" panose="02000803000000020004" pitchFamily="2"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anim calcmode="lin" valueType="num">
                                      <p:cBhvr>
                                        <p:cTn id="8" dur="500" fill="hold"/>
                                        <p:tgtEl>
                                          <p:spTgt spid="31"/>
                                        </p:tgtEl>
                                        <p:attrNameLst>
                                          <p:attrName>ppt_x</p:attrName>
                                        </p:attrNameLst>
                                      </p:cBhvr>
                                      <p:tavLst>
                                        <p:tav tm="0">
                                          <p:val>
                                            <p:strVal val="#ppt_x"/>
                                          </p:val>
                                        </p:tav>
                                        <p:tav tm="100000">
                                          <p:val>
                                            <p:strVal val="#ppt_x"/>
                                          </p:val>
                                        </p:tav>
                                      </p:tavLst>
                                    </p:anim>
                                    <p:anim calcmode="lin" valueType="num">
                                      <p:cBhvr>
                                        <p:cTn id="9" dur="500" fill="hold"/>
                                        <p:tgtEl>
                                          <p:spTgt spid="3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0501" cy="523220"/>
            <a:chOff x="6548823" y="2977567"/>
            <a:chExt cx="4370501" cy="523220"/>
          </a:xfrm>
        </p:grpSpPr>
        <p:sp>
          <p:nvSpPr>
            <p:cNvPr id="5" name="矩形 4"/>
            <p:cNvSpPr/>
            <p:nvPr/>
          </p:nvSpPr>
          <p:spPr>
            <a:xfrm>
              <a:off x="6548823" y="3045573"/>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563131" y="3052712"/>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02</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2977567"/>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要事为先</a:t>
              </a:r>
            </a:p>
          </p:txBody>
        </p:sp>
        <p:sp>
          <p:nvSpPr>
            <p:cNvPr id="8" name="文本框 7"/>
            <p:cNvSpPr txBox="1"/>
            <p:nvPr/>
          </p:nvSpPr>
          <p:spPr>
            <a:xfrm>
              <a:off x="9128927" y="3166702"/>
              <a:ext cx="1790397" cy="253916"/>
            </a:xfrm>
            <a:prstGeom prst="rect">
              <a:avLst/>
            </a:prstGeom>
            <a:noFill/>
          </p:spPr>
          <p:txBody>
            <a:bodyPr wrap="square" rtlCol="0">
              <a:spAutoFit/>
            </a:bodyPr>
            <a:lstStyle/>
            <a:p>
              <a:r>
                <a:rPr lang="en-US" altLang="zh-CN" sz="1000" i="1" dirty="0">
                  <a:solidFill>
                    <a:schemeClr val="bg1">
                      <a:lumMod val="65000"/>
                    </a:schemeClr>
                  </a:solidFill>
                  <a:latin typeface="站酷庆科黄油体" panose="02000803000000020004" pitchFamily="2" charset="-122"/>
                  <a:ea typeface="站酷庆科黄油体" panose="02000803000000020004" pitchFamily="2" charset="-122"/>
                </a:rPr>
                <a:t>THE MAIN THING IS FIRST</a:t>
              </a:r>
            </a:p>
          </p:txBody>
        </p:sp>
      </p:grpSp>
      <p:grpSp>
        <p:nvGrpSpPr>
          <p:cNvPr id="9" name="组合 8"/>
          <p:cNvGrpSpPr/>
          <p:nvPr/>
        </p:nvGrpSpPr>
        <p:grpSpPr>
          <a:xfrm>
            <a:off x="6371771" y="1324236"/>
            <a:ext cx="4150759" cy="4521747"/>
            <a:chOff x="5371457" y="1075441"/>
            <a:chExt cx="4562855" cy="4970675"/>
          </a:xfrm>
        </p:grpSpPr>
        <p:grpSp>
          <p:nvGrpSpPr>
            <p:cNvPr id="10" name="Group 4"/>
            <p:cNvGrpSpPr>
              <a:grpSpLocks noChangeAspect="1"/>
            </p:cNvGrpSpPr>
            <p:nvPr/>
          </p:nvGrpSpPr>
          <p:grpSpPr>
            <a:xfrm rot="4351113">
              <a:off x="5160189" y="1805601"/>
              <a:ext cx="4707118" cy="3246798"/>
              <a:chOff x="940378" y="1114346"/>
              <a:chExt cx="7056438" cy="4867275"/>
            </a:xfrm>
          </p:grpSpPr>
          <p:sp>
            <p:nvSpPr>
              <p:cNvPr id="23" name="Arc 682"/>
              <p:cNvSpPr/>
              <p:nvPr/>
            </p:nvSpPr>
            <p:spPr bwMode="auto">
              <a:xfrm rot="18746405">
                <a:off x="3554196" y="1119903"/>
                <a:ext cx="1014413" cy="1003300"/>
              </a:xfrm>
              <a:custGeom>
                <a:avLst/>
                <a:gdLst>
                  <a:gd name="T0" fmla="*/ 2147483647 w 21600"/>
                  <a:gd name="T1" fmla="*/ 0 h 21356"/>
                  <a:gd name="T2" fmla="*/ 2147483647 w 21600"/>
                  <a:gd name="T3" fmla="*/ 2147483647 h 21356"/>
                  <a:gd name="T4" fmla="*/ 0 w 21600"/>
                  <a:gd name="T5" fmla="*/ 2147483647 h 21356"/>
                  <a:gd name="T6" fmla="*/ 0 60000 65536"/>
                  <a:gd name="T7" fmla="*/ 0 60000 65536"/>
                  <a:gd name="T8" fmla="*/ 0 60000 65536"/>
                  <a:gd name="T9" fmla="*/ 0 w 21600"/>
                  <a:gd name="T10" fmla="*/ 0 h 21356"/>
                  <a:gd name="T11" fmla="*/ 21600 w 21600"/>
                  <a:gd name="T12" fmla="*/ 21356 h 21356"/>
                </a:gdLst>
                <a:ahLst/>
                <a:cxnLst>
                  <a:cxn ang="T6">
                    <a:pos x="T0" y="T1"/>
                  </a:cxn>
                  <a:cxn ang="T7">
                    <a:pos x="T2" y="T3"/>
                  </a:cxn>
                  <a:cxn ang="T8">
                    <a:pos x="T4" y="T5"/>
                  </a:cxn>
                </a:cxnLst>
                <a:rect l="T9" t="T10" r="T11" b="T12"/>
                <a:pathLst>
                  <a:path w="21600" h="21356" fill="none" extrusionOk="0">
                    <a:moveTo>
                      <a:pt x="3237" y="-1"/>
                    </a:moveTo>
                    <a:cubicBezTo>
                      <a:pt x="13795" y="1600"/>
                      <a:pt x="21600" y="10676"/>
                      <a:pt x="21600" y="21356"/>
                    </a:cubicBezTo>
                  </a:path>
                  <a:path w="21600" h="21356" stroke="0" extrusionOk="0">
                    <a:moveTo>
                      <a:pt x="3237" y="-1"/>
                    </a:moveTo>
                    <a:cubicBezTo>
                      <a:pt x="13795" y="1600"/>
                      <a:pt x="21600" y="10676"/>
                      <a:pt x="21600" y="21356"/>
                    </a:cubicBezTo>
                    <a:lnTo>
                      <a:pt x="0" y="21356"/>
                    </a:lnTo>
                    <a:lnTo>
                      <a:pt x="3237" y="-1"/>
                    </a:lnTo>
                    <a:close/>
                  </a:path>
                </a:pathLst>
              </a:custGeom>
              <a:noFill/>
              <a:ln w="9525">
                <a:solidFill>
                  <a:sysClr val="window" lastClr="FFFFFF">
                    <a:lumMod val="50000"/>
                  </a:sysClr>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marL="0" marR="0" lvl="0" indent="0" algn="just" defTabSz="1054735" eaLnBrk="1" fontAlgn="base" latinLnBrk="1" hangingPunct="1">
                  <a:lnSpc>
                    <a:spcPct val="120000"/>
                  </a:lnSpc>
                  <a:spcBef>
                    <a:spcPts val="0"/>
                  </a:spcBef>
                  <a:spcAft>
                    <a:spcPts val="0"/>
                  </a:spcAft>
                  <a:buClrTx/>
                  <a:buSzTx/>
                  <a:buFontTx/>
                  <a:buNone/>
                  <a:defRPr/>
                </a:pPr>
                <a:endParaRPr kumimoji="1" lang="zh-CN" alt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cs typeface="阿里巴巴普惠体 R" panose="00020600040101010101" pitchFamily="18" charset="-122"/>
                  <a:sym typeface="Arial" panose="020B0604020202020204" pitchFamily="34" charset="0"/>
                </a:endParaRPr>
              </a:p>
            </p:txBody>
          </p:sp>
          <p:sp>
            <p:nvSpPr>
              <p:cNvPr id="24" name="Freeform 673"/>
              <p:cNvSpPr>
                <a:spLocks noEditPoints="1"/>
              </p:cNvSpPr>
              <p:nvPr/>
            </p:nvSpPr>
            <p:spPr bwMode="auto">
              <a:xfrm rot="21275257">
                <a:off x="4204278" y="1579484"/>
                <a:ext cx="2628900" cy="2630487"/>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75000"/>
                  <a:lumOff val="25000"/>
                </a:schemeClr>
              </a:solidFill>
              <a:ln>
                <a:noFill/>
              </a:ln>
              <a:extLst>
                <a:ext uri="{91240B29-F687-4F45-9708-019B960494DF}">
                  <a14:hiddenLine xmlns:a14="http://schemas.microsoft.com/office/drawing/2010/main" w="19050">
                    <a:solidFill>
                      <a:srgbClr val="000000"/>
                    </a:solidFill>
                    <a:prstDash val="sysDot"/>
                    <a:round/>
                  </a14:hiddenLine>
                </a:ext>
              </a:extLst>
            </p:spPr>
            <p:txBody>
              <a:bodyPr wrap="none" anchor="ctr"/>
              <a:lstStyle/>
              <a:p>
                <a:pPr marL="0" marR="0" lvl="0" indent="0" algn="just" defTabSz="914400" eaLnBrk="1" fontAlgn="base" latinLnBrk="1" hangingPunct="1">
                  <a:lnSpc>
                    <a:spcPct val="120000"/>
                  </a:lnSpc>
                  <a:spcBef>
                    <a:spcPts val="0"/>
                  </a:spcBef>
                  <a:spcAft>
                    <a:spcPts val="0"/>
                  </a:spcAft>
                  <a:buClrTx/>
                  <a:buSzTx/>
                  <a:buFontTx/>
                  <a:buNone/>
                  <a:defRPr/>
                </a:pPr>
                <a:endParaRPr kumimoji="1" lang="zh-CN" alt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cs typeface="阿里巴巴普惠体 R" panose="00020600040101010101" pitchFamily="18" charset="-122"/>
                  <a:sym typeface="Arial" panose="020B0604020202020204" pitchFamily="34" charset="0"/>
                </a:endParaRPr>
              </a:p>
            </p:txBody>
          </p:sp>
          <p:sp>
            <p:nvSpPr>
              <p:cNvPr id="25" name="Freeform 675"/>
              <p:cNvSpPr>
                <a:spLocks noEditPoints="1"/>
              </p:cNvSpPr>
              <p:nvPr/>
            </p:nvSpPr>
            <p:spPr bwMode="auto">
              <a:xfrm rot="21275257">
                <a:off x="940378" y="1649334"/>
                <a:ext cx="3429000" cy="3429000"/>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rgbClr val="E43238"/>
              </a:solidFill>
              <a:ln>
                <a:noFill/>
              </a:ln>
              <a:extLst>
                <a:ext uri="{91240B29-F687-4F45-9708-019B960494DF}">
                  <a14:hiddenLine xmlns:a14="http://schemas.microsoft.com/office/drawing/2010/main" w="19050">
                    <a:solidFill>
                      <a:srgbClr val="000000"/>
                    </a:solidFill>
                    <a:prstDash val="sysDot"/>
                    <a:round/>
                  </a14:hiddenLine>
                </a:ext>
              </a:extLst>
            </p:spPr>
            <p:txBody>
              <a:bodyPr wrap="none" anchor="ctr"/>
              <a:lstStyle/>
              <a:p>
                <a:pPr marL="0" marR="0" lvl="0" indent="0" algn="just" defTabSz="914400" eaLnBrk="1" fontAlgn="base" latinLnBrk="1" hangingPunct="1">
                  <a:lnSpc>
                    <a:spcPct val="120000"/>
                  </a:lnSpc>
                  <a:spcBef>
                    <a:spcPts val="0"/>
                  </a:spcBef>
                  <a:spcAft>
                    <a:spcPts val="0"/>
                  </a:spcAft>
                  <a:buClrTx/>
                  <a:buSzTx/>
                  <a:buFontTx/>
                  <a:buNone/>
                  <a:defRPr/>
                </a:pPr>
                <a:endParaRPr kumimoji="1" lang="zh-CN" alt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cs typeface="阿里巴巴普惠体 R" panose="00020600040101010101" pitchFamily="18" charset="-122"/>
                  <a:sym typeface="Arial" panose="020B0604020202020204" pitchFamily="34" charset="0"/>
                </a:endParaRPr>
              </a:p>
            </p:txBody>
          </p:sp>
          <p:sp>
            <p:nvSpPr>
              <p:cNvPr id="26" name="Oval 676"/>
              <p:cNvSpPr>
                <a:spLocks noChangeArrowheads="1"/>
              </p:cNvSpPr>
              <p:nvPr/>
            </p:nvSpPr>
            <p:spPr bwMode="auto">
              <a:xfrm rot="21275257">
                <a:off x="1307091" y="2016046"/>
                <a:ext cx="2695575" cy="2693988"/>
              </a:xfrm>
              <a:prstGeom prst="ellipse">
                <a:avLst/>
              </a:prstGeom>
              <a:solidFill>
                <a:srgbClr val="E43238"/>
              </a:solidFill>
              <a:ln>
                <a:noFill/>
              </a:ln>
              <a:extLst>
                <a:ext uri="{91240B29-F687-4F45-9708-019B960494DF}">
                  <a14:hiddenLine xmlns:a14="http://schemas.microsoft.com/office/drawing/2010/main" w="19050">
                    <a:solidFill>
                      <a:srgbClr val="000000"/>
                    </a:solidFill>
                    <a:round/>
                  </a14:hiddenLine>
                </a:ext>
              </a:extLst>
            </p:spPr>
            <p:txBody>
              <a:bodyPr wrap="none" anchor="ctr"/>
              <a:lstStyle/>
              <a:p>
                <a:pPr marL="0" marR="0" lvl="0" indent="0" algn="just" defTabSz="914400" eaLnBrk="1" fontAlgn="base" latinLnBrk="1" hangingPunct="1">
                  <a:lnSpc>
                    <a:spcPct val="120000"/>
                  </a:lnSpc>
                  <a:spcBef>
                    <a:spcPts val="0"/>
                  </a:spcBef>
                  <a:spcAft>
                    <a:spcPts val="0"/>
                  </a:spcAft>
                  <a:buClrTx/>
                  <a:buSzTx/>
                  <a:buFontTx/>
                  <a:buNone/>
                  <a:defRPr/>
                </a:pPr>
                <a:endParaRPr kumimoji="1" lang="ko-KR" alt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cs typeface="+mn-ea"/>
                  <a:sym typeface="Arial" panose="020B0604020202020204" pitchFamily="34" charset="0"/>
                </a:endParaRPr>
              </a:p>
            </p:txBody>
          </p:sp>
          <p:sp>
            <p:nvSpPr>
              <p:cNvPr id="27" name="Oval 677"/>
              <p:cNvSpPr>
                <a:spLocks noChangeArrowheads="1"/>
              </p:cNvSpPr>
              <p:nvPr/>
            </p:nvSpPr>
            <p:spPr bwMode="auto">
              <a:xfrm rot="21275257">
                <a:off x="4617028" y="1993821"/>
                <a:ext cx="1801813" cy="1801813"/>
              </a:xfrm>
              <a:prstGeom prst="ellipse">
                <a:avLst/>
              </a:prstGeom>
              <a:solidFill>
                <a:schemeClr val="tx1">
                  <a:lumMod val="75000"/>
                  <a:lumOff val="25000"/>
                </a:schemeClr>
              </a:solidFill>
              <a:ln>
                <a:noFill/>
              </a:ln>
              <a:extLst>
                <a:ext uri="{91240B29-F687-4F45-9708-019B960494DF}">
                  <a14:hiddenLine xmlns:a14="http://schemas.microsoft.com/office/drawing/2010/main" w="19050">
                    <a:solidFill>
                      <a:srgbClr val="000000"/>
                    </a:solidFill>
                    <a:round/>
                  </a14:hiddenLine>
                </a:ext>
              </a:extLst>
            </p:spPr>
            <p:txBody>
              <a:bodyPr wrap="none" anchor="ctr"/>
              <a:lstStyle/>
              <a:p>
                <a:pPr marL="0" marR="0" lvl="0" indent="0" algn="just" defTabSz="914400" eaLnBrk="1" fontAlgn="base" latinLnBrk="1" hangingPunct="1">
                  <a:lnSpc>
                    <a:spcPct val="120000"/>
                  </a:lnSpc>
                  <a:spcBef>
                    <a:spcPts val="0"/>
                  </a:spcBef>
                  <a:spcAft>
                    <a:spcPts val="0"/>
                  </a:spcAft>
                  <a:buClrTx/>
                  <a:buSzTx/>
                  <a:buFontTx/>
                  <a:buNone/>
                  <a:defRPr/>
                </a:pPr>
                <a:endParaRPr kumimoji="1" lang="ko-KR" alt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cs typeface="+mn-ea"/>
                  <a:sym typeface="Arial" panose="020B0604020202020204" pitchFamily="34" charset="0"/>
                </a:endParaRPr>
              </a:p>
            </p:txBody>
          </p:sp>
          <p:sp>
            <p:nvSpPr>
              <p:cNvPr id="28" name="Freeform 679"/>
              <p:cNvSpPr>
                <a:spLocks noEditPoints="1"/>
              </p:cNvSpPr>
              <p:nvPr/>
            </p:nvSpPr>
            <p:spPr bwMode="auto">
              <a:xfrm rot="21275257">
                <a:off x="5693353" y="3676571"/>
                <a:ext cx="2303463" cy="2305050"/>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E43238"/>
              </a:solidFill>
              <a:ln>
                <a:noFill/>
              </a:ln>
              <a:extLst>
                <a:ext uri="{91240B29-F687-4F45-9708-019B960494DF}">
                  <a14:hiddenLine xmlns:a14="http://schemas.microsoft.com/office/drawing/2010/main" w="19050">
                    <a:solidFill>
                      <a:srgbClr val="000000"/>
                    </a:solidFill>
                    <a:prstDash val="sysDot"/>
                    <a:round/>
                  </a14:hiddenLine>
                </a:ext>
              </a:extLst>
            </p:spPr>
            <p:txBody>
              <a:bodyPr wrap="none" anchor="ctr"/>
              <a:lstStyle/>
              <a:p>
                <a:pPr marL="0" marR="0" lvl="0" indent="0" algn="just" defTabSz="914400" eaLnBrk="1" fontAlgn="base" latinLnBrk="1" hangingPunct="1">
                  <a:lnSpc>
                    <a:spcPct val="120000"/>
                  </a:lnSpc>
                  <a:spcBef>
                    <a:spcPts val="0"/>
                  </a:spcBef>
                  <a:spcAft>
                    <a:spcPts val="0"/>
                  </a:spcAft>
                  <a:buClrTx/>
                  <a:buSzTx/>
                  <a:buFontTx/>
                  <a:buNone/>
                  <a:defRPr/>
                </a:pPr>
                <a:endParaRPr kumimoji="1" lang="zh-CN" alt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cs typeface="阿里巴巴普惠体 R" panose="00020600040101010101" pitchFamily="18" charset="-122"/>
                  <a:sym typeface="Arial" panose="020B0604020202020204" pitchFamily="34" charset="0"/>
                </a:endParaRPr>
              </a:p>
            </p:txBody>
          </p:sp>
          <p:sp>
            <p:nvSpPr>
              <p:cNvPr id="29" name="Oval 680"/>
              <p:cNvSpPr>
                <a:spLocks noChangeArrowheads="1"/>
              </p:cNvSpPr>
              <p:nvPr/>
            </p:nvSpPr>
            <p:spPr bwMode="auto">
              <a:xfrm rot="21275257">
                <a:off x="6055303" y="4040109"/>
                <a:ext cx="1577975" cy="1577975"/>
              </a:xfrm>
              <a:prstGeom prst="ellipse">
                <a:avLst/>
              </a:prstGeom>
              <a:solidFill>
                <a:srgbClr val="E43238"/>
              </a:solidFill>
              <a:ln>
                <a:noFill/>
              </a:ln>
              <a:extLst>
                <a:ext uri="{91240B29-F687-4F45-9708-019B960494DF}">
                  <a14:hiddenLine xmlns:a14="http://schemas.microsoft.com/office/drawing/2010/main" w="19050">
                    <a:solidFill>
                      <a:srgbClr val="000000"/>
                    </a:solidFill>
                    <a:round/>
                  </a14:hiddenLine>
                </a:ext>
              </a:extLst>
            </p:spPr>
            <p:txBody>
              <a:bodyPr wrap="none" anchor="ctr"/>
              <a:lstStyle/>
              <a:p>
                <a:pPr marL="0" marR="0" lvl="0" indent="0" algn="just" defTabSz="914400" eaLnBrk="1" fontAlgn="base" latinLnBrk="1" hangingPunct="1">
                  <a:lnSpc>
                    <a:spcPct val="120000"/>
                  </a:lnSpc>
                  <a:spcBef>
                    <a:spcPts val="0"/>
                  </a:spcBef>
                  <a:spcAft>
                    <a:spcPts val="0"/>
                  </a:spcAft>
                  <a:buClrTx/>
                  <a:buSzTx/>
                  <a:buFontTx/>
                  <a:buNone/>
                  <a:defRPr/>
                </a:pPr>
                <a:endParaRPr kumimoji="1" lang="ko-KR" alt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cs typeface="+mn-ea"/>
                  <a:sym typeface="Arial" panose="020B0604020202020204" pitchFamily="34" charset="0"/>
                </a:endParaRPr>
              </a:p>
            </p:txBody>
          </p:sp>
          <p:sp>
            <p:nvSpPr>
              <p:cNvPr id="30" name="Arc 681"/>
              <p:cNvSpPr/>
              <p:nvPr/>
            </p:nvSpPr>
            <p:spPr bwMode="auto">
              <a:xfrm rot="7501686">
                <a:off x="4141572" y="3609103"/>
                <a:ext cx="1906587" cy="1549400"/>
              </a:xfrm>
              <a:custGeom>
                <a:avLst/>
                <a:gdLst>
                  <a:gd name="T0" fmla="*/ 2147483647 w 21600"/>
                  <a:gd name="T1" fmla="*/ 0 h 15695"/>
                  <a:gd name="T2" fmla="*/ 2147483647 w 21600"/>
                  <a:gd name="T3" fmla="*/ 2147483647 h 15695"/>
                  <a:gd name="T4" fmla="*/ 0 w 21600"/>
                  <a:gd name="T5" fmla="*/ 2147483647 h 15695"/>
                  <a:gd name="T6" fmla="*/ 0 60000 65536"/>
                  <a:gd name="T7" fmla="*/ 0 60000 65536"/>
                  <a:gd name="T8" fmla="*/ 0 60000 65536"/>
                  <a:gd name="T9" fmla="*/ 0 w 21600"/>
                  <a:gd name="T10" fmla="*/ 0 h 15695"/>
                  <a:gd name="T11" fmla="*/ 21600 w 21600"/>
                  <a:gd name="T12" fmla="*/ 15695 h 15695"/>
                </a:gdLst>
                <a:ahLst/>
                <a:cxnLst>
                  <a:cxn ang="T6">
                    <a:pos x="T0" y="T1"/>
                  </a:cxn>
                  <a:cxn ang="T7">
                    <a:pos x="T2" y="T3"/>
                  </a:cxn>
                  <a:cxn ang="T8">
                    <a:pos x="T4" y="T5"/>
                  </a:cxn>
                </a:cxnLst>
                <a:rect l="T9" t="T10" r="T11" b="T12"/>
                <a:pathLst>
                  <a:path w="21600" h="15695" fill="none" extrusionOk="0">
                    <a:moveTo>
                      <a:pt x="14840" y="-1"/>
                    </a:moveTo>
                    <a:cubicBezTo>
                      <a:pt x="19155" y="4079"/>
                      <a:pt x="21600" y="9756"/>
                      <a:pt x="21600" y="15695"/>
                    </a:cubicBezTo>
                  </a:path>
                  <a:path w="21600" h="15695" stroke="0" extrusionOk="0">
                    <a:moveTo>
                      <a:pt x="14840" y="-1"/>
                    </a:moveTo>
                    <a:cubicBezTo>
                      <a:pt x="19155" y="4079"/>
                      <a:pt x="21600" y="9756"/>
                      <a:pt x="21600" y="15695"/>
                    </a:cubicBezTo>
                    <a:lnTo>
                      <a:pt x="0" y="15695"/>
                    </a:lnTo>
                    <a:lnTo>
                      <a:pt x="14840" y="-1"/>
                    </a:lnTo>
                    <a:close/>
                  </a:path>
                </a:pathLst>
              </a:custGeom>
              <a:noFill/>
              <a:ln w="9525">
                <a:solidFill>
                  <a:sysClr val="window" lastClr="FFFFFF">
                    <a:lumMod val="50000"/>
                  </a:sysClr>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marL="0" marR="0" lvl="0" indent="0" algn="just" defTabSz="1054735" eaLnBrk="1" fontAlgn="base" latinLnBrk="1" hangingPunct="1">
                  <a:lnSpc>
                    <a:spcPct val="120000"/>
                  </a:lnSpc>
                  <a:spcBef>
                    <a:spcPts val="0"/>
                  </a:spcBef>
                  <a:spcAft>
                    <a:spcPts val="0"/>
                  </a:spcAft>
                  <a:buClrTx/>
                  <a:buSzTx/>
                  <a:buFontTx/>
                  <a:buNone/>
                  <a:defRPr/>
                </a:pPr>
                <a:endParaRPr kumimoji="1" lang="zh-CN" alt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cs typeface="阿里巴巴普惠体 R" panose="00020600040101010101" pitchFamily="18" charset="-122"/>
                  <a:sym typeface="Arial" panose="020B0604020202020204" pitchFamily="34" charset="0"/>
                </a:endParaRPr>
              </a:p>
            </p:txBody>
          </p:sp>
          <p:sp>
            <p:nvSpPr>
              <p:cNvPr id="31" name="Arc 683"/>
              <p:cNvSpPr/>
              <p:nvPr/>
            </p:nvSpPr>
            <p:spPr bwMode="auto">
              <a:xfrm rot="256945">
                <a:off x="7018916" y="2744709"/>
                <a:ext cx="620712" cy="898525"/>
              </a:xfrm>
              <a:custGeom>
                <a:avLst/>
                <a:gdLst>
                  <a:gd name="T0" fmla="*/ 2147483647 w 21600"/>
                  <a:gd name="T1" fmla="*/ 0 h 31203"/>
                  <a:gd name="T2" fmla="*/ 2147483647 w 21600"/>
                  <a:gd name="T3" fmla="*/ 2147483647 h 31203"/>
                  <a:gd name="T4" fmla="*/ 0 w 21600"/>
                  <a:gd name="T5" fmla="*/ 2147483647 h 31203"/>
                  <a:gd name="T6" fmla="*/ 0 60000 65536"/>
                  <a:gd name="T7" fmla="*/ 0 60000 65536"/>
                  <a:gd name="T8" fmla="*/ 0 60000 65536"/>
                  <a:gd name="T9" fmla="*/ 0 w 21600"/>
                  <a:gd name="T10" fmla="*/ 0 h 31203"/>
                  <a:gd name="T11" fmla="*/ 21600 w 21600"/>
                  <a:gd name="T12" fmla="*/ 31203 h 31203"/>
                </a:gdLst>
                <a:ahLst/>
                <a:cxnLst>
                  <a:cxn ang="T6">
                    <a:pos x="T0" y="T1"/>
                  </a:cxn>
                  <a:cxn ang="T7">
                    <a:pos x="T2" y="T3"/>
                  </a:cxn>
                  <a:cxn ang="T8">
                    <a:pos x="T4" y="T5"/>
                  </a:cxn>
                </a:cxnLst>
                <a:rect l="T9" t="T10" r="T11" b="T12"/>
                <a:pathLst>
                  <a:path w="21600" h="31203" fill="none" extrusionOk="0">
                    <a:moveTo>
                      <a:pt x="3237" y="-1"/>
                    </a:moveTo>
                    <a:cubicBezTo>
                      <a:pt x="13795" y="1600"/>
                      <a:pt x="21600" y="10676"/>
                      <a:pt x="21600" y="21356"/>
                    </a:cubicBezTo>
                    <a:cubicBezTo>
                      <a:pt x="21600" y="24780"/>
                      <a:pt x="20785" y="28155"/>
                      <a:pt x="19224" y="31202"/>
                    </a:cubicBezTo>
                  </a:path>
                  <a:path w="21600" h="31203" stroke="0" extrusionOk="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9525">
                <a:solidFill>
                  <a:sysClr val="window" lastClr="FFFFFF">
                    <a:lumMod val="50000"/>
                  </a:sysClr>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marL="0" marR="0" lvl="0" indent="0" algn="just" defTabSz="1054735" eaLnBrk="1" fontAlgn="base" latinLnBrk="1" hangingPunct="1">
                  <a:lnSpc>
                    <a:spcPct val="120000"/>
                  </a:lnSpc>
                  <a:spcBef>
                    <a:spcPts val="0"/>
                  </a:spcBef>
                  <a:spcAft>
                    <a:spcPts val="0"/>
                  </a:spcAft>
                  <a:buClrTx/>
                  <a:buSzTx/>
                  <a:buFontTx/>
                  <a:buNone/>
                  <a:defRPr/>
                </a:pPr>
                <a:endParaRPr kumimoji="1" lang="zh-CN" alt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cs typeface="阿里巴巴普惠体 R" panose="00020600040101010101" pitchFamily="18" charset="-122"/>
                  <a:sym typeface="Arial" panose="020B0604020202020204" pitchFamily="34" charset="0"/>
                </a:endParaRPr>
              </a:p>
            </p:txBody>
          </p:sp>
        </p:grpSp>
        <p:sp>
          <p:nvSpPr>
            <p:cNvPr id="11" name="Content Placeholder 2"/>
            <p:cNvSpPr txBox="1"/>
            <p:nvPr/>
          </p:nvSpPr>
          <p:spPr>
            <a:xfrm>
              <a:off x="8530976" y="1908598"/>
              <a:ext cx="1403336" cy="710500"/>
            </a:xfrm>
            <a:prstGeom prst="rect">
              <a:avLst/>
            </a:prstGeom>
            <a:noFill/>
          </p:spPr>
          <p:txBody>
            <a:bodyPr wrap="square" rtlCol="0">
              <a:spAutoFit/>
            </a:bodyPr>
            <a:lstStyle>
              <a:defPPr>
                <a:defRPr lang="zh-CN"/>
              </a:defPPr>
              <a:lvl1pPr defTabSz="457200">
                <a:defRPr kumimoji="1" sz="2400">
                  <a:solidFill>
                    <a:schemeClr val="tx1">
                      <a:lumMod val="75000"/>
                      <a:lumOff val="25000"/>
                    </a:schemeClr>
                  </a:solidFill>
                  <a:latin typeface="优设标题黑" panose="00000500000000000000" pitchFamily="2" charset="-122"/>
                  <a:ea typeface="优设标题黑" panose="00000500000000000000" pitchFamily="2" charset="-122"/>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sym typeface="Arial" panose="020B0604020202020204" pitchFamily="34" charset="0"/>
                </a:rPr>
                <a:t>请替换文字内容</a:t>
              </a:r>
              <a:endParaRPr 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12" name="Content Placeholder 2"/>
            <p:cNvSpPr txBox="1"/>
            <p:nvPr/>
          </p:nvSpPr>
          <p:spPr>
            <a:xfrm>
              <a:off x="8178578" y="5335616"/>
              <a:ext cx="1403336" cy="710500"/>
            </a:xfrm>
            <a:prstGeom prst="rect">
              <a:avLst/>
            </a:prstGeom>
            <a:noFill/>
          </p:spPr>
          <p:txBody>
            <a:bodyPr wrap="square" rtlCol="0">
              <a:spAutoFit/>
            </a:bodyPr>
            <a:lstStyle>
              <a:defPPr>
                <a:defRPr lang="zh-CN"/>
              </a:defPPr>
              <a:lvl1pPr defTabSz="457200">
                <a:defRPr kumimoji="1" sz="2400">
                  <a:solidFill>
                    <a:schemeClr val="tx1">
                      <a:lumMod val="75000"/>
                      <a:lumOff val="25000"/>
                    </a:schemeClr>
                  </a:solidFill>
                  <a:latin typeface="优设标题黑" panose="00000500000000000000" pitchFamily="2" charset="-122"/>
                  <a:ea typeface="优设标题黑" panose="00000500000000000000" pitchFamily="2" charset="-122"/>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sym typeface="Arial" panose="020B0604020202020204" pitchFamily="34" charset="0"/>
                </a:rPr>
                <a:t>请替换文字内容</a:t>
              </a:r>
              <a:endParaRPr 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sym typeface="Arial" panose="020B0604020202020204" pitchFamily="34" charset="0"/>
              </a:endParaRPr>
            </a:p>
          </p:txBody>
        </p:sp>
        <p:sp>
          <p:nvSpPr>
            <p:cNvPr id="13" name="Content Placeholder 2"/>
            <p:cNvSpPr txBox="1"/>
            <p:nvPr/>
          </p:nvSpPr>
          <p:spPr>
            <a:xfrm>
              <a:off x="5371457" y="3678096"/>
              <a:ext cx="1403336" cy="710500"/>
            </a:xfrm>
            <a:prstGeom prst="rect">
              <a:avLst/>
            </a:prstGeom>
            <a:noFill/>
          </p:spPr>
          <p:txBody>
            <a:bodyPr wrap="square" rtlCol="0">
              <a:spAutoFit/>
            </a:bodyPr>
            <a:lstStyle>
              <a:defPPr>
                <a:defRPr lang="zh-CN"/>
              </a:defPPr>
              <a:lvl1pPr defTabSz="457200">
                <a:defRPr kumimoji="1" sz="2400">
                  <a:solidFill>
                    <a:schemeClr val="tx1">
                      <a:lumMod val="75000"/>
                      <a:lumOff val="25000"/>
                    </a:schemeClr>
                  </a:solidFill>
                  <a:latin typeface="优设标题黑" panose="00000500000000000000" pitchFamily="2" charset="-122"/>
                  <a:ea typeface="优设标题黑" panose="00000500000000000000" pitchFamily="2" charset="-122"/>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zh-CN" alt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sym typeface="Arial" panose="020B0604020202020204" pitchFamily="34" charset="0"/>
                </a:rPr>
                <a:t>请替换文字内容</a:t>
              </a:r>
              <a:endParaRPr lang="en-US" sz="1800" dirty="0">
                <a:solidFill>
                  <a:schemeClr val="tx1">
                    <a:lumMod val="85000"/>
                    <a:lumOff val="15000"/>
                  </a:schemeClr>
                </a:solidFill>
                <a:latin typeface="思源黑体 CN Bold" panose="020B0800000000000000" pitchFamily="34" charset="-122"/>
                <a:ea typeface="思源黑体 CN Bold" panose="020B0800000000000000" pitchFamily="34" charset="-122"/>
                <a:sym typeface="Arial" panose="020B0604020202020204" pitchFamily="34" charset="0"/>
              </a:endParaRPr>
            </a:p>
          </p:txBody>
        </p:sp>
        <p:grpSp>
          <p:nvGrpSpPr>
            <p:cNvPr id="14" name="Group 17"/>
            <p:cNvGrpSpPr/>
            <p:nvPr/>
          </p:nvGrpSpPr>
          <p:grpSpPr>
            <a:xfrm>
              <a:off x="6975023" y="4969313"/>
              <a:ext cx="436704" cy="436704"/>
              <a:chOff x="5607370" y="3562829"/>
              <a:chExt cx="587140" cy="587140"/>
            </a:xfrm>
            <a:solidFill>
              <a:sysClr val="window" lastClr="FFFFFF"/>
            </a:solidFill>
          </p:grpSpPr>
          <p:sp>
            <p:nvSpPr>
              <p:cNvPr id="21" name="Freeform 15"/>
              <p:cNvSpPr>
                <a:spLocks noEditPoints="1"/>
              </p:cNvSpPr>
              <p:nvPr/>
            </p:nvSpPr>
            <p:spPr bwMode="auto">
              <a:xfrm>
                <a:off x="5746497" y="3702123"/>
                <a:ext cx="308897" cy="308544"/>
              </a:xfrm>
              <a:custGeom>
                <a:avLst/>
                <a:gdLst>
                  <a:gd name="T0" fmla="*/ 183 w 371"/>
                  <a:gd name="T1" fmla="*/ 1 h 370"/>
                  <a:gd name="T2" fmla="*/ 2 w 371"/>
                  <a:gd name="T3" fmla="*/ 187 h 370"/>
                  <a:gd name="T4" fmla="*/ 188 w 371"/>
                  <a:gd name="T5" fmla="*/ 369 h 370"/>
                  <a:gd name="T6" fmla="*/ 370 w 371"/>
                  <a:gd name="T7" fmla="*/ 182 h 370"/>
                  <a:gd name="T8" fmla="*/ 183 w 371"/>
                  <a:gd name="T9" fmla="*/ 1 h 370"/>
                  <a:gd name="T10" fmla="*/ 184 w 371"/>
                  <a:gd name="T11" fmla="*/ 25 h 370"/>
                  <a:gd name="T12" fmla="*/ 260 w 371"/>
                  <a:gd name="T13" fmla="*/ 43 h 370"/>
                  <a:gd name="T14" fmla="*/ 235 w 371"/>
                  <a:gd name="T15" fmla="*/ 84 h 370"/>
                  <a:gd name="T16" fmla="*/ 186 w 371"/>
                  <a:gd name="T17" fmla="*/ 73 h 370"/>
                  <a:gd name="T18" fmla="*/ 137 w 371"/>
                  <a:gd name="T19" fmla="*/ 84 h 370"/>
                  <a:gd name="T20" fmla="*/ 112 w 371"/>
                  <a:gd name="T21" fmla="*/ 43 h 370"/>
                  <a:gd name="T22" fmla="*/ 184 w 371"/>
                  <a:gd name="T23" fmla="*/ 25 h 370"/>
                  <a:gd name="T24" fmla="*/ 85 w 371"/>
                  <a:gd name="T25" fmla="*/ 234 h 370"/>
                  <a:gd name="T26" fmla="*/ 44 w 371"/>
                  <a:gd name="T27" fmla="*/ 259 h 370"/>
                  <a:gd name="T28" fmla="*/ 26 w 371"/>
                  <a:gd name="T29" fmla="*/ 187 h 370"/>
                  <a:gd name="T30" fmla="*/ 44 w 371"/>
                  <a:gd name="T31" fmla="*/ 111 h 370"/>
                  <a:gd name="T32" fmla="*/ 85 w 371"/>
                  <a:gd name="T33" fmla="*/ 136 h 370"/>
                  <a:gd name="T34" fmla="*/ 74 w 371"/>
                  <a:gd name="T35" fmla="*/ 185 h 370"/>
                  <a:gd name="T36" fmla="*/ 85 w 371"/>
                  <a:gd name="T37" fmla="*/ 234 h 370"/>
                  <a:gd name="T38" fmla="*/ 188 w 371"/>
                  <a:gd name="T39" fmla="*/ 345 h 370"/>
                  <a:gd name="T40" fmla="*/ 112 w 371"/>
                  <a:gd name="T41" fmla="*/ 327 h 370"/>
                  <a:gd name="T42" fmla="*/ 137 w 371"/>
                  <a:gd name="T43" fmla="*/ 286 h 370"/>
                  <a:gd name="T44" fmla="*/ 186 w 371"/>
                  <a:gd name="T45" fmla="*/ 297 h 370"/>
                  <a:gd name="T46" fmla="*/ 235 w 371"/>
                  <a:gd name="T47" fmla="*/ 286 h 370"/>
                  <a:gd name="T48" fmla="*/ 260 w 371"/>
                  <a:gd name="T49" fmla="*/ 327 h 370"/>
                  <a:gd name="T50" fmla="*/ 188 w 371"/>
                  <a:gd name="T51" fmla="*/ 345 h 370"/>
                  <a:gd name="T52" fmla="*/ 186 w 371"/>
                  <a:gd name="T53" fmla="*/ 273 h 370"/>
                  <a:gd name="T54" fmla="*/ 98 w 371"/>
                  <a:gd name="T55" fmla="*/ 185 h 370"/>
                  <a:gd name="T56" fmla="*/ 186 w 371"/>
                  <a:gd name="T57" fmla="*/ 97 h 370"/>
                  <a:gd name="T58" fmla="*/ 274 w 371"/>
                  <a:gd name="T59" fmla="*/ 185 h 370"/>
                  <a:gd name="T60" fmla="*/ 186 w 371"/>
                  <a:gd name="T61" fmla="*/ 273 h 370"/>
                  <a:gd name="T62" fmla="*/ 286 w 371"/>
                  <a:gd name="T63" fmla="*/ 234 h 370"/>
                  <a:gd name="T64" fmla="*/ 298 w 371"/>
                  <a:gd name="T65" fmla="*/ 185 h 370"/>
                  <a:gd name="T66" fmla="*/ 286 w 371"/>
                  <a:gd name="T67" fmla="*/ 136 h 370"/>
                  <a:gd name="T68" fmla="*/ 328 w 371"/>
                  <a:gd name="T69" fmla="*/ 111 h 370"/>
                  <a:gd name="T70" fmla="*/ 346 w 371"/>
                  <a:gd name="T71" fmla="*/ 183 h 370"/>
                  <a:gd name="T72" fmla="*/ 328 w 371"/>
                  <a:gd name="T73" fmla="*/ 259 h 370"/>
                  <a:gd name="T74" fmla="*/ 286 w 371"/>
                  <a:gd name="T75" fmla="*/ 234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1" h="370">
                    <a:moveTo>
                      <a:pt x="183" y="1"/>
                    </a:moveTo>
                    <a:cubicBezTo>
                      <a:pt x="82" y="2"/>
                      <a:pt x="0" y="86"/>
                      <a:pt x="2" y="187"/>
                    </a:cubicBezTo>
                    <a:cubicBezTo>
                      <a:pt x="3" y="289"/>
                      <a:pt x="87" y="370"/>
                      <a:pt x="188" y="369"/>
                    </a:cubicBezTo>
                    <a:cubicBezTo>
                      <a:pt x="290" y="368"/>
                      <a:pt x="371" y="284"/>
                      <a:pt x="370" y="182"/>
                    </a:cubicBezTo>
                    <a:cubicBezTo>
                      <a:pt x="368" y="81"/>
                      <a:pt x="285" y="0"/>
                      <a:pt x="183" y="1"/>
                    </a:cubicBezTo>
                    <a:close/>
                    <a:moveTo>
                      <a:pt x="184" y="25"/>
                    </a:moveTo>
                    <a:cubicBezTo>
                      <a:pt x="211" y="25"/>
                      <a:pt x="237" y="31"/>
                      <a:pt x="260" y="43"/>
                    </a:cubicBezTo>
                    <a:cubicBezTo>
                      <a:pt x="235" y="84"/>
                      <a:pt x="235" y="84"/>
                      <a:pt x="235" y="84"/>
                    </a:cubicBezTo>
                    <a:cubicBezTo>
                      <a:pt x="220" y="77"/>
                      <a:pt x="203" y="73"/>
                      <a:pt x="186" y="73"/>
                    </a:cubicBezTo>
                    <a:cubicBezTo>
                      <a:pt x="168" y="73"/>
                      <a:pt x="151" y="77"/>
                      <a:pt x="137" y="84"/>
                    </a:cubicBezTo>
                    <a:cubicBezTo>
                      <a:pt x="112" y="43"/>
                      <a:pt x="112" y="43"/>
                      <a:pt x="112" y="43"/>
                    </a:cubicBezTo>
                    <a:cubicBezTo>
                      <a:pt x="133" y="32"/>
                      <a:pt x="158" y="25"/>
                      <a:pt x="184" y="25"/>
                    </a:cubicBezTo>
                    <a:close/>
                    <a:moveTo>
                      <a:pt x="85" y="234"/>
                    </a:moveTo>
                    <a:cubicBezTo>
                      <a:pt x="44" y="259"/>
                      <a:pt x="44" y="259"/>
                      <a:pt x="44" y="259"/>
                    </a:cubicBezTo>
                    <a:cubicBezTo>
                      <a:pt x="33" y="237"/>
                      <a:pt x="26" y="213"/>
                      <a:pt x="26" y="187"/>
                    </a:cubicBezTo>
                    <a:cubicBezTo>
                      <a:pt x="25" y="160"/>
                      <a:pt x="32" y="134"/>
                      <a:pt x="44" y="111"/>
                    </a:cubicBezTo>
                    <a:cubicBezTo>
                      <a:pt x="85" y="136"/>
                      <a:pt x="85" y="136"/>
                      <a:pt x="85" y="136"/>
                    </a:cubicBezTo>
                    <a:cubicBezTo>
                      <a:pt x="78" y="151"/>
                      <a:pt x="74" y="167"/>
                      <a:pt x="74" y="185"/>
                    </a:cubicBezTo>
                    <a:cubicBezTo>
                      <a:pt x="74" y="203"/>
                      <a:pt x="78" y="219"/>
                      <a:pt x="85" y="234"/>
                    </a:cubicBezTo>
                    <a:close/>
                    <a:moveTo>
                      <a:pt x="188" y="345"/>
                    </a:moveTo>
                    <a:cubicBezTo>
                      <a:pt x="161" y="345"/>
                      <a:pt x="135" y="339"/>
                      <a:pt x="112" y="327"/>
                    </a:cubicBezTo>
                    <a:cubicBezTo>
                      <a:pt x="137" y="286"/>
                      <a:pt x="137" y="286"/>
                      <a:pt x="137" y="286"/>
                    </a:cubicBezTo>
                    <a:cubicBezTo>
                      <a:pt x="151" y="293"/>
                      <a:pt x="168" y="297"/>
                      <a:pt x="186" y="297"/>
                    </a:cubicBezTo>
                    <a:cubicBezTo>
                      <a:pt x="203" y="297"/>
                      <a:pt x="220" y="293"/>
                      <a:pt x="235" y="286"/>
                    </a:cubicBezTo>
                    <a:cubicBezTo>
                      <a:pt x="260" y="327"/>
                      <a:pt x="260" y="327"/>
                      <a:pt x="260" y="327"/>
                    </a:cubicBezTo>
                    <a:cubicBezTo>
                      <a:pt x="238" y="338"/>
                      <a:pt x="214" y="345"/>
                      <a:pt x="188" y="345"/>
                    </a:cubicBezTo>
                    <a:close/>
                    <a:moveTo>
                      <a:pt x="186" y="273"/>
                    </a:moveTo>
                    <a:cubicBezTo>
                      <a:pt x="137" y="273"/>
                      <a:pt x="98" y="233"/>
                      <a:pt x="98" y="185"/>
                    </a:cubicBezTo>
                    <a:cubicBezTo>
                      <a:pt x="98" y="136"/>
                      <a:pt x="137" y="97"/>
                      <a:pt x="186" y="97"/>
                    </a:cubicBezTo>
                    <a:cubicBezTo>
                      <a:pt x="234" y="97"/>
                      <a:pt x="274" y="136"/>
                      <a:pt x="274" y="185"/>
                    </a:cubicBezTo>
                    <a:cubicBezTo>
                      <a:pt x="274" y="233"/>
                      <a:pt x="234" y="273"/>
                      <a:pt x="186" y="273"/>
                    </a:cubicBezTo>
                    <a:close/>
                    <a:moveTo>
                      <a:pt x="286" y="234"/>
                    </a:moveTo>
                    <a:cubicBezTo>
                      <a:pt x="294" y="219"/>
                      <a:pt x="298" y="203"/>
                      <a:pt x="298" y="185"/>
                    </a:cubicBezTo>
                    <a:cubicBezTo>
                      <a:pt x="298" y="167"/>
                      <a:pt x="294" y="151"/>
                      <a:pt x="286" y="136"/>
                    </a:cubicBezTo>
                    <a:cubicBezTo>
                      <a:pt x="328" y="111"/>
                      <a:pt x="328" y="111"/>
                      <a:pt x="328" y="111"/>
                    </a:cubicBezTo>
                    <a:cubicBezTo>
                      <a:pt x="339" y="133"/>
                      <a:pt x="345" y="157"/>
                      <a:pt x="346" y="183"/>
                    </a:cubicBezTo>
                    <a:cubicBezTo>
                      <a:pt x="346" y="210"/>
                      <a:pt x="340" y="236"/>
                      <a:pt x="328" y="259"/>
                    </a:cubicBezTo>
                    <a:lnTo>
                      <a:pt x="286" y="234"/>
                    </a:lnTo>
                    <a:close/>
                  </a:path>
                </a:pathLst>
              </a:custGeom>
              <a:grpFill/>
              <a:ln>
                <a:noFill/>
              </a:ln>
            </p:spPr>
            <p:txBody>
              <a:bodyPr vert="horz" wrap="square" lIns="105484" tIns="52741" rIns="105484" bIns="52741" numCol="1" anchor="t" anchorCtr="0" compatLnSpc="1"/>
              <a:lstStyle/>
              <a:p>
                <a:pPr marL="0" marR="0" lvl="0" indent="0" algn="just" defTabSz="914400" eaLnBrk="1" fontAlgn="base" latinLnBrk="0" hangingPunct="1">
                  <a:lnSpc>
                    <a:spcPct val="120000"/>
                  </a:lnSpc>
                  <a:spcBef>
                    <a:spcPts val="0"/>
                  </a:spcBef>
                  <a:spcAft>
                    <a:spcPts val="0"/>
                  </a:spcAft>
                  <a:buClrTx/>
                  <a:buSzTx/>
                  <a:buFontTx/>
                  <a:buNone/>
                  <a:defRPr/>
                </a:pPr>
                <a:endParaRPr kumimoji="0" 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23"/>
              <p:cNvSpPr>
                <a:spLocks noEditPoints="1"/>
              </p:cNvSpPr>
              <p:nvPr/>
            </p:nvSpPr>
            <p:spPr bwMode="auto">
              <a:xfrm>
                <a:off x="5607370" y="3562829"/>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vert="horz" wrap="square" lIns="105484" tIns="52741" rIns="105484" bIns="52741" numCol="1" anchor="t" anchorCtr="0" compatLnSpc="1"/>
              <a:lstStyle/>
              <a:p>
                <a:pPr marL="0" marR="0" lvl="0" indent="0" algn="just" defTabSz="914400" eaLnBrk="1" fontAlgn="base" latinLnBrk="0" hangingPunct="1">
                  <a:lnSpc>
                    <a:spcPct val="120000"/>
                  </a:lnSpc>
                  <a:spcBef>
                    <a:spcPts val="0"/>
                  </a:spcBef>
                  <a:spcAft>
                    <a:spcPts val="0"/>
                  </a:spcAft>
                  <a:buClrTx/>
                  <a:buSzTx/>
                  <a:buFontTx/>
                  <a:buNone/>
                  <a:defRPr/>
                </a:pPr>
                <a:endParaRPr kumimoji="0" 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Group 20"/>
            <p:cNvGrpSpPr/>
            <p:nvPr/>
          </p:nvGrpSpPr>
          <p:grpSpPr>
            <a:xfrm>
              <a:off x="6972945" y="1871707"/>
              <a:ext cx="627243" cy="627243"/>
              <a:chOff x="6665323" y="3562825"/>
              <a:chExt cx="587140" cy="587140"/>
            </a:xfrm>
            <a:solidFill>
              <a:sysClr val="window" lastClr="FFFFFF"/>
            </a:solidFill>
          </p:grpSpPr>
          <p:sp>
            <p:nvSpPr>
              <p:cNvPr id="19" name="Freeform 19"/>
              <p:cNvSpPr>
                <a:spLocks noEditPoints="1"/>
              </p:cNvSpPr>
              <p:nvPr/>
            </p:nvSpPr>
            <p:spPr bwMode="auto">
              <a:xfrm>
                <a:off x="6808144" y="3735126"/>
                <a:ext cx="301499" cy="242538"/>
              </a:xfrm>
              <a:custGeom>
                <a:avLst/>
                <a:gdLst>
                  <a:gd name="T0" fmla="*/ 393 w 400"/>
                  <a:gd name="T1" fmla="*/ 61 h 322"/>
                  <a:gd name="T2" fmla="*/ 300 w 400"/>
                  <a:gd name="T3" fmla="*/ 3 h 322"/>
                  <a:gd name="T4" fmla="*/ 286 w 400"/>
                  <a:gd name="T5" fmla="*/ 3 h 322"/>
                  <a:gd name="T6" fmla="*/ 200 w 400"/>
                  <a:gd name="T7" fmla="*/ 57 h 322"/>
                  <a:gd name="T8" fmla="*/ 113 w 400"/>
                  <a:gd name="T9" fmla="*/ 3 h 322"/>
                  <a:gd name="T10" fmla="*/ 100 w 400"/>
                  <a:gd name="T11" fmla="*/ 3 h 322"/>
                  <a:gd name="T12" fmla="*/ 6 w 400"/>
                  <a:gd name="T13" fmla="*/ 61 h 322"/>
                  <a:gd name="T14" fmla="*/ 0 w 400"/>
                  <a:gd name="T15" fmla="*/ 73 h 322"/>
                  <a:gd name="T16" fmla="*/ 0 w 400"/>
                  <a:gd name="T17" fmla="*/ 307 h 322"/>
                  <a:gd name="T18" fmla="*/ 6 w 400"/>
                  <a:gd name="T19" fmla="*/ 319 h 322"/>
                  <a:gd name="T20" fmla="*/ 20 w 400"/>
                  <a:gd name="T21" fmla="*/ 319 h 322"/>
                  <a:gd name="T22" fmla="*/ 106 w 400"/>
                  <a:gd name="T23" fmla="*/ 265 h 322"/>
                  <a:gd name="T24" fmla="*/ 193 w 400"/>
                  <a:gd name="T25" fmla="*/ 319 h 322"/>
                  <a:gd name="T26" fmla="*/ 207 w 400"/>
                  <a:gd name="T27" fmla="*/ 319 h 322"/>
                  <a:gd name="T28" fmla="*/ 293 w 400"/>
                  <a:gd name="T29" fmla="*/ 265 h 322"/>
                  <a:gd name="T30" fmla="*/ 380 w 400"/>
                  <a:gd name="T31" fmla="*/ 319 h 322"/>
                  <a:gd name="T32" fmla="*/ 387 w 400"/>
                  <a:gd name="T33" fmla="*/ 321 h 322"/>
                  <a:gd name="T34" fmla="*/ 393 w 400"/>
                  <a:gd name="T35" fmla="*/ 319 h 322"/>
                  <a:gd name="T36" fmla="*/ 400 w 400"/>
                  <a:gd name="T37" fmla="*/ 307 h 322"/>
                  <a:gd name="T38" fmla="*/ 400 w 400"/>
                  <a:gd name="T39" fmla="*/ 73 h 322"/>
                  <a:gd name="T40" fmla="*/ 393 w 400"/>
                  <a:gd name="T41" fmla="*/ 61 h 322"/>
                  <a:gd name="T42" fmla="*/ 93 w 400"/>
                  <a:gd name="T43" fmla="*/ 241 h 322"/>
                  <a:gd name="T44" fmla="*/ 26 w 400"/>
                  <a:gd name="T45" fmla="*/ 283 h 322"/>
                  <a:gd name="T46" fmla="*/ 26 w 400"/>
                  <a:gd name="T47" fmla="*/ 81 h 322"/>
                  <a:gd name="T48" fmla="*/ 93 w 400"/>
                  <a:gd name="T49" fmla="*/ 39 h 322"/>
                  <a:gd name="T50" fmla="*/ 93 w 400"/>
                  <a:gd name="T51" fmla="*/ 241 h 322"/>
                  <a:gd name="T52" fmla="*/ 187 w 400"/>
                  <a:gd name="T53" fmla="*/ 283 h 322"/>
                  <a:gd name="T54" fmla="*/ 119 w 400"/>
                  <a:gd name="T55" fmla="*/ 241 h 322"/>
                  <a:gd name="T56" fmla="*/ 119 w 400"/>
                  <a:gd name="T57" fmla="*/ 39 h 322"/>
                  <a:gd name="T58" fmla="*/ 187 w 400"/>
                  <a:gd name="T59" fmla="*/ 81 h 322"/>
                  <a:gd name="T60" fmla="*/ 187 w 400"/>
                  <a:gd name="T61" fmla="*/ 283 h 322"/>
                  <a:gd name="T62" fmla="*/ 280 w 400"/>
                  <a:gd name="T63" fmla="*/ 241 h 322"/>
                  <a:gd name="T64" fmla="*/ 213 w 400"/>
                  <a:gd name="T65" fmla="*/ 283 h 322"/>
                  <a:gd name="T66" fmla="*/ 213 w 400"/>
                  <a:gd name="T67" fmla="*/ 81 h 322"/>
                  <a:gd name="T68" fmla="*/ 280 w 400"/>
                  <a:gd name="T69" fmla="*/ 39 h 322"/>
                  <a:gd name="T70" fmla="*/ 280 w 400"/>
                  <a:gd name="T71" fmla="*/ 241 h 322"/>
                  <a:gd name="T72" fmla="*/ 374 w 400"/>
                  <a:gd name="T73" fmla="*/ 283 h 322"/>
                  <a:gd name="T74" fmla="*/ 306 w 400"/>
                  <a:gd name="T75" fmla="*/ 241 h 322"/>
                  <a:gd name="T76" fmla="*/ 306 w 400"/>
                  <a:gd name="T77" fmla="*/ 39 h 322"/>
                  <a:gd name="T78" fmla="*/ 374 w 400"/>
                  <a:gd name="T79" fmla="*/ 81 h 322"/>
                  <a:gd name="T80" fmla="*/ 374 w 400"/>
                  <a:gd name="T81" fmla="*/ 283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22">
                    <a:moveTo>
                      <a:pt x="393" y="61"/>
                    </a:moveTo>
                    <a:cubicBezTo>
                      <a:pt x="300" y="3"/>
                      <a:pt x="300" y="3"/>
                      <a:pt x="300" y="3"/>
                    </a:cubicBezTo>
                    <a:cubicBezTo>
                      <a:pt x="296" y="0"/>
                      <a:pt x="291" y="0"/>
                      <a:pt x="286" y="3"/>
                    </a:cubicBezTo>
                    <a:cubicBezTo>
                      <a:pt x="200" y="57"/>
                      <a:pt x="200" y="57"/>
                      <a:pt x="200" y="57"/>
                    </a:cubicBezTo>
                    <a:cubicBezTo>
                      <a:pt x="113" y="3"/>
                      <a:pt x="113" y="3"/>
                      <a:pt x="113" y="3"/>
                    </a:cubicBezTo>
                    <a:cubicBezTo>
                      <a:pt x="109" y="0"/>
                      <a:pt x="104" y="0"/>
                      <a:pt x="100" y="3"/>
                    </a:cubicBezTo>
                    <a:cubicBezTo>
                      <a:pt x="6" y="61"/>
                      <a:pt x="6" y="61"/>
                      <a:pt x="6" y="61"/>
                    </a:cubicBezTo>
                    <a:cubicBezTo>
                      <a:pt x="2" y="64"/>
                      <a:pt x="0" y="68"/>
                      <a:pt x="0" y="73"/>
                    </a:cubicBezTo>
                    <a:cubicBezTo>
                      <a:pt x="0" y="307"/>
                      <a:pt x="0" y="307"/>
                      <a:pt x="0" y="307"/>
                    </a:cubicBezTo>
                    <a:cubicBezTo>
                      <a:pt x="0" y="312"/>
                      <a:pt x="2" y="317"/>
                      <a:pt x="6" y="319"/>
                    </a:cubicBezTo>
                    <a:cubicBezTo>
                      <a:pt x="11" y="322"/>
                      <a:pt x="16" y="321"/>
                      <a:pt x="20" y="319"/>
                    </a:cubicBezTo>
                    <a:cubicBezTo>
                      <a:pt x="106" y="265"/>
                      <a:pt x="106" y="265"/>
                      <a:pt x="106" y="265"/>
                    </a:cubicBezTo>
                    <a:cubicBezTo>
                      <a:pt x="193" y="319"/>
                      <a:pt x="193" y="319"/>
                      <a:pt x="193" y="319"/>
                    </a:cubicBezTo>
                    <a:cubicBezTo>
                      <a:pt x="197" y="322"/>
                      <a:pt x="202" y="322"/>
                      <a:pt x="207" y="319"/>
                    </a:cubicBezTo>
                    <a:cubicBezTo>
                      <a:pt x="293" y="265"/>
                      <a:pt x="293" y="265"/>
                      <a:pt x="293" y="265"/>
                    </a:cubicBezTo>
                    <a:cubicBezTo>
                      <a:pt x="380" y="319"/>
                      <a:pt x="380" y="319"/>
                      <a:pt x="380" y="319"/>
                    </a:cubicBezTo>
                    <a:cubicBezTo>
                      <a:pt x="382" y="320"/>
                      <a:pt x="384" y="321"/>
                      <a:pt x="387" y="321"/>
                    </a:cubicBezTo>
                    <a:cubicBezTo>
                      <a:pt x="389" y="321"/>
                      <a:pt x="391" y="320"/>
                      <a:pt x="393" y="319"/>
                    </a:cubicBezTo>
                    <a:cubicBezTo>
                      <a:pt x="397" y="317"/>
                      <a:pt x="400" y="312"/>
                      <a:pt x="400" y="307"/>
                    </a:cubicBezTo>
                    <a:cubicBezTo>
                      <a:pt x="400" y="73"/>
                      <a:pt x="400" y="73"/>
                      <a:pt x="400" y="73"/>
                    </a:cubicBezTo>
                    <a:cubicBezTo>
                      <a:pt x="400" y="68"/>
                      <a:pt x="397" y="64"/>
                      <a:pt x="393" y="61"/>
                    </a:cubicBezTo>
                    <a:close/>
                    <a:moveTo>
                      <a:pt x="93" y="241"/>
                    </a:moveTo>
                    <a:cubicBezTo>
                      <a:pt x="26" y="283"/>
                      <a:pt x="26" y="283"/>
                      <a:pt x="26" y="283"/>
                    </a:cubicBezTo>
                    <a:cubicBezTo>
                      <a:pt x="26" y="81"/>
                      <a:pt x="26" y="81"/>
                      <a:pt x="26" y="81"/>
                    </a:cubicBezTo>
                    <a:cubicBezTo>
                      <a:pt x="93" y="39"/>
                      <a:pt x="93" y="39"/>
                      <a:pt x="93" y="39"/>
                    </a:cubicBezTo>
                    <a:lnTo>
                      <a:pt x="93" y="241"/>
                    </a:lnTo>
                    <a:close/>
                    <a:moveTo>
                      <a:pt x="187" y="283"/>
                    </a:moveTo>
                    <a:cubicBezTo>
                      <a:pt x="119" y="241"/>
                      <a:pt x="119" y="241"/>
                      <a:pt x="119" y="241"/>
                    </a:cubicBezTo>
                    <a:cubicBezTo>
                      <a:pt x="119" y="39"/>
                      <a:pt x="119" y="39"/>
                      <a:pt x="119" y="39"/>
                    </a:cubicBezTo>
                    <a:cubicBezTo>
                      <a:pt x="187" y="81"/>
                      <a:pt x="187" y="81"/>
                      <a:pt x="187" y="81"/>
                    </a:cubicBezTo>
                    <a:lnTo>
                      <a:pt x="187" y="283"/>
                    </a:lnTo>
                    <a:close/>
                    <a:moveTo>
                      <a:pt x="280" y="241"/>
                    </a:moveTo>
                    <a:cubicBezTo>
                      <a:pt x="213" y="283"/>
                      <a:pt x="213" y="283"/>
                      <a:pt x="213" y="283"/>
                    </a:cubicBezTo>
                    <a:cubicBezTo>
                      <a:pt x="213" y="81"/>
                      <a:pt x="213" y="81"/>
                      <a:pt x="213" y="81"/>
                    </a:cubicBezTo>
                    <a:cubicBezTo>
                      <a:pt x="280" y="39"/>
                      <a:pt x="280" y="39"/>
                      <a:pt x="280" y="39"/>
                    </a:cubicBezTo>
                    <a:lnTo>
                      <a:pt x="280" y="241"/>
                    </a:lnTo>
                    <a:close/>
                    <a:moveTo>
                      <a:pt x="374" y="283"/>
                    </a:moveTo>
                    <a:cubicBezTo>
                      <a:pt x="306" y="241"/>
                      <a:pt x="306" y="241"/>
                      <a:pt x="306" y="241"/>
                    </a:cubicBezTo>
                    <a:cubicBezTo>
                      <a:pt x="306" y="39"/>
                      <a:pt x="306" y="39"/>
                      <a:pt x="306" y="39"/>
                    </a:cubicBezTo>
                    <a:cubicBezTo>
                      <a:pt x="374" y="81"/>
                      <a:pt x="374" y="81"/>
                      <a:pt x="374" y="81"/>
                    </a:cubicBezTo>
                    <a:lnTo>
                      <a:pt x="374" y="283"/>
                    </a:lnTo>
                    <a:close/>
                  </a:path>
                </a:pathLst>
              </a:custGeom>
              <a:grpFill/>
              <a:ln>
                <a:noFill/>
              </a:ln>
            </p:spPr>
            <p:txBody>
              <a:bodyPr vert="horz" wrap="square" lIns="105484" tIns="52741" rIns="105484" bIns="52741" numCol="1" anchor="t" anchorCtr="0" compatLnSpc="1"/>
              <a:lstStyle/>
              <a:p>
                <a:pPr marL="0" marR="0" lvl="0" indent="0" algn="just" defTabSz="914400" eaLnBrk="1" fontAlgn="base" latinLnBrk="0" hangingPunct="1">
                  <a:lnSpc>
                    <a:spcPct val="120000"/>
                  </a:lnSpc>
                  <a:spcBef>
                    <a:spcPts val="0"/>
                  </a:spcBef>
                  <a:spcAft>
                    <a:spcPts val="0"/>
                  </a:spcAft>
                  <a:buClrTx/>
                  <a:buSzTx/>
                  <a:buFontTx/>
                  <a:buNone/>
                  <a:defRPr/>
                </a:pPr>
                <a:endParaRPr kumimoji="0" 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23"/>
              <p:cNvSpPr>
                <a:spLocks noEditPoints="1"/>
              </p:cNvSpPr>
              <p:nvPr/>
            </p:nvSpPr>
            <p:spPr bwMode="auto">
              <a:xfrm>
                <a:off x="6665323" y="3562825"/>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vert="horz" wrap="square" lIns="105484" tIns="52741" rIns="105484" bIns="52741" numCol="1" anchor="t" anchorCtr="0" compatLnSpc="1"/>
              <a:lstStyle/>
              <a:p>
                <a:pPr marL="0" marR="0" lvl="0" indent="0" algn="just" defTabSz="914400" eaLnBrk="1" fontAlgn="base" latinLnBrk="0" hangingPunct="1">
                  <a:lnSpc>
                    <a:spcPct val="120000"/>
                  </a:lnSpc>
                  <a:spcBef>
                    <a:spcPts val="0"/>
                  </a:spcBef>
                  <a:spcAft>
                    <a:spcPts val="0"/>
                  </a:spcAft>
                  <a:buClrTx/>
                  <a:buSzTx/>
                  <a:buFontTx/>
                  <a:buNone/>
                  <a:defRPr/>
                </a:pPr>
                <a:endParaRPr kumimoji="0" 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6" name="Group 23"/>
            <p:cNvGrpSpPr/>
            <p:nvPr/>
          </p:nvGrpSpPr>
          <p:grpSpPr>
            <a:xfrm>
              <a:off x="7921307" y="3729062"/>
              <a:ext cx="436704" cy="436704"/>
              <a:chOff x="7740352" y="3562825"/>
              <a:chExt cx="587140" cy="587140"/>
            </a:xfrm>
            <a:solidFill>
              <a:sysClr val="window" lastClr="FFFFFF"/>
            </a:solidFill>
          </p:grpSpPr>
          <p:sp>
            <p:nvSpPr>
              <p:cNvPr id="17" name="Freeform 24"/>
              <p:cNvSpPr>
                <a:spLocks noEditPoints="1"/>
              </p:cNvSpPr>
              <p:nvPr/>
            </p:nvSpPr>
            <p:spPr bwMode="auto">
              <a:xfrm>
                <a:off x="7740352" y="3562825"/>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vert="horz" wrap="square" lIns="105484" tIns="52741" rIns="105484" bIns="52741" numCol="1" anchor="t" anchorCtr="0" compatLnSpc="1"/>
              <a:lstStyle/>
              <a:p>
                <a:pPr marL="0" marR="0" lvl="0" indent="0" algn="just" defTabSz="914400" eaLnBrk="1" fontAlgn="base" latinLnBrk="0" hangingPunct="1">
                  <a:lnSpc>
                    <a:spcPct val="120000"/>
                  </a:lnSpc>
                  <a:spcBef>
                    <a:spcPts val="0"/>
                  </a:spcBef>
                  <a:spcAft>
                    <a:spcPts val="0"/>
                  </a:spcAft>
                  <a:buClrTx/>
                  <a:buSzTx/>
                  <a:buFontTx/>
                  <a:buNone/>
                  <a:defRPr/>
                </a:pPr>
                <a:endParaRPr kumimoji="0" 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8" name="Freeform 27"/>
              <p:cNvSpPr>
                <a:spLocks noEditPoints="1"/>
              </p:cNvSpPr>
              <p:nvPr/>
            </p:nvSpPr>
            <p:spPr bwMode="auto">
              <a:xfrm>
                <a:off x="7931746" y="3722078"/>
                <a:ext cx="204352" cy="268635"/>
              </a:xfrm>
              <a:custGeom>
                <a:avLst/>
                <a:gdLst>
                  <a:gd name="T0" fmla="*/ 96 w 256"/>
                  <a:gd name="T1" fmla="*/ 48 h 336"/>
                  <a:gd name="T2" fmla="*/ 48 w 256"/>
                  <a:gd name="T3" fmla="*/ 0 h 336"/>
                  <a:gd name="T4" fmla="*/ 0 w 256"/>
                  <a:gd name="T5" fmla="*/ 48 h 336"/>
                  <a:gd name="T6" fmla="*/ 29 w 256"/>
                  <a:gd name="T7" fmla="*/ 92 h 336"/>
                  <a:gd name="T8" fmla="*/ 29 w 256"/>
                  <a:gd name="T9" fmla="*/ 244 h 336"/>
                  <a:gd name="T10" fmla="*/ 0 w 256"/>
                  <a:gd name="T11" fmla="*/ 288 h 336"/>
                  <a:gd name="T12" fmla="*/ 48 w 256"/>
                  <a:gd name="T13" fmla="*/ 336 h 336"/>
                  <a:gd name="T14" fmla="*/ 96 w 256"/>
                  <a:gd name="T15" fmla="*/ 288 h 336"/>
                  <a:gd name="T16" fmla="*/ 67 w 256"/>
                  <a:gd name="T17" fmla="*/ 244 h 336"/>
                  <a:gd name="T18" fmla="*/ 67 w 256"/>
                  <a:gd name="T19" fmla="*/ 92 h 336"/>
                  <a:gd name="T20" fmla="*/ 96 w 256"/>
                  <a:gd name="T21" fmla="*/ 48 h 336"/>
                  <a:gd name="T22" fmla="*/ 75 w 256"/>
                  <a:gd name="T23" fmla="*/ 288 h 336"/>
                  <a:gd name="T24" fmla="*/ 48 w 256"/>
                  <a:gd name="T25" fmla="*/ 316 h 336"/>
                  <a:gd name="T26" fmla="*/ 20 w 256"/>
                  <a:gd name="T27" fmla="*/ 288 h 336"/>
                  <a:gd name="T28" fmla="*/ 48 w 256"/>
                  <a:gd name="T29" fmla="*/ 260 h 336"/>
                  <a:gd name="T30" fmla="*/ 75 w 256"/>
                  <a:gd name="T31" fmla="*/ 288 h 336"/>
                  <a:gd name="T32" fmla="*/ 48 w 256"/>
                  <a:gd name="T33" fmla="*/ 76 h 336"/>
                  <a:gd name="T34" fmla="*/ 20 w 256"/>
                  <a:gd name="T35" fmla="*/ 48 h 336"/>
                  <a:gd name="T36" fmla="*/ 48 w 256"/>
                  <a:gd name="T37" fmla="*/ 20 h 336"/>
                  <a:gd name="T38" fmla="*/ 75 w 256"/>
                  <a:gd name="T39" fmla="*/ 48 h 336"/>
                  <a:gd name="T40" fmla="*/ 48 w 256"/>
                  <a:gd name="T41" fmla="*/ 76 h 336"/>
                  <a:gd name="T42" fmla="*/ 227 w 256"/>
                  <a:gd name="T43" fmla="*/ 244 h 336"/>
                  <a:gd name="T44" fmla="*/ 227 w 256"/>
                  <a:gd name="T45" fmla="*/ 92 h 336"/>
                  <a:gd name="T46" fmla="*/ 256 w 256"/>
                  <a:gd name="T47" fmla="*/ 48 h 336"/>
                  <a:gd name="T48" fmla="*/ 208 w 256"/>
                  <a:gd name="T49" fmla="*/ 0 h 336"/>
                  <a:gd name="T50" fmla="*/ 160 w 256"/>
                  <a:gd name="T51" fmla="*/ 48 h 336"/>
                  <a:gd name="T52" fmla="*/ 189 w 256"/>
                  <a:gd name="T53" fmla="*/ 92 h 336"/>
                  <a:gd name="T54" fmla="*/ 189 w 256"/>
                  <a:gd name="T55" fmla="*/ 244 h 336"/>
                  <a:gd name="T56" fmla="*/ 160 w 256"/>
                  <a:gd name="T57" fmla="*/ 288 h 336"/>
                  <a:gd name="T58" fmla="*/ 208 w 256"/>
                  <a:gd name="T59" fmla="*/ 336 h 336"/>
                  <a:gd name="T60" fmla="*/ 256 w 256"/>
                  <a:gd name="T61" fmla="*/ 288 h 336"/>
                  <a:gd name="T62" fmla="*/ 227 w 256"/>
                  <a:gd name="T63" fmla="*/ 244 h 336"/>
                  <a:gd name="T64" fmla="*/ 180 w 256"/>
                  <a:gd name="T65" fmla="*/ 48 h 336"/>
                  <a:gd name="T66" fmla="*/ 208 w 256"/>
                  <a:gd name="T67" fmla="*/ 20 h 336"/>
                  <a:gd name="T68" fmla="*/ 235 w 256"/>
                  <a:gd name="T69" fmla="*/ 48 h 336"/>
                  <a:gd name="T70" fmla="*/ 208 w 256"/>
                  <a:gd name="T71" fmla="*/ 76 h 336"/>
                  <a:gd name="T72" fmla="*/ 180 w 256"/>
                  <a:gd name="T73" fmla="*/ 48 h 336"/>
                  <a:gd name="T74" fmla="*/ 208 w 256"/>
                  <a:gd name="T75" fmla="*/ 316 h 336"/>
                  <a:gd name="T76" fmla="*/ 180 w 256"/>
                  <a:gd name="T77" fmla="*/ 288 h 336"/>
                  <a:gd name="T78" fmla="*/ 208 w 256"/>
                  <a:gd name="T79" fmla="*/ 260 h 336"/>
                  <a:gd name="T80" fmla="*/ 235 w 256"/>
                  <a:gd name="T81" fmla="*/ 288 h 336"/>
                  <a:gd name="T82" fmla="*/ 208 w 256"/>
                  <a:gd name="T83" fmla="*/ 31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336">
                    <a:moveTo>
                      <a:pt x="96" y="48"/>
                    </a:moveTo>
                    <a:cubicBezTo>
                      <a:pt x="96" y="21"/>
                      <a:pt x="74" y="0"/>
                      <a:pt x="48" y="0"/>
                    </a:cubicBezTo>
                    <a:cubicBezTo>
                      <a:pt x="21" y="0"/>
                      <a:pt x="0" y="21"/>
                      <a:pt x="0" y="48"/>
                    </a:cubicBezTo>
                    <a:cubicBezTo>
                      <a:pt x="0" y="68"/>
                      <a:pt x="12" y="85"/>
                      <a:pt x="29" y="92"/>
                    </a:cubicBezTo>
                    <a:cubicBezTo>
                      <a:pt x="29" y="244"/>
                      <a:pt x="29" y="244"/>
                      <a:pt x="29" y="244"/>
                    </a:cubicBezTo>
                    <a:cubicBezTo>
                      <a:pt x="12" y="251"/>
                      <a:pt x="0" y="268"/>
                      <a:pt x="0" y="288"/>
                    </a:cubicBezTo>
                    <a:cubicBezTo>
                      <a:pt x="0" y="314"/>
                      <a:pt x="21" y="336"/>
                      <a:pt x="48" y="336"/>
                    </a:cubicBezTo>
                    <a:cubicBezTo>
                      <a:pt x="74" y="336"/>
                      <a:pt x="96" y="314"/>
                      <a:pt x="96" y="288"/>
                    </a:cubicBezTo>
                    <a:cubicBezTo>
                      <a:pt x="96" y="268"/>
                      <a:pt x="84" y="251"/>
                      <a:pt x="67" y="244"/>
                    </a:cubicBezTo>
                    <a:cubicBezTo>
                      <a:pt x="67" y="92"/>
                      <a:pt x="67" y="92"/>
                      <a:pt x="67" y="92"/>
                    </a:cubicBezTo>
                    <a:cubicBezTo>
                      <a:pt x="84" y="85"/>
                      <a:pt x="96" y="68"/>
                      <a:pt x="96" y="48"/>
                    </a:cubicBezTo>
                    <a:close/>
                    <a:moveTo>
                      <a:pt x="75" y="288"/>
                    </a:moveTo>
                    <a:cubicBezTo>
                      <a:pt x="75" y="303"/>
                      <a:pt x="63" y="316"/>
                      <a:pt x="48" y="316"/>
                    </a:cubicBezTo>
                    <a:cubicBezTo>
                      <a:pt x="32" y="316"/>
                      <a:pt x="20" y="303"/>
                      <a:pt x="20" y="288"/>
                    </a:cubicBezTo>
                    <a:cubicBezTo>
                      <a:pt x="20" y="273"/>
                      <a:pt x="32" y="260"/>
                      <a:pt x="48" y="260"/>
                    </a:cubicBezTo>
                    <a:cubicBezTo>
                      <a:pt x="63" y="260"/>
                      <a:pt x="75" y="273"/>
                      <a:pt x="75" y="288"/>
                    </a:cubicBezTo>
                    <a:close/>
                    <a:moveTo>
                      <a:pt x="48" y="76"/>
                    </a:moveTo>
                    <a:cubicBezTo>
                      <a:pt x="32" y="76"/>
                      <a:pt x="20" y="63"/>
                      <a:pt x="20" y="48"/>
                    </a:cubicBezTo>
                    <a:cubicBezTo>
                      <a:pt x="20" y="33"/>
                      <a:pt x="32" y="20"/>
                      <a:pt x="48" y="20"/>
                    </a:cubicBezTo>
                    <a:cubicBezTo>
                      <a:pt x="63" y="20"/>
                      <a:pt x="75" y="33"/>
                      <a:pt x="75" y="48"/>
                    </a:cubicBezTo>
                    <a:cubicBezTo>
                      <a:pt x="75" y="63"/>
                      <a:pt x="63" y="76"/>
                      <a:pt x="48" y="76"/>
                    </a:cubicBezTo>
                    <a:close/>
                    <a:moveTo>
                      <a:pt x="227" y="244"/>
                    </a:moveTo>
                    <a:cubicBezTo>
                      <a:pt x="227" y="92"/>
                      <a:pt x="227" y="92"/>
                      <a:pt x="227" y="92"/>
                    </a:cubicBezTo>
                    <a:cubicBezTo>
                      <a:pt x="244" y="85"/>
                      <a:pt x="256" y="68"/>
                      <a:pt x="256" y="48"/>
                    </a:cubicBezTo>
                    <a:cubicBezTo>
                      <a:pt x="256" y="21"/>
                      <a:pt x="234" y="0"/>
                      <a:pt x="208" y="0"/>
                    </a:cubicBezTo>
                    <a:cubicBezTo>
                      <a:pt x="181" y="0"/>
                      <a:pt x="160" y="21"/>
                      <a:pt x="160" y="48"/>
                    </a:cubicBezTo>
                    <a:cubicBezTo>
                      <a:pt x="160" y="68"/>
                      <a:pt x="172" y="85"/>
                      <a:pt x="189" y="92"/>
                    </a:cubicBezTo>
                    <a:cubicBezTo>
                      <a:pt x="189" y="244"/>
                      <a:pt x="189" y="244"/>
                      <a:pt x="189" y="244"/>
                    </a:cubicBezTo>
                    <a:cubicBezTo>
                      <a:pt x="172" y="251"/>
                      <a:pt x="160" y="268"/>
                      <a:pt x="160" y="288"/>
                    </a:cubicBezTo>
                    <a:cubicBezTo>
                      <a:pt x="160" y="314"/>
                      <a:pt x="181" y="336"/>
                      <a:pt x="208" y="336"/>
                    </a:cubicBezTo>
                    <a:cubicBezTo>
                      <a:pt x="234" y="336"/>
                      <a:pt x="256" y="314"/>
                      <a:pt x="256" y="288"/>
                    </a:cubicBezTo>
                    <a:cubicBezTo>
                      <a:pt x="256" y="268"/>
                      <a:pt x="244" y="251"/>
                      <a:pt x="227" y="244"/>
                    </a:cubicBezTo>
                    <a:close/>
                    <a:moveTo>
                      <a:pt x="180" y="48"/>
                    </a:moveTo>
                    <a:cubicBezTo>
                      <a:pt x="180" y="33"/>
                      <a:pt x="192" y="20"/>
                      <a:pt x="208" y="20"/>
                    </a:cubicBezTo>
                    <a:cubicBezTo>
                      <a:pt x="223" y="20"/>
                      <a:pt x="235" y="33"/>
                      <a:pt x="235" y="48"/>
                    </a:cubicBezTo>
                    <a:cubicBezTo>
                      <a:pt x="235" y="63"/>
                      <a:pt x="223" y="76"/>
                      <a:pt x="208" y="76"/>
                    </a:cubicBezTo>
                    <a:cubicBezTo>
                      <a:pt x="192" y="76"/>
                      <a:pt x="180" y="63"/>
                      <a:pt x="180" y="48"/>
                    </a:cubicBezTo>
                    <a:close/>
                    <a:moveTo>
                      <a:pt x="208" y="316"/>
                    </a:moveTo>
                    <a:cubicBezTo>
                      <a:pt x="192" y="316"/>
                      <a:pt x="180" y="303"/>
                      <a:pt x="180" y="288"/>
                    </a:cubicBezTo>
                    <a:cubicBezTo>
                      <a:pt x="180" y="273"/>
                      <a:pt x="192" y="260"/>
                      <a:pt x="208" y="260"/>
                    </a:cubicBezTo>
                    <a:cubicBezTo>
                      <a:pt x="223" y="260"/>
                      <a:pt x="235" y="273"/>
                      <a:pt x="235" y="288"/>
                    </a:cubicBezTo>
                    <a:cubicBezTo>
                      <a:pt x="235" y="303"/>
                      <a:pt x="223" y="316"/>
                      <a:pt x="208" y="316"/>
                    </a:cubicBezTo>
                    <a:close/>
                  </a:path>
                </a:pathLst>
              </a:custGeom>
              <a:grpFill/>
              <a:ln>
                <a:noFill/>
              </a:ln>
            </p:spPr>
            <p:txBody>
              <a:bodyPr vert="horz" wrap="square" lIns="105484" tIns="52741" rIns="105484" bIns="52741" numCol="1" anchor="t" anchorCtr="0" compatLnSpc="1"/>
              <a:lstStyle/>
              <a:p>
                <a:pPr marL="0" marR="0" lvl="0" indent="0" algn="just" defTabSz="914400" eaLnBrk="1" fontAlgn="base" latinLnBrk="0" hangingPunct="1">
                  <a:lnSpc>
                    <a:spcPct val="120000"/>
                  </a:lnSpc>
                  <a:spcBef>
                    <a:spcPts val="0"/>
                  </a:spcBef>
                  <a:spcAft>
                    <a:spcPts val="0"/>
                  </a:spcAft>
                  <a:buClrTx/>
                  <a:buSzTx/>
                  <a:buFontTx/>
                  <a:buNone/>
                  <a:defRPr/>
                </a:pPr>
                <a:endParaRPr kumimoji="0" lang="en-US" sz="900" b="0" i="0" u="none" strike="noStrike" kern="0" cap="none" spc="0" normalizeH="0" baseline="0" noProof="0" dirty="0">
                  <a:ln>
                    <a:noFill/>
                  </a:ln>
                  <a:solidFill>
                    <a:prstClr val="white">
                      <a:lumMod val="65000"/>
                    </a:prst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2" name="组合 31"/>
          <p:cNvGrpSpPr/>
          <p:nvPr/>
        </p:nvGrpSpPr>
        <p:grpSpPr>
          <a:xfrm>
            <a:off x="1797508" y="4554796"/>
            <a:ext cx="4172904" cy="961894"/>
            <a:chOff x="1521737" y="4522330"/>
            <a:chExt cx="4172904" cy="961894"/>
          </a:xfrm>
        </p:grpSpPr>
        <p:sp>
          <p:nvSpPr>
            <p:cNvPr id="33" name="文本框 32"/>
            <p:cNvSpPr txBox="1"/>
            <p:nvPr/>
          </p:nvSpPr>
          <p:spPr>
            <a:xfrm>
              <a:off x="2421229" y="4935163"/>
              <a:ext cx="3273412" cy="549061"/>
            </a:xfrm>
            <a:prstGeom prst="rect">
              <a:avLst/>
            </a:prstGeom>
            <a:noFill/>
          </p:spPr>
          <p:txBody>
            <a:bodyPr wrap="square" rtlCol="0">
              <a:spAutoFit/>
            </a:bodyPr>
            <a:lstStyle/>
            <a:p>
              <a:pPr defTabSz="457200">
                <a:lnSpc>
                  <a:spcPct val="130000"/>
                </a:lnSpc>
              </a:pPr>
              <a:r>
                <a:rPr lang="zh-CN" altLang="en-US" sz="1200" dirty="0">
                  <a:solidFill>
                    <a:srgbClr val="595959"/>
                  </a:solidFill>
                  <a:latin typeface="思源黑体 CN Light" panose="020B0300000000000000" pitchFamily="34" charset="-122"/>
                  <a:ea typeface="思源黑体 CN Light" panose="020B0300000000000000" pitchFamily="34" charset="-122"/>
                </a:rPr>
                <a:t>点击此处添加文本内容，如关键词、部分简单介绍等。点击此处添加文本内容</a:t>
              </a:r>
              <a:r>
                <a:rPr lang="en-US" altLang="zh-CN" sz="1200" dirty="0">
                  <a:solidFill>
                    <a:srgbClr val="595959"/>
                  </a:solidFill>
                  <a:latin typeface="思源黑体 CN Light" panose="020B0300000000000000" pitchFamily="34" charset="-122"/>
                  <a:ea typeface="思源黑体 CN Light" panose="020B0300000000000000" pitchFamily="34" charset="-122"/>
                </a:rPr>
                <a:t>.</a:t>
              </a:r>
              <a:endParaRPr lang="zh-CN" altLang="zh-CN" sz="1200" dirty="0">
                <a:solidFill>
                  <a:srgbClr val="595959"/>
                </a:solidFill>
                <a:latin typeface="思源黑体 CN Light" panose="020B0300000000000000" pitchFamily="34" charset="-122"/>
                <a:ea typeface="思源黑体 CN Light" panose="020B0300000000000000" pitchFamily="34" charset="-122"/>
              </a:endParaRPr>
            </a:p>
          </p:txBody>
        </p:sp>
        <p:sp>
          <p:nvSpPr>
            <p:cNvPr id="34" name="文本框 33"/>
            <p:cNvSpPr txBox="1"/>
            <p:nvPr/>
          </p:nvSpPr>
          <p:spPr>
            <a:xfrm>
              <a:off x="2407314" y="4522330"/>
              <a:ext cx="2245150" cy="400110"/>
            </a:xfrm>
            <a:prstGeom prst="rect">
              <a:avLst/>
            </a:prstGeom>
            <a:noFill/>
          </p:spPr>
          <p:txBody>
            <a:bodyPr wrap="square" rtlCol="0">
              <a:spAutoFit/>
            </a:bodyPr>
            <a:lstStyle/>
            <a:p>
              <a:pPr defTabSz="457200"/>
              <a:r>
                <a:rPr kumimoji="1" lang="zh-CN" altLang="en-US" sz="2000" dirty="0">
                  <a:solidFill>
                    <a:srgbClr val="E43238"/>
                  </a:solidFill>
                  <a:latin typeface="思源黑体 CN Bold" panose="020B0800000000000000" pitchFamily="34" charset="-122"/>
                  <a:ea typeface="思源黑体 CN Bold" panose="020B0800000000000000" pitchFamily="34" charset="-122"/>
                </a:rPr>
                <a:t>标题文字添加</a:t>
              </a:r>
            </a:p>
          </p:txBody>
        </p:sp>
        <p:sp>
          <p:nvSpPr>
            <p:cNvPr id="35" name="图标"/>
            <p:cNvSpPr/>
            <p:nvPr/>
          </p:nvSpPr>
          <p:spPr>
            <a:xfrm>
              <a:off x="1521737" y="4561434"/>
              <a:ext cx="674094" cy="688368"/>
            </a:xfrm>
            <a:prstGeom prst="ellipse">
              <a:avLst/>
            </a:prstGeom>
            <a:gradFill>
              <a:gsLst>
                <a:gs pos="0">
                  <a:srgbClr val="FFFFFF"/>
                </a:gs>
                <a:gs pos="100000">
                  <a:sysClr val="window" lastClr="FFFFFF">
                    <a:lumMod val="95000"/>
                  </a:sysClr>
                </a:gs>
              </a:gsLst>
              <a:lin ang="15000000" scaled="0"/>
            </a:gradFill>
            <a:ln w="25400" cap="flat" cmpd="sng" algn="ctr">
              <a:gradFill>
                <a:gsLst>
                  <a:gs pos="0">
                    <a:sysClr val="window" lastClr="FFFFFF"/>
                  </a:gs>
                  <a:gs pos="100000">
                    <a:sysClr val="window" lastClr="FFFFFF">
                      <a:lumMod val="95000"/>
                    </a:sysClr>
                  </a:gs>
                </a:gsLst>
                <a:lin ang="5400000" scaled="1"/>
              </a:gradFill>
              <a:prstDash val="solid"/>
              <a:miter lim="800000"/>
            </a:ln>
            <a:effectLst>
              <a:outerShdw blurRad="63500" sx="103000" sy="103000" algn="ctr" rotWithShape="0">
                <a:prstClr val="black">
                  <a:alpha val="26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6" name="图标"/>
            <p:cNvSpPr/>
            <p:nvPr/>
          </p:nvSpPr>
          <p:spPr>
            <a:xfrm>
              <a:off x="1560726" y="4601249"/>
              <a:ext cx="596116" cy="608738"/>
            </a:xfrm>
            <a:prstGeom prst="ellipse">
              <a:avLst/>
            </a:prstGeom>
            <a:solidFill>
              <a:srgbClr val="E43238"/>
            </a:solidFill>
            <a:ln w="28575">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sp>
          <p:nvSpPr>
            <p:cNvPr id="37" name="图标"/>
            <p:cNvSpPr>
              <a:spLocks noChangeAspect="1"/>
            </p:cNvSpPr>
            <p:nvPr/>
          </p:nvSpPr>
          <p:spPr bwMode="auto">
            <a:xfrm>
              <a:off x="1655413" y="4702628"/>
              <a:ext cx="406742" cy="405980"/>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chemeClr val="bg1"/>
            </a:solidFill>
            <a:ln>
              <a:noFill/>
            </a:ln>
          </p:spPr>
          <p:txBody>
            <a:bodyPr/>
            <a:lstStyle/>
            <a:p>
              <a:endParaRPr lang="zh-CN" altLang="en-US"/>
            </a:p>
          </p:txBody>
        </p:sp>
      </p:grpSp>
      <p:grpSp>
        <p:nvGrpSpPr>
          <p:cNvPr id="38" name="组合 37"/>
          <p:cNvGrpSpPr/>
          <p:nvPr/>
        </p:nvGrpSpPr>
        <p:grpSpPr>
          <a:xfrm>
            <a:off x="1797508" y="3103525"/>
            <a:ext cx="4170855" cy="961894"/>
            <a:chOff x="1521737" y="3071059"/>
            <a:chExt cx="4170855" cy="961894"/>
          </a:xfrm>
        </p:grpSpPr>
        <p:sp>
          <p:nvSpPr>
            <p:cNvPr id="39" name="文本框 38"/>
            <p:cNvSpPr txBox="1"/>
            <p:nvPr/>
          </p:nvSpPr>
          <p:spPr>
            <a:xfrm>
              <a:off x="2419180" y="3483892"/>
              <a:ext cx="3273412" cy="549061"/>
            </a:xfrm>
            <a:prstGeom prst="rect">
              <a:avLst/>
            </a:prstGeom>
            <a:noFill/>
          </p:spPr>
          <p:txBody>
            <a:bodyPr wrap="square" rtlCol="0">
              <a:spAutoFit/>
            </a:bodyPr>
            <a:lstStyle/>
            <a:p>
              <a:pPr defTabSz="457200">
                <a:lnSpc>
                  <a:spcPct val="130000"/>
                </a:lnSpc>
              </a:pPr>
              <a:r>
                <a:rPr lang="zh-CN" altLang="en-US" sz="1200" dirty="0">
                  <a:solidFill>
                    <a:srgbClr val="595959"/>
                  </a:solidFill>
                  <a:latin typeface="思源黑体 CN Light" panose="020B0300000000000000" pitchFamily="34" charset="-122"/>
                  <a:ea typeface="思源黑体 CN Light" panose="020B0300000000000000" pitchFamily="34" charset="-122"/>
                </a:rPr>
                <a:t>点击此处添加文本内容，如关键词、部分简单介绍等。点击此处添加文本内容</a:t>
              </a:r>
              <a:r>
                <a:rPr lang="en-US" altLang="zh-CN" sz="1200" dirty="0">
                  <a:solidFill>
                    <a:srgbClr val="595959"/>
                  </a:solidFill>
                  <a:latin typeface="思源黑体 CN Light" panose="020B0300000000000000" pitchFamily="34" charset="-122"/>
                  <a:ea typeface="思源黑体 CN Light" panose="020B0300000000000000" pitchFamily="34" charset="-122"/>
                </a:rPr>
                <a:t>.</a:t>
              </a:r>
              <a:endParaRPr lang="zh-CN" altLang="zh-CN" sz="1200" dirty="0">
                <a:solidFill>
                  <a:srgbClr val="595959"/>
                </a:solidFill>
                <a:latin typeface="思源黑体 CN Light" panose="020B0300000000000000" pitchFamily="34" charset="-122"/>
                <a:ea typeface="思源黑体 CN Light" panose="020B0300000000000000" pitchFamily="34" charset="-122"/>
              </a:endParaRPr>
            </a:p>
          </p:txBody>
        </p:sp>
        <p:sp>
          <p:nvSpPr>
            <p:cNvPr id="40" name="文本框 39"/>
            <p:cNvSpPr txBox="1"/>
            <p:nvPr/>
          </p:nvSpPr>
          <p:spPr>
            <a:xfrm>
              <a:off x="2405265" y="3071059"/>
              <a:ext cx="2245150" cy="400110"/>
            </a:xfrm>
            <a:prstGeom prst="rect">
              <a:avLst/>
            </a:prstGeom>
            <a:noFill/>
          </p:spPr>
          <p:txBody>
            <a:bodyPr wrap="square" rtlCol="0">
              <a:spAutoFit/>
            </a:bodyPr>
            <a:lstStyle/>
            <a:p>
              <a:pPr defTabSz="457200"/>
              <a:r>
                <a:rPr kumimoji="1" lang="zh-CN" altLang="en-US" sz="2000" dirty="0">
                  <a:solidFill>
                    <a:schemeClr val="tx1">
                      <a:lumMod val="85000"/>
                      <a:lumOff val="15000"/>
                    </a:schemeClr>
                  </a:solidFill>
                  <a:latin typeface="思源黑体 CN Bold" panose="020B0800000000000000" pitchFamily="34" charset="-122"/>
                  <a:ea typeface="思源黑体 CN Bold" panose="020B0800000000000000" pitchFamily="34" charset="-122"/>
                </a:rPr>
                <a:t>标题文字添加</a:t>
              </a:r>
            </a:p>
          </p:txBody>
        </p:sp>
        <p:sp>
          <p:nvSpPr>
            <p:cNvPr id="41" name="图标"/>
            <p:cNvSpPr/>
            <p:nvPr/>
          </p:nvSpPr>
          <p:spPr>
            <a:xfrm>
              <a:off x="1521737" y="3207822"/>
              <a:ext cx="674094" cy="688368"/>
            </a:xfrm>
            <a:prstGeom prst="ellipse">
              <a:avLst/>
            </a:prstGeom>
            <a:gradFill>
              <a:gsLst>
                <a:gs pos="0">
                  <a:srgbClr val="FFFFFF"/>
                </a:gs>
                <a:gs pos="100000">
                  <a:sysClr val="window" lastClr="FFFFFF">
                    <a:lumMod val="95000"/>
                  </a:sysClr>
                </a:gs>
              </a:gsLst>
              <a:lin ang="15000000" scaled="0"/>
            </a:gradFill>
            <a:ln w="25400" cap="flat" cmpd="sng" algn="ctr">
              <a:gradFill>
                <a:gsLst>
                  <a:gs pos="0">
                    <a:sysClr val="window" lastClr="FFFFFF"/>
                  </a:gs>
                  <a:gs pos="100000">
                    <a:sysClr val="window" lastClr="FFFFFF">
                      <a:lumMod val="95000"/>
                    </a:sysClr>
                  </a:gs>
                </a:gsLst>
                <a:lin ang="5400000" scaled="1"/>
              </a:gradFill>
              <a:prstDash val="solid"/>
              <a:miter lim="800000"/>
            </a:ln>
            <a:effectLst>
              <a:outerShdw blurRad="63500" sx="103000" sy="103000" algn="ctr" rotWithShape="0">
                <a:prstClr val="black">
                  <a:alpha val="26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2" name="图标"/>
            <p:cNvSpPr/>
            <p:nvPr/>
          </p:nvSpPr>
          <p:spPr>
            <a:xfrm>
              <a:off x="1560726" y="3247637"/>
              <a:ext cx="596116" cy="608738"/>
            </a:xfrm>
            <a:prstGeom prst="ellipse">
              <a:avLst/>
            </a:prstGeom>
            <a:solidFill>
              <a:schemeClr val="tx1">
                <a:lumMod val="75000"/>
                <a:lumOff val="25000"/>
              </a:schemeClr>
            </a:solidFill>
            <a:ln w="28575">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sp>
          <p:nvSpPr>
            <p:cNvPr id="43" name="图标"/>
            <p:cNvSpPr>
              <a:spLocks noChangeAspect="1"/>
            </p:cNvSpPr>
            <p:nvPr/>
          </p:nvSpPr>
          <p:spPr bwMode="auto">
            <a:xfrm>
              <a:off x="1692007" y="3421425"/>
              <a:ext cx="333554" cy="261162"/>
            </a:xfrm>
            <a:custGeom>
              <a:avLst/>
              <a:gdLst>
                <a:gd name="connsiteX0" fmla="*/ 474067 w 538647"/>
                <a:gd name="connsiteY0" fmla="*/ 243115 h 421745"/>
                <a:gd name="connsiteX1" fmla="*/ 532189 w 538647"/>
                <a:gd name="connsiteY1" fmla="*/ 243115 h 421745"/>
                <a:gd name="connsiteX2" fmla="*/ 538647 w 538647"/>
                <a:gd name="connsiteY2" fmla="*/ 251724 h 421745"/>
                <a:gd name="connsiteX3" fmla="*/ 538647 w 538647"/>
                <a:gd name="connsiteY3" fmla="*/ 415289 h 421745"/>
                <a:gd name="connsiteX4" fmla="*/ 532189 w 538647"/>
                <a:gd name="connsiteY4" fmla="*/ 421745 h 421745"/>
                <a:gd name="connsiteX5" fmla="*/ 474067 w 538647"/>
                <a:gd name="connsiteY5" fmla="*/ 421745 h 421745"/>
                <a:gd name="connsiteX6" fmla="*/ 467609 w 538647"/>
                <a:gd name="connsiteY6" fmla="*/ 415289 h 421745"/>
                <a:gd name="connsiteX7" fmla="*/ 467609 w 538647"/>
                <a:gd name="connsiteY7" fmla="*/ 251724 h 421745"/>
                <a:gd name="connsiteX8" fmla="*/ 474067 w 538647"/>
                <a:gd name="connsiteY8" fmla="*/ 243115 h 421745"/>
                <a:gd name="connsiteX9" fmla="*/ 8601 w 538647"/>
                <a:gd name="connsiteY9" fmla="*/ 243115 h 421745"/>
                <a:gd name="connsiteX10" fmla="*/ 64506 w 538647"/>
                <a:gd name="connsiteY10" fmla="*/ 243115 h 421745"/>
                <a:gd name="connsiteX11" fmla="*/ 73107 w 538647"/>
                <a:gd name="connsiteY11" fmla="*/ 251724 h 421745"/>
                <a:gd name="connsiteX12" fmla="*/ 73107 w 538647"/>
                <a:gd name="connsiteY12" fmla="*/ 415289 h 421745"/>
                <a:gd name="connsiteX13" fmla="*/ 64506 w 538647"/>
                <a:gd name="connsiteY13" fmla="*/ 421745 h 421745"/>
                <a:gd name="connsiteX14" fmla="*/ 8601 w 538647"/>
                <a:gd name="connsiteY14" fmla="*/ 421745 h 421745"/>
                <a:gd name="connsiteX15" fmla="*/ 0 w 538647"/>
                <a:gd name="connsiteY15" fmla="*/ 415289 h 421745"/>
                <a:gd name="connsiteX16" fmla="*/ 0 w 538647"/>
                <a:gd name="connsiteY16" fmla="*/ 251724 h 421745"/>
                <a:gd name="connsiteX17" fmla="*/ 8601 w 538647"/>
                <a:gd name="connsiteY17" fmla="*/ 243115 h 421745"/>
                <a:gd name="connsiteX18" fmla="*/ 230607 w 538647"/>
                <a:gd name="connsiteY18" fmla="*/ 206562 h 421745"/>
                <a:gd name="connsiteX19" fmla="*/ 286577 w 538647"/>
                <a:gd name="connsiteY19" fmla="*/ 206562 h 421745"/>
                <a:gd name="connsiteX20" fmla="*/ 295187 w 538647"/>
                <a:gd name="connsiteY20" fmla="*/ 215169 h 421745"/>
                <a:gd name="connsiteX21" fmla="*/ 295187 w 538647"/>
                <a:gd name="connsiteY21" fmla="*/ 415290 h 421745"/>
                <a:gd name="connsiteX22" fmla="*/ 286577 w 538647"/>
                <a:gd name="connsiteY22" fmla="*/ 421745 h 421745"/>
                <a:gd name="connsiteX23" fmla="*/ 230607 w 538647"/>
                <a:gd name="connsiteY23" fmla="*/ 421745 h 421745"/>
                <a:gd name="connsiteX24" fmla="*/ 224149 w 538647"/>
                <a:gd name="connsiteY24" fmla="*/ 415290 h 421745"/>
                <a:gd name="connsiteX25" fmla="*/ 224149 w 538647"/>
                <a:gd name="connsiteY25" fmla="*/ 215169 h 421745"/>
                <a:gd name="connsiteX26" fmla="*/ 230607 w 538647"/>
                <a:gd name="connsiteY26" fmla="*/ 206562 h 421745"/>
                <a:gd name="connsiteX27" fmla="*/ 353445 w 538647"/>
                <a:gd name="connsiteY27" fmla="*/ 148628 h 421745"/>
                <a:gd name="connsiteX28" fmla="*/ 409350 w 538647"/>
                <a:gd name="connsiteY28" fmla="*/ 148628 h 421745"/>
                <a:gd name="connsiteX29" fmla="*/ 417951 w 538647"/>
                <a:gd name="connsiteY29" fmla="*/ 157230 h 421745"/>
                <a:gd name="connsiteX30" fmla="*/ 417951 w 538647"/>
                <a:gd name="connsiteY30" fmla="*/ 415293 h 421745"/>
                <a:gd name="connsiteX31" fmla="*/ 409350 w 538647"/>
                <a:gd name="connsiteY31" fmla="*/ 421745 h 421745"/>
                <a:gd name="connsiteX32" fmla="*/ 353445 w 538647"/>
                <a:gd name="connsiteY32" fmla="*/ 421745 h 421745"/>
                <a:gd name="connsiteX33" fmla="*/ 344844 w 538647"/>
                <a:gd name="connsiteY33" fmla="*/ 415293 h 421745"/>
                <a:gd name="connsiteX34" fmla="*/ 344844 w 538647"/>
                <a:gd name="connsiteY34" fmla="*/ 157230 h 421745"/>
                <a:gd name="connsiteX35" fmla="*/ 353445 w 538647"/>
                <a:gd name="connsiteY35" fmla="*/ 148628 h 421745"/>
                <a:gd name="connsiteX36" fmla="*/ 111980 w 538647"/>
                <a:gd name="connsiteY36" fmla="*/ 148628 h 421745"/>
                <a:gd name="connsiteX37" fmla="*/ 170102 w 538647"/>
                <a:gd name="connsiteY37" fmla="*/ 148628 h 421745"/>
                <a:gd name="connsiteX38" fmla="*/ 176560 w 538647"/>
                <a:gd name="connsiteY38" fmla="*/ 157230 h 421745"/>
                <a:gd name="connsiteX39" fmla="*/ 176560 w 538647"/>
                <a:gd name="connsiteY39" fmla="*/ 415293 h 421745"/>
                <a:gd name="connsiteX40" fmla="*/ 170102 w 538647"/>
                <a:gd name="connsiteY40" fmla="*/ 421745 h 421745"/>
                <a:gd name="connsiteX41" fmla="*/ 111980 w 538647"/>
                <a:gd name="connsiteY41" fmla="*/ 421745 h 421745"/>
                <a:gd name="connsiteX42" fmla="*/ 105522 w 538647"/>
                <a:gd name="connsiteY42" fmla="*/ 415293 h 421745"/>
                <a:gd name="connsiteX43" fmla="*/ 105522 w 538647"/>
                <a:gd name="connsiteY43" fmla="*/ 157230 h 421745"/>
                <a:gd name="connsiteX44" fmla="*/ 111980 w 538647"/>
                <a:gd name="connsiteY44" fmla="*/ 148628 h 421745"/>
                <a:gd name="connsiteX45" fmla="*/ 142224 w 538647"/>
                <a:gd name="connsiteY45" fmla="*/ 0 h 421745"/>
                <a:gd name="connsiteX46" fmla="*/ 172373 w 538647"/>
                <a:gd name="connsiteY46" fmla="*/ 30141 h 421745"/>
                <a:gd name="connsiteX47" fmla="*/ 234825 w 538647"/>
                <a:gd name="connsiteY47" fmla="*/ 66741 h 421745"/>
                <a:gd name="connsiteX48" fmla="*/ 254207 w 538647"/>
                <a:gd name="connsiteY48" fmla="*/ 60283 h 421745"/>
                <a:gd name="connsiteX49" fmla="*/ 277896 w 538647"/>
                <a:gd name="connsiteY49" fmla="*/ 73200 h 421745"/>
                <a:gd name="connsiteX50" fmla="*/ 357576 w 538647"/>
                <a:gd name="connsiteY50" fmla="*/ 49518 h 421745"/>
                <a:gd name="connsiteX51" fmla="*/ 387725 w 538647"/>
                <a:gd name="connsiteY51" fmla="*/ 21530 h 421745"/>
                <a:gd name="connsiteX52" fmla="*/ 417874 w 538647"/>
                <a:gd name="connsiteY52" fmla="*/ 51671 h 421745"/>
                <a:gd name="connsiteX53" fmla="*/ 417874 w 538647"/>
                <a:gd name="connsiteY53" fmla="*/ 58130 h 421745"/>
                <a:gd name="connsiteX54" fmla="*/ 484633 w 538647"/>
                <a:gd name="connsiteY54" fmla="*/ 103341 h 421745"/>
                <a:gd name="connsiteX55" fmla="*/ 504015 w 538647"/>
                <a:gd name="connsiteY55" fmla="*/ 99036 h 421745"/>
                <a:gd name="connsiteX56" fmla="*/ 534164 w 538647"/>
                <a:gd name="connsiteY56" fmla="*/ 129177 h 421745"/>
                <a:gd name="connsiteX57" fmla="*/ 504015 w 538647"/>
                <a:gd name="connsiteY57" fmla="*/ 159318 h 421745"/>
                <a:gd name="connsiteX58" fmla="*/ 473866 w 538647"/>
                <a:gd name="connsiteY58" fmla="*/ 129177 h 421745"/>
                <a:gd name="connsiteX59" fmla="*/ 473866 w 538647"/>
                <a:gd name="connsiteY59" fmla="*/ 120565 h 421745"/>
                <a:gd name="connsiteX60" fmla="*/ 407107 w 538647"/>
                <a:gd name="connsiteY60" fmla="*/ 75353 h 421745"/>
                <a:gd name="connsiteX61" fmla="*/ 387725 w 538647"/>
                <a:gd name="connsiteY61" fmla="*/ 81812 h 421745"/>
                <a:gd name="connsiteX62" fmla="*/ 364036 w 538647"/>
                <a:gd name="connsiteY62" fmla="*/ 68894 h 421745"/>
                <a:gd name="connsiteX63" fmla="*/ 282203 w 538647"/>
                <a:gd name="connsiteY63" fmla="*/ 92577 h 421745"/>
                <a:gd name="connsiteX64" fmla="*/ 254207 w 538647"/>
                <a:gd name="connsiteY64" fmla="*/ 120565 h 421745"/>
                <a:gd name="connsiteX65" fmla="*/ 224058 w 538647"/>
                <a:gd name="connsiteY65" fmla="*/ 90424 h 421745"/>
                <a:gd name="connsiteX66" fmla="*/ 224058 w 538647"/>
                <a:gd name="connsiteY66" fmla="*/ 83965 h 421745"/>
                <a:gd name="connsiteX67" fmla="*/ 163759 w 538647"/>
                <a:gd name="connsiteY67" fmla="*/ 49518 h 421745"/>
                <a:gd name="connsiteX68" fmla="*/ 142224 w 538647"/>
                <a:gd name="connsiteY68" fmla="*/ 60283 h 421745"/>
                <a:gd name="connsiteX69" fmla="*/ 129303 w 538647"/>
                <a:gd name="connsiteY69" fmla="*/ 58130 h 421745"/>
                <a:gd name="connsiteX70" fmla="*/ 64697 w 538647"/>
                <a:gd name="connsiteY70" fmla="*/ 103341 h 421745"/>
                <a:gd name="connsiteX71" fmla="*/ 66851 w 538647"/>
                <a:gd name="connsiteY71" fmla="*/ 111953 h 421745"/>
                <a:gd name="connsiteX72" fmla="*/ 36702 w 538647"/>
                <a:gd name="connsiteY72" fmla="*/ 142095 h 421745"/>
                <a:gd name="connsiteX73" fmla="*/ 6552 w 538647"/>
                <a:gd name="connsiteY73" fmla="*/ 111953 h 421745"/>
                <a:gd name="connsiteX74" fmla="*/ 36702 w 538647"/>
                <a:gd name="connsiteY74" fmla="*/ 81812 h 421745"/>
                <a:gd name="connsiteX75" fmla="*/ 53930 w 538647"/>
                <a:gd name="connsiteY75" fmla="*/ 86118 h 421745"/>
                <a:gd name="connsiteX76" fmla="*/ 114228 w 538647"/>
                <a:gd name="connsiteY76" fmla="*/ 43059 h 421745"/>
                <a:gd name="connsiteX77" fmla="*/ 112075 w 538647"/>
                <a:gd name="connsiteY77" fmla="*/ 30141 h 421745"/>
                <a:gd name="connsiteX78" fmla="*/ 142224 w 538647"/>
                <a:gd name="connsiteY78" fmla="*/ 0 h 42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38647" h="421745">
                  <a:moveTo>
                    <a:pt x="474067" y="243115"/>
                  </a:moveTo>
                  <a:lnTo>
                    <a:pt x="532189" y="243115"/>
                  </a:lnTo>
                  <a:cubicBezTo>
                    <a:pt x="536495" y="243115"/>
                    <a:pt x="538647" y="247419"/>
                    <a:pt x="538647" y="251724"/>
                  </a:cubicBezTo>
                  <a:lnTo>
                    <a:pt x="538647" y="415289"/>
                  </a:lnTo>
                  <a:cubicBezTo>
                    <a:pt x="538647" y="419593"/>
                    <a:pt x="536495" y="421745"/>
                    <a:pt x="532189" y="421745"/>
                  </a:cubicBezTo>
                  <a:lnTo>
                    <a:pt x="474067" y="421745"/>
                  </a:lnTo>
                  <a:cubicBezTo>
                    <a:pt x="469762" y="421745"/>
                    <a:pt x="467609" y="419593"/>
                    <a:pt x="467609" y="415289"/>
                  </a:cubicBezTo>
                  <a:lnTo>
                    <a:pt x="467609" y="251724"/>
                  </a:lnTo>
                  <a:cubicBezTo>
                    <a:pt x="467609" y="247419"/>
                    <a:pt x="469762" y="243115"/>
                    <a:pt x="474067" y="243115"/>
                  </a:cubicBezTo>
                  <a:close/>
                  <a:moveTo>
                    <a:pt x="8601" y="243115"/>
                  </a:moveTo>
                  <a:lnTo>
                    <a:pt x="64506" y="243115"/>
                  </a:lnTo>
                  <a:cubicBezTo>
                    <a:pt x="68807" y="243115"/>
                    <a:pt x="73107" y="247419"/>
                    <a:pt x="73107" y="251724"/>
                  </a:cubicBezTo>
                  <a:lnTo>
                    <a:pt x="73107" y="415289"/>
                  </a:lnTo>
                  <a:cubicBezTo>
                    <a:pt x="73107" y="419593"/>
                    <a:pt x="68807" y="421745"/>
                    <a:pt x="64506" y="421745"/>
                  </a:cubicBezTo>
                  <a:lnTo>
                    <a:pt x="8601" y="421745"/>
                  </a:lnTo>
                  <a:cubicBezTo>
                    <a:pt x="4300" y="421745"/>
                    <a:pt x="0" y="419593"/>
                    <a:pt x="0" y="415289"/>
                  </a:cubicBezTo>
                  <a:lnTo>
                    <a:pt x="0" y="251724"/>
                  </a:lnTo>
                  <a:cubicBezTo>
                    <a:pt x="0" y="247419"/>
                    <a:pt x="4300" y="243115"/>
                    <a:pt x="8601" y="243115"/>
                  </a:cubicBezTo>
                  <a:close/>
                  <a:moveTo>
                    <a:pt x="230607" y="206562"/>
                  </a:moveTo>
                  <a:lnTo>
                    <a:pt x="286577" y="206562"/>
                  </a:lnTo>
                  <a:cubicBezTo>
                    <a:pt x="290882" y="206562"/>
                    <a:pt x="295187" y="210866"/>
                    <a:pt x="295187" y="215169"/>
                  </a:cubicBezTo>
                  <a:lnTo>
                    <a:pt x="295187" y="415290"/>
                  </a:lnTo>
                  <a:cubicBezTo>
                    <a:pt x="295187" y="419593"/>
                    <a:pt x="290882" y="421745"/>
                    <a:pt x="286577" y="421745"/>
                  </a:cubicBezTo>
                  <a:lnTo>
                    <a:pt x="230607" y="421745"/>
                  </a:lnTo>
                  <a:cubicBezTo>
                    <a:pt x="226302" y="421745"/>
                    <a:pt x="224149" y="419593"/>
                    <a:pt x="224149" y="415290"/>
                  </a:cubicBezTo>
                  <a:lnTo>
                    <a:pt x="224149" y="215169"/>
                  </a:lnTo>
                  <a:cubicBezTo>
                    <a:pt x="224149" y="210866"/>
                    <a:pt x="226302" y="206562"/>
                    <a:pt x="230607" y="206562"/>
                  </a:cubicBezTo>
                  <a:close/>
                  <a:moveTo>
                    <a:pt x="353445" y="148628"/>
                  </a:moveTo>
                  <a:lnTo>
                    <a:pt x="409350" y="148628"/>
                  </a:lnTo>
                  <a:cubicBezTo>
                    <a:pt x="413651" y="148628"/>
                    <a:pt x="417951" y="152929"/>
                    <a:pt x="417951" y="157230"/>
                  </a:cubicBezTo>
                  <a:lnTo>
                    <a:pt x="417951" y="415293"/>
                  </a:lnTo>
                  <a:cubicBezTo>
                    <a:pt x="417951" y="419595"/>
                    <a:pt x="413651" y="421745"/>
                    <a:pt x="409350" y="421745"/>
                  </a:cubicBezTo>
                  <a:lnTo>
                    <a:pt x="353445" y="421745"/>
                  </a:lnTo>
                  <a:cubicBezTo>
                    <a:pt x="349145" y="421745"/>
                    <a:pt x="344844" y="419595"/>
                    <a:pt x="344844" y="415293"/>
                  </a:cubicBezTo>
                  <a:lnTo>
                    <a:pt x="344844" y="157230"/>
                  </a:lnTo>
                  <a:cubicBezTo>
                    <a:pt x="344844" y="152929"/>
                    <a:pt x="349145" y="148628"/>
                    <a:pt x="353445" y="148628"/>
                  </a:cubicBezTo>
                  <a:close/>
                  <a:moveTo>
                    <a:pt x="111980" y="148628"/>
                  </a:moveTo>
                  <a:lnTo>
                    <a:pt x="170102" y="148628"/>
                  </a:lnTo>
                  <a:cubicBezTo>
                    <a:pt x="174408" y="148628"/>
                    <a:pt x="176560" y="152929"/>
                    <a:pt x="176560" y="157230"/>
                  </a:cubicBezTo>
                  <a:lnTo>
                    <a:pt x="176560" y="415293"/>
                  </a:lnTo>
                  <a:cubicBezTo>
                    <a:pt x="176560" y="419595"/>
                    <a:pt x="174408" y="421745"/>
                    <a:pt x="170102" y="421745"/>
                  </a:cubicBezTo>
                  <a:lnTo>
                    <a:pt x="111980" y="421745"/>
                  </a:lnTo>
                  <a:cubicBezTo>
                    <a:pt x="107675" y="421745"/>
                    <a:pt x="105522" y="419595"/>
                    <a:pt x="105522" y="415293"/>
                  </a:cubicBezTo>
                  <a:lnTo>
                    <a:pt x="105522" y="157230"/>
                  </a:lnTo>
                  <a:cubicBezTo>
                    <a:pt x="105522" y="152929"/>
                    <a:pt x="107675" y="148628"/>
                    <a:pt x="111980" y="148628"/>
                  </a:cubicBezTo>
                  <a:close/>
                  <a:moveTo>
                    <a:pt x="142224" y="0"/>
                  </a:moveTo>
                  <a:cubicBezTo>
                    <a:pt x="157299" y="0"/>
                    <a:pt x="172373" y="12918"/>
                    <a:pt x="172373" y="30141"/>
                  </a:cubicBezTo>
                  <a:lnTo>
                    <a:pt x="234825" y="66741"/>
                  </a:lnTo>
                  <a:cubicBezTo>
                    <a:pt x="239132" y="62435"/>
                    <a:pt x="245593" y="60283"/>
                    <a:pt x="254207" y="60283"/>
                  </a:cubicBezTo>
                  <a:cubicBezTo>
                    <a:pt x="262821" y="60283"/>
                    <a:pt x="271435" y="64588"/>
                    <a:pt x="277896" y="73200"/>
                  </a:cubicBezTo>
                  <a:lnTo>
                    <a:pt x="357576" y="49518"/>
                  </a:lnTo>
                  <a:cubicBezTo>
                    <a:pt x="359729" y="32294"/>
                    <a:pt x="372650" y="21530"/>
                    <a:pt x="387725" y="21530"/>
                  </a:cubicBezTo>
                  <a:cubicBezTo>
                    <a:pt x="404953" y="21530"/>
                    <a:pt x="417874" y="34447"/>
                    <a:pt x="417874" y="51671"/>
                  </a:cubicBezTo>
                  <a:cubicBezTo>
                    <a:pt x="417874" y="53824"/>
                    <a:pt x="417874" y="55977"/>
                    <a:pt x="417874" y="58130"/>
                  </a:cubicBezTo>
                  <a:lnTo>
                    <a:pt x="484633" y="103341"/>
                  </a:lnTo>
                  <a:cubicBezTo>
                    <a:pt x="491094" y="101189"/>
                    <a:pt x="495401" y="99036"/>
                    <a:pt x="504015" y="99036"/>
                  </a:cubicBezTo>
                  <a:cubicBezTo>
                    <a:pt x="519090" y="99036"/>
                    <a:pt x="534164" y="111953"/>
                    <a:pt x="534164" y="129177"/>
                  </a:cubicBezTo>
                  <a:cubicBezTo>
                    <a:pt x="534164" y="144247"/>
                    <a:pt x="519090" y="159318"/>
                    <a:pt x="504015" y="159318"/>
                  </a:cubicBezTo>
                  <a:cubicBezTo>
                    <a:pt x="486787" y="159318"/>
                    <a:pt x="473866" y="144247"/>
                    <a:pt x="473866" y="129177"/>
                  </a:cubicBezTo>
                  <a:cubicBezTo>
                    <a:pt x="473866" y="127024"/>
                    <a:pt x="473866" y="122718"/>
                    <a:pt x="473866" y="120565"/>
                  </a:cubicBezTo>
                  <a:lnTo>
                    <a:pt x="407107" y="75353"/>
                  </a:lnTo>
                  <a:cubicBezTo>
                    <a:pt x="400646" y="79659"/>
                    <a:pt x="394186" y="81812"/>
                    <a:pt x="387725" y="81812"/>
                  </a:cubicBezTo>
                  <a:cubicBezTo>
                    <a:pt x="379111" y="81812"/>
                    <a:pt x="370497" y="75353"/>
                    <a:pt x="364036" y="68894"/>
                  </a:cubicBezTo>
                  <a:lnTo>
                    <a:pt x="282203" y="92577"/>
                  </a:lnTo>
                  <a:cubicBezTo>
                    <a:pt x="282203" y="107647"/>
                    <a:pt x="269281" y="120565"/>
                    <a:pt x="254207" y="120565"/>
                  </a:cubicBezTo>
                  <a:cubicBezTo>
                    <a:pt x="236979" y="120565"/>
                    <a:pt x="224058" y="107647"/>
                    <a:pt x="224058" y="90424"/>
                  </a:cubicBezTo>
                  <a:cubicBezTo>
                    <a:pt x="224058" y="88271"/>
                    <a:pt x="224058" y="86118"/>
                    <a:pt x="224058" y="83965"/>
                  </a:cubicBezTo>
                  <a:lnTo>
                    <a:pt x="163759" y="49518"/>
                  </a:lnTo>
                  <a:cubicBezTo>
                    <a:pt x="157299" y="55977"/>
                    <a:pt x="150838" y="60283"/>
                    <a:pt x="142224" y="60283"/>
                  </a:cubicBezTo>
                  <a:cubicBezTo>
                    <a:pt x="135763" y="60283"/>
                    <a:pt x="131456" y="58130"/>
                    <a:pt x="129303" y="58130"/>
                  </a:cubicBezTo>
                  <a:lnTo>
                    <a:pt x="64697" y="103341"/>
                  </a:lnTo>
                  <a:cubicBezTo>
                    <a:pt x="66851" y="105494"/>
                    <a:pt x="66851" y="107647"/>
                    <a:pt x="66851" y="111953"/>
                  </a:cubicBezTo>
                  <a:cubicBezTo>
                    <a:pt x="66851" y="127024"/>
                    <a:pt x="53930" y="142095"/>
                    <a:pt x="36702" y="142095"/>
                  </a:cubicBezTo>
                  <a:cubicBezTo>
                    <a:pt x="19473" y="142095"/>
                    <a:pt x="6552" y="127024"/>
                    <a:pt x="6552" y="111953"/>
                  </a:cubicBezTo>
                  <a:cubicBezTo>
                    <a:pt x="6552" y="94730"/>
                    <a:pt x="19473" y="81812"/>
                    <a:pt x="36702" y="81812"/>
                  </a:cubicBezTo>
                  <a:cubicBezTo>
                    <a:pt x="43162" y="81812"/>
                    <a:pt x="47469" y="83965"/>
                    <a:pt x="53930" y="86118"/>
                  </a:cubicBezTo>
                  <a:lnTo>
                    <a:pt x="114228" y="43059"/>
                  </a:lnTo>
                  <a:cubicBezTo>
                    <a:pt x="112075" y="38753"/>
                    <a:pt x="112075" y="34447"/>
                    <a:pt x="112075" y="30141"/>
                  </a:cubicBezTo>
                  <a:cubicBezTo>
                    <a:pt x="112075" y="12918"/>
                    <a:pt x="124996" y="0"/>
                    <a:pt x="142224" y="0"/>
                  </a:cubicBezTo>
                  <a:close/>
                </a:path>
              </a:pathLst>
            </a:custGeom>
            <a:solidFill>
              <a:schemeClr val="bg1"/>
            </a:solidFill>
            <a:ln>
              <a:noFill/>
            </a:ln>
          </p:spPr>
          <p:txBody>
            <a:bodyPr/>
            <a:lstStyle/>
            <a:p>
              <a:endParaRPr lang="zh-CN" altLang="en-US"/>
            </a:p>
          </p:txBody>
        </p:sp>
      </p:grpSp>
      <p:grpSp>
        <p:nvGrpSpPr>
          <p:cNvPr id="44" name="组合 43"/>
          <p:cNvGrpSpPr/>
          <p:nvPr/>
        </p:nvGrpSpPr>
        <p:grpSpPr>
          <a:xfrm>
            <a:off x="1797508" y="1749914"/>
            <a:ext cx="4172904" cy="961894"/>
            <a:chOff x="1521737" y="1717448"/>
            <a:chExt cx="4172904" cy="961894"/>
          </a:xfrm>
        </p:grpSpPr>
        <p:sp>
          <p:nvSpPr>
            <p:cNvPr id="45" name="文本框 44"/>
            <p:cNvSpPr txBox="1"/>
            <p:nvPr/>
          </p:nvSpPr>
          <p:spPr>
            <a:xfrm>
              <a:off x="2421229" y="2130281"/>
              <a:ext cx="3273412" cy="549061"/>
            </a:xfrm>
            <a:prstGeom prst="rect">
              <a:avLst/>
            </a:prstGeom>
            <a:noFill/>
          </p:spPr>
          <p:txBody>
            <a:bodyPr wrap="square" rtlCol="0">
              <a:spAutoFit/>
            </a:bodyPr>
            <a:lstStyle/>
            <a:p>
              <a:pPr defTabSz="457200">
                <a:lnSpc>
                  <a:spcPct val="130000"/>
                </a:lnSpc>
              </a:pPr>
              <a:r>
                <a:rPr lang="zh-CN" altLang="en-US" sz="1200" dirty="0">
                  <a:solidFill>
                    <a:srgbClr val="595959"/>
                  </a:solidFill>
                  <a:latin typeface="思源黑体 CN Light" panose="020B0300000000000000" pitchFamily="34" charset="-122"/>
                  <a:ea typeface="思源黑体 CN Light" panose="020B0300000000000000" pitchFamily="34" charset="-122"/>
                </a:rPr>
                <a:t>点击此处添加文本内容，如关键词、部分简单介绍等。点击此处添加文本内容</a:t>
              </a:r>
              <a:r>
                <a:rPr lang="en-US" altLang="zh-CN" sz="1200" dirty="0">
                  <a:solidFill>
                    <a:srgbClr val="595959"/>
                  </a:solidFill>
                  <a:latin typeface="思源黑体 CN Light" panose="020B0300000000000000" pitchFamily="34" charset="-122"/>
                  <a:ea typeface="思源黑体 CN Light" panose="020B0300000000000000" pitchFamily="34" charset="-122"/>
                </a:rPr>
                <a:t>.</a:t>
              </a:r>
              <a:endParaRPr lang="zh-CN" altLang="zh-CN" sz="1200" dirty="0">
                <a:solidFill>
                  <a:srgbClr val="595959"/>
                </a:solidFill>
                <a:latin typeface="思源黑体 CN Light" panose="020B0300000000000000" pitchFamily="34" charset="-122"/>
                <a:ea typeface="思源黑体 CN Light" panose="020B0300000000000000" pitchFamily="34" charset="-122"/>
              </a:endParaRPr>
            </a:p>
          </p:txBody>
        </p:sp>
        <p:sp>
          <p:nvSpPr>
            <p:cNvPr id="46" name="文本框 45"/>
            <p:cNvSpPr txBox="1"/>
            <p:nvPr/>
          </p:nvSpPr>
          <p:spPr>
            <a:xfrm>
              <a:off x="2407314" y="1717448"/>
              <a:ext cx="2245150" cy="400110"/>
            </a:xfrm>
            <a:prstGeom prst="rect">
              <a:avLst/>
            </a:prstGeom>
            <a:noFill/>
          </p:spPr>
          <p:txBody>
            <a:bodyPr wrap="square" rtlCol="0">
              <a:spAutoFit/>
            </a:bodyPr>
            <a:lstStyle/>
            <a:p>
              <a:pPr defTabSz="457200"/>
              <a:r>
                <a:rPr kumimoji="1" lang="zh-CN" altLang="en-US" sz="2000" dirty="0">
                  <a:solidFill>
                    <a:srgbClr val="E43238"/>
                  </a:solidFill>
                  <a:latin typeface="思源黑体 CN Bold" panose="020B0800000000000000" pitchFamily="34" charset="-122"/>
                  <a:ea typeface="思源黑体 CN Bold" panose="020B0800000000000000" pitchFamily="34" charset="-122"/>
                </a:rPr>
                <a:t>标题文字添加</a:t>
              </a:r>
            </a:p>
          </p:txBody>
        </p:sp>
        <p:sp>
          <p:nvSpPr>
            <p:cNvPr id="47" name="图标"/>
            <p:cNvSpPr/>
            <p:nvPr/>
          </p:nvSpPr>
          <p:spPr>
            <a:xfrm>
              <a:off x="1521737" y="1854211"/>
              <a:ext cx="674094" cy="688368"/>
            </a:xfrm>
            <a:prstGeom prst="ellipse">
              <a:avLst/>
            </a:prstGeom>
            <a:gradFill>
              <a:gsLst>
                <a:gs pos="0">
                  <a:srgbClr val="FFFFFF"/>
                </a:gs>
                <a:gs pos="100000">
                  <a:sysClr val="window" lastClr="FFFFFF">
                    <a:lumMod val="95000"/>
                  </a:sysClr>
                </a:gs>
              </a:gsLst>
              <a:lin ang="15000000" scaled="0"/>
            </a:gradFill>
            <a:ln w="25400" cap="flat" cmpd="sng" algn="ctr">
              <a:gradFill>
                <a:gsLst>
                  <a:gs pos="0">
                    <a:sysClr val="window" lastClr="FFFFFF"/>
                  </a:gs>
                  <a:gs pos="100000">
                    <a:sysClr val="window" lastClr="FFFFFF">
                      <a:lumMod val="95000"/>
                    </a:sysClr>
                  </a:gs>
                </a:gsLst>
                <a:lin ang="5400000" scaled="1"/>
              </a:gradFill>
              <a:prstDash val="solid"/>
              <a:miter lim="800000"/>
            </a:ln>
            <a:effectLst>
              <a:outerShdw blurRad="63500" sx="103000" sy="103000" algn="ctr" rotWithShape="0">
                <a:prstClr val="black">
                  <a:alpha val="26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8" name="图标"/>
            <p:cNvSpPr/>
            <p:nvPr/>
          </p:nvSpPr>
          <p:spPr>
            <a:xfrm>
              <a:off x="1560726" y="1894026"/>
              <a:ext cx="596116" cy="608738"/>
            </a:xfrm>
            <a:prstGeom prst="ellipse">
              <a:avLst/>
            </a:prstGeom>
            <a:solidFill>
              <a:srgbClr val="E43238"/>
            </a:solidFill>
            <a:ln w="28575">
              <a:noFill/>
            </a:ln>
            <a:effec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endParaRPr>
            </a:p>
          </p:txBody>
        </p:sp>
        <p:sp>
          <p:nvSpPr>
            <p:cNvPr id="49" name="图标"/>
            <p:cNvSpPr>
              <a:spLocks noChangeAspect="1"/>
            </p:cNvSpPr>
            <p:nvPr/>
          </p:nvSpPr>
          <p:spPr bwMode="auto">
            <a:xfrm>
              <a:off x="1672099" y="2035430"/>
              <a:ext cx="373370" cy="325931"/>
            </a:xfrm>
            <a:custGeom>
              <a:avLst/>
              <a:gdLst>
                <a:gd name="connsiteX0" fmla="*/ 424975 w 608697"/>
                <a:gd name="connsiteY0" fmla="*/ 168488 h 531358"/>
                <a:gd name="connsiteX1" fmla="*/ 387604 w 608697"/>
                <a:gd name="connsiteY1" fmla="*/ 205806 h 531358"/>
                <a:gd name="connsiteX2" fmla="*/ 424975 w 608697"/>
                <a:gd name="connsiteY2" fmla="*/ 243124 h 531358"/>
                <a:gd name="connsiteX3" fmla="*/ 462346 w 608697"/>
                <a:gd name="connsiteY3" fmla="*/ 205806 h 531358"/>
                <a:gd name="connsiteX4" fmla="*/ 424975 w 608697"/>
                <a:gd name="connsiteY4" fmla="*/ 168488 h 531358"/>
                <a:gd name="connsiteX5" fmla="*/ 287947 w 608697"/>
                <a:gd name="connsiteY5" fmla="*/ 168488 h 531358"/>
                <a:gd name="connsiteX6" fmla="*/ 250576 w 608697"/>
                <a:gd name="connsiteY6" fmla="*/ 205806 h 531358"/>
                <a:gd name="connsiteX7" fmla="*/ 287947 w 608697"/>
                <a:gd name="connsiteY7" fmla="*/ 243124 h 531358"/>
                <a:gd name="connsiteX8" fmla="*/ 325318 w 608697"/>
                <a:gd name="connsiteY8" fmla="*/ 205806 h 531358"/>
                <a:gd name="connsiteX9" fmla="*/ 287947 w 608697"/>
                <a:gd name="connsiteY9" fmla="*/ 168488 h 531358"/>
                <a:gd name="connsiteX10" fmla="*/ 102356 w 608697"/>
                <a:gd name="connsiteY10" fmla="*/ 121231 h 531358"/>
                <a:gd name="connsiteX11" fmla="*/ 98850 w 608697"/>
                <a:gd name="connsiteY11" fmla="*/ 127711 h 531358"/>
                <a:gd name="connsiteX12" fmla="*/ 76842 w 608697"/>
                <a:gd name="connsiteY12" fmla="*/ 217990 h 531358"/>
                <a:gd name="connsiteX13" fmla="*/ 98850 w 608697"/>
                <a:gd name="connsiteY13" fmla="*/ 308194 h 531358"/>
                <a:gd name="connsiteX14" fmla="*/ 157488 w 608697"/>
                <a:gd name="connsiteY14" fmla="*/ 380223 h 531358"/>
                <a:gd name="connsiteX15" fmla="*/ 344668 w 608697"/>
                <a:gd name="connsiteY15" fmla="*/ 444729 h 531358"/>
                <a:gd name="connsiteX16" fmla="*/ 370257 w 608697"/>
                <a:gd name="connsiteY16" fmla="*/ 443687 h 531358"/>
                <a:gd name="connsiteX17" fmla="*/ 236717 w 608697"/>
                <a:gd name="connsiteY17" fmla="*/ 477876 h 531358"/>
                <a:gd name="connsiteX18" fmla="*/ 198072 w 608697"/>
                <a:gd name="connsiteY18" fmla="*/ 475344 h 531358"/>
                <a:gd name="connsiteX19" fmla="*/ 82437 w 608697"/>
                <a:gd name="connsiteY19" fmla="*/ 531284 h 531358"/>
                <a:gd name="connsiteX20" fmla="*/ 81542 w 608697"/>
                <a:gd name="connsiteY20" fmla="*/ 531358 h 531358"/>
                <a:gd name="connsiteX21" fmla="*/ 75051 w 608697"/>
                <a:gd name="connsiteY21" fmla="*/ 527857 h 531358"/>
                <a:gd name="connsiteX22" fmla="*/ 74753 w 608697"/>
                <a:gd name="connsiteY22" fmla="*/ 519738 h 531358"/>
                <a:gd name="connsiteX23" fmla="*/ 88778 w 608697"/>
                <a:gd name="connsiteY23" fmla="*/ 435046 h 531358"/>
                <a:gd name="connsiteX24" fmla="*/ 0 w 608697"/>
                <a:gd name="connsiteY24" fmla="*/ 282198 h 531358"/>
                <a:gd name="connsiteX25" fmla="*/ 102356 w 608697"/>
                <a:gd name="connsiteY25" fmla="*/ 121231 h 531358"/>
                <a:gd name="connsiteX26" fmla="*/ 356424 w 608697"/>
                <a:gd name="connsiteY26" fmla="*/ 0 h 531358"/>
                <a:gd name="connsiteX27" fmla="*/ 608697 w 608697"/>
                <a:gd name="connsiteY27" fmla="*/ 211244 h 531358"/>
                <a:gd name="connsiteX28" fmla="*/ 518290 w 608697"/>
                <a:gd name="connsiteY28" fmla="*/ 373401 h 531358"/>
                <a:gd name="connsiteX29" fmla="*/ 531941 w 608697"/>
                <a:gd name="connsiteY29" fmla="*/ 441109 h 531358"/>
                <a:gd name="connsiteX30" fmla="*/ 531120 w 608697"/>
                <a:gd name="connsiteY30" fmla="*/ 465391 h 531358"/>
                <a:gd name="connsiteX31" fmla="*/ 511577 w 608697"/>
                <a:gd name="connsiteY31" fmla="*/ 475894 h 531358"/>
                <a:gd name="connsiteX32" fmla="*/ 509041 w 608697"/>
                <a:gd name="connsiteY32" fmla="*/ 475745 h 531358"/>
                <a:gd name="connsiteX33" fmla="*/ 391408 w 608697"/>
                <a:gd name="connsiteY33" fmla="*/ 420476 h 531358"/>
                <a:gd name="connsiteX34" fmla="*/ 356424 w 608697"/>
                <a:gd name="connsiteY34" fmla="*/ 422487 h 531358"/>
                <a:gd name="connsiteX35" fmla="*/ 104225 w 608697"/>
                <a:gd name="connsiteY35" fmla="*/ 211244 h 531358"/>
                <a:gd name="connsiteX36" fmla="*/ 356424 w 608697"/>
                <a:gd name="connsiteY36" fmla="*/ 0 h 53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8697" h="531358">
                  <a:moveTo>
                    <a:pt x="424975" y="168488"/>
                  </a:moveTo>
                  <a:cubicBezTo>
                    <a:pt x="404312" y="168488"/>
                    <a:pt x="387604" y="185248"/>
                    <a:pt x="387604" y="205806"/>
                  </a:cubicBezTo>
                  <a:cubicBezTo>
                    <a:pt x="387604" y="226439"/>
                    <a:pt x="404312" y="243124"/>
                    <a:pt x="424975" y="243124"/>
                  </a:cubicBezTo>
                  <a:cubicBezTo>
                    <a:pt x="445562" y="243124"/>
                    <a:pt x="462346" y="226439"/>
                    <a:pt x="462346" y="205806"/>
                  </a:cubicBezTo>
                  <a:cubicBezTo>
                    <a:pt x="462346" y="185248"/>
                    <a:pt x="445637" y="168488"/>
                    <a:pt x="424975" y="168488"/>
                  </a:cubicBezTo>
                  <a:close/>
                  <a:moveTo>
                    <a:pt x="287947" y="168488"/>
                  </a:moveTo>
                  <a:cubicBezTo>
                    <a:pt x="267285" y="168488"/>
                    <a:pt x="250576" y="185248"/>
                    <a:pt x="250576" y="205806"/>
                  </a:cubicBezTo>
                  <a:cubicBezTo>
                    <a:pt x="250576" y="226439"/>
                    <a:pt x="267285" y="243124"/>
                    <a:pt x="287947" y="243124"/>
                  </a:cubicBezTo>
                  <a:cubicBezTo>
                    <a:pt x="308610" y="243124"/>
                    <a:pt x="325318" y="226439"/>
                    <a:pt x="325318" y="205806"/>
                  </a:cubicBezTo>
                  <a:cubicBezTo>
                    <a:pt x="325318" y="185248"/>
                    <a:pt x="308610" y="168488"/>
                    <a:pt x="287947" y="168488"/>
                  </a:cubicBezTo>
                  <a:close/>
                  <a:moveTo>
                    <a:pt x="102356" y="121231"/>
                  </a:moveTo>
                  <a:cubicBezTo>
                    <a:pt x="101162" y="123317"/>
                    <a:pt x="99969" y="125477"/>
                    <a:pt x="98850" y="127711"/>
                  </a:cubicBezTo>
                  <a:cubicBezTo>
                    <a:pt x="84227" y="156240"/>
                    <a:pt x="76842" y="186631"/>
                    <a:pt x="76842" y="217990"/>
                  </a:cubicBezTo>
                  <a:cubicBezTo>
                    <a:pt x="76842" y="249275"/>
                    <a:pt x="84227" y="279666"/>
                    <a:pt x="98850" y="308194"/>
                  </a:cubicBezTo>
                  <a:cubicBezTo>
                    <a:pt x="112726" y="335308"/>
                    <a:pt x="132496" y="359516"/>
                    <a:pt x="157488" y="380223"/>
                  </a:cubicBezTo>
                  <a:cubicBezTo>
                    <a:pt x="207845" y="421787"/>
                    <a:pt x="274317" y="444729"/>
                    <a:pt x="344668" y="444729"/>
                  </a:cubicBezTo>
                  <a:cubicBezTo>
                    <a:pt x="353173" y="444729"/>
                    <a:pt x="361752" y="444357"/>
                    <a:pt x="370257" y="443687"/>
                  </a:cubicBezTo>
                  <a:cubicBezTo>
                    <a:pt x="332209" y="465288"/>
                    <a:pt x="286254" y="477876"/>
                    <a:pt x="236717" y="477876"/>
                  </a:cubicBezTo>
                  <a:cubicBezTo>
                    <a:pt x="223736" y="477876"/>
                    <a:pt x="210755" y="477057"/>
                    <a:pt x="198072" y="475344"/>
                  </a:cubicBezTo>
                  <a:cubicBezTo>
                    <a:pt x="160397" y="499478"/>
                    <a:pt x="110637" y="528155"/>
                    <a:pt x="82437" y="531284"/>
                  </a:cubicBezTo>
                  <a:cubicBezTo>
                    <a:pt x="82138" y="531358"/>
                    <a:pt x="81840" y="531358"/>
                    <a:pt x="81542" y="531358"/>
                  </a:cubicBezTo>
                  <a:cubicBezTo>
                    <a:pt x="78930" y="531358"/>
                    <a:pt x="76469" y="530017"/>
                    <a:pt x="75051" y="527857"/>
                  </a:cubicBezTo>
                  <a:cubicBezTo>
                    <a:pt x="73410" y="525399"/>
                    <a:pt x="73335" y="522271"/>
                    <a:pt x="74753" y="519738"/>
                  </a:cubicBezTo>
                  <a:cubicBezTo>
                    <a:pt x="75051" y="519291"/>
                    <a:pt x="99223" y="476014"/>
                    <a:pt x="88778" y="435046"/>
                  </a:cubicBezTo>
                  <a:cubicBezTo>
                    <a:pt x="32303" y="397653"/>
                    <a:pt x="0" y="342160"/>
                    <a:pt x="0" y="282198"/>
                  </a:cubicBezTo>
                  <a:cubicBezTo>
                    <a:pt x="0" y="215532"/>
                    <a:pt x="40584" y="156538"/>
                    <a:pt x="102356" y="121231"/>
                  </a:cubicBezTo>
                  <a:close/>
                  <a:moveTo>
                    <a:pt x="356424" y="0"/>
                  </a:moveTo>
                  <a:cubicBezTo>
                    <a:pt x="495540" y="0"/>
                    <a:pt x="608697" y="94747"/>
                    <a:pt x="608697" y="211244"/>
                  </a:cubicBezTo>
                  <a:cubicBezTo>
                    <a:pt x="608697" y="274408"/>
                    <a:pt x="575802" y="333178"/>
                    <a:pt x="518290" y="373401"/>
                  </a:cubicBezTo>
                  <a:cubicBezTo>
                    <a:pt x="512845" y="406324"/>
                    <a:pt x="531717" y="440811"/>
                    <a:pt x="531941" y="441109"/>
                  </a:cubicBezTo>
                  <a:cubicBezTo>
                    <a:pt x="536267" y="448781"/>
                    <a:pt x="535969" y="458092"/>
                    <a:pt x="531120" y="465391"/>
                  </a:cubicBezTo>
                  <a:cubicBezTo>
                    <a:pt x="526794" y="472021"/>
                    <a:pt x="519484" y="475894"/>
                    <a:pt x="511577" y="475894"/>
                  </a:cubicBezTo>
                  <a:cubicBezTo>
                    <a:pt x="510756" y="475894"/>
                    <a:pt x="509936" y="475894"/>
                    <a:pt x="509041" y="475745"/>
                  </a:cubicBezTo>
                  <a:cubicBezTo>
                    <a:pt x="484574" y="473064"/>
                    <a:pt x="444966" y="454442"/>
                    <a:pt x="391408" y="420476"/>
                  </a:cubicBezTo>
                  <a:cubicBezTo>
                    <a:pt x="379920" y="421817"/>
                    <a:pt x="368135" y="422487"/>
                    <a:pt x="356424" y="422487"/>
                  </a:cubicBezTo>
                  <a:cubicBezTo>
                    <a:pt x="217382" y="422487"/>
                    <a:pt x="104225" y="327741"/>
                    <a:pt x="104225" y="211244"/>
                  </a:cubicBezTo>
                  <a:cubicBezTo>
                    <a:pt x="104225" y="94747"/>
                    <a:pt x="217382" y="0"/>
                    <a:pt x="356424" y="0"/>
                  </a:cubicBezTo>
                  <a:close/>
                </a:path>
              </a:pathLst>
            </a:custGeom>
            <a:solidFill>
              <a:schemeClr val="bg1"/>
            </a:solidFill>
            <a:ln>
              <a:noFill/>
            </a:ln>
          </p:spPr>
          <p:txBody>
            <a:bodyPr/>
            <a:lstStyle/>
            <a:p>
              <a:endParaRPr lang="zh-CN" alt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500"/>
                                        <p:tgtEl>
                                          <p:spTgt spid="44"/>
                                        </p:tgtEl>
                                      </p:cBhvr>
                                    </p:animEffect>
                                    <p:anim calcmode="lin" valueType="num">
                                      <p:cBhvr>
                                        <p:cTn id="14" dur="500" fill="hold"/>
                                        <p:tgtEl>
                                          <p:spTgt spid="44"/>
                                        </p:tgtEl>
                                        <p:attrNameLst>
                                          <p:attrName>ppt_x</p:attrName>
                                        </p:attrNameLst>
                                      </p:cBhvr>
                                      <p:tavLst>
                                        <p:tav tm="0">
                                          <p:val>
                                            <p:strVal val="#ppt_x"/>
                                          </p:val>
                                        </p:tav>
                                        <p:tav tm="100000">
                                          <p:val>
                                            <p:strVal val="#ppt_x"/>
                                          </p:val>
                                        </p:tav>
                                      </p:tavLst>
                                    </p:anim>
                                    <p:anim calcmode="lin" valueType="num">
                                      <p:cBhvr>
                                        <p:cTn id="15" dur="500" fill="hold"/>
                                        <p:tgtEl>
                                          <p:spTgt spid="4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anim calcmode="lin" valueType="num">
                                      <p:cBhvr>
                                        <p:cTn id="20" dur="500" fill="hold"/>
                                        <p:tgtEl>
                                          <p:spTgt spid="38"/>
                                        </p:tgtEl>
                                        <p:attrNameLst>
                                          <p:attrName>ppt_x</p:attrName>
                                        </p:attrNameLst>
                                      </p:cBhvr>
                                      <p:tavLst>
                                        <p:tav tm="0">
                                          <p:val>
                                            <p:strVal val="#ppt_x"/>
                                          </p:val>
                                        </p:tav>
                                        <p:tav tm="100000">
                                          <p:val>
                                            <p:strVal val="#ppt_x"/>
                                          </p:val>
                                        </p:tav>
                                      </p:tavLst>
                                    </p:anim>
                                    <p:anim calcmode="lin" valueType="num">
                                      <p:cBhvr>
                                        <p:cTn id="21" dur="500" fill="hold"/>
                                        <p:tgtEl>
                                          <p:spTgt spid="3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anim calcmode="lin" valueType="num">
                                      <p:cBhvr>
                                        <p:cTn id="26" dur="500" fill="hold"/>
                                        <p:tgtEl>
                                          <p:spTgt spid="32"/>
                                        </p:tgtEl>
                                        <p:attrNameLst>
                                          <p:attrName>ppt_x</p:attrName>
                                        </p:attrNameLst>
                                      </p:cBhvr>
                                      <p:tavLst>
                                        <p:tav tm="0">
                                          <p:val>
                                            <p:strVal val="#ppt_x"/>
                                          </p:val>
                                        </p:tav>
                                        <p:tav tm="100000">
                                          <p:val>
                                            <p:strVal val="#ppt_x"/>
                                          </p:val>
                                        </p:tav>
                                      </p:tavLst>
                                    </p:anim>
                                    <p:anim calcmode="lin" valueType="num">
                                      <p:cBhvr>
                                        <p:cTn id="27" dur="5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dirty="0">
                <a:noFill/>
                <a:latin typeface="阿里巴巴普惠体 R" panose="00020600040101010101" pitchFamily="18" charset="-122"/>
                <a:ea typeface="阿里巴巴普惠体 R" panose="00020600040101010101" pitchFamily="18" charset="-122"/>
              </a:rPr>
              <a:t>BY YUSHEN</a:t>
            </a:r>
            <a:endParaRPr lang="zh-CN" altLang="en-US" dirty="0">
              <a:noFill/>
              <a:latin typeface="阿里巴巴普惠体 R" panose="00020600040101010101" pitchFamily="18" charset="-122"/>
              <a:ea typeface="阿里巴巴普惠体 R" panose="00020600040101010101" pitchFamily="18" charset="-122"/>
            </a:endParaRPr>
          </a:p>
        </p:txBody>
      </p:sp>
      <p:grpSp>
        <p:nvGrpSpPr>
          <p:cNvPr id="3" name="组合 2"/>
          <p:cNvGrpSpPr/>
          <p:nvPr/>
        </p:nvGrpSpPr>
        <p:grpSpPr>
          <a:xfrm>
            <a:off x="414723" y="231127"/>
            <a:ext cx="4370501" cy="523220"/>
            <a:chOff x="6548823" y="2977567"/>
            <a:chExt cx="4370501" cy="523220"/>
          </a:xfrm>
        </p:grpSpPr>
        <p:sp>
          <p:nvSpPr>
            <p:cNvPr id="5" name="矩形 4"/>
            <p:cNvSpPr/>
            <p:nvPr/>
          </p:nvSpPr>
          <p:spPr>
            <a:xfrm>
              <a:off x="6548823" y="3045573"/>
              <a:ext cx="611073" cy="389789"/>
            </a:xfrm>
            <a:prstGeom prst="rect">
              <a:avLst/>
            </a:prstGeom>
            <a:noFill/>
            <a:ln w="15875" cap="flat" cmpd="sng" algn="ctr">
              <a:gradFill flip="none" rotWithShape="1">
                <a:gsLst>
                  <a:gs pos="0">
                    <a:srgbClr val="F0002D"/>
                  </a:gs>
                  <a:gs pos="100000">
                    <a:srgbClr val="BC0221"/>
                  </a:gs>
                </a:gsLst>
                <a:lin ang="27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0" i="0" u="none" strike="noStrike" kern="0" cap="none" spc="0" normalizeH="0" baseline="0" noProof="0">
                <a:ln>
                  <a:noFill/>
                </a:ln>
                <a:solidFill>
                  <a:srgbClr val="FBFBFB"/>
                </a:solidFill>
                <a:effectLst/>
                <a:uLnTx/>
                <a:uFillTx/>
                <a:latin typeface="站酷庆科黄油体" panose="02000803000000020004" pitchFamily="2" charset="-122"/>
                <a:ea typeface="站酷庆科黄油体" panose="02000803000000020004" pitchFamily="2" charset="-122"/>
              </a:endParaRPr>
            </a:p>
          </p:txBody>
        </p:sp>
        <p:sp>
          <p:nvSpPr>
            <p:cNvPr id="6" name="文本框 5"/>
            <p:cNvSpPr txBox="1"/>
            <p:nvPr/>
          </p:nvSpPr>
          <p:spPr>
            <a:xfrm>
              <a:off x="6563131" y="3052712"/>
              <a:ext cx="590416"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rPr>
                <a:t>02</a:t>
              </a:r>
              <a:endParaRPr kumimoji="0" lang="zh-CN" altLang="en-US" b="1" i="0" u="none" strike="noStrike" kern="0" cap="none" spc="0" normalizeH="0" baseline="0" noProof="0" dirty="0">
                <a:ln>
                  <a:noFill/>
                </a:ln>
                <a:gradFill>
                  <a:gsLst>
                    <a:gs pos="0">
                      <a:srgbClr val="F0002D"/>
                    </a:gs>
                    <a:gs pos="100000">
                      <a:srgbClr val="BC0221"/>
                    </a:gs>
                  </a:gsLst>
                  <a:lin ang="2700000" scaled="1"/>
                </a:gradFill>
                <a:effectLst/>
                <a:uLnTx/>
                <a:uFillTx/>
                <a:latin typeface="站酷庆科黄油体" panose="02000803000000020004" pitchFamily="2" charset="-122"/>
                <a:ea typeface="站酷庆科黄油体" panose="02000803000000020004" pitchFamily="2" charset="-122"/>
              </a:endParaRPr>
            </a:p>
          </p:txBody>
        </p:sp>
        <p:sp>
          <p:nvSpPr>
            <p:cNvPr id="7" name="文本框 6"/>
            <p:cNvSpPr txBox="1"/>
            <p:nvPr/>
          </p:nvSpPr>
          <p:spPr>
            <a:xfrm>
              <a:off x="7528486" y="2977567"/>
              <a:ext cx="1562340" cy="523220"/>
            </a:xfrm>
            <a:prstGeom prst="rect">
              <a:avLst/>
            </a:prstGeom>
            <a:noFill/>
          </p:spPr>
          <p:txBody>
            <a:bodyPr wrap="square" rtlCol="0">
              <a:spAutoFit/>
            </a:bodyPr>
            <a:lstStyle/>
            <a:p>
              <a:pPr algn="dist"/>
              <a:r>
                <a:rPr lang="zh-CN" altLang="en-US" sz="2800" dirty="0">
                  <a:solidFill>
                    <a:schemeClr val="tx1">
                      <a:lumMod val="85000"/>
                      <a:lumOff val="15000"/>
                    </a:schemeClr>
                  </a:solidFill>
                  <a:latin typeface="站酷庆科黄油体" panose="02000803000000020004" pitchFamily="2" charset="-122"/>
                  <a:ea typeface="站酷庆科黄油体" panose="02000803000000020004" pitchFamily="2" charset="-122"/>
                </a:rPr>
                <a:t>要事为先</a:t>
              </a:r>
            </a:p>
          </p:txBody>
        </p:sp>
        <p:sp>
          <p:nvSpPr>
            <p:cNvPr id="8" name="文本框 7"/>
            <p:cNvSpPr txBox="1"/>
            <p:nvPr/>
          </p:nvSpPr>
          <p:spPr>
            <a:xfrm>
              <a:off x="9128927" y="3166702"/>
              <a:ext cx="1790397" cy="253916"/>
            </a:xfrm>
            <a:prstGeom prst="rect">
              <a:avLst/>
            </a:prstGeom>
            <a:noFill/>
          </p:spPr>
          <p:txBody>
            <a:bodyPr wrap="square" rtlCol="0">
              <a:spAutoFit/>
            </a:bodyPr>
            <a:lstStyle/>
            <a:p>
              <a:r>
                <a:rPr lang="en-US" altLang="zh-CN" sz="1000" i="1" dirty="0">
                  <a:solidFill>
                    <a:schemeClr val="bg1">
                      <a:lumMod val="65000"/>
                    </a:schemeClr>
                  </a:solidFill>
                  <a:latin typeface="站酷庆科黄油体" panose="02000803000000020004" pitchFamily="2" charset="-122"/>
                  <a:ea typeface="站酷庆科黄油体" panose="02000803000000020004" pitchFamily="2" charset="-122"/>
                </a:rPr>
                <a:t>THE MAIN THING IS FIRST</a:t>
              </a:r>
            </a:p>
          </p:txBody>
        </p:sp>
      </p:grpSp>
      <p:grpSp>
        <p:nvGrpSpPr>
          <p:cNvPr id="9" name="组合 8"/>
          <p:cNvGrpSpPr/>
          <p:nvPr/>
        </p:nvGrpSpPr>
        <p:grpSpPr>
          <a:xfrm>
            <a:off x="4555044" y="2134216"/>
            <a:ext cx="3074482" cy="3072122"/>
            <a:chOff x="4239762" y="1901796"/>
            <a:chExt cx="3705045" cy="3702203"/>
          </a:xfrm>
        </p:grpSpPr>
        <p:sp>
          <p:nvSpPr>
            <p:cNvPr id="10" name="Freeform 5"/>
            <p:cNvSpPr/>
            <p:nvPr/>
          </p:nvSpPr>
          <p:spPr bwMode="auto">
            <a:xfrm>
              <a:off x="6129685" y="1901796"/>
              <a:ext cx="1815122" cy="1815122"/>
            </a:xfrm>
            <a:custGeom>
              <a:avLst/>
              <a:gdLst>
                <a:gd name="T0" fmla="*/ 1104 w 1917"/>
                <a:gd name="T1" fmla="*/ 1917 h 1917"/>
                <a:gd name="T2" fmla="*/ 0 w 1917"/>
                <a:gd name="T3" fmla="*/ 1917 h 1917"/>
                <a:gd name="T4" fmla="*/ 0 w 1917"/>
                <a:gd name="T5" fmla="*/ 813 h 1917"/>
                <a:gd name="T6" fmla="*/ 813 w 1917"/>
                <a:gd name="T7" fmla="*/ 0 h 1917"/>
                <a:gd name="T8" fmla="*/ 1917 w 1917"/>
                <a:gd name="T9" fmla="*/ 1104 h 1917"/>
                <a:gd name="T10" fmla="*/ 1104 w 1917"/>
                <a:gd name="T11" fmla="*/ 1917 h 1917"/>
              </a:gdLst>
              <a:ahLst/>
              <a:cxnLst>
                <a:cxn ang="0">
                  <a:pos x="T0" y="T1"/>
                </a:cxn>
                <a:cxn ang="0">
                  <a:pos x="T2" y="T3"/>
                </a:cxn>
                <a:cxn ang="0">
                  <a:pos x="T4" y="T5"/>
                </a:cxn>
                <a:cxn ang="0">
                  <a:pos x="T6" y="T7"/>
                </a:cxn>
                <a:cxn ang="0">
                  <a:pos x="T8" y="T9"/>
                </a:cxn>
                <a:cxn ang="0">
                  <a:pos x="T10" y="T11"/>
                </a:cxn>
              </a:cxnLst>
              <a:rect l="0" t="0" r="r" b="b"/>
              <a:pathLst>
                <a:path w="1917" h="1917">
                  <a:moveTo>
                    <a:pt x="1104" y="1917"/>
                  </a:moveTo>
                  <a:lnTo>
                    <a:pt x="0" y="1917"/>
                  </a:lnTo>
                  <a:lnTo>
                    <a:pt x="0" y="813"/>
                  </a:lnTo>
                  <a:lnTo>
                    <a:pt x="813" y="0"/>
                  </a:lnTo>
                  <a:lnTo>
                    <a:pt x="1917" y="1104"/>
                  </a:lnTo>
                  <a:lnTo>
                    <a:pt x="1104" y="1917"/>
                  </a:lnTo>
                  <a:close/>
                </a:path>
              </a:pathLst>
            </a:custGeom>
            <a:solidFill>
              <a:schemeClr val="tx1">
                <a:lumMod val="75000"/>
                <a:lumOff val="25000"/>
              </a:schemeClr>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sp>
          <p:nvSpPr>
            <p:cNvPr id="11" name="Freeform 6"/>
            <p:cNvSpPr/>
            <p:nvPr/>
          </p:nvSpPr>
          <p:spPr bwMode="auto">
            <a:xfrm>
              <a:off x="4244497" y="3793612"/>
              <a:ext cx="1810388" cy="1810387"/>
            </a:xfrm>
            <a:custGeom>
              <a:avLst/>
              <a:gdLst>
                <a:gd name="T0" fmla="*/ 1912 w 1912"/>
                <a:gd name="T1" fmla="*/ 1104 h 1912"/>
                <a:gd name="T2" fmla="*/ 1912 w 1912"/>
                <a:gd name="T3" fmla="*/ 0 h 1912"/>
                <a:gd name="T4" fmla="*/ 808 w 1912"/>
                <a:gd name="T5" fmla="*/ 0 h 1912"/>
                <a:gd name="T6" fmla="*/ 0 w 1912"/>
                <a:gd name="T7" fmla="*/ 808 h 1912"/>
                <a:gd name="T8" fmla="*/ 1104 w 1912"/>
                <a:gd name="T9" fmla="*/ 1912 h 1912"/>
                <a:gd name="T10" fmla="*/ 1912 w 1912"/>
                <a:gd name="T11" fmla="*/ 1104 h 1912"/>
              </a:gdLst>
              <a:ahLst/>
              <a:cxnLst>
                <a:cxn ang="0">
                  <a:pos x="T0" y="T1"/>
                </a:cxn>
                <a:cxn ang="0">
                  <a:pos x="T2" y="T3"/>
                </a:cxn>
                <a:cxn ang="0">
                  <a:pos x="T4" y="T5"/>
                </a:cxn>
                <a:cxn ang="0">
                  <a:pos x="T6" y="T7"/>
                </a:cxn>
                <a:cxn ang="0">
                  <a:pos x="T8" y="T9"/>
                </a:cxn>
                <a:cxn ang="0">
                  <a:pos x="T10" y="T11"/>
                </a:cxn>
              </a:cxnLst>
              <a:rect l="0" t="0" r="r" b="b"/>
              <a:pathLst>
                <a:path w="1912" h="1912">
                  <a:moveTo>
                    <a:pt x="1912" y="1104"/>
                  </a:moveTo>
                  <a:lnTo>
                    <a:pt x="1912" y="0"/>
                  </a:lnTo>
                  <a:lnTo>
                    <a:pt x="808" y="0"/>
                  </a:lnTo>
                  <a:lnTo>
                    <a:pt x="0" y="808"/>
                  </a:lnTo>
                  <a:lnTo>
                    <a:pt x="1104" y="1912"/>
                  </a:lnTo>
                  <a:lnTo>
                    <a:pt x="1912" y="1104"/>
                  </a:lnTo>
                  <a:close/>
                </a:path>
              </a:pathLst>
            </a:custGeom>
            <a:solidFill>
              <a:schemeClr val="tx1">
                <a:lumMod val="75000"/>
                <a:lumOff val="25000"/>
              </a:schemeClr>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sp>
          <p:nvSpPr>
            <p:cNvPr id="12" name="Freeform 7"/>
            <p:cNvSpPr/>
            <p:nvPr/>
          </p:nvSpPr>
          <p:spPr bwMode="auto">
            <a:xfrm>
              <a:off x="6126845" y="3793612"/>
              <a:ext cx="1810388" cy="1810387"/>
            </a:xfrm>
            <a:custGeom>
              <a:avLst/>
              <a:gdLst>
                <a:gd name="T0" fmla="*/ 0 w 1912"/>
                <a:gd name="T1" fmla="*/ 1104 h 1912"/>
                <a:gd name="T2" fmla="*/ 0 w 1912"/>
                <a:gd name="T3" fmla="*/ 0 h 1912"/>
                <a:gd name="T4" fmla="*/ 1104 w 1912"/>
                <a:gd name="T5" fmla="*/ 0 h 1912"/>
                <a:gd name="T6" fmla="*/ 1912 w 1912"/>
                <a:gd name="T7" fmla="*/ 808 h 1912"/>
                <a:gd name="T8" fmla="*/ 809 w 1912"/>
                <a:gd name="T9" fmla="*/ 1912 h 1912"/>
                <a:gd name="T10" fmla="*/ 0 w 1912"/>
                <a:gd name="T11" fmla="*/ 1104 h 1912"/>
              </a:gdLst>
              <a:ahLst/>
              <a:cxnLst>
                <a:cxn ang="0">
                  <a:pos x="T0" y="T1"/>
                </a:cxn>
                <a:cxn ang="0">
                  <a:pos x="T2" y="T3"/>
                </a:cxn>
                <a:cxn ang="0">
                  <a:pos x="T4" y="T5"/>
                </a:cxn>
                <a:cxn ang="0">
                  <a:pos x="T6" y="T7"/>
                </a:cxn>
                <a:cxn ang="0">
                  <a:pos x="T8" y="T9"/>
                </a:cxn>
                <a:cxn ang="0">
                  <a:pos x="T10" y="T11"/>
                </a:cxn>
              </a:cxnLst>
              <a:rect l="0" t="0" r="r" b="b"/>
              <a:pathLst>
                <a:path w="1912" h="1912">
                  <a:moveTo>
                    <a:pt x="0" y="1104"/>
                  </a:moveTo>
                  <a:lnTo>
                    <a:pt x="0" y="0"/>
                  </a:lnTo>
                  <a:lnTo>
                    <a:pt x="1104" y="0"/>
                  </a:lnTo>
                  <a:lnTo>
                    <a:pt x="1912" y="808"/>
                  </a:lnTo>
                  <a:lnTo>
                    <a:pt x="809" y="1912"/>
                  </a:lnTo>
                  <a:lnTo>
                    <a:pt x="0" y="1104"/>
                  </a:lnTo>
                  <a:close/>
                </a:path>
              </a:pathLst>
            </a:custGeom>
            <a:solidFill>
              <a:srgbClr val="DA1C26"/>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sp>
          <p:nvSpPr>
            <p:cNvPr id="13" name="Freeform 8"/>
            <p:cNvSpPr/>
            <p:nvPr/>
          </p:nvSpPr>
          <p:spPr bwMode="auto">
            <a:xfrm>
              <a:off x="4239762" y="1901796"/>
              <a:ext cx="1815122" cy="1815122"/>
            </a:xfrm>
            <a:custGeom>
              <a:avLst/>
              <a:gdLst>
                <a:gd name="T0" fmla="*/ 813 w 1917"/>
                <a:gd name="T1" fmla="*/ 1917 h 1917"/>
                <a:gd name="T2" fmla="*/ 1917 w 1917"/>
                <a:gd name="T3" fmla="*/ 1917 h 1917"/>
                <a:gd name="T4" fmla="*/ 1917 w 1917"/>
                <a:gd name="T5" fmla="*/ 813 h 1917"/>
                <a:gd name="T6" fmla="*/ 1104 w 1917"/>
                <a:gd name="T7" fmla="*/ 0 h 1917"/>
                <a:gd name="T8" fmla="*/ 0 w 1917"/>
                <a:gd name="T9" fmla="*/ 1104 h 1917"/>
                <a:gd name="T10" fmla="*/ 813 w 1917"/>
                <a:gd name="T11" fmla="*/ 1917 h 1917"/>
              </a:gdLst>
              <a:ahLst/>
              <a:cxnLst>
                <a:cxn ang="0">
                  <a:pos x="T0" y="T1"/>
                </a:cxn>
                <a:cxn ang="0">
                  <a:pos x="T2" y="T3"/>
                </a:cxn>
                <a:cxn ang="0">
                  <a:pos x="T4" y="T5"/>
                </a:cxn>
                <a:cxn ang="0">
                  <a:pos x="T6" y="T7"/>
                </a:cxn>
                <a:cxn ang="0">
                  <a:pos x="T8" y="T9"/>
                </a:cxn>
                <a:cxn ang="0">
                  <a:pos x="T10" y="T11"/>
                </a:cxn>
              </a:cxnLst>
              <a:rect l="0" t="0" r="r" b="b"/>
              <a:pathLst>
                <a:path w="1917" h="1917">
                  <a:moveTo>
                    <a:pt x="813" y="1917"/>
                  </a:moveTo>
                  <a:lnTo>
                    <a:pt x="1917" y="1917"/>
                  </a:lnTo>
                  <a:lnTo>
                    <a:pt x="1917" y="813"/>
                  </a:lnTo>
                  <a:lnTo>
                    <a:pt x="1104" y="0"/>
                  </a:lnTo>
                  <a:lnTo>
                    <a:pt x="0" y="1104"/>
                  </a:lnTo>
                  <a:lnTo>
                    <a:pt x="813" y="1917"/>
                  </a:lnTo>
                  <a:close/>
                </a:path>
              </a:pathLst>
            </a:custGeom>
            <a:solidFill>
              <a:srgbClr val="DA1C26"/>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sp>
          <p:nvSpPr>
            <p:cNvPr id="14" name="Oval 9"/>
            <p:cNvSpPr>
              <a:spLocks noChangeArrowheads="1"/>
            </p:cNvSpPr>
            <p:nvPr/>
          </p:nvSpPr>
          <p:spPr bwMode="auto">
            <a:xfrm>
              <a:off x="5127087" y="2788173"/>
              <a:ext cx="1930395" cy="1930393"/>
            </a:xfrm>
            <a:prstGeom prst="ellipse">
              <a:avLst/>
            </a:prstGeom>
            <a:solidFill>
              <a:srgbClr val="E43238"/>
            </a:solidFill>
            <a:ln>
              <a:noFill/>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grpSp>
          <p:nvGrpSpPr>
            <p:cNvPr id="15" name="Group 10"/>
            <p:cNvGrpSpPr/>
            <p:nvPr/>
          </p:nvGrpSpPr>
          <p:grpSpPr>
            <a:xfrm>
              <a:off x="4985268" y="2569292"/>
              <a:ext cx="491474" cy="490599"/>
              <a:chOff x="10996613" y="1925638"/>
              <a:chExt cx="534987" cy="534988"/>
            </a:xfrm>
            <a:solidFill>
              <a:schemeClr val="bg1"/>
            </a:solidFill>
          </p:grpSpPr>
          <p:sp>
            <p:nvSpPr>
              <p:cNvPr id="25" name="Freeform 6"/>
              <p:cNvSpPr>
                <a:spLocks noEditPoints="1"/>
              </p:cNvSpPr>
              <p:nvPr/>
            </p:nvSpPr>
            <p:spPr bwMode="auto">
              <a:xfrm>
                <a:off x="10996613" y="1925638"/>
                <a:ext cx="534987" cy="534988"/>
              </a:xfrm>
              <a:custGeom>
                <a:avLst/>
                <a:gdLst>
                  <a:gd name="T0" fmla="*/ 1446 w 3370"/>
                  <a:gd name="T1" fmla="*/ 543 h 3371"/>
                  <a:gd name="T2" fmla="*/ 1099 w 3370"/>
                  <a:gd name="T3" fmla="*/ 703 h 3371"/>
                  <a:gd name="T4" fmla="*/ 750 w 3370"/>
                  <a:gd name="T5" fmla="*/ 523 h 3371"/>
                  <a:gd name="T6" fmla="*/ 518 w 3370"/>
                  <a:gd name="T7" fmla="*/ 737 h 3371"/>
                  <a:gd name="T8" fmla="*/ 710 w 3370"/>
                  <a:gd name="T9" fmla="*/ 1069 h 3371"/>
                  <a:gd name="T10" fmla="*/ 568 w 3370"/>
                  <a:gd name="T11" fmla="*/ 1428 h 3371"/>
                  <a:gd name="T12" fmla="*/ 192 w 3370"/>
                  <a:gd name="T13" fmla="*/ 1536 h 3371"/>
                  <a:gd name="T14" fmla="*/ 524 w 3370"/>
                  <a:gd name="T15" fmla="*/ 1916 h 3371"/>
                  <a:gd name="T16" fmla="*/ 665 w 3370"/>
                  <a:gd name="T17" fmla="*/ 2204 h 3371"/>
                  <a:gd name="T18" fmla="*/ 526 w 3370"/>
                  <a:gd name="T19" fmla="*/ 2621 h 3371"/>
                  <a:gd name="T20" fmla="*/ 749 w 3370"/>
                  <a:gd name="T21" fmla="*/ 2861 h 3371"/>
                  <a:gd name="T22" fmla="*/ 1044 w 3370"/>
                  <a:gd name="T23" fmla="*/ 2666 h 3371"/>
                  <a:gd name="T24" fmla="*/ 1325 w 3370"/>
                  <a:gd name="T25" fmla="*/ 2773 h 3371"/>
                  <a:gd name="T26" fmla="*/ 1519 w 3370"/>
                  <a:gd name="T27" fmla="*/ 3167 h 3371"/>
                  <a:gd name="T28" fmla="*/ 1851 w 3370"/>
                  <a:gd name="T29" fmla="*/ 3167 h 3371"/>
                  <a:gd name="T30" fmla="*/ 2048 w 3370"/>
                  <a:gd name="T31" fmla="*/ 2773 h 3371"/>
                  <a:gd name="T32" fmla="*/ 2351 w 3370"/>
                  <a:gd name="T33" fmla="*/ 2666 h 3371"/>
                  <a:gd name="T34" fmla="*/ 2631 w 3370"/>
                  <a:gd name="T35" fmla="*/ 2854 h 3371"/>
                  <a:gd name="T36" fmla="*/ 2676 w 3370"/>
                  <a:gd name="T37" fmla="*/ 2370 h 3371"/>
                  <a:gd name="T38" fmla="*/ 2743 w 3370"/>
                  <a:gd name="T39" fmla="*/ 2123 h 3371"/>
                  <a:gd name="T40" fmla="*/ 2870 w 3370"/>
                  <a:gd name="T41" fmla="*/ 1902 h 3371"/>
                  <a:gd name="T42" fmla="*/ 3181 w 3370"/>
                  <a:gd name="T43" fmla="*/ 1529 h 3371"/>
                  <a:gd name="T44" fmla="*/ 2803 w 3370"/>
                  <a:gd name="T45" fmla="*/ 1421 h 3371"/>
                  <a:gd name="T46" fmla="*/ 2659 w 3370"/>
                  <a:gd name="T47" fmla="*/ 1063 h 3371"/>
                  <a:gd name="T48" fmla="*/ 2849 w 3370"/>
                  <a:gd name="T49" fmla="*/ 732 h 3371"/>
                  <a:gd name="T50" fmla="*/ 2618 w 3370"/>
                  <a:gd name="T51" fmla="*/ 519 h 3371"/>
                  <a:gd name="T52" fmla="*/ 2268 w 3370"/>
                  <a:gd name="T53" fmla="*/ 700 h 3371"/>
                  <a:gd name="T54" fmla="*/ 1913 w 3370"/>
                  <a:gd name="T55" fmla="*/ 540 h 3371"/>
                  <a:gd name="T56" fmla="*/ 1532 w 3370"/>
                  <a:gd name="T57" fmla="*/ 189 h 3371"/>
                  <a:gd name="T58" fmla="*/ 1973 w 3370"/>
                  <a:gd name="T59" fmla="*/ 60 h 3371"/>
                  <a:gd name="T60" fmla="*/ 2233 w 3370"/>
                  <a:gd name="T61" fmla="*/ 468 h 3371"/>
                  <a:gd name="T62" fmla="*/ 2659 w 3370"/>
                  <a:gd name="T63" fmla="*/ 331 h 3371"/>
                  <a:gd name="T64" fmla="*/ 3022 w 3370"/>
                  <a:gd name="T65" fmla="*/ 652 h 3371"/>
                  <a:gd name="T66" fmla="*/ 3005 w 3370"/>
                  <a:gd name="T67" fmla="*/ 868 h 3371"/>
                  <a:gd name="T68" fmla="*/ 3260 w 3370"/>
                  <a:gd name="T69" fmla="*/ 1353 h 3371"/>
                  <a:gd name="T70" fmla="*/ 3370 w 3370"/>
                  <a:gd name="T71" fmla="*/ 1537 h 3371"/>
                  <a:gd name="T72" fmla="*/ 3286 w 3370"/>
                  <a:gd name="T73" fmla="*/ 2001 h 3371"/>
                  <a:gd name="T74" fmla="*/ 2865 w 3370"/>
                  <a:gd name="T75" fmla="*/ 2309 h 3371"/>
                  <a:gd name="T76" fmla="*/ 3033 w 3370"/>
                  <a:gd name="T77" fmla="*/ 2690 h 3371"/>
                  <a:gd name="T78" fmla="*/ 2689 w 3370"/>
                  <a:gd name="T79" fmla="*/ 3034 h 3371"/>
                  <a:gd name="T80" fmla="*/ 2309 w 3370"/>
                  <a:gd name="T81" fmla="*/ 2866 h 3371"/>
                  <a:gd name="T82" fmla="*/ 2001 w 3370"/>
                  <a:gd name="T83" fmla="*/ 3287 h 3371"/>
                  <a:gd name="T84" fmla="*/ 1536 w 3370"/>
                  <a:gd name="T85" fmla="*/ 3371 h 3371"/>
                  <a:gd name="T86" fmla="*/ 1352 w 3370"/>
                  <a:gd name="T87" fmla="*/ 3260 h 3371"/>
                  <a:gd name="T88" fmla="*/ 871 w 3370"/>
                  <a:gd name="T89" fmla="*/ 3010 h 3371"/>
                  <a:gd name="T90" fmla="*/ 656 w 3370"/>
                  <a:gd name="T91" fmla="*/ 3026 h 3371"/>
                  <a:gd name="T92" fmla="*/ 335 w 3370"/>
                  <a:gd name="T93" fmla="*/ 2663 h 3371"/>
                  <a:gd name="T94" fmla="*/ 473 w 3370"/>
                  <a:gd name="T95" fmla="*/ 2242 h 3371"/>
                  <a:gd name="T96" fmla="*/ 60 w 3370"/>
                  <a:gd name="T97" fmla="*/ 1988 h 3371"/>
                  <a:gd name="T98" fmla="*/ 3 w 3370"/>
                  <a:gd name="T99" fmla="*/ 1511 h 3371"/>
                  <a:gd name="T100" fmla="*/ 141 w 3370"/>
                  <a:gd name="T101" fmla="*/ 1347 h 3371"/>
                  <a:gd name="T102" fmla="*/ 344 w 3370"/>
                  <a:gd name="T103" fmla="*/ 843 h 3371"/>
                  <a:gd name="T104" fmla="*/ 361 w 3370"/>
                  <a:gd name="T105" fmla="*/ 629 h 3371"/>
                  <a:gd name="T106" fmla="*/ 741 w 3370"/>
                  <a:gd name="T107" fmla="*/ 332 h 3371"/>
                  <a:gd name="T108" fmla="*/ 1206 w 3370"/>
                  <a:gd name="T109" fmla="*/ 440 h 3371"/>
                  <a:gd name="T110" fmla="*/ 1409 w 3370"/>
                  <a:gd name="T111" fmla="*/ 40 h 3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70" h="3371">
                    <a:moveTo>
                      <a:pt x="1532" y="189"/>
                    </a:moveTo>
                    <a:lnTo>
                      <a:pt x="1524" y="192"/>
                    </a:lnTo>
                    <a:lnTo>
                      <a:pt x="1518" y="198"/>
                    </a:lnTo>
                    <a:lnTo>
                      <a:pt x="1513" y="205"/>
                    </a:lnTo>
                    <a:lnTo>
                      <a:pt x="1463" y="503"/>
                    </a:lnTo>
                    <a:lnTo>
                      <a:pt x="1457" y="524"/>
                    </a:lnTo>
                    <a:lnTo>
                      <a:pt x="1446" y="543"/>
                    </a:lnTo>
                    <a:lnTo>
                      <a:pt x="1432" y="558"/>
                    </a:lnTo>
                    <a:lnTo>
                      <a:pt x="1414" y="571"/>
                    </a:lnTo>
                    <a:lnTo>
                      <a:pt x="1394" y="579"/>
                    </a:lnTo>
                    <a:lnTo>
                      <a:pt x="1317" y="602"/>
                    </a:lnTo>
                    <a:lnTo>
                      <a:pt x="1242" y="631"/>
                    </a:lnTo>
                    <a:lnTo>
                      <a:pt x="1169" y="665"/>
                    </a:lnTo>
                    <a:lnTo>
                      <a:pt x="1099" y="703"/>
                    </a:lnTo>
                    <a:lnTo>
                      <a:pt x="1079" y="712"/>
                    </a:lnTo>
                    <a:lnTo>
                      <a:pt x="1058" y="716"/>
                    </a:lnTo>
                    <a:lnTo>
                      <a:pt x="1036" y="715"/>
                    </a:lnTo>
                    <a:lnTo>
                      <a:pt x="1015" y="710"/>
                    </a:lnTo>
                    <a:lnTo>
                      <a:pt x="995" y="699"/>
                    </a:lnTo>
                    <a:lnTo>
                      <a:pt x="753" y="525"/>
                    </a:lnTo>
                    <a:lnTo>
                      <a:pt x="750" y="523"/>
                    </a:lnTo>
                    <a:lnTo>
                      <a:pt x="745" y="522"/>
                    </a:lnTo>
                    <a:lnTo>
                      <a:pt x="741" y="522"/>
                    </a:lnTo>
                    <a:lnTo>
                      <a:pt x="738" y="522"/>
                    </a:lnTo>
                    <a:lnTo>
                      <a:pt x="735" y="523"/>
                    </a:lnTo>
                    <a:lnTo>
                      <a:pt x="732" y="524"/>
                    </a:lnTo>
                    <a:lnTo>
                      <a:pt x="728" y="527"/>
                    </a:lnTo>
                    <a:lnTo>
                      <a:pt x="518" y="737"/>
                    </a:lnTo>
                    <a:lnTo>
                      <a:pt x="514" y="745"/>
                    </a:lnTo>
                    <a:lnTo>
                      <a:pt x="513" y="754"/>
                    </a:lnTo>
                    <a:lnTo>
                      <a:pt x="516" y="762"/>
                    </a:lnTo>
                    <a:lnTo>
                      <a:pt x="691" y="1008"/>
                    </a:lnTo>
                    <a:lnTo>
                      <a:pt x="702" y="1027"/>
                    </a:lnTo>
                    <a:lnTo>
                      <a:pt x="709" y="1048"/>
                    </a:lnTo>
                    <a:lnTo>
                      <a:pt x="710" y="1069"/>
                    </a:lnTo>
                    <a:lnTo>
                      <a:pt x="706" y="1091"/>
                    </a:lnTo>
                    <a:lnTo>
                      <a:pt x="696" y="1111"/>
                    </a:lnTo>
                    <a:lnTo>
                      <a:pt x="658" y="1181"/>
                    </a:lnTo>
                    <a:lnTo>
                      <a:pt x="626" y="1255"/>
                    </a:lnTo>
                    <a:lnTo>
                      <a:pt x="598" y="1329"/>
                    </a:lnTo>
                    <a:lnTo>
                      <a:pt x="576" y="1406"/>
                    </a:lnTo>
                    <a:lnTo>
                      <a:pt x="568" y="1428"/>
                    </a:lnTo>
                    <a:lnTo>
                      <a:pt x="556" y="1445"/>
                    </a:lnTo>
                    <a:lnTo>
                      <a:pt x="540" y="1460"/>
                    </a:lnTo>
                    <a:lnTo>
                      <a:pt x="521" y="1471"/>
                    </a:lnTo>
                    <a:lnTo>
                      <a:pt x="500" y="1477"/>
                    </a:lnTo>
                    <a:lnTo>
                      <a:pt x="206" y="1526"/>
                    </a:lnTo>
                    <a:lnTo>
                      <a:pt x="198" y="1529"/>
                    </a:lnTo>
                    <a:lnTo>
                      <a:pt x="192" y="1536"/>
                    </a:lnTo>
                    <a:lnTo>
                      <a:pt x="190" y="1545"/>
                    </a:lnTo>
                    <a:lnTo>
                      <a:pt x="190" y="1841"/>
                    </a:lnTo>
                    <a:lnTo>
                      <a:pt x="192" y="1850"/>
                    </a:lnTo>
                    <a:lnTo>
                      <a:pt x="198" y="1856"/>
                    </a:lnTo>
                    <a:lnTo>
                      <a:pt x="206" y="1859"/>
                    </a:lnTo>
                    <a:lnTo>
                      <a:pt x="504" y="1910"/>
                    </a:lnTo>
                    <a:lnTo>
                      <a:pt x="524" y="1916"/>
                    </a:lnTo>
                    <a:lnTo>
                      <a:pt x="544" y="1927"/>
                    </a:lnTo>
                    <a:lnTo>
                      <a:pt x="559" y="1942"/>
                    </a:lnTo>
                    <a:lnTo>
                      <a:pt x="571" y="1959"/>
                    </a:lnTo>
                    <a:lnTo>
                      <a:pt x="580" y="1980"/>
                    </a:lnTo>
                    <a:lnTo>
                      <a:pt x="602" y="2057"/>
                    </a:lnTo>
                    <a:lnTo>
                      <a:pt x="631" y="2131"/>
                    </a:lnTo>
                    <a:lnTo>
                      <a:pt x="665" y="2204"/>
                    </a:lnTo>
                    <a:lnTo>
                      <a:pt x="703" y="2274"/>
                    </a:lnTo>
                    <a:lnTo>
                      <a:pt x="713" y="2294"/>
                    </a:lnTo>
                    <a:lnTo>
                      <a:pt x="717" y="2316"/>
                    </a:lnTo>
                    <a:lnTo>
                      <a:pt x="716" y="2337"/>
                    </a:lnTo>
                    <a:lnTo>
                      <a:pt x="710" y="2359"/>
                    </a:lnTo>
                    <a:lnTo>
                      <a:pt x="699" y="2378"/>
                    </a:lnTo>
                    <a:lnTo>
                      <a:pt x="526" y="2621"/>
                    </a:lnTo>
                    <a:lnTo>
                      <a:pt x="523" y="2629"/>
                    </a:lnTo>
                    <a:lnTo>
                      <a:pt x="524" y="2637"/>
                    </a:lnTo>
                    <a:lnTo>
                      <a:pt x="528" y="2646"/>
                    </a:lnTo>
                    <a:lnTo>
                      <a:pt x="738" y="2855"/>
                    </a:lnTo>
                    <a:lnTo>
                      <a:pt x="741" y="2858"/>
                    </a:lnTo>
                    <a:lnTo>
                      <a:pt x="745" y="2860"/>
                    </a:lnTo>
                    <a:lnTo>
                      <a:pt x="749" y="2861"/>
                    </a:lnTo>
                    <a:lnTo>
                      <a:pt x="752" y="2861"/>
                    </a:lnTo>
                    <a:lnTo>
                      <a:pt x="755" y="2861"/>
                    </a:lnTo>
                    <a:lnTo>
                      <a:pt x="759" y="2859"/>
                    </a:lnTo>
                    <a:lnTo>
                      <a:pt x="762" y="2858"/>
                    </a:lnTo>
                    <a:lnTo>
                      <a:pt x="1009" y="2681"/>
                    </a:lnTo>
                    <a:lnTo>
                      <a:pt x="1026" y="2672"/>
                    </a:lnTo>
                    <a:lnTo>
                      <a:pt x="1044" y="2666"/>
                    </a:lnTo>
                    <a:lnTo>
                      <a:pt x="1063" y="2664"/>
                    </a:lnTo>
                    <a:lnTo>
                      <a:pt x="1079" y="2666"/>
                    </a:lnTo>
                    <a:lnTo>
                      <a:pt x="1096" y="2670"/>
                    </a:lnTo>
                    <a:lnTo>
                      <a:pt x="1111" y="2677"/>
                    </a:lnTo>
                    <a:lnTo>
                      <a:pt x="1181" y="2713"/>
                    </a:lnTo>
                    <a:lnTo>
                      <a:pt x="1252" y="2746"/>
                    </a:lnTo>
                    <a:lnTo>
                      <a:pt x="1325" y="2773"/>
                    </a:lnTo>
                    <a:lnTo>
                      <a:pt x="1400" y="2795"/>
                    </a:lnTo>
                    <a:lnTo>
                      <a:pt x="1420" y="2803"/>
                    </a:lnTo>
                    <a:lnTo>
                      <a:pt x="1438" y="2816"/>
                    </a:lnTo>
                    <a:lnTo>
                      <a:pt x="1453" y="2831"/>
                    </a:lnTo>
                    <a:lnTo>
                      <a:pt x="1463" y="2849"/>
                    </a:lnTo>
                    <a:lnTo>
                      <a:pt x="1469" y="2871"/>
                    </a:lnTo>
                    <a:lnTo>
                      <a:pt x="1519" y="3167"/>
                    </a:lnTo>
                    <a:lnTo>
                      <a:pt x="1522" y="3175"/>
                    </a:lnTo>
                    <a:lnTo>
                      <a:pt x="1529" y="3180"/>
                    </a:lnTo>
                    <a:lnTo>
                      <a:pt x="1537" y="3182"/>
                    </a:lnTo>
                    <a:lnTo>
                      <a:pt x="1834" y="3182"/>
                    </a:lnTo>
                    <a:lnTo>
                      <a:pt x="1842" y="3180"/>
                    </a:lnTo>
                    <a:lnTo>
                      <a:pt x="1848" y="3175"/>
                    </a:lnTo>
                    <a:lnTo>
                      <a:pt x="1851" y="3167"/>
                    </a:lnTo>
                    <a:lnTo>
                      <a:pt x="1902" y="2871"/>
                    </a:lnTo>
                    <a:lnTo>
                      <a:pt x="1908" y="2850"/>
                    </a:lnTo>
                    <a:lnTo>
                      <a:pt x="1918" y="2831"/>
                    </a:lnTo>
                    <a:lnTo>
                      <a:pt x="1932" y="2816"/>
                    </a:lnTo>
                    <a:lnTo>
                      <a:pt x="1951" y="2803"/>
                    </a:lnTo>
                    <a:lnTo>
                      <a:pt x="1971" y="2795"/>
                    </a:lnTo>
                    <a:lnTo>
                      <a:pt x="2048" y="2773"/>
                    </a:lnTo>
                    <a:lnTo>
                      <a:pt x="2123" y="2745"/>
                    </a:lnTo>
                    <a:lnTo>
                      <a:pt x="2196" y="2711"/>
                    </a:lnTo>
                    <a:lnTo>
                      <a:pt x="2266" y="2672"/>
                    </a:lnTo>
                    <a:lnTo>
                      <a:pt x="2287" y="2664"/>
                    </a:lnTo>
                    <a:lnTo>
                      <a:pt x="2308" y="2660"/>
                    </a:lnTo>
                    <a:lnTo>
                      <a:pt x="2330" y="2661"/>
                    </a:lnTo>
                    <a:lnTo>
                      <a:pt x="2351" y="2666"/>
                    </a:lnTo>
                    <a:lnTo>
                      <a:pt x="2370" y="2677"/>
                    </a:lnTo>
                    <a:lnTo>
                      <a:pt x="2614" y="2850"/>
                    </a:lnTo>
                    <a:lnTo>
                      <a:pt x="2617" y="2853"/>
                    </a:lnTo>
                    <a:lnTo>
                      <a:pt x="2620" y="2854"/>
                    </a:lnTo>
                    <a:lnTo>
                      <a:pt x="2625" y="2855"/>
                    </a:lnTo>
                    <a:lnTo>
                      <a:pt x="2628" y="2855"/>
                    </a:lnTo>
                    <a:lnTo>
                      <a:pt x="2631" y="2854"/>
                    </a:lnTo>
                    <a:lnTo>
                      <a:pt x="2635" y="2851"/>
                    </a:lnTo>
                    <a:lnTo>
                      <a:pt x="2638" y="2848"/>
                    </a:lnTo>
                    <a:lnTo>
                      <a:pt x="2848" y="2638"/>
                    </a:lnTo>
                    <a:lnTo>
                      <a:pt x="2853" y="2631"/>
                    </a:lnTo>
                    <a:lnTo>
                      <a:pt x="2853" y="2623"/>
                    </a:lnTo>
                    <a:lnTo>
                      <a:pt x="2850" y="2615"/>
                    </a:lnTo>
                    <a:lnTo>
                      <a:pt x="2676" y="2370"/>
                    </a:lnTo>
                    <a:lnTo>
                      <a:pt x="2665" y="2351"/>
                    </a:lnTo>
                    <a:lnTo>
                      <a:pt x="2659" y="2329"/>
                    </a:lnTo>
                    <a:lnTo>
                      <a:pt x="2659" y="2308"/>
                    </a:lnTo>
                    <a:lnTo>
                      <a:pt x="2663" y="2286"/>
                    </a:lnTo>
                    <a:lnTo>
                      <a:pt x="2672" y="2267"/>
                    </a:lnTo>
                    <a:lnTo>
                      <a:pt x="2711" y="2196"/>
                    </a:lnTo>
                    <a:lnTo>
                      <a:pt x="2743" y="2123"/>
                    </a:lnTo>
                    <a:lnTo>
                      <a:pt x="2772" y="2048"/>
                    </a:lnTo>
                    <a:lnTo>
                      <a:pt x="2794" y="1972"/>
                    </a:lnTo>
                    <a:lnTo>
                      <a:pt x="2803" y="1951"/>
                    </a:lnTo>
                    <a:lnTo>
                      <a:pt x="2814" y="1933"/>
                    </a:lnTo>
                    <a:lnTo>
                      <a:pt x="2830" y="1918"/>
                    </a:lnTo>
                    <a:lnTo>
                      <a:pt x="2849" y="1908"/>
                    </a:lnTo>
                    <a:lnTo>
                      <a:pt x="2870" y="1902"/>
                    </a:lnTo>
                    <a:lnTo>
                      <a:pt x="3166" y="1852"/>
                    </a:lnTo>
                    <a:lnTo>
                      <a:pt x="3174" y="1849"/>
                    </a:lnTo>
                    <a:lnTo>
                      <a:pt x="3180" y="1843"/>
                    </a:lnTo>
                    <a:lnTo>
                      <a:pt x="3182" y="1834"/>
                    </a:lnTo>
                    <a:lnTo>
                      <a:pt x="3183" y="1834"/>
                    </a:lnTo>
                    <a:lnTo>
                      <a:pt x="3183" y="1537"/>
                    </a:lnTo>
                    <a:lnTo>
                      <a:pt x="3181" y="1529"/>
                    </a:lnTo>
                    <a:lnTo>
                      <a:pt x="3175" y="1523"/>
                    </a:lnTo>
                    <a:lnTo>
                      <a:pt x="3167" y="1519"/>
                    </a:lnTo>
                    <a:lnTo>
                      <a:pt x="2871" y="1469"/>
                    </a:lnTo>
                    <a:lnTo>
                      <a:pt x="2850" y="1464"/>
                    </a:lnTo>
                    <a:lnTo>
                      <a:pt x="2831" y="1452"/>
                    </a:lnTo>
                    <a:lnTo>
                      <a:pt x="2815" y="1438"/>
                    </a:lnTo>
                    <a:lnTo>
                      <a:pt x="2803" y="1421"/>
                    </a:lnTo>
                    <a:lnTo>
                      <a:pt x="2796" y="1399"/>
                    </a:lnTo>
                    <a:lnTo>
                      <a:pt x="2773" y="1322"/>
                    </a:lnTo>
                    <a:lnTo>
                      <a:pt x="2744" y="1248"/>
                    </a:lnTo>
                    <a:lnTo>
                      <a:pt x="2712" y="1175"/>
                    </a:lnTo>
                    <a:lnTo>
                      <a:pt x="2673" y="1104"/>
                    </a:lnTo>
                    <a:lnTo>
                      <a:pt x="2663" y="1085"/>
                    </a:lnTo>
                    <a:lnTo>
                      <a:pt x="2659" y="1063"/>
                    </a:lnTo>
                    <a:lnTo>
                      <a:pt x="2660" y="1042"/>
                    </a:lnTo>
                    <a:lnTo>
                      <a:pt x="2666" y="1020"/>
                    </a:lnTo>
                    <a:lnTo>
                      <a:pt x="2677" y="1001"/>
                    </a:lnTo>
                    <a:lnTo>
                      <a:pt x="2851" y="757"/>
                    </a:lnTo>
                    <a:lnTo>
                      <a:pt x="2854" y="749"/>
                    </a:lnTo>
                    <a:lnTo>
                      <a:pt x="2853" y="740"/>
                    </a:lnTo>
                    <a:lnTo>
                      <a:pt x="2849" y="732"/>
                    </a:lnTo>
                    <a:lnTo>
                      <a:pt x="2639" y="522"/>
                    </a:lnTo>
                    <a:lnTo>
                      <a:pt x="2635" y="520"/>
                    </a:lnTo>
                    <a:lnTo>
                      <a:pt x="2632" y="518"/>
                    </a:lnTo>
                    <a:lnTo>
                      <a:pt x="2629" y="517"/>
                    </a:lnTo>
                    <a:lnTo>
                      <a:pt x="2626" y="517"/>
                    </a:lnTo>
                    <a:lnTo>
                      <a:pt x="2622" y="517"/>
                    </a:lnTo>
                    <a:lnTo>
                      <a:pt x="2618" y="519"/>
                    </a:lnTo>
                    <a:lnTo>
                      <a:pt x="2615" y="520"/>
                    </a:lnTo>
                    <a:lnTo>
                      <a:pt x="2372" y="695"/>
                    </a:lnTo>
                    <a:lnTo>
                      <a:pt x="2352" y="706"/>
                    </a:lnTo>
                    <a:lnTo>
                      <a:pt x="2332" y="712"/>
                    </a:lnTo>
                    <a:lnTo>
                      <a:pt x="2310" y="713"/>
                    </a:lnTo>
                    <a:lnTo>
                      <a:pt x="2289" y="709"/>
                    </a:lnTo>
                    <a:lnTo>
                      <a:pt x="2268" y="700"/>
                    </a:lnTo>
                    <a:lnTo>
                      <a:pt x="2196" y="661"/>
                    </a:lnTo>
                    <a:lnTo>
                      <a:pt x="2122" y="627"/>
                    </a:lnTo>
                    <a:lnTo>
                      <a:pt x="2045" y="598"/>
                    </a:lnTo>
                    <a:lnTo>
                      <a:pt x="1966" y="576"/>
                    </a:lnTo>
                    <a:lnTo>
                      <a:pt x="1946" y="567"/>
                    </a:lnTo>
                    <a:lnTo>
                      <a:pt x="1928" y="555"/>
                    </a:lnTo>
                    <a:lnTo>
                      <a:pt x="1913" y="540"/>
                    </a:lnTo>
                    <a:lnTo>
                      <a:pt x="1903" y="520"/>
                    </a:lnTo>
                    <a:lnTo>
                      <a:pt x="1896" y="499"/>
                    </a:lnTo>
                    <a:lnTo>
                      <a:pt x="1847" y="205"/>
                    </a:lnTo>
                    <a:lnTo>
                      <a:pt x="1843" y="198"/>
                    </a:lnTo>
                    <a:lnTo>
                      <a:pt x="1837" y="192"/>
                    </a:lnTo>
                    <a:lnTo>
                      <a:pt x="1829" y="189"/>
                    </a:lnTo>
                    <a:lnTo>
                      <a:pt x="1532" y="189"/>
                    </a:lnTo>
                    <a:close/>
                    <a:moveTo>
                      <a:pt x="1531" y="0"/>
                    </a:moveTo>
                    <a:lnTo>
                      <a:pt x="1827" y="0"/>
                    </a:lnTo>
                    <a:lnTo>
                      <a:pt x="1861" y="3"/>
                    </a:lnTo>
                    <a:lnTo>
                      <a:pt x="1892" y="10"/>
                    </a:lnTo>
                    <a:lnTo>
                      <a:pt x="1922" y="24"/>
                    </a:lnTo>
                    <a:lnTo>
                      <a:pt x="1950" y="40"/>
                    </a:lnTo>
                    <a:lnTo>
                      <a:pt x="1973" y="60"/>
                    </a:lnTo>
                    <a:lnTo>
                      <a:pt x="1995" y="84"/>
                    </a:lnTo>
                    <a:lnTo>
                      <a:pt x="2012" y="112"/>
                    </a:lnTo>
                    <a:lnTo>
                      <a:pt x="2024" y="141"/>
                    </a:lnTo>
                    <a:lnTo>
                      <a:pt x="2033" y="174"/>
                    </a:lnTo>
                    <a:lnTo>
                      <a:pt x="2073" y="408"/>
                    </a:lnTo>
                    <a:lnTo>
                      <a:pt x="2153" y="435"/>
                    </a:lnTo>
                    <a:lnTo>
                      <a:pt x="2233" y="468"/>
                    </a:lnTo>
                    <a:lnTo>
                      <a:pt x="2310" y="506"/>
                    </a:lnTo>
                    <a:lnTo>
                      <a:pt x="2506" y="367"/>
                    </a:lnTo>
                    <a:lnTo>
                      <a:pt x="2533" y="349"/>
                    </a:lnTo>
                    <a:lnTo>
                      <a:pt x="2563" y="338"/>
                    </a:lnTo>
                    <a:lnTo>
                      <a:pt x="2594" y="330"/>
                    </a:lnTo>
                    <a:lnTo>
                      <a:pt x="2627" y="328"/>
                    </a:lnTo>
                    <a:lnTo>
                      <a:pt x="2659" y="331"/>
                    </a:lnTo>
                    <a:lnTo>
                      <a:pt x="2691" y="338"/>
                    </a:lnTo>
                    <a:lnTo>
                      <a:pt x="2721" y="350"/>
                    </a:lnTo>
                    <a:lnTo>
                      <a:pt x="2748" y="368"/>
                    </a:lnTo>
                    <a:lnTo>
                      <a:pt x="2773" y="389"/>
                    </a:lnTo>
                    <a:lnTo>
                      <a:pt x="2983" y="599"/>
                    </a:lnTo>
                    <a:lnTo>
                      <a:pt x="3005" y="624"/>
                    </a:lnTo>
                    <a:lnTo>
                      <a:pt x="3022" y="652"/>
                    </a:lnTo>
                    <a:lnTo>
                      <a:pt x="3034" y="682"/>
                    </a:lnTo>
                    <a:lnTo>
                      <a:pt x="3042" y="713"/>
                    </a:lnTo>
                    <a:lnTo>
                      <a:pt x="3044" y="745"/>
                    </a:lnTo>
                    <a:lnTo>
                      <a:pt x="3042" y="776"/>
                    </a:lnTo>
                    <a:lnTo>
                      <a:pt x="3035" y="808"/>
                    </a:lnTo>
                    <a:lnTo>
                      <a:pt x="3023" y="839"/>
                    </a:lnTo>
                    <a:lnTo>
                      <a:pt x="3005" y="868"/>
                    </a:lnTo>
                    <a:lnTo>
                      <a:pt x="2866" y="1062"/>
                    </a:lnTo>
                    <a:lnTo>
                      <a:pt x="2903" y="1137"/>
                    </a:lnTo>
                    <a:lnTo>
                      <a:pt x="2935" y="1213"/>
                    </a:lnTo>
                    <a:lnTo>
                      <a:pt x="2961" y="1292"/>
                    </a:lnTo>
                    <a:lnTo>
                      <a:pt x="3198" y="1332"/>
                    </a:lnTo>
                    <a:lnTo>
                      <a:pt x="3231" y="1340"/>
                    </a:lnTo>
                    <a:lnTo>
                      <a:pt x="3260" y="1353"/>
                    </a:lnTo>
                    <a:lnTo>
                      <a:pt x="3288" y="1370"/>
                    </a:lnTo>
                    <a:lnTo>
                      <a:pt x="3312" y="1391"/>
                    </a:lnTo>
                    <a:lnTo>
                      <a:pt x="3332" y="1416"/>
                    </a:lnTo>
                    <a:lnTo>
                      <a:pt x="3348" y="1442"/>
                    </a:lnTo>
                    <a:lnTo>
                      <a:pt x="3361" y="1473"/>
                    </a:lnTo>
                    <a:lnTo>
                      <a:pt x="3368" y="1505"/>
                    </a:lnTo>
                    <a:lnTo>
                      <a:pt x="3370" y="1537"/>
                    </a:lnTo>
                    <a:lnTo>
                      <a:pt x="3370" y="1834"/>
                    </a:lnTo>
                    <a:lnTo>
                      <a:pt x="3368" y="1867"/>
                    </a:lnTo>
                    <a:lnTo>
                      <a:pt x="3360" y="1899"/>
                    </a:lnTo>
                    <a:lnTo>
                      <a:pt x="3347" y="1929"/>
                    </a:lnTo>
                    <a:lnTo>
                      <a:pt x="3331" y="1956"/>
                    </a:lnTo>
                    <a:lnTo>
                      <a:pt x="3311" y="1981"/>
                    </a:lnTo>
                    <a:lnTo>
                      <a:pt x="3286" y="2001"/>
                    </a:lnTo>
                    <a:lnTo>
                      <a:pt x="3259" y="2019"/>
                    </a:lnTo>
                    <a:lnTo>
                      <a:pt x="3229" y="2031"/>
                    </a:lnTo>
                    <a:lnTo>
                      <a:pt x="3197" y="2039"/>
                    </a:lnTo>
                    <a:lnTo>
                      <a:pt x="2960" y="2079"/>
                    </a:lnTo>
                    <a:lnTo>
                      <a:pt x="2934" y="2157"/>
                    </a:lnTo>
                    <a:lnTo>
                      <a:pt x="2901" y="2234"/>
                    </a:lnTo>
                    <a:lnTo>
                      <a:pt x="2865" y="2309"/>
                    </a:lnTo>
                    <a:lnTo>
                      <a:pt x="3004" y="2504"/>
                    </a:lnTo>
                    <a:lnTo>
                      <a:pt x="3022" y="2533"/>
                    </a:lnTo>
                    <a:lnTo>
                      <a:pt x="3033" y="2564"/>
                    </a:lnTo>
                    <a:lnTo>
                      <a:pt x="3040" y="2594"/>
                    </a:lnTo>
                    <a:lnTo>
                      <a:pt x="3043" y="2627"/>
                    </a:lnTo>
                    <a:lnTo>
                      <a:pt x="3040" y="2659"/>
                    </a:lnTo>
                    <a:lnTo>
                      <a:pt x="3033" y="2690"/>
                    </a:lnTo>
                    <a:lnTo>
                      <a:pt x="3021" y="2719"/>
                    </a:lnTo>
                    <a:lnTo>
                      <a:pt x="3003" y="2747"/>
                    </a:lnTo>
                    <a:lnTo>
                      <a:pt x="2982" y="2773"/>
                    </a:lnTo>
                    <a:lnTo>
                      <a:pt x="2772" y="2983"/>
                    </a:lnTo>
                    <a:lnTo>
                      <a:pt x="2746" y="3004"/>
                    </a:lnTo>
                    <a:lnTo>
                      <a:pt x="2719" y="3022"/>
                    </a:lnTo>
                    <a:lnTo>
                      <a:pt x="2689" y="3034"/>
                    </a:lnTo>
                    <a:lnTo>
                      <a:pt x="2657" y="3041"/>
                    </a:lnTo>
                    <a:lnTo>
                      <a:pt x="2625" y="3044"/>
                    </a:lnTo>
                    <a:lnTo>
                      <a:pt x="2593" y="3041"/>
                    </a:lnTo>
                    <a:lnTo>
                      <a:pt x="2561" y="3034"/>
                    </a:lnTo>
                    <a:lnTo>
                      <a:pt x="2531" y="3022"/>
                    </a:lnTo>
                    <a:lnTo>
                      <a:pt x="2504" y="3005"/>
                    </a:lnTo>
                    <a:lnTo>
                      <a:pt x="2309" y="2866"/>
                    </a:lnTo>
                    <a:lnTo>
                      <a:pt x="2234" y="2902"/>
                    </a:lnTo>
                    <a:lnTo>
                      <a:pt x="2158" y="2933"/>
                    </a:lnTo>
                    <a:lnTo>
                      <a:pt x="2079" y="2961"/>
                    </a:lnTo>
                    <a:lnTo>
                      <a:pt x="2039" y="3198"/>
                    </a:lnTo>
                    <a:lnTo>
                      <a:pt x="2031" y="3229"/>
                    </a:lnTo>
                    <a:lnTo>
                      <a:pt x="2018" y="3260"/>
                    </a:lnTo>
                    <a:lnTo>
                      <a:pt x="2001" y="3287"/>
                    </a:lnTo>
                    <a:lnTo>
                      <a:pt x="1980" y="3311"/>
                    </a:lnTo>
                    <a:lnTo>
                      <a:pt x="1956" y="3332"/>
                    </a:lnTo>
                    <a:lnTo>
                      <a:pt x="1928" y="3348"/>
                    </a:lnTo>
                    <a:lnTo>
                      <a:pt x="1898" y="3361"/>
                    </a:lnTo>
                    <a:lnTo>
                      <a:pt x="1867" y="3369"/>
                    </a:lnTo>
                    <a:lnTo>
                      <a:pt x="1834" y="3371"/>
                    </a:lnTo>
                    <a:lnTo>
                      <a:pt x="1536" y="3371"/>
                    </a:lnTo>
                    <a:lnTo>
                      <a:pt x="1503" y="3369"/>
                    </a:lnTo>
                    <a:lnTo>
                      <a:pt x="1471" y="3361"/>
                    </a:lnTo>
                    <a:lnTo>
                      <a:pt x="1442" y="3348"/>
                    </a:lnTo>
                    <a:lnTo>
                      <a:pt x="1414" y="3332"/>
                    </a:lnTo>
                    <a:lnTo>
                      <a:pt x="1390" y="3311"/>
                    </a:lnTo>
                    <a:lnTo>
                      <a:pt x="1369" y="3287"/>
                    </a:lnTo>
                    <a:lnTo>
                      <a:pt x="1352" y="3260"/>
                    </a:lnTo>
                    <a:lnTo>
                      <a:pt x="1339" y="3229"/>
                    </a:lnTo>
                    <a:lnTo>
                      <a:pt x="1331" y="3198"/>
                    </a:lnTo>
                    <a:lnTo>
                      <a:pt x="1291" y="2961"/>
                    </a:lnTo>
                    <a:lnTo>
                      <a:pt x="1215" y="2934"/>
                    </a:lnTo>
                    <a:lnTo>
                      <a:pt x="1141" y="2904"/>
                    </a:lnTo>
                    <a:lnTo>
                      <a:pt x="1069" y="2869"/>
                    </a:lnTo>
                    <a:lnTo>
                      <a:pt x="871" y="3010"/>
                    </a:lnTo>
                    <a:lnTo>
                      <a:pt x="844" y="3027"/>
                    </a:lnTo>
                    <a:lnTo>
                      <a:pt x="814" y="3039"/>
                    </a:lnTo>
                    <a:lnTo>
                      <a:pt x="783" y="3046"/>
                    </a:lnTo>
                    <a:lnTo>
                      <a:pt x="751" y="3049"/>
                    </a:lnTo>
                    <a:lnTo>
                      <a:pt x="718" y="3046"/>
                    </a:lnTo>
                    <a:lnTo>
                      <a:pt x="686" y="3039"/>
                    </a:lnTo>
                    <a:lnTo>
                      <a:pt x="656" y="3026"/>
                    </a:lnTo>
                    <a:lnTo>
                      <a:pt x="629" y="3009"/>
                    </a:lnTo>
                    <a:lnTo>
                      <a:pt x="603" y="2988"/>
                    </a:lnTo>
                    <a:lnTo>
                      <a:pt x="394" y="2778"/>
                    </a:lnTo>
                    <a:lnTo>
                      <a:pt x="372" y="2752"/>
                    </a:lnTo>
                    <a:lnTo>
                      <a:pt x="355" y="2724"/>
                    </a:lnTo>
                    <a:lnTo>
                      <a:pt x="343" y="2695"/>
                    </a:lnTo>
                    <a:lnTo>
                      <a:pt x="335" y="2663"/>
                    </a:lnTo>
                    <a:lnTo>
                      <a:pt x="333" y="2631"/>
                    </a:lnTo>
                    <a:lnTo>
                      <a:pt x="335" y="2600"/>
                    </a:lnTo>
                    <a:lnTo>
                      <a:pt x="342" y="2569"/>
                    </a:lnTo>
                    <a:lnTo>
                      <a:pt x="354" y="2538"/>
                    </a:lnTo>
                    <a:lnTo>
                      <a:pt x="372" y="2509"/>
                    </a:lnTo>
                    <a:lnTo>
                      <a:pt x="510" y="2317"/>
                    </a:lnTo>
                    <a:lnTo>
                      <a:pt x="473" y="2242"/>
                    </a:lnTo>
                    <a:lnTo>
                      <a:pt x="440" y="2165"/>
                    </a:lnTo>
                    <a:lnTo>
                      <a:pt x="414" y="2087"/>
                    </a:lnTo>
                    <a:lnTo>
                      <a:pt x="174" y="2046"/>
                    </a:lnTo>
                    <a:lnTo>
                      <a:pt x="141" y="2038"/>
                    </a:lnTo>
                    <a:lnTo>
                      <a:pt x="112" y="2026"/>
                    </a:lnTo>
                    <a:lnTo>
                      <a:pt x="84" y="2009"/>
                    </a:lnTo>
                    <a:lnTo>
                      <a:pt x="60" y="1988"/>
                    </a:lnTo>
                    <a:lnTo>
                      <a:pt x="40" y="1963"/>
                    </a:lnTo>
                    <a:lnTo>
                      <a:pt x="23" y="1936"/>
                    </a:lnTo>
                    <a:lnTo>
                      <a:pt x="10" y="1906"/>
                    </a:lnTo>
                    <a:lnTo>
                      <a:pt x="3" y="1874"/>
                    </a:lnTo>
                    <a:lnTo>
                      <a:pt x="0" y="1841"/>
                    </a:lnTo>
                    <a:lnTo>
                      <a:pt x="0" y="1545"/>
                    </a:lnTo>
                    <a:lnTo>
                      <a:pt x="3" y="1511"/>
                    </a:lnTo>
                    <a:lnTo>
                      <a:pt x="10" y="1479"/>
                    </a:lnTo>
                    <a:lnTo>
                      <a:pt x="23" y="1449"/>
                    </a:lnTo>
                    <a:lnTo>
                      <a:pt x="40" y="1423"/>
                    </a:lnTo>
                    <a:lnTo>
                      <a:pt x="60" y="1398"/>
                    </a:lnTo>
                    <a:lnTo>
                      <a:pt x="84" y="1378"/>
                    </a:lnTo>
                    <a:lnTo>
                      <a:pt x="112" y="1360"/>
                    </a:lnTo>
                    <a:lnTo>
                      <a:pt x="141" y="1347"/>
                    </a:lnTo>
                    <a:lnTo>
                      <a:pt x="174" y="1339"/>
                    </a:lnTo>
                    <a:lnTo>
                      <a:pt x="408" y="1300"/>
                    </a:lnTo>
                    <a:lnTo>
                      <a:pt x="434" y="1221"/>
                    </a:lnTo>
                    <a:lnTo>
                      <a:pt x="465" y="1144"/>
                    </a:lnTo>
                    <a:lnTo>
                      <a:pt x="502" y="1069"/>
                    </a:lnTo>
                    <a:lnTo>
                      <a:pt x="360" y="872"/>
                    </a:lnTo>
                    <a:lnTo>
                      <a:pt x="344" y="843"/>
                    </a:lnTo>
                    <a:lnTo>
                      <a:pt x="332" y="812"/>
                    </a:lnTo>
                    <a:lnTo>
                      <a:pt x="325" y="780"/>
                    </a:lnTo>
                    <a:lnTo>
                      <a:pt x="323" y="749"/>
                    </a:lnTo>
                    <a:lnTo>
                      <a:pt x="325" y="717"/>
                    </a:lnTo>
                    <a:lnTo>
                      <a:pt x="333" y="686"/>
                    </a:lnTo>
                    <a:lnTo>
                      <a:pt x="345" y="657"/>
                    </a:lnTo>
                    <a:lnTo>
                      <a:pt x="361" y="629"/>
                    </a:lnTo>
                    <a:lnTo>
                      <a:pt x="383" y="603"/>
                    </a:lnTo>
                    <a:lnTo>
                      <a:pt x="594" y="393"/>
                    </a:lnTo>
                    <a:lnTo>
                      <a:pt x="618" y="372"/>
                    </a:lnTo>
                    <a:lnTo>
                      <a:pt x="646" y="354"/>
                    </a:lnTo>
                    <a:lnTo>
                      <a:pt x="676" y="342"/>
                    </a:lnTo>
                    <a:lnTo>
                      <a:pt x="708" y="335"/>
                    </a:lnTo>
                    <a:lnTo>
                      <a:pt x="741" y="332"/>
                    </a:lnTo>
                    <a:lnTo>
                      <a:pt x="773" y="335"/>
                    </a:lnTo>
                    <a:lnTo>
                      <a:pt x="805" y="342"/>
                    </a:lnTo>
                    <a:lnTo>
                      <a:pt x="835" y="354"/>
                    </a:lnTo>
                    <a:lnTo>
                      <a:pt x="862" y="371"/>
                    </a:lnTo>
                    <a:lnTo>
                      <a:pt x="1056" y="510"/>
                    </a:lnTo>
                    <a:lnTo>
                      <a:pt x="1129" y="473"/>
                    </a:lnTo>
                    <a:lnTo>
                      <a:pt x="1206" y="440"/>
                    </a:lnTo>
                    <a:lnTo>
                      <a:pt x="1284" y="414"/>
                    </a:lnTo>
                    <a:lnTo>
                      <a:pt x="1325" y="174"/>
                    </a:lnTo>
                    <a:lnTo>
                      <a:pt x="1333" y="141"/>
                    </a:lnTo>
                    <a:lnTo>
                      <a:pt x="1347" y="112"/>
                    </a:lnTo>
                    <a:lnTo>
                      <a:pt x="1363" y="84"/>
                    </a:lnTo>
                    <a:lnTo>
                      <a:pt x="1384" y="60"/>
                    </a:lnTo>
                    <a:lnTo>
                      <a:pt x="1409" y="40"/>
                    </a:lnTo>
                    <a:lnTo>
                      <a:pt x="1436" y="24"/>
                    </a:lnTo>
                    <a:lnTo>
                      <a:pt x="1465" y="10"/>
                    </a:lnTo>
                    <a:lnTo>
                      <a:pt x="1497" y="3"/>
                    </a:lnTo>
                    <a:lnTo>
                      <a:pt x="1531" y="0"/>
                    </a:lnTo>
                    <a:close/>
                  </a:path>
                </a:pathLst>
              </a:custGeom>
              <a:grpFill/>
              <a:ln w="0">
                <a:noFill/>
                <a:prstDash val="solid"/>
                <a:round/>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sp>
            <p:nvSpPr>
              <p:cNvPr id="26" name="Freeform 7"/>
              <p:cNvSpPr>
                <a:spLocks noEditPoints="1"/>
              </p:cNvSpPr>
              <p:nvPr/>
            </p:nvSpPr>
            <p:spPr bwMode="auto">
              <a:xfrm>
                <a:off x="11149013" y="2078038"/>
                <a:ext cx="230187" cy="230188"/>
              </a:xfrm>
              <a:custGeom>
                <a:avLst/>
                <a:gdLst>
                  <a:gd name="T0" fmla="*/ 613 w 1455"/>
                  <a:gd name="T1" fmla="*/ 202 h 1455"/>
                  <a:gd name="T2" fmla="*/ 457 w 1455"/>
                  <a:gd name="T3" fmla="*/ 264 h 1455"/>
                  <a:gd name="T4" fmla="*/ 329 w 1455"/>
                  <a:gd name="T5" fmla="*/ 367 h 1455"/>
                  <a:gd name="T6" fmla="*/ 238 w 1455"/>
                  <a:gd name="T7" fmla="*/ 506 h 1455"/>
                  <a:gd name="T8" fmla="*/ 194 w 1455"/>
                  <a:gd name="T9" fmla="*/ 668 h 1455"/>
                  <a:gd name="T10" fmla="*/ 203 w 1455"/>
                  <a:gd name="T11" fmla="*/ 843 h 1455"/>
                  <a:gd name="T12" fmla="*/ 264 w 1455"/>
                  <a:gd name="T13" fmla="*/ 998 h 1455"/>
                  <a:gd name="T14" fmla="*/ 368 w 1455"/>
                  <a:gd name="T15" fmla="*/ 1126 h 1455"/>
                  <a:gd name="T16" fmla="*/ 506 w 1455"/>
                  <a:gd name="T17" fmla="*/ 1216 h 1455"/>
                  <a:gd name="T18" fmla="*/ 669 w 1455"/>
                  <a:gd name="T19" fmla="*/ 1262 h 1455"/>
                  <a:gd name="T20" fmla="*/ 843 w 1455"/>
                  <a:gd name="T21" fmla="*/ 1252 h 1455"/>
                  <a:gd name="T22" fmla="*/ 999 w 1455"/>
                  <a:gd name="T23" fmla="*/ 1191 h 1455"/>
                  <a:gd name="T24" fmla="*/ 1126 w 1455"/>
                  <a:gd name="T25" fmla="*/ 1087 h 1455"/>
                  <a:gd name="T26" fmla="*/ 1217 w 1455"/>
                  <a:gd name="T27" fmla="*/ 949 h 1455"/>
                  <a:gd name="T28" fmla="*/ 1262 w 1455"/>
                  <a:gd name="T29" fmla="*/ 786 h 1455"/>
                  <a:gd name="T30" fmla="*/ 1253 w 1455"/>
                  <a:gd name="T31" fmla="*/ 612 h 1455"/>
                  <a:gd name="T32" fmla="*/ 1191 w 1455"/>
                  <a:gd name="T33" fmla="*/ 456 h 1455"/>
                  <a:gd name="T34" fmla="*/ 1088 w 1455"/>
                  <a:gd name="T35" fmla="*/ 328 h 1455"/>
                  <a:gd name="T36" fmla="*/ 950 w 1455"/>
                  <a:gd name="T37" fmla="*/ 238 h 1455"/>
                  <a:gd name="T38" fmla="*/ 786 w 1455"/>
                  <a:gd name="T39" fmla="*/ 193 h 1455"/>
                  <a:gd name="T40" fmla="*/ 794 w 1455"/>
                  <a:gd name="T41" fmla="*/ 3 h 1455"/>
                  <a:gd name="T42" fmla="*/ 981 w 1455"/>
                  <a:gd name="T43" fmla="*/ 46 h 1455"/>
                  <a:gd name="T44" fmla="*/ 1147 w 1455"/>
                  <a:gd name="T45" fmla="*/ 133 h 1455"/>
                  <a:gd name="T46" fmla="*/ 1284 w 1455"/>
                  <a:gd name="T47" fmla="*/ 259 h 1455"/>
                  <a:gd name="T48" fmla="*/ 1385 w 1455"/>
                  <a:gd name="T49" fmla="*/ 416 h 1455"/>
                  <a:gd name="T50" fmla="*/ 1443 w 1455"/>
                  <a:gd name="T51" fmla="*/ 597 h 1455"/>
                  <a:gd name="T52" fmla="*/ 1451 w 1455"/>
                  <a:gd name="T53" fmla="*/ 793 h 1455"/>
                  <a:gd name="T54" fmla="*/ 1409 w 1455"/>
                  <a:gd name="T55" fmla="*/ 981 h 1455"/>
                  <a:gd name="T56" fmla="*/ 1321 w 1455"/>
                  <a:gd name="T57" fmla="*/ 1147 h 1455"/>
                  <a:gd name="T58" fmla="*/ 1196 w 1455"/>
                  <a:gd name="T59" fmla="*/ 1284 h 1455"/>
                  <a:gd name="T60" fmla="*/ 1039 w 1455"/>
                  <a:gd name="T61" fmla="*/ 1384 h 1455"/>
                  <a:gd name="T62" fmla="*/ 859 w 1455"/>
                  <a:gd name="T63" fmla="*/ 1443 h 1455"/>
                  <a:gd name="T64" fmla="*/ 662 w 1455"/>
                  <a:gd name="T65" fmla="*/ 1452 h 1455"/>
                  <a:gd name="T66" fmla="*/ 475 w 1455"/>
                  <a:gd name="T67" fmla="*/ 1409 h 1455"/>
                  <a:gd name="T68" fmla="*/ 309 w 1455"/>
                  <a:gd name="T69" fmla="*/ 1322 h 1455"/>
                  <a:gd name="T70" fmla="*/ 171 w 1455"/>
                  <a:gd name="T71" fmla="*/ 1196 h 1455"/>
                  <a:gd name="T72" fmla="*/ 70 w 1455"/>
                  <a:gd name="T73" fmla="*/ 1039 h 1455"/>
                  <a:gd name="T74" fmla="*/ 12 w 1455"/>
                  <a:gd name="T75" fmla="*/ 858 h 1455"/>
                  <a:gd name="T76" fmla="*/ 4 w 1455"/>
                  <a:gd name="T77" fmla="*/ 661 h 1455"/>
                  <a:gd name="T78" fmla="*/ 46 w 1455"/>
                  <a:gd name="T79" fmla="*/ 474 h 1455"/>
                  <a:gd name="T80" fmla="*/ 134 w 1455"/>
                  <a:gd name="T81" fmla="*/ 308 h 1455"/>
                  <a:gd name="T82" fmla="*/ 260 w 1455"/>
                  <a:gd name="T83" fmla="*/ 171 h 1455"/>
                  <a:gd name="T84" fmla="*/ 416 w 1455"/>
                  <a:gd name="T85" fmla="*/ 70 h 1455"/>
                  <a:gd name="T86" fmla="*/ 597 w 1455"/>
                  <a:gd name="T87" fmla="*/ 12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55" h="1455">
                    <a:moveTo>
                      <a:pt x="727" y="190"/>
                    </a:moveTo>
                    <a:lnTo>
                      <a:pt x="669" y="193"/>
                    </a:lnTo>
                    <a:lnTo>
                      <a:pt x="613" y="202"/>
                    </a:lnTo>
                    <a:lnTo>
                      <a:pt x="558" y="218"/>
                    </a:lnTo>
                    <a:lnTo>
                      <a:pt x="506" y="238"/>
                    </a:lnTo>
                    <a:lnTo>
                      <a:pt x="457" y="264"/>
                    </a:lnTo>
                    <a:lnTo>
                      <a:pt x="410" y="294"/>
                    </a:lnTo>
                    <a:lnTo>
                      <a:pt x="368" y="328"/>
                    </a:lnTo>
                    <a:lnTo>
                      <a:pt x="329" y="367"/>
                    </a:lnTo>
                    <a:lnTo>
                      <a:pt x="294" y="410"/>
                    </a:lnTo>
                    <a:lnTo>
                      <a:pt x="264" y="456"/>
                    </a:lnTo>
                    <a:lnTo>
                      <a:pt x="238" y="506"/>
                    </a:lnTo>
                    <a:lnTo>
                      <a:pt x="218" y="558"/>
                    </a:lnTo>
                    <a:lnTo>
                      <a:pt x="203" y="612"/>
                    </a:lnTo>
                    <a:lnTo>
                      <a:pt x="194" y="668"/>
                    </a:lnTo>
                    <a:lnTo>
                      <a:pt x="191" y="728"/>
                    </a:lnTo>
                    <a:lnTo>
                      <a:pt x="194" y="786"/>
                    </a:lnTo>
                    <a:lnTo>
                      <a:pt x="203" y="843"/>
                    </a:lnTo>
                    <a:lnTo>
                      <a:pt x="218" y="897"/>
                    </a:lnTo>
                    <a:lnTo>
                      <a:pt x="238" y="949"/>
                    </a:lnTo>
                    <a:lnTo>
                      <a:pt x="264" y="998"/>
                    </a:lnTo>
                    <a:lnTo>
                      <a:pt x="294" y="1044"/>
                    </a:lnTo>
                    <a:lnTo>
                      <a:pt x="329" y="1087"/>
                    </a:lnTo>
                    <a:lnTo>
                      <a:pt x="368" y="1126"/>
                    </a:lnTo>
                    <a:lnTo>
                      <a:pt x="410" y="1161"/>
                    </a:lnTo>
                    <a:lnTo>
                      <a:pt x="457" y="1191"/>
                    </a:lnTo>
                    <a:lnTo>
                      <a:pt x="506" y="1216"/>
                    </a:lnTo>
                    <a:lnTo>
                      <a:pt x="558" y="1237"/>
                    </a:lnTo>
                    <a:lnTo>
                      <a:pt x="613" y="1252"/>
                    </a:lnTo>
                    <a:lnTo>
                      <a:pt x="669" y="1262"/>
                    </a:lnTo>
                    <a:lnTo>
                      <a:pt x="727" y="1265"/>
                    </a:lnTo>
                    <a:lnTo>
                      <a:pt x="786" y="1262"/>
                    </a:lnTo>
                    <a:lnTo>
                      <a:pt x="843" y="1252"/>
                    </a:lnTo>
                    <a:lnTo>
                      <a:pt x="897" y="1237"/>
                    </a:lnTo>
                    <a:lnTo>
                      <a:pt x="950" y="1216"/>
                    </a:lnTo>
                    <a:lnTo>
                      <a:pt x="999" y="1191"/>
                    </a:lnTo>
                    <a:lnTo>
                      <a:pt x="1045" y="1161"/>
                    </a:lnTo>
                    <a:lnTo>
                      <a:pt x="1088" y="1126"/>
                    </a:lnTo>
                    <a:lnTo>
                      <a:pt x="1126" y="1087"/>
                    </a:lnTo>
                    <a:lnTo>
                      <a:pt x="1161" y="1044"/>
                    </a:lnTo>
                    <a:lnTo>
                      <a:pt x="1191" y="998"/>
                    </a:lnTo>
                    <a:lnTo>
                      <a:pt x="1217" y="949"/>
                    </a:lnTo>
                    <a:lnTo>
                      <a:pt x="1237" y="897"/>
                    </a:lnTo>
                    <a:lnTo>
                      <a:pt x="1253" y="843"/>
                    </a:lnTo>
                    <a:lnTo>
                      <a:pt x="1262" y="786"/>
                    </a:lnTo>
                    <a:lnTo>
                      <a:pt x="1265" y="728"/>
                    </a:lnTo>
                    <a:lnTo>
                      <a:pt x="1262" y="668"/>
                    </a:lnTo>
                    <a:lnTo>
                      <a:pt x="1253" y="612"/>
                    </a:lnTo>
                    <a:lnTo>
                      <a:pt x="1237" y="558"/>
                    </a:lnTo>
                    <a:lnTo>
                      <a:pt x="1217" y="506"/>
                    </a:lnTo>
                    <a:lnTo>
                      <a:pt x="1191" y="456"/>
                    </a:lnTo>
                    <a:lnTo>
                      <a:pt x="1161" y="410"/>
                    </a:lnTo>
                    <a:lnTo>
                      <a:pt x="1126" y="367"/>
                    </a:lnTo>
                    <a:lnTo>
                      <a:pt x="1088" y="328"/>
                    </a:lnTo>
                    <a:lnTo>
                      <a:pt x="1045" y="294"/>
                    </a:lnTo>
                    <a:lnTo>
                      <a:pt x="999" y="264"/>
                    </a:lnTo>
                    <a:lnTo>
                      <a:pt x="950" y="238"/>
                    </a:lnTo>
                    <a:lnTo>
                      <a:pt x="897" y="218"/>
                    </a:lnTo>
                    <a:lnTo>
                      <a:pt x="843" y="202"/>
                    </a:lnTo>
                    <a:lnTo>
                      <a:pt x="786" y="193"/>
                    </a:lnTo>
                    <a:lnTo>
                      <a:pt x="727" y="190"/>
                    </a:lnTo>
                    <a:close/>
                    <a:moveTo>
                      <a:pt x="727" y="0"/>
                    </a:moveTo>
                    <a:lnTo>
                      <a:pt x="794" y="3"/>
                    </a:lnTo>
                    <a:lnTo>
                      <a:pt x="859" y="12"/>
                    </a:lnTo>
                    <a:lnTo>
                      <a:pt x="921" y="26"/>
                    </a:lnTo>
                    <a:lnTo>
                      <a:pt x="981" y="46"/>
                    </a:lnTo>
                    <a:lnTo>
                      <a:pt x="1039" y="70"/>
                    </a:lnTo>
                    <a:lnTo>
                      <a:pt x="1094" y="99"/>
                    </a:lnTo>
                    <a:lnTo>
                      <a:pt x="1147" y="133"/>
                    </a:lnTo>
                    <a:lnTo>
                      <a:pt x="1196" y="171"/>
                    </a:lnTo>
                    <a:lnTo>
                      <a:pt x="1242" y="213"/>
                    </a:lnTo>
                    <a:lnTo>
                      <a:pt x="1284" y="259"/>
                    </a:lnTo>
                    <a:lnTo>
                      <a:pt x="1321" y="308"/>
                    </a:lnTo>
                    <a:lnTo>
                      <a:pt x="1355" y="360"/>
                    </a:lnTo>
                    <a:lnTo>
                      <a:pt x="1385" y="416"/>
                    </a:lnTo>
                    <a:lnTo>
                      <a:pt x="1409" y="474"/>
                    </a:lnTo>
                    <a:lnTo>
                      <a:pt x="1429" y="534"/>
                    </a:lnTo>
                    <a:lnTo>
                      <a:pt x="1443" y="597"/>
                    </a:lnTo>
                    <a:lnTo>
                      <a:pt x="1451" y="661"/>
                    </a:lnTo>
                    <a:lnTo>
                      <a:pt x="1455" y="728"/>
                    </a:lnTo>
                    <a:lnTo>
                      <a:pt x="1451" y="793"/>
                    </a:lnTo>
                    <a:lnTo>
                      <a:pt x="1443" y="858"/>
                    </a:lnTo>
                    <a:lnTo>
                      <a:pt x="1429" y="920"/>
                    </a:lnTo>
                    <a:lnTo>
                      <a:pt x="1409" y="981"/>
                    </a:lnTo>
                    <a:lnTo>
                      <a:pt x="1385" y="1039"/>
                    </a:lnTo>
                    <a:lnTo>
                      <a:pt x="1355" y="1095"/>
                    </a:lnTo>
                    <a:lnTo>
                      <a:pt x="1321" y="1147"/>
                    </a:lnTo>
                    <a:lnTo>
                      <a:pt x="1284" y="1196"/>
                    </a:lnTo>
                    <a:lnTo>
                      <a:pt x="1242" y="1242"/>
                    </a:lnTo>
                    <a:lnTo>
                      <a:pt x="1196" y="1284"/>
                    </a:lnTo>
                    <a:lnTo>
                      <a:pt x="1147" y="1322"/>
                    </a:lnTo>
                    <a:lnTo>
                      <a:pt x="1094" y="1356"/>
                    </a:lnTo>
                    <a:lnTo>
                      <a:pt x="1039" y="1384"/>
                    </a:lnTo>
                    <a:lnTo>
                      <a:pt x="981" y="1409"/>
                    </a:lnTo>
                    <a:lnTo>
                      <a:pt x="921" y="1428"/>
                    </a:lnTo>
                    <a:lnTo>
                      <a:pt x="859" y="1443"/>
                    </a:lnTo>
                    <a:lnTo>
                      <a:pt x="794" y="1452"/>
                    </a:lnTo>
                    <a:lnTo>
                      <a:pt x="727" y="1455"/>
                    </a:lnTo>
                    <a:lnTo>
                      <a:pt x="662" y="1452"/>
                    </a:lnTo>
                    <a:lnTo>
                      <a:pt x="597" y="1443"/>
                    </a:lnTo>
                    <a:lnTo>
                      <a:pt x="535" y="1428"/>
                    </a:lnTo>
                    <a:lnTo>
                      <a:pt x="475" y="1409"/>
                    </a:lnTo>
                    <a:lnTo>
                      <a:pt x="416" y="1384"/>
                    </a:lnTo>
                    <a:lnTo>
                      <a:pt x="361" y="1356"/>
                    </a:lnTo>
                    <a:lnTo>
                      <a:pt x="309" y="1322"/>
                    </a:lnTo>
                    <a:lnTo>
                      <a:pt x="260" y="1284"/>
                    </a:lnTo>
                    <a:lnTo>
                      <a:pt x="213" y="1242"/>
                    </a:lnTo>
                    <a:lnTo>
                      <a:pt x="171" y="1196"/>
                    </a:lnTo>
                    <a:lnTo>
                      <a:pt x="134" y="1147"/>
                    </a:lnTo>
                    <a:lnTo>
                      <a:pt x="100" y="1095"/>
                    </a:lnTo>
                    <a:lnTo>
                      <a:pt x="70" y="1039"/>
                    </a:lnTo>
                    <a:lnTo>
                      <a:pt x="46" y="981"/>
                    </a:lnTo>
                    <a:lnTo>
                      <a:pt x="26" y="920"/>
                    </a:lnTo>
                    <a:lnTo>
                      <a:pt x="12" y="858"/>
                    </a:lnTo>
                    <a:lnTo>
                      <a:pt x="4" y="793"/>
                    </a:lnTo>
                    <a:lnTo>
                      <a:pt x="0" y="728"/>
                    </a:lnTo>
                    <a:lnTo>
                      <a:pt x="4" y="661"/>
                    </a:lnTo>
                    <a:lnTo>
                      <a:pt x="12" y="597"/>
                    </a:lnTo>
                    <a:lnTo>
                      <a:pt x="26" y="534"/>
                    </a:lnTo>
                    <a:lnTo>
                      <a:pt x="46" y="474"/>
                    </a:lnTo>
                    <a:lnTo>
                      <a:pt x="70" y="416"/>
                    </a:lnTo>
                    <a:lnTo>
                      <a:pt x="100" y="360"/>
                    </a:lnTo>
                    <a:lnTo>
                      <a:pt x="134" y="308"/>
                    </a:lnTo>
                    <a:lnTo>
                      <a:pt x="171" y="259"/>
                    </a:lnTo>
                    <a:lnTo>
                      <a:pt x="213" y="213"/>
                    </a:lnTo>
                    <a:lnTo>
                      <a:pt x="260" y="171"/>
                    </a:lnTo>
                    <a:lnTo>
                      <a:pt x="309" y="133"/>
                    </a:lnTo>
                    <a:lnTo>
                      <a:pt x="361" y="99"/>
                    </a:lnTo>
                    <a:lnTo>
                      <a:pt x="416" y="70"/>
                    </a:lnTo>
                    <a:lnTo>
                      <a:pt x="475" y="46"/>
                    </a:lnTo>
                    <a:lnTo>
                      <a:pt x="535" y="26"/>
                    </a:lnTo>
                    <a:lnTo>
                      <a:pt x="597" y="12"/>
                    </a:lnTo>
                    <a:lnTo>
                      <a:pt x="662" y="3"/>
                    </a:lnTo>
                    <a:lnTo>
                      <a:pt x="727" y="0"/>
                    </a:lnTo>
                    <a:close/>
                  </a:path>
                </a:pathLst>
              </a:custGeom>
              <a:grpFill/>
              <a:ln w="0">
                <a:noFill/>
                <a:prstDash val="solid"/>
                <a:round/>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grpSp>
        <p:sp>
          <p:nvSpPr>
            <p:cNvPr id="16" name="Freeform 29"/>
            <p:cNvSpPr>
              <a:spLocks noEditPoints="1"/>
            </p:cNvSpPr>
            <p:nvPr/>
          </p:nvSpPr>
          <p:spPr bwMode="auto">
            <a:xfrm>
              <a:off x="6730573" y="2575043"/>
              <a:ext cx="437111" cy="468627"/>
            </a:xfrm>
            <a:custGeom>
              <a:avLst/>
              <a:gdLst>
                <a:gd name="T0" fmla="*/ 2558 w 3187"/>
                <a:gd name="T1" fmla="*/ 2917 h 3426"/>
                <a:gd name="T2" fmla="*/ 2525 w 3187"/>
                <a:gd name="T3" fmla="*/ 3108 h 3426"/>
                <a:gd name="T4" fmla="*/ 2672 w 3187"/>
                <a:gd name="T5" fmla="*/ 3232 h 3426"/>
                <a:gd name="T6" fmla="*/ 2855 w 3187"/>
                <a:gd name="T7" fmla="*/ 3166 h 3426"/>
                <a:gd name="T8" fmla="*/ 2888 w 3187"/>
                <a:gd name="T9" fmla="*/ 2973 h 3426"/>
                <a:gd name="T10" fmla="*/ 2741 w 3187"/>
                <a:gd name="T11" fmla="*/ 2850 h 3426"/>
                <a:gd name="T12" fmla="*/ 1063 w 3187"/>
                <a:gd name="T13" fmla="*/ 2893 h 3426"/>
                <a:gd name="T14" fmla="*/ 997 w 3187"/>
                <a:gd name="T15" fmla="*/ 3075 h 3426"/>
                <a:gd name="T16" fmla="*/ 1120 w 3187"/>
                <a:gd name="T17" fmla="*/ 3222 h 3426"/>
                <a:gd name="T18" fmla="*/ 1313 w 3187"/>
                <a:gd name="T19" fmla="*/ 3189 h 3426"/>
                <a:gd name="T20" fmla="*/ 1378 w 3187"/>
                <a:gd name="T21" fmla="*/ 3006 h 3426"/>
                <a:gd name="T22" fmla="*/ 1255 w 3187"/>
                <a:gd name="T23" fmla="*/ 2860 h 3426"/>
                <a:gd name="T24" fmla="*/ 722 w 3187"/>
                <a:gd name="T25" fmla="*/ 1936 h 3426"/>
                <a:gd name="T26" fmla="*/ 872 w 3187"/>
                <a:gd name="T27" fmla="*/ 2062 h 3426"/>
                <a:gd name="T28" fmla="*/ 2926 w 3187"/>
                <a:gd name="T29" fmla="*/ 2018 h 3426"/>
                <a:gd name="T30" fmla="*/ 2997 w 3187"/>
                <a:gd name="T31" fmla="*/ 1154 h 3426"/>
                <a:gd name="T32" fmla="*/ 656 w 3187"/>
                <a:gd name="T33" fmla="*/ 229 h 3426"/>
                <a:gd name="T34" fmla="*/ 668 w 3187"/>
                <a:gd name="T35" fmla="*/ 236 h 3426"/>
                <a:gd name="T36" fmla="*/ 680 w 3187"/>
                <a:gd name="T37" fmla="*/ 245 h 3426"/>
                <a:gd name="T38" fmla="*/ 694 w 3187"/>
                <a:gd name="T39" fmla="*/ 263 h 3426"/>
                <a:gd name="T40" fmla="*/ 700 w 3187"/>
                <a:gd name="T41" fmla="*/ 272 h 3426"/>
                <a:gd name="T42" fmla="*/ 704 w 3187"/>
                <a:gd name="T43" fmla="*/ 281 h 3426"/>
                <a:gd name="T44" fmla="*/ 707 w 3187"/>
                <a:gd name="T45" fmla="*/ 294 h 3426"/>
                <a:gd name="T46" fmla="*/ 710 w 3187"/>
                <a:gd name="T47" fmla="*/ 308 h 3426"/>
                <a:gd name="T48" fmla="*/ 3109 w 3187"/>
                <a:gd name="T49" fmla="*/ 979 h 3426"/>
                <a:gd name="T50" fmla="*/ 3119 w 3187"/>
                <a:gd name="T51" fmla="*/ 981 h 3426"/>
                <a:gd name="T52" fmla="*/ 3139 w 3187"/>
                <a:gd name="T53" fmla="*/ 990 h 3426"/>
                <a:gd name="T54" fmla="*/ 3151 w 3187"/>
                <a:gd name="T55" fmla="*/ 998 h 3426"/>
                <a:gd name="T56" fmla="*/ 3161 w 3187"/>
                <a:gd name="T57" fmla="*/ 1005 h 3426"/>
                <a:gd name="T58" fmla="*/ 3166 w 3187"/>
                <a:gd name="T59" fmla="*/ 1012 h 3426"/>
                <a:gd name="T60" fmla="*/ 3172 w 3187"/>
                <a:gd name="T61" fmla="*/ 1022 h 3426"/>
                <a:gd name="T62" fmla="*/ 3180 w 3187"/>
                <a:gd name="T63" fmla="*/ 1035 h 3426"/>
                <a:gd name="T64" fmla="*/ 3185 w 3187"/>
                <a:gd name="T65" fmla="*/ 1049 h 3426"/>
                <a:gd name="T66" fmla="*/ 3187 w 3187"/>
                <a:gd name="T67" fmla="*/ 1060 h 3426"/>
                <a:gd name="T68" fmla="*/ 3161 w 3187"/>
                <a:gd name="T69" fmla="*/ 2007 h 3426"/>
                <a:gd name="T70" fmla="*/ 2981 w 3187"/>
                <a:gd name="T71" fmla="*/ 2210 h 3426"/>
                <a:gd name="T72" fmla="*/ 865 w 3187"/>
                <a:gd name="T73" fmla="*/ 2253 h 3426"/>
                <a:gd name="T74" fmla="*/ 712 w 3187"/>
                <a:gd name="T75" fmla="*/ 2495 h 3426"/>
                <a:gd name="T76" fmla="*/ 838 w 3187"/>
                <a:gd name="T77" fmla="*/ 2646 h 3426"/>
                <a:gd name="T78" fmla="*/ 2844 w 3187"/>
                <a:gd name="T79" fmla="*/ 2683 h 3426"/>
                <a:gd name="T80" fmla="*/ 3045 w 3187"/>
                <a:gd name="T81" fmla="*/ 2862 h 3426"/>
                <a:gd name="T82" fmla="*/ 3078 w 3187"/>
                <a:gd name="T83" fmla="*/ 3136 h 3426"/>
                <a:gd name="T84" fmla="*/ 2925 w 3187"/>
                <a:gd name="T85" fmla="*/ 3356 h 3426"/>
                <a:gd name="T86" fmla="*/ 2657 w 3187"/>
                <a:gd name="T87" fmla="*/ 3423 h 3426"/>
                <a:gd name="T88" fmla="*/ 2418 w 3187"/>
                <a:gd name="T89" fmla="*/ 3296 h 3426"/>
                <a:gd name="T90" fmla="*/ 2321 w 3187"/>
                <a:gd name="T91" fmla="*/ 3042 h 3426"/>
                <a:gd name="T92" fmla="*/ 1518 w 3187"/>
                <a:gd name="T93" fmla="*/ 2848 h 3426"/>
                <a:gd name="T94" fmla="*/ 1568 w 3187"/>
                <a:gd name="T95" fmla="*/ 3090 h 3426"/>
                <a:gd name="T96" fmla="*/ 1442 w 3187"/>
                <a:gd name="T97" fmla="*/ 3328 h 3426"/>
                <a:gd name="T98" fmla="*/ 1187 w 3187"/>
                <a:gd name="T99" fmla="*/ 3426 h 3426"/>
                <a:gd name="T100" fmla="*/ 932 w 3187"/>
                <a:gd name="T101" fmla="*/ 3329 h 3426"/>
                <a:gd name="T102" fmla="*/ 806 w 3187"/>
                <a:gd name="T103" fmla="*/ 3090 h 3426"/>
                <a:gd name="T104" fmla="*/ 858 w 3187"/>
                <a:gd name="T105" fmla="*/ 2845 h 3426"/>
                <a:gd name="T106" fmla="*/ 617 w 3187"/>
                <a:gd name="T107" fmla="*/ 2717 h 3426"/>
                <a:gd name="T108" fmla="*/ 519 w 3187"/>
                <a:gd name="T109" fmla="*/ 2459 h 3426"/>
                <a:gd name="T110" fmla="*/ 3 w 3187"/>
                <a:gd name="T111" fmla="*/ 122 h 3426"/>
                <a:gd name="T112" fmla="*/ 49 w 3187"/>
                <a:gd name="T113" fmla="*/ 12 h 3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87" h="3426">
                  <a:moveTo>
                    <a:pt x="2707" y="2847"/>
                  </a:moveTo>
                  <a:lnTo>
                    <a:pt x="2672" y="2850"/>
                  </a:lnTo>
                  <a:lnTo>
                    <a:pt x="2639" y="2860"/>
                  </a:lnTo>
                  <a:lnTo>
                    <a:pt x="2608" y="2874"/>
                  </a:lnTo>
                  <a:lnTo>
                    <a:pt x="2582" y="2893"/>
                  </a:lnTo>
                  <a:lnTo>
                    <a:pt x="2558" y="2917"/>
                  </a:lnTo>
                  <a:lnTo>
                    <a:pt x="2539" y="2943"/>
                  </a:lnTo>
                  <a:lnTo>
                    <a:pt x="2525" y="2973"/>
                  </a:lnTo>
                  <a:lnTo>
                    <a:pt x="2515" y="3007"/>
                  </a:lnTo>
                  <a:lnTo>
                    <a:pt x="2512" y="3041"/>
                  </a:lnTo>
                  <a:lnTo>
                    <a:pt x="2515" y="3075"/>
                  </a:lnTo>
                  <a:lnTo>
                    <a:pt x="2525" y="3108"/>
                  </a:lnTo>
                  <a:lnTo>
                    <a:pt x="2539" y="3138"/>
                  </a:lnTo>
                  <a:lnTo>
                    <a:pt x="2558" y="3165"/>
                  </a:lnTo>
                  <a:lnTo>
                    <a:pt x="2582" y="3189"/>
                  </a:lnTo>
                  <a:lnTo>
                    <a:pt x="2608" y="3208"/>
                  </a:lnTo>
                  <a:lnTo>
                    <a:pt x="2639" y="3222"/>
                  </a:lnTo>
                  <a:lnTo>
                    <a:pt x="2672" y="3232"/>
                  </a:lnTo>
                  <a:lnTo>
                    <a:pt x="2707" y="3235"/>
                  </a:lnTo>
                  <a:lnTo>
                    <a:pt x="2741" y="3232"/>
                  </a:lnTo>
                  <a:lnTo>
                    <a:pt x="2773" y="3222"/>
                  </a:lnTo>
                  <a:lnTo>
                    <a:pt x="2804" y="3208"/>
                  </a:lnTo>
                  <a:lnTo>
                    <a:pt x="2831" y="3189"/>
                  </a:lnTo>
                  <a:lnTo>
                    <a:pt x="2855" y="3166"/>
                  </a:lnTo>
                  <a:lnTo>
                    <a:pt x="2874" y="3139"/>
                  </a:lnTo>
                  <a:lnTo>
                    <a:pt x="2888" y="3109"/>
                  </a:lnTo>
                  <a:lnTo>
                    <a:pt x="2898" y="3075"/>
                  </a:lnTo>
                  <a:lnTo>
                    <a:pt x="2901" y="3041"/>
                  </a:lnTo>
                  <a:lnTo>
                    <a:pt x="2898" y="3006"/>
                  </a:lnTo>
                  <a:lnTo>
                    <a:pt x="2888" y="2973"/>
                  </a:lnTo>
                  <a:lnTo>
                    <a:pt x="2874" y="2943"/>
                  </a:lnTo>
                  <a:lnTo>
                    <a:pt x="2855" y="2916"/>
                  </a:lnTo>
                  <a:lnTo>
                    <a:pt x="2831" y="2893"/>
                  </a:lnTo>
                  <a:lnTo>
                    <a:pt x="2804" y="2874"/>
                  </a:lnTo>
                  <a:lnTo>
                    <a:pt x="2773" y="2860"/>
                  </a:lnTo>
                  <a:lnTo>
                    <a:pt x="2741" y="2850"/>
                  </a:lnTo>
                  <a:lnTo>
                    <a:pt x="2707" y="2847"/>
                  </a:lnTo>
                  <a:close/>
                  <a:moveTo>
                    <a:pt x="1188" y="2847"/>
                  </a:moveTo>
                  <a:lnTo>
                    <a:pt x="1153" y="2850"/>
                  </a:lnTo>
                  <a:lnTo>
                    <a:pt x="1120" y="2860"/>
                  </a:lnTo>
                  <a:lnTo>
                    <a:pt x="1090" y="2874"/>
                  </a:lnTo>
                  <a:lnTo>
                    <a:pt x="1063" y="2893"/>
                  </a:lnTo>
                  <a:lnTo>
                    <a:pt x="1040" y="2917"/>
                  </a:lnTo>
                  <a:lnTo>
                    <a:pt x="1020" y="2943"/>
                  </a:lnTo>
                  <a:lnTo>
                    <a:pt x="1007" y="2973"/>
                  </a:lnTo>
                  <a:lnTo>
                    <a:pt x="997" y="3007"/>
                  </a:lnTo>
                  <a:lnTo>
                    <a:pt x="994" y="3041"/>
                  </a:lnTo>
                  <a:lnTo>
                    <a:pt x="997" y="3075"/>
                  </a:lnTo>
                  <a:lnTo>
                    <a:pt x="1007" y="3108"/>
                  </a:lnTo>
                  <a:lnTo>
                    <a:pt x="1020" y="3138"/>
                  </a:lnTo>
                  <a:lnTo>
                    <a:pt x="1040" y="3165"/>
                  </a:lnTo>
                  <a:lnTo>
                    <a:pt x="1063" y="3189"/>
                  </a:lnTo>
                  <a:lnTo>
                    <a:pt x="1090" y="3208"/>
                  </a:lnTo>
                  <a:lnTo>
                    <a:pt x="1120" y="3222"/>
                  </a:lnTo>
                  <a:lnTo>
                    <a:pt x="1153" y="3232"/>
                  </a:lnTo>
                  <a:lnTo>
                    <a:pt x="1188" y="3235"/>
                  </a:lnTo>
                  <a:lnTo>
                    <a:pt x="1223" y="3232"/>
                  </a:lnTo>
                  <a:lnTo>
                    <a:pt x="1255" y="3222"/>
                  </a:lnTo>
                  <a:lnTo>
                    <a:pt x="1285" y="3208"/>
                  </a:lnTo>
                  <a:lnTo>
                    <a:pt x="1313" y="3189"/>
                  </a:lnTo>
                  <a:lnTo>
                    <a:pt x="1336" y="3166"/>
                  </a:lnTo>
                  <a:lnTo>
                    <a:pt x="1355" y="3139"/>
                  </a:lnTo>
                  <a:lnTo>
                    <a:pt x="1370" y="3109"/>
                  </a:lnTo>
                  <a:lnTo>
                    <a:pt x="1378" y="3075"/>
                  </a:lnTo>
                  <a:lnTo>
                    <a:pt x="1381" y="3041"/>
                  </a:lnTo>
                  <a:lnTo>
                    <a:pt x="1378" y="3006"/>
                  </a:lnTo>
                  <a:lnTo>
                    <a:pt x="1370" y="2973"/>
                  </a:lnTo>
                  <a:lnTo>
                    <a:pt x="1355" y="2943"/>
                  </a:lnTo>
                  <a:lnTo>
                    <a:pt x="1336" y="2916"/>
                  </a:lnTo>
                  <a:lnTo>
                    <a:pt x="1313" y="2893"/>
                  </a:lnTo>
                  <a:lnTo>
                    <a:pt x="1285" y="2874"/>
                  </a:lnTo>
                  <a:lnTo>
                    <a:pt x="1255" y="2860"/>
                  </a:lnTo>
                  <a:lnTo>
                    <a:pt x="1223" y="2850"/>
                  </a:lnTo>
                  <a:lnTo>
                    <a:pt x="1188" y="2847"/>
                  </a:lnTo>
                  <a:close/>
                  <a:moveTo>
                    <a:pt x="709" y="840"/>
                  </a:moveTo>
                  <a:lnTo>
                    <a:pt x="709" y="1867"/>
                  </a:lnTo>
                  <a:lnTo>
                    <a:pt x="712" y="1903"/>
                  </a:lnTo>
                  <a:lnTo>
                    <a:pt x="722" y="1936"/>
                  </a:lnTo>
                  <a:lnTo>
                    <a:pt x="736" y="1967"/>
                  </a:lnTo>
                  <a:lnTo>
                    <a:pt x="756" y="1994"/>
                  </a:lnTo>
                  <a:lnTo>
                    <a:pt x="780" y="2018"/>
                  </a:lnTo>
                  <a:lnTo>
                    <a:pt x="807" y="2038"/>
                  </a:lnTo>
                  <a:lnTo>
                    <a:pt x="838" y="2053"/>
                  </a:lnTo>
                  <a:lnTo>
                    <a:pt x="872" y="2062"/>
                  </a:lnTo>
                  <a:lnTo>
                    <a:pt x="907" y="2065"/>
                  </a:lnTo>
                  <a:lnTo>
                    <a:pt x="2798" y="2065"/>
                  </a:lnTo>
                  <a:lnTo>
                    <a:pt x="2834" y="2062"/>
                  </a:lnTo>
                  <a:lnTo>
                    <a:pt x="2867" y="2053"/>
                  </a:lnTo>
                  <a:lnTo>
                    <a:pt x="2899" y="2038"/>
                  </a:lnTo>
                  <a:lnTo>
                    <a:pt x="2926" y="2018"/>
                  </a:lnTo>
                  <a:lnTo>
                    <a:pt x="2950" y="1994"/>
                  </a:lnTo>
                  <a:lnTo>
                    <a:pt x="2970" y="1967"/>
                  </a:lnTo>
                  <a:lnTo>
                    <a:pt x="2984" y="1936"/>
                  </a:lnTo>
                  <a:lnTo>
                    <a:pt x="2994" y="1902"/>
                  </a:lnTo>
                  <a:lnTo>
                    <a:pt x="2997" y="1866"/>
                  </a:lnTo>
                  <a:lnTo>
                    <a:pt x="2997" y="1154"/>
                  </a:lnTo>
                  <a:lnTo>
                    <a:pt x="709" y="840"/>
                  </a:lnTo>
                  <a:close/>
                  <a:moveTo>
                    <a:pt x="89" y="0"/>
                  </a:moveTo>
                  <a:lnTo>
                    <a:pt x="111" y="2"/>
                  </a:lnTo>
                  <a:lnTo>
                    <a:pt x="132" y="9"/>
                  </a:lnTo>
                  <a:lnTo>
                    <a:pt x="652" y="226"/>
                  </a:lnTo>
                  <a:lnTo>
                    <a:pt x="656" y="229"/>
                  </a:lnTo>
                  <a:lnTo>
                    <a:pt x="661" y="231"/>
                  </a:lnTo>
                  <a:lnTo>
                    <a:pt x="662" y="232"/>
                  </a:lnTo>
                  <a:lnTo>
                    <a:pt x="663" y="232"/>
                  </a:lnTo>
                  <a:lnTo>
                    <a:pt x="664" y="233"/>
                  </a:lnTo>
                  <a:lnTo>
                    <a:pt x="666" y="234"/>
                  </a:lnTo>
                  <a:lnTo>
                    <a:pt x="668" y="236"/>
                  </a:lnTo>
                  <a:lnTo>
                    <a:pt x="670" y="237"/>
                  </a:lnTo>
                  <a:lnTo>
                    <a:pt x="672" y="239"/>
                  </a:lnTo>
                  <a:lnTo>
                    <a:pt x="674" y="240"/>
                  </a:lnTo>
                  <a:lnTo>
                    <a:pt x="676" y="241"/>
                  </a:lnTo>
                  <a:lnTo>
                    <a:pt x="678" y="243"/>
                  </a:lnTo>
                  <a:lnTo>
                    <a:pt x="680" y="245"/>
                  </a:lnTo>
                  <a:lnTo>
                    <a:pt x="682" y="247"/>
                  </a:lnTo>
                  <a:lnTo>
                    <a:pt x="689" y="254"/>
                  </a:lnTo>
                  <a:lnTo>
                    <a:pt x="690" y="256"/>
                  </a:lnTo>
                  <a:lnTo>
                    <a:pt x="691" y="258"/>
                  </a:lnTo>
                  <a:lnTo>
                    <a:pt x="693" y="262"/>
                  </a:lnTo>
                  <a:lnTo>
                    <a:pt x="694" y="263"/>
                  </a:lnTo>
                  <a:lnTo>
                    <a:pt x="695" y="265"/>
                  </a:lnTo>
                  <a:lnTo>
                    <a:pt x="698" y="267"/>
                  </a:lnTo>
                  <a:lnTo>
                    <a:pt x="699" y="269"/>
                  </a:lnTo>
                  <a:lnTo>
                    <a:pt x="699" y="270"/>
                  </a:lnTo>
                  <a:lnTo>
                    <a:pt x="700" y="271"/>
                  </a:lnTo>
                  <a:lnTo>
                    <a:pt x="700" y="272"/>
                  </a:lnTo>
                  <a:lnTo>
                    <a:pt x="701" y="274"/>
                  </a:lnTo>
                  <a:lnTo>
                    <a:pt x="702" y="275"/>
                  </a:lnTo>
                  <a:lnTo>
                    <a:pt x="703" y="278"/>
                  </a:lnTo>
                  <a:lnTo>
                    <a:pt x="703" y="279"/>
                  </a:lnTo>
                  <a:lnTo>
                    <a:pt x="704" y="280"/>
                  </a:lnTo>
                  <a:lnTo>
                    <a:pt x="704" y="281"/>
                  </a:lnTo>
                  <a:lnTo>
                    <a:pt x="706" y="287"/>
                  </a:lnTo>
                  <a:lnTo>
                    <a:pt x="706" y="288"/>
                  </a:lnTo>
                  <a:lnTo>
                    <a:pt x="706" y="289"/>
                  </a:lnTo>
                  <a:lnTo>
                    <a:pt x="706" y="290"/>
                  </a:lnTo>
                  <a:lnTo>
                    <a:pt x="707" y="292"/>
                  </a:lnTo>
                  <a:lnTo>
                    <a:pt x="707" y="294"/>
                  </a:lnTo>
                  <a:lnTo>
                    <a:pt x="708" y="296"/>
                  </a:lnTo>
                  <a:lnTo>
                    <a:pt x="708" y="299"/>
                  </a:lnTo>
                  <a:lnTo>
                    <a:pt x="708" y="303"/>
                  </a:lnTo>
                  <a:lnTo>
                    <a:pt x="709" y="304"/>
                  </a:lnTo>
                  <a:lnTo>
                    <a:pt x="709" y="305"/>
                  </a:lnTo>
                  <a:lnTo>
                    <a:pt x="710" y="308"/>
                  </a:lnTo>
                  <a:lnTo>
                    <a:pt x="710" y="312"/>
                  </a:lnTo>
                  <a:lnTo>
                    <a:pt x="710" y="315"/>
                  </a:lnTo>
                  <a:lnTo>
                    <a:pt x="710" y="649"/>
                  </a:lnTo>
                  <a:lnTo>
                    <a:pt x="3105" y="979"/>
                  </a:lnTo>
                  <a:lnTo>
                    <a:pt x="3108" y="979"/>
                  </a:lnTo>
                  <a:lnTo>
                    <a:pt x="3109" y="979"/>
                  </a:lnTo>
                  <a:lnTo>
                    <a:pt x="3111" y="979"/>
                  </a:lnTo>
                  <a:lnTo>
                    <a:pt x="3112" y="979"/>
                  </a:lnTo>
                  <a:lnTo>
                    <a:pt x="3114" y="980"/>
                  </a:lnTo>
                  <a:lnTo>
                    <a:pt x="3116" y="980"/>
                  </a:lnTo>
                  <a:lnTo>
                    <a:pt x="3118" y="981"/>
                  </a:lnTo>
                  <a:lnTo>
                    <a:pt x="3119" y="981"/>
                  </a:lnTo>
                  <a:lnTo>
                    <a:pt x="3121" y="981"/>
                  </a:lnTo>
                  <a:lnTo>
                    <a:pt x="3122" y="982"/>
                  </a:lnTo>
                  <a:lnTo>
                    <a:pt x="3124" y="983"/>
                  </a:lnTo>
                  <a:lnTo>
                    <a:pt x="3126" y="983"/>
                  </a:lnTo>
                  <a:lnTo>
                    <a:pt x="3130" y="985"/>
                  </a:lnTo>
                  <a:lnTo>
                    <a:pt x="3139" y="990"/>
                  </a:lnTo>
                  <a:lnTo>
                    <a:pt x="3141" y="992"/>
                  </a:lnTo>
                  <a:lnTo>
                    <a:pt x="3144" y="993"/>
                  </a:lnTo>
                  <a:lnTo>
                    <a:pt x="3145" y="994"/>
                  </a:lnTo>
                  <a:lnTo>
                    <a:pt x="3147" y="995"/>
                  </a:lnTo>
                  <a:lnTo>
                    <a:pt x="3149" y="996"/>
                  </a:lnTo>
                  <a:lnTo>
                    <a:pt x="3151" y="998"/>
                  </a:lnTo>
                  <a:lnTo>
                    <a:pt x="3152" y="999"/>
                  </a:lnTo>
                  <a:lnTo>
                    <a:pt x="3153" y="1000"/>
                  </a:lnTo>
                  <a:lnTo>
                    <a:pt x="3154" y="1001"/>
                  </a:lnTo>
                  <a:lnTo>
                    <a:pt x="3159" y="1004"/>
                  </a:lnTo>
                  <a:lnTo>
                    <a:pt x="3160" y="1005"/>
                  </a:lnTo>
                  <a:lnTo>
                    <a:pt x="3161" y="1005"/>
                  </a:lnTo>
                  <a:lnTo>
                    <a:pt x="3161" y="1007"/>
                  </a:lnTo>
                  <a:lnTo>
                    <a:pt x="3162" y="1008"/>
                  </a:lnTo>
                  <a:lnTo>
                    <a:pt x="3163" y="1009"/>
                  </a:lnTo>
                  <a:lnTo>
                    <a:pt x="3164" y="1010"/>
                  </a:lnTo>
                  <a:lnTo>
                    <a:pt x="3165" y="1011"/>
                  </a:lnTo>
                  <a:lnTo>
                    <a:pt x="3166" y="1012"/>
                  </a:lnTo>
                  <a:lnTo>
                    <a:pt x="3167" y="1013"/>
                  </a:lnTo>
                  <a:lnTo>
                    <a:pt x="3168" y="1016"/>
                  </a:lnTo>
                  <a:lnTo>
                    <a:pt x="3169" y="1017"/>
                  </a:lnTo>
                  <a:lnTo>
                    <a:pt x="3169" y="1018"/>
                  </a:lnTo>
                  <a:lnTo>
                    <a:pt x="3171" y="1020"/>
                  </a:lnTo>
                  <a:lnTo>
                    <a:pt x="3172" y="1022"/>
                  </a:lnTo>
                  <a:lnTo>
                    <a:pt x="3173" y="1023"/>
                  </a:lnTo>
                  <a:lnTo>
                    <a:pt x="3174" y="1025"/>
                  </a:lnTo>
                  <a:lnTo>
                    <a:pt x="3176" y="1029"/>
                  </a:lnTo>
                  <a:lnTo>
                    <a:pt x="3177" y="1031"/>
                  </a:lnTo>
                  <a:lnTo>
                    <a:pt x="3179" y="1033"/>
                  </a:lnTo>
                  <a:lnTo>
                    <a:pt x="3180" y="1035"/>
                  </a:lnTo>
                  <a:lnTo>
                    <a:pt x="3181" y="1037"/>
                  </a:lnTo>
                  <a:lnTo>
                    <a:pt x="3182" y="1040"/>
                  </a:lnTo>
                  <a:lnTo>
                    <a:pt x="3183" y="1042"/>
                  </a:lnTo>
                  <a:lnTo>
                    <a:pt x="3183" y="1044"/>
                  </a:lnTo>
                  <a:lnTo>
                    <a:pt x="3184" y="1046"/>
                  </a:lnTo>
                  <a:lnTo>
                    <a:pt x="3185" y="1049"/>
                  </a:lnTo>
                  <a:lnTo>
                    <a:pt x="3185" y="1051"/>
                  </a:lnTo>
                  <a:lnTo>
                    <a:pt x="3186" y="1053"/>
                  </a:lnTo>
                  <a:lnTo>
                    <a:pt x="3186" y="1055"/>
                  </a:lnTo>
                  <a:lnTo>
                    <a:pt x="3186" y="1057"/>
                  </a:lnTo>
                  <a:lnTo>
                    <a:pt x="3187" y="1058"/>
                  </a:lnTo>
                  <a:lnTo>
                    <a:pt x="3187" y="1060"/>
                  </a:lnTo>
                  <a:lnTo>
                    <a:pt x="3187" y="1062"/>
                  </a:lnTo>
                  <a:lnTo>
                    <a:pt x="3187" y="1065"/>
                  </a:lnTo>
                  <a:lnTo>
                    <a:pt x="3187" y="1867"/>
                  </a:lnTo>
                  <a:lnTo>
                    <a:pt x="3184" y="1915"/>
                  </a:lnTo>
                  <a:lnTo>
                    <a:pt x="3175" y="1962"/>
                  </a:lnTo>
                  <a:lnTo>
                    <a:pt x="3161" y="2007"/>
                  </a:lnTo>
                  <a:lnTo>
                    <a:pt x="3142" y="2050"/>
                  </a:lnTo>
                  <a:lnTo>
                    <a:pt x="3117" y="2088"/>
                  </a:lnTo>
                  <a:lnTo>
                    <a:pt x="3089" y="2125"/>
                  </a:lnTo>
                  <a:lnTo>
                    <a:pt x="3056" y="2157"/>
                  </a:lnTo>
                  <a:lnTo>
                    <a:pt x="3020" y="2185"/>
                  </a:lnTo>
                  <a:lnTo>
                    <a:pt x="2981" y="2210"/>
                  </a:lnTo>
                  <a:lnTo>
                    <a:pt x="2938" y="2229"/>
                  </a:lnTo>
                  <a:lnTo>
                    <a:pt x="2893" y="2244"/>
                  </a:lnTo>
                  <a:lnTo>
                    <a:pt x="2846" y="2252"/>
                  </a:lnTo>
                  <a:lnTo>
                    <a:pt x="2798" y="2255"/>
                  </a:lnTo>
                  <a:lnTo>
                    <a:pt x="907" y="2255"/>
                  </a:lnTo>
                  <a:lnTo>
                    <a:pt x="865" y="2253"/>
                  </a:lnTo>
                  <a:lnTo>
                    <a:pt x="823" y="2247"/>
                  </a:lnTo>
                  <a:lnTo>
                    <a:pt x="783" y="2235"/>
                  </a:lnTo>
                  <a:lnTo>
                    <a:pt x="745" y="2221"/>
                  </a:lnTo>
                  <a:lnTo>
                    <a:pt x="709" y="2202"/>
                  </a:lnTo>
                  <a:lnTo>
                    <a:pt x="709" y="2459"/>
                  </a:lnTo>
                  <a:lnTo>
                    <a:pt x="712" y="2495"/>
                  </a:lnTo>
                  <a:lnTo>
                    <a:pt x="722" y="2528"/>
                  </a:lnTo>
                  <a:lnTo>
                    <a:pt x="736" y="2559"/>
                  </a:lnTo>
                  <a:lnTo>
                    <a:pt x="756" y="2588"/>
                  </a:lnTo>
                  <a:lnTo>
                    <a:pt x="780" y="2612"/>
                  </a:lnTo>
                  <a:lnTo>
                    <a:pt x="807" y="2630"/>
                  </a:lnTo>
                  <a:lnTo>
                    <a:pt x="838" y="2646"/>
                  </a:lnTo>
                  <a:lnTo>
                    <a:pt x="872" y="2655"/>
                  </a:lnTo>
                  <a:lnTo>
                    <a:pt x="907" y="2658"/>
                  </a:lnTo>
                  <a:lnTo>
                    <a:pt x="2705" y="2658"/>
                  </a:lnTo>
                  <a:lnTo>
                    <a:pt x="2754" y="2661"/>
                  </a:lnTo>
                  <a:lnTo>
                    <a:pt x="2801" y="2670"/>
                  </a:lnTo>
                  <a:lnTo>
                    <a:pt x="2844" y="2683"/>
                  </a:lnTo>
                  <a:lnTo>
                    <a:pt x="2886" y="2703"/>
                  </a:lnTo>
                  <a:lnTo>
                    <a:pt x="2925" y="2727"/>
                  </a:lnTo>
                  <a:lnTo>
                    <a:pt x="2960" y="2755"/>
                  </a:lnTo>
                  <a:lnTo>
                    <a:pt x="2993" y="2787"/>
                  </a:lnTo>
                  <a:lnTo>
                    <a:pt x="3021" y="2823"/>
                  </a:lnTo>
                  <a:lnTo>
                    <a:pt x="3045" y="2862"/>
                  </a:lnTo>
                  <a:lnTo>
                    <a:pt x="3064" y="2903"/>
                  </a:lnTo>
                  <a:lnTo>
                    <a:pt x="3078" y="2947"/>
                  </a:lnTo>
                  <a:lnTo>
                    <a:pt x="3087" y="2994"/>
                  </a:lnTo>
                  <a:lnTo>
                    <a:pt x="3090" y="3042"/>
                  </a:lnTo>
                  <a:lnTo>
                    <a:pt x="3087" y="3090"/>
                  </a:lnTo>
                  <a:lnTo>
                    <a:pt x="3078" y="3136"/>
                  </a:lnTo>
                  <a:lnTo>
                    <a:pt x="3064" y="3180"/>
                  </a:lnTo>
                  <a:lnTo>
                    <a:pt x="3045" y="3221"/>
                  </a:lnTo>
                  <a:lnTo>
                    <a:pt x="3021" y="3261"/>
                  </a:lnTo>
                  <a:lnTo>
                    <a:pt x="2993" y="3296"/>
                  </a:lnTo>
                  <a:lnTo>
                    <a:pt x="2960" y="3328"/>
                  </a:lnTo>
                  <a:lnTo>
                    <a:pt x="2925" y="3356"/>
                  </a:lnTo>
                  <a:lnTo>
                    <a:pt x="2886" y="3380"/>
                  </a:lnTo>
                  <a:lnTo>
                    <a:pt x="2844" y="3400"/>
                  </a:lnTo>
                  <a:lnTo>
                    <a:pt x="2801" y="3413"/>
                  </a:lnTo>
                  <a:lnTo>
                    <a:pt x="2754" y="3423"/>
                  </a:lnTo>
                  <a:lnTo>
                    <a:pt x="2705" y="3426"/>
                  </a:lnTo>
                  <a:lnTo>
                    <a:pt x="2657" y="3423"/>
                  </a:lnTo>
                  <a:lnTo>
                    <a:pt x="2612" y="3413"/>
                  </a:lnTo>
                  <a:lnTo>
                    <a:pt x="2568" y="3400"/>
                  </a:lnTo>
                  <a:lnTo>
                    <a:pt x="2526" y="3380"/>
                  </a:lnTo>
                  <a:lnTo>
                    <a:pt x="2486" y="3357"/>
                  </a:lnTo>
                  <a:lnTo>
                    <a:pt x="2451" y="3329"/>
                  </a:lnTo>
                  <a:lnTo>
                    <a:pt x="2418" y="3296"/>
                  </a:lnTo>
                  <a:lnTo>
                    <a:pt x="2390" y="3261"/>
                  </a:lnTo>
                  <a:lnTo>
                    <a:pt x="2367" y="3222"/>
                  </a:lnTo>
                  <a:lnTo>
                    <a:pt x="2347" y="3181"/>
                  </a:lnTo>
                  <a:lnTo>
                    <a:pt x="2334" y="3136"/>
                  </a:lnTo>
                  <a:lnTo>
                    <a:pt x="2324" y="3090"/>
                  </a:lnTo>
                  <a:lnTo>
                    <a:pt x="2321" y="3042"/>
                  </a:lnTo>
                  <a:lnTo>
                    <a:pt x="2323" y="3000"/>
                  </a:lnTo>
                  <a:lnTo>
                    <a:pt x="2331" y="2960"/>
                  </a:lnTo>
                  <a:lnTo>
                    <a:pt x="2341" y="2920"/>
                  </a:lnTo>
                  <a:lnTo>
                    <a:pt x="2356" y="2884"/>
                  </a:lnTo>
                  <a:lnTo>
                    <a:pt x="2374" y="2848"/>
                  </a:lnTo>
                  <a:lnTo>
                    <a:pt x="1518" y="2848"/>
                  </a:lnTo>
                  <a:lnTo>
                    <a:pt x="1537" y="2883"/>
                  </a:lnTo>
                  <a:lnTo>
                    <a:pt x="1552" y="2920"/>
                  </a:lnTo>
                  <a:lnTo>
                    <a:pt x="1562" y="2960"/>
                  </a:lnTo>
                  <a:lnTo>
                    <a:pt x="1569" y="3000"/>
                  </a:lnTo>
                  <a:lnTo>
                    <a:pt x="1572" y="3042"/>
                  </a:lnTo>
                  <a:lnTo>
                    <a:pt x="1568" y="3090"/>
                  </a:lnTo>
                  <a:lnTo>
                    <a:pt x="1560" y="3136"/>
                  </a:lnTo>
                  <a:lnTo>
                    <a:pt x="1545" y="3180"/>
                  </a:lnTo>
                  <a:lnTo>
                    <a:pt x="1527" y="3221"/>
                  </a:lnTo>
                  <a:lnTo>
                    <a:pt x="1503" y="3261"/>
                  </a:lnTo>
                  <a:lnTo>
                    <a:pt x="1474" y="3296"/>
                  </a:lnTo>
                  <a:lnTo>
                    <a:pt x="1442" y="3328"/>
                  </a:lnTo>
                  <a:lnTo>
                    <a:pt x="1407" y="3356"/>
                  </a:lnTo>
                  <a:lnTo>
                    <a:pt x="1368" y="3380"/>
                  </a:lnTo>
                  <a:lnTo>
                    <a:pt x="1326" y="3400"/>
                  </a:lnTo>
                  <a:lnTo>
                    <a:pt x="1281" y="3413"/>
                  </a:lnTo>
                  <a:lnTo>
                    <a:pt x="1235" y="3423"/>
                  </a:lnTo>
                  <a:lnTo>
                    <a:pt x="1187" y="3426"/>
                  </a:lnTo>
                  <a:lnTo>
                    <a:pt x="1139" y="3423"/>
                  </a:lnTo>
                  <a:lnTo>
                    <a:pt x="1092" y="3413"/>
                  </a:lnTo>
                  <a:lnTo>
                    <a:pt x="1048" y="3400"/>
                  </a:lnTo>
                  <a:lnTo>
                    <a:pt x="1007" y="3380"/>
                  </a:lnTo>
                  <a:lnTo>
                    <a:pt x="968" y="3357"/>
                  </a:lnTo>
                  <a:lnTo>
                    <a:pt x="932" y="3329"/>
                  </a:lnTo>
                  <a:lnTo>
                    <a:pt x="900" y="3296"/>
                  </a:lnTo>
                  <a:lnTo>
                    <a:pt x="872" y="3261"/>
                  </a:lnTo>
                  <a:lnTo>
                    <a:pt x="848" y="3222"/>
                  </a:lnTo>
                  <a:lnTo>
                    <a:pt x="829" y="3181"/>
                  </a:lnTo>
                  <a:lnTo>
                    <a:pt x="814" y="3136"/>
                  </a:lnTo>
                  <a:lnTo>
                    <a:pt x="806" y="3090"/>
                  </a:lnTo>
                  <a:lnTo>
                    <a:pt x="803" y="3042"/>
                  </a:lnTo>
                  <a:lnTo>
                    <a:pt x="805" y="2999"/>
                  </a:lnTo>
                  <a:lnTo>
                    <a:pt x="812" y="2958"/>
                  </a:lnTo>
                  <a:lnTo>
                    <a:pt x="824" y="2918"/>
                  </a:lnTo>
                  <a:lnTo>
                    <a:pt x="838" y="2880"/>
                  </a:lnTo>
                  <a:lnTo>
                    <a:pt x="858" y="2845"/>
                  </a:lnTo>
                  <a:lnTo>
                    <a:pt x="811" y="2836"/>
                  </a:lnTo>
                  <a:lnTo>
                    <a:pt x="766" y="2821"/>
                  </a:lnTo>
                  <a:lnTo>
                    <a:pt x="725" y="2801"/>
                  </a:lnTo>
                  <a:lnTo>
                    <a:pt x="685" y="2777"/>
                  </a:lnTo>
                  <a:lnTo>
                    <a:pt x="649" y="2749"/>
                  </a:lnTo>
                  <a:lnTo>
                    <a:pt x="617" y="2717"/>
                  </a:lnTo>
                  <a:lnTo>
                    <a:pt x="588" y="2680"/>
                  </a:lnTo>
                  <a:lnTo>
                    <a:pt x="564" y="2642"/>
                  </a:lnTo>
                  <a:lnTo>
                    <a:pt x="545" y="2599"/>
                  </a:lnTo>
                  <a:lnTo>
                    <a:pt x="530" y="2555"/>
                  </a:lnTo>
                  <a:lnTo>
                    <a:pt x="522" y="2508"/>
                  </a:lnTo>
                  <a:lnTo>
                    <a:pt x="519" y="2459"/>
                  </a:lnTo>
                  <a:lnTo>
                    <a:pt x="519" y="378"/>
                  </a:lnTo>
                  <a:lnTo>
                    <a:pt x="57" y="184"/>
                  </a:lnTo>
                  <a:lnTo>
                    <a:pt x="39" y="172"/>
                  </a:lnTo>
                  <a:lnTo>
                    <a:pt x="23" y="159"/>
                  </a:lnTo>
                  <a:lnTo>
                    <a:pt x="10" y="141"/>
                  </a:lnTo>
                  <a:lnTo>
                    <a:pt x="3" y="122"/>
                  </a:lnTo>
                  <a:lnTo>
                    <a:pt x="0" y="101"/>
                  </a:lnTo>
                  <a:lnTo>
                    <a:pt x="1" y="79"/>
                  </a:lnTo>
                  <a:lnTo>
                    <a:pt x="7" y="59"/>
                  </a:lnTo>
                  <a:lnTo>
                    <a:pt x="18" y="40"/>
                  </a:lnTo>
                  <a:lnTo>
                    <a:pt x="32" y="24"/>
                  </a:lnTo>
                  <a:lnTo>
                    <a:pt x="49" y="12"/>
                  </a:lnTo>
                  <a:lnTo>
                    <a:pt x="69" y="4"/>
                  </a:lnTo>
                  <a:lnTo>
                    <a:pt x="89"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grpSp>
          <p:nvGrpSpPr>
            <p:cNvPr id="17" name="Group 14"/>
            <p:cNvGrpSpPr/>
            <p:nvPr/>
          </p:nvGrpSpPr>
          <p:grpSpPr>
            <a:xfrm>
              <a:off x="6736108" y="4372300"/>
              <a:ext cx="426042" cy="499750"/>
              <a:chOff x="1671638" y="5013325"/>
              <a:chExt cx="458787" cy="538162"/>
            </a:xfrm>
            <a:solidFill>
              <a:schemeClr val="bg1"/>
            </a:solidFill>
          </p:grpSpPr>
          <p:sp>
            <p:nvSpPr>
              <p:cNvPr id="23" name="Freeform 211"/>
              <p:cNvSpPr>
                <a:spLocks noEditPoints="1"/>
              </p:cNvSpPr>
              <p:nvPr/>
            </p:nvSpPr>
            <p:spPr bwMode="auto">
              <a:xfrm>
                <a:off x="1784350" y="5013325"/>
                <a:ext cx="233362" cy="290512"/>
              </a:xfrm>
              <a:custGeom>
                <a:avLst/>
                <a:gdLst>
                  <a:gd name="T0" fmla="*/ 662 w 1465"/>
                  <a:gd name="T1" fmla="*/ 193 h 1829"/>
                  <a:gd name="T2" fmla="*/ 555 w 1465"/>
                  <a:gd name="T3" fmla="*/ 214 h 1829"/>
                  <a:gd name="T4" fmla="*/ 441 w 1465"/>
                  <a:gd name="T5" fmla="*/ 263 h 1829"/>
                  <a:gd name="T6" fmla="*/ 332 w 1465"/>
                  <a:gd name="T7" fmla="*/ 351 h 1829"/>
                  <a:gd name="T8" fmla="*/ 247 w 1465"/>
                  <a:gd name="T9" fmla="*/ 489 h 1829"/>
                  <a:gd name="T10" fmla="*/ 199 w 1465"/>
                  <a:gd name="T11" fmla="*/ 688 h 1829"/>
                  <a:gd name="T12" fmla="*/ 193 w 1465"/>
                  <a:gd name="T13" fmla="*/ 755 h 1829"/>
                  <a:gd name="T14" fmla="*/ 190 w 1465"/>
                  <a:gd name="T15" fmla="*/ 808 h 1829"/>
                  <a:gd name="T16" fmla="*/ 190 w 1465"/>
                  <a:gd name="T17" fmla="*/ 943 h 1829"/>
                  <a:gd name="T18" fmla="*/ 209 w 1465"/>
                  <a:gd name="T19" fmla="*/ 1123 h 1829"/>
                  <a:gd name="T20" fmla="*/ 264 w 1465"/>
                  <a:gd name="T21" fmla="*/ 1317 h 1829"/>
                  <a:gd name="T22" fmla="*/ 367 w 1465"/>
                  <a:gd name="T23" fmla="*/ 1489 h 1829"/>
                  <a:gd name="T24" fmla="*/ 523 w 1465"/>
                  <a:gd name="T25" fmla="*/ 1601 h 1829"/>
                  <a:gd name="T26" fmla="*/ 729 w 1465"/>
                  <a:gd name="T27" fmla="*/ 1639 h 1829"/>
                  <a:gd name="T28" fmla="*/ 895 w 1465"/>
                  <a:gd name="T29" fmla="*/ 1617 h 1829"/>
                  <a:gd name="T30" fmla="*/ 1063 w 1465"/>
                  <a:gd name="T31" fmla="*/ 1524 h 1829"/>
                  <a:gd name="T32" fmla="*/ 1181 w 1465"/>
                  <a:gd name="T33" fmla="*/ 1363 h 1829"/>
                  <a:gd name="T34" fmla="*/ 1246 w 1465"/>
                  <a:gd name="T35" fmla="*/ 1172 h 1829"/>
                  <a:gd name="T36" fmla="*/ 1272 w 1465"/>
                  <a:gd name="T37" fmla="*/ 985 h 1829"/>
                  <a:gd name="T38" fmla="*/ 1276 w 1465"/>
                  <a:gd name="T39" fmla="*/ 836 h 1829"/>
                  <a:gd name="T40" fmla="*/ 1272 w 1465"/>
                  <a:gd name="T41" fmla="*/ 759 h 1829"/>
                  <a:gd name="T42" fmla="*/ 1270 w 1465"/>
                  <a:gd name="T43" fmla="*/ 748 h 1829"/>
                  <a:gd name="T44" fmla="*/ 1234 w 1465"/>
                  <a:gd name="T45" fmla="*/ 534 h 1829"/>
                  <a:gd name="T46" fmla="*/ 1156 w 1465"/>
                  <a:gd name="T47" fmla="*/ 383 h 1829"/>
                  <a:gd name="T48" fmla="*/ 1052 w 1465"/>
                  <a:gd name="T49" fmla="*/ 282 h 1829"/>
                  <a:gd name="T50" fmla="*/ 934 w 1465"/>
                  <a:gd name="T51" fmla="*/ 223 h 1829"/>
                  <a:gd name="T52" fmla="*/ 817 w 1465"/>
                  <a:gd name="T53" fmla="*/ 197 h 1829"/>
                  <a:gd name="T54" fmla="*/ 728 w 1465"/>
                  <a:gd name="T55" fmla="*/ 190 h 1829"/>
                  <a:gd name="T56" fmla="*/ 878 w 1465"/>
                  <a:gd name="T57" fmla="*/ 13 h 1829"/>
                  <a:gd name="T58" fmla="*/ 1119 w 1465"/>
                  <a:gd name="T59" fmla="*/ 99 h 1829"/>
                  <a:gd name="T60" fmla="*/ 1225 w 1465"/>
                  <a:gd name="T61" fmla="*/ 176 h 1829"/>
                  <a:gd name="T62" fmla="*/ 1326 w 1465"/>
                  <a:gd name="T63" fmla="*/ 292 h 1829"/>
                  <a:gd name="T64" fmla="*/ 1407 w 1465"/>
                  <a:gd name="T65" fmla="*/ 454 h 1829"/>
                  <a:gd name="T66" fmla="*/ 1455 w 1465"/>
                  <a:gd name="T67" fmla="*/ 673 h 1829"/>
                  <a:gd name="T68" fmla="*/ 1463 w 1465"/>
                  <a:gd name="T69" fmla="*/ 789 h 1829"/>
                  <a:gd name="T70" fmla="*/ 1464 w 1465"/>
                  <a:gd name="T71" fmla="*/ 933 h 1829"/>
                  <a:gd name="T72" fmla="*/ 1445 w 1465"/>
                  <a:gd name="T73" fmla="*/ 1134 h 1829"/>
                  <a:gd name="T74" fmla="*/ 1388 w 1465"/>
                  <a:gd name="T75" fmla="*/ 1356 h 1829"/>
                  <a:gd name="T76" fmla="*/ 1277 w 1465"/>
                  <a:gd name="T77" fmla="*/ 1568 h 1829"/>
                  <a:gd name="T78" fmla="*/ 1102 w 1465"/>
                  <a:gd name="T79" fmla="*/ 1731 h 1829"/>
                  <a:gd name="T80" fmla="*/ 874 w 1465"/>
                  <a:gd name="T81" fmla="*/ 1817 h 1829"/>
                  <a:gd name="T82" fmla="*/ 653 w 1465"/>
                  <a:gd name="T83" fmla="*/ 1826 h 1829"/>
                  <a:gd name="T84" fmla="*/ 415 w 1465"/>
                  <a:gd name="T85" fmla="*/ 1760 h 1829"/>
                  <a:gd name="T86" fmla="*/ 226 w 1465"/>
                  <a:gd name="T87" fmla="*/ 1615 h 1829"/>
                  <a:gd name="T88" fmla="*/ 99 w 1465"/>
                  <a:gd name="T89" fmla="*/ 1412 h 1829"/>
                  <a:gd name="T90" fmla="*/ 31 w 1465"/>
                  <a:gd name="T91" fmla="*/ 1189 h 1829"/>
                  <a:gd name="T92" fmla="*/ 3 w 1465"/>
                  <a:gd name="T93" fmla="*/ 980 h 1829"/>
                  <a:gd name="T94" fmla="*/ 1 w 1465"/>
                  <a:gd name="T95" fmla="*/ 818 h 1829"/>
                  <a:gd name="T96" fmla="*/ 6 w 1465"/>
                  <a:gd name="T97" fmla="*/ 737 h 1829"/>
                  <a:gd name="T98" fmla="*/ 42 w 1465"/>
                  <a:gd name="T99" fmla="*/ 502 h 1829"/>
                  <a:gd name="T100" fmla="*/ 118 w 1465"/>
                  <a:gd name="T101" fmla="*/ 325 h 1829"/>
                  <a:gd name="T102" fmla="*/ 216 w 1465"/>
                  <a:gd name="T103" fmla="*/ 198 h 1829"/>
                  <a:gd name="T104" fmla="*/ 324 w 1465"/>
                  <a:gd name="T105" fmla="*/ 112 h 1829"/>
                  <a:gd name="T106" fmla="*/ 514 w 1465"/>
                  <a:gd name="T107" fmla="*/ 29 h 1829"/>
                  <a:gd name="T108" fmla="*/ 696 w 1465"/>
                  <a:gd name="T109" fmla="*/ 0 h 1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65" h="1829">
                    <a:moveTo>
                      <a:pt x="728" y="190"/>
                    </a:moveTo>
                    <a:lnTo>
                      <a:pt x="708" y="190"/>
                    </a:lnTo>
                    <a:lnTo>
                      <a:pt x="685" y="191"/>
                    </a:lnTo>
                    <a:lnTo>
                      <a:pt x="662" y="193"/>
                    </a:lnTo>
                    <a:lnTo>
                      <a:pt x="637" y="197"/>
                    </a:lnTo>
                    <a:lnTo>
                      <a:pt x="610" y="201"/>
                    </a:lnTo>
                    <a:lnTo>
                      <a:pt x="583" y="207"/>
                    </a:lnTo>
                    <a:lnTo>
                      <a:pt x="555" y="214"/>
                    </a:lnTo>
                    <a:lnTo>
                      <a:pt x="526" y="223"/>
                    </a:lnTo>
                    <a:lnTo>
                      <a:pt x="497" y="234"/>
                    </a:lnTo>
                    <a:lnTo>
                      <a:pt x="469" y="247"/>
                    </a:lnTo>
                    <a:lnTo>
                      <a:pt x="441" y="263"/>
                    </a:lnTo>
                    <a:lnTo>
                      <a:pt x="412" y="280"/>
                    </a:lnTo>
                    <a:lnTo>
                      <a:pt x="385" y="301"/>
                    </a:lnTo>
                    <a:lnTo>
                      <a:pt x="358" y="325"/>
                    </a:lnTo>
                    <a:lnTo>
                      <a:pt x="332" y="351"/>
                    </a:lnTo>
                    <a:lnTo>
                      <a:pt x="308" y="380"/>
                    </a:lnTo>
                    <a:lnTo>
                      <a:pt x="286" y="413"/>
                    </a:lnTo>
                    <a:lnTo>
                      <a:pt x="266" y="449"/>
                    </a:lnTo>
                    <a:lnTo>
                      <a:pt x="247" y="489"/>
                    </a:lnTo>
                    <a:lnTo>
                      <a:pt x="231" y="532"/>
                    </a:lnTo>
                    <a:lnTo>
                      <a:pt x="218" y="580"/>
                    </a:lnTo>
                    <a:lnTo>
                      <a:pt x="206" y="632"/>
                    </a:lnTo>
                    <a:lnTo>
                      <a:pt x="199" y="688"/>
                    </a:lnTo>
                    <a:lnTo>
                      <a:pt x="194" y="748"/>
                    </a:lnTo>
                    <a:lnTo>
                      <a:pt x="194" y="750"/>
                    </a:lnTo>
                    <a:lnTo>
                      <a:pt x="194" y="752"/>
                    </a:lnTo>
                    <a:lnTo>
                      <a:pt x="193" y="755"/>
                    </a:lnTo>
                    <a:lnTo>
                      <a:pt x="193" y="759"/>
                    </a:lnTo>
                    <a:lnTo>
                      <a:pt x="192" y="769"/>
                    </a:lnTo>
                    <a:lnTo>
                      <a:pt x="191" y="786"/>
                    </a:lnTo>
                    <a:lnTo>
                      <a:pt x="190" y="808"/>
                    </a:lnTo>
                    <a:lnTo>
                      <a:pt x="189" y="836"/>
                    </a:lnTo>
                    <a:lnTo>
                      <a:pt x="189" y="867"/>
                    </a:lnTo>
                    <a:lnTo>
                      <a:pt x="189" y="903"/>
                    </a:lnTo>
                    <a:lnTo>
                      <a:pt x="190" y="943"/>
                    </a:lnTo>
                    <a:lnTo>
                      <a:pt x="193" y="985"/>
                    </a:lnTo>
                    <a:lnTo>
                      <a:pt x="197" y="1029"/>
                    </a:lnTo>
                    <a:lnTo>
                      <a:pt x="202" y="1076"/>
                    </a:lnTo>
                    <a:lnTo>
                      <a:pt x="209" y="1123"/>
                    </a:lnTo>
                    <a:lnTo>
                      <a:pt x="220" y="1172"/>
                    </a:lnTo>
                    <a:lnTo>
                      <a:pt x="231" y="1221"/>
                    </a:lnTo>
                    <a:lnTo>
                      <a:pt x="246" y="1269"/>
                    </a:lnTo>
                    <a:lnTo>
                      <a:pt x="264" y="1317"/>
                    </a:lnTo>
                    <a:lnTo>
                      <a:pt x="285" y="1363"/>
                    </a:lnTo>
                    <a:lnTo>
                      <a:pt x="308" y="1408"/>
                    </a:lnTo>
                    <a:lnTo>
                      <a:pt x="336" y="1450"/>
                    </a:lnTo>
                    <a:lnTo>
                      <a:pt x="367" y="1489"/>
                    </a:lnTo>
                    <a:lnTo>
                      <a:pt x="401" y="1524"/>
                    </a:lnTo>
                    <a:lnTo>
                      <a:pt x="440" y="1554"/>
                    </a:lnTo>
                    <a:lnTo>
                      <a:pt x="480" y="1580"/>
                    </a:lnTo>
                    <a:lnTo>
                      <a:pt x="523" y="1601"/>
                    </a:lnTo>
                    <a:lnTo>
                      <a:pt x="570" y="1617"/>
                    </a:lnTo>
                    <a:lnTo>
                      <a:pt x="619" y="1630"/>
                    </a:lnTo>
                    <a:lnTo>
                      <a:pt x="672" y="1637"/>
                    </a:lnTo>
                    <a:lnTo>
                      <a:pt x="729" y="1639"/>
                    </a:lnTo>
                    <a:lnTo>
                      <a:pt x="736" y="1639"/>
                    </a:lnTo>
                    <a:lnTo>
                      <a:pt x="792" y="1637"/>
                    </a:lnTo>
                    <a:lnTo>
                      <a:pt x="846" y="1630"/>
                    </a:lnTo>
                    <a:lnTo>
                      <a:pt x="895" y="1617"/>
                    </a:lnTo>
                    <a:lnTo>
                      <a:pt x="942" y="1601"/>
                    </a:lnTo>
                    <a:lnTo>
                      <a:pt x="985" y="1580"/>
                    </a:lnTo>
                    <a:lnTo>
                      <a:pt x="1025" y="1554"/>
                    </a:lnTo>
                    <a:lnTo>
                      <a:pt x="1063" y="1524"/>
                    </a:lnTo>
                    <a:lnTo>
                      <a:pt x="1098" y="1489"/>
                    </a:lnTo>
                    <a:lnTo>
                      <a:pt x="1130" y="1450"/>
                    </a:lnTo>
                    <a:lnTo>
                      <a:pt x="1156" y="1408"/>
                    </a:lnTo>
                    <a:lnTo>
                      <a:pt x="1181" y="1363"/>
                    </a:lnTo>
                    <a:lnTo>
                      <a:pt x="1202" y="1317"/>
                    </a:lnTo>
                    <a:lnTo>
                      <a:pt x="1219" y="1269"/>
                    </a:lnTo>
                    <a:lnTo>
                      <a:pt x="1234" y="1221"/>
                    </a:lnTo>
                    <a:lnTo>
                      <a:pt x="1246" y="1172"/>
                    </a:lnTo>
                    <a:lnTo>
                      <a:pt x="1256" y="1123"/>
                    </a:lnTo>
                    <a:lnTo>
                      <a:pt x="1263" y="1076"/>
                    </a:lnTo>
                    <a:lnTo>
                      <a:pt x="1269" y="1029"/>
                    </a:lnTo>
                    <a:lnTo>
                      <a:pt x="1272" y="985"/>
                    </a:lnTo>
                    <a:lnTo>
                      <a:pt x="1275" y="943"/>
                    </a:lnTo>
                    <a:lnTo>
                      <a:pt x="1276" y="903"/>
                    </a:lnTo>
                    <a:lnTo>
                      <a:pt x="1276" y="868"/>
                    </a:lnTo>
                    <a:lnTo>
                      <a:pt x="1276" y="836"/>
                    </a:lnTo>
                    <a:lnTo>
                      <a:pt x="1275" y="808"/>
                    </a:lnTo>
                    <a:lnTo>
                      <a:pt x="1274" y="787"/>
                    </a:lnTo>
                    <a:lnTo>
                      <a:pt x="1272" y="769"/>
                    </a:lnTo>
                    <a:lnTo>
                      <a:pt x="1272" y="759"/>
                    </a:lnTo>
                    <a:lnTo>
                      <a:pt x="1271" y="755"/>
                    </a:lnTo>
                    <a:lnTo>
                      <a:pt x="1271" y="752"/>
                    </a:lnTo>
                    <a:lnTo>
                      <a:pt x="1271" y="750"/>
                    </a:lnTo>
                    <a:lnTo>
                      <a:pt x="1270" y="748"/>
                    </a:lnTo>
                    <a:lnTo>
                      <a:pt x="1266" y="688"/>
                    </a:lnTo>
                    <a:lnTo>
                      <a:pt x="1259" y="634"/>
                    </a:lnTo>
                    <a:lnTo>
                      <a:pt x="1247" y="582"/>
                    </a:lnTo>
                    <a:lnTo>
                      <a:pt x="1234" y="534"/>
                    </a:lnTo>
                    <a:lnTo>
                      <a:pt x="1218" y="491"/>
                    </a:lnTo>
                    <a:lnTo>
                      <a:pt x="1200" y="452"/>
                    </a:lnTo>
                    <a:lnTo>
                      <a:pt x="1179" y="416"/>
                    </a:lnTo>
                    <a:lnTo>
                      <a:pt x="1156" y="383"/>
                    </a:lnTo>
                    <a:lnTo>
                      <a:pt x="1133" y="353"/>
                    </a:lnTo>
                    <a:lnTo>
                      <a:pt x="1107" y="327"/>
                    </a:lnTo>
                    <a:lnTo>
                      <a:pt x="1080" y="303"/>
                    </a:lnTo>
                    <a:lnTo>
                      <a:pt x="1052" y="282"/>
                    </a:lnTo>
                    <a:lnTo>
                      <a:pt x="1023" y="265"/>
                    </a:lnTo>
                    <a:lnTo>
                      <a:pt x="994" y="248"/>
                    </a:lnTo>
                    <a:lnTo>
                      <a:pt x="964" y="235"/>
                    </a:lnTo>
                    <a:lnTo>
                      <a:pt x="934" y="223"/>
                    </a:lnTo>
                    <a:lnTo>
                      <a:pt x="904" y="214"/>
                    </a:lnTo>
                    <a:lnTo>
                      <a:pt x="874" y="207"/>
                    </a:lnTo>
                    <a:lnTo>
                      <a:pt x="846" y="201"/>
                    </a:lnTo>
                    <a:lnTo>
                      <a:pt x="817" y="197"/>
                    </a:lnTo>
                    <a:lnTo>
                      <a:pt x="789" y="193"/>
                    </a:lnTo>
                    <a:lnTo>
                      <a:pt x="762" y="191"/>
                    </a:lnTo>
                    <a:lnTo>
                      <a:pt x="736" y="190"/>
                    </a:lnTo>
                    <a:lnTo>
                      <a:pt x="728" y="190"/>
                    </a:lnTo>
                    <a:close/>
                    <a:moveTo>
                      <a:pt x="729" y="0"/>
                    </a:moveTo>
                    <a:lnTo>
                      <a:pt x="740" y="0"/>
                    </a:lnTo>
                    <a:lnTo>
                      <a:pt x="810" y="4"/>
                    </a:lnTo>
                    <a:lnTo>
                      <a:pt x="878" y="13"/>
                    </a:lnTo>
                    <a:lnTo>
                      <a:pt x="942" y="27"/>
                    </a:lnTo>
                    <a:lnTo>
                      <a:pt x="1004" y="47"/>
                    </a:lnTo>
                    <a:lnTo>
                      <a:pt x="1062" y="70"/>
                    </a:lnTo>
                    <a:lnTo>
                      <a:pt x="1119" y="99"/>
                    </a:lnTo>
                    <a:lnTo>
                      <a:pt x="1145" y="115"/>
                    </a:lnTo>
                    <a:lnTo>
                      <a:pt x="1171" y="132"/>
                    </a:lnTo>
                    <a:lnTo>
                      <a:pt x="1198" y="153"/>
                    </a:lnTo>
                    <a:lnTo>
                      <a:pt x="1225" y="176"/>
                    </a:lnTo>
                    <a:lnTo>
                      <a:pt x="1250" y="201"/>
                    </a:lnTo>
                    <a:lnTo>
                      <a:pt x="1276" y="228"/>
                    </a:lnTo>
                    <a:lnTo>
                      <a:pt x="1302" y="259"/>
                    </a:lnTo>
                    <a:lnTo>
                      <a:pt x="1326" y="292"/>
                    </a:lnTo>
                    <a:lnTo>
                      <a:pt x="1349" y="327"/>
                    </a:lnTo>
                    <a:lnTo>
                      <a:pt x="1370" y="366"/>
                    </a:lnTo>
                    <a:lnTo>
                      <a:pt x="1390" y="408"/>
                    </a:lnTo>
                    <a:lnTo>
                      <a:pt x="1407" y="454"/>
                    </a:lnTo>
                    <a:lnTo>
                      <a:pt x="1423" y="503"/>
                    </a:lnTo>
                    <a:lnTo>
                      <a:pt x="1436" y="556"/>
                    </a:lnTo>
                    <a:lnTo>
                      <a:pt x="1447" y="613"/>
                    </a:lnTo>
                    <a:lnTo>
                      <a:pt x="1455" y="673"/>
                    </a:lnTo>
                    <a:lnTo>
                      <a:pt x="1460" y="737"/>
                    </a:lnTo>
                    <a:lnTo>
                      <a:pt x="1460" y="747"/>
                    </a:lnTo>
                    <a:lnTo>
                      <a:pt x="1462" y="765"/>
                    </a:lnTo>
                    <a:lnTo>
                      <a:pt x="1463" y="789"/>
                    </a:lnTo>
                    <a:lnTo>
                      <a:pt x="1464" y="818"/>
                    </a:lnTo>
                    <a:lnTo>
                      <a:pt x="1465" y="852"/>
                    </a:lnTo>
                    <a:lnTo>
                      <a:pt x="1465" y="891"/>
                    </a:lnTo>
                    <a:lnTo>
                      <a:pt x="1464" y="933"/>
                    </a:lnTo>
                    <a:lnTo>
                      <a:pt x="1462" y="980"/>
                    </a:lnTo>
                    <a:lnTo>
                      <a:pt x="1458" y="1028"/>
                    </a:lnTo>
                    <a:lnTo>
                      <a:pt x="1453" y="1080"/>
                    </a:lnTo>
                    <a:lnTo>
                      <a:pt x="1445" y="1134"/>
                    </a:lnTo>
                    <a:lnTo>
                      <a:pt x="1435" y="1189"/>
                    </a:lnTo>
                    <a:lnTo>
                      <a:pt x="1422" y="1244"/>
                    </a:lnTo>
                    <a:lnTo>
                      <a:pt x="1406" y="1300"/>
                    </a:lnTo>
                    <a:lnTo>
                      <a:pt x="1388" y="1356"/>
                    </a:lnTo>
                    <a:lnTo>
                      <a:pt x="1366" y="1412"/>
                    </a:lnTo>
                    <a:lnTo>
                      <a:pt x="1340" y="1465"/>
                    </a:lnTo>
                    <a:lnTo>
                      <a:pt x="1311" y="1517"/>
                    </a:lnTo>
                    <a:lnTo>
                      <a:pt x="1277" y="1568"/>
                    </a:lnTo>
                    <a:lnTo>
                      <a:pt x="1239" y="1615"/>
                    </a:lnTo>
                    <a:lnTo>
                      <a:pt x="1197" y="1659"/>
                    </a:lnTo>
                    <a:lnTo>
                      <a:pt x="1150" y="1698"/>
                    </a:lnTo>
                    <a:lnTo>
                      <a:pt x="1102" y="1731"/>
                    </a:lnTo>
                    <a:lnTo>
                      <a:pt x="1049" y="1760"/>
                    </a:lnTo>
                    <a:lnTo>
                      <a:pt x="994" y="1784"/>
                    </a:lnTo>
                    <a:lnTo>
                      <a:pt x="936" y="1803"/>
                    </a:lnTo>
                    <a:lnTo>
                      <a:pt x="874" y="1817"/>
                    </a:lnTo>
                    <a:lnTo>
                      <a:pt x="810" y="1826"/>
                    </a:lnTo>
                    <a:lnTo>
                      <a:pt x="743" y="1829"/>
                    </a:lnTo>
                    <a:lnTo>
                      <a:pt x="721" y="1829"/>
                    </a:lnTo>
                    <a:lnTo>
                      <a:pt x="653" y="1826"/>
                    </a:lnTo>
                    <a:lnTo>
                      <a:pt x="589" y="1817"/>
                    </a:lnTo>
                    <a:lnTo>
                      <a:pt x="528" y="1803"/>
                    </a:lnTo>
                    <a:lnTo>
                      <a:pt x="471" y="1784"/>
                    </a:lnTo>
                    <a:lnTo>
                      <a:pt x="415" y="1760"/>
                    </a:lnTo>
                    <a:lnTo>
                      <a:pt x="363" y="1731"/>
                    </a:lnTo>
                    <a:lnTo>
                      <a:pt x="315" y="1698"/>
                    </a:lnTo>
                    <a:lnTo>
                      <a:pt x="268" y="1659"/>
                    </a:lnTo>
                    <a:lnTo>
                      <a:pt x="226" y="1615"/>
                    </a:lnTo>
                    <a:lnTo>
                      <a:pt x="188" y="1568"/>
                    </a:lnTo>
                    <a:lnTo>
                      <a:pt x="155" y="1517"/>
                    </a:lnTo>
                    <a:lnTo>
                      <a:pt x="125" y="1465"/>
                    </a:lnTo>
                    <a:lnTo>
                      <a:pt x="99" y="1412"/>
                    </a:lnTo>
                    <a:lnTo>
                      <a:pt x="77" y="1356"/>
                    </a:lnTo>
                    <a:lnTo>
                      <a:pt x="58" y="1300"/>
                    </a:lnTo>
                    <a:lnTo>
                      <a:pt x="43" y="1244"/>
                    </a:lnTo>
                    <a:lnTo>
                      <a:pt x="31" y="1189"/>
                    </a:lnTo>
                    <a:lnTo>
                      <a:pt x="20" y="1134"/>
                    </a:lnTo>
                    <a:lnTo>
                      <a:pt x="13" y="1080"/>
                    </a:lnTo>
                    <a:lnTo>
                      <a:pt x="7" y="1028"/>
                    </a:lnTo>
                    <a:lnTo>
                      <a:pt x="3" y="980"/>
                    </a:lnTo>
                    <a:lnTo>
                      <a:pt x="1" y="933"/>
                    </a:lnTo>
                    <a:lnTo>
                      <a:pt x="0" y="891"/>
                    </a:lnTo>
                    <a:lnTo>
                      <a:pt x="0" y="852"/>
                    </a:lnTo>
                    <a:lnTo>
                      <a:pt x="1" y="818"/>
                    </a:lnTo>
                    <a:lnTo>
                      <a:pt x="2" y="789"/>
                    </a:lnTo>
                    <a:lnTo>
                      <a:pt x="3" y="765"/>
                    </a:lnTo>
                    <a:lnTo>
                      <a:pt x="5" y="747"/>
                    </a:lnTo>
                    <a:lnTo>
                      <a:pt x="6" y="737"/>
                    </a:lnTo>
                    <a:lnTo>
                      <a:pt x="10" y="672"/>
                    </a:lnTo>
                    <a:lnTo>
                      <a:pt x="18" y="612"/>
                    </a:lnTo>
                    <a:lnTo>
                      <a:pt x="29" y="555"/>
                    </a:lnTo>
                    <a:lnTo>
                      <a:pt x="42" y="502"/>
                    </a:lnTo>
                    <a:lnTo>
                      <a:pt x="58" y="453"/>
                    </a:lnTo>
                    <a:lnTo>
                      <a:pt x="76" y="406"/>
                    </a:lnTo>
                    <a:lnTo>
                      <a:pt x="97" y="364"/>
                    </a:lnTo>
                    <a:lnTo>
                      <a:pt x="118" y="325"/>
                    </a:lnTo>
                    <a:lnTo>
                      <a:pt x="141" y="289"/>
                    </a:lnTo>
                    <a:lnTo>
                      <a:pt x="166" y="255"/>
                    </a:lnTo>
                    <a:lnTo>
                      <a:pt x="191" y="225"/>
                    </a:lnTo>
                    <a:lnTo>
                      <a:pt x="216" y="198"/>
                    </a:lnTo>
                    <a:lnTo>
                      <a:pt x="243" y="173"/>
                    </a:lnTo>
                    <a:lnTo>
                      <a:pt x="270" y="150"/>
                    </a:lnTo>
                    <a:lnTo>
                      <a:pt x="297" y="130"/>
                    </a:lnTo>
                    <a:lnTo>
                      <a:pt x="324" y="112"/>
                    </a:lnTo>
                    <a:lnTo>
                      <a:pt x="351" y="96"/>
                    </a:lnTo>
                    <a:lnTo>
                      <a:pt x="406" y="68"/>
                    </a:lnTo>
                    <a:lnTo>
                      <a:pt x="460" y="46"/>
                    </a:lnTo>
                    <a:lnTo>
                      <a:pt x="514" y="29"/>
                    </a:lnTo>
                    <a:lnTo>
                      <a:pt x="566" y="17"/>
                    </a:lnTo>
                    <a:lnTo>
                      <a:pt x="613" y="8"/>
                    </a:lnTo>
                    <a:lnTo>
                      <a:pt x="658" y="3"/>
                    </a:lnTo>
                    <a:lnTo>
                      <a:pt x="696" y="0"/>
                    </a:lnTo>
                    <a:lnTo>
                      <a:pt x="729" y="0"/>
                    </a:lnTo>
                    <a:close/>
                  </a:path>
                </a:pathLst>
              </a:custGeom>
              <a:grpFill/>
              <a:ln w="0">
                <a:noFill/>
                <a:prstDash val="solid"/>
                <a:round/>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sp>
            <p:nvSpPr>
              <p:cNvPr id="24" name="Freeform 212"/>
              <p:cNvSpPr/>
              <p:nvPr/>
            </p:nvSpPr>
            <p:spPr bwMode="auto">
              <a:xfrm>
                <a:off x="1671638" y="5302250"/>
                <a:ext cx="458787" cy="249237"/>
              </a:xfrm>
              <a:custGeom>
                <a:avLst/>
                <a:gdLst>
                  <a:gd name="T0" fmla="*/ 1041 w 2887"/>
                  <a:gd name="T1" fmla="*/ 40 h 1572"/>
                  <a:gd name="T2" fmla="*/ 1047 w 2887"/>
                  <a:gd name="T3" fmla="*/ 141 h 1572"/>
                  <a:gd name="T4" fmla="*/ 994 w 2887"/>
                  <a:gd name="T5" fmla="*/ 189 h 1572"/>
                  <a:gd name="T6" fmla="*/ 876 w 2887"/>
                  <a:gd name="T7" fmla="*/ 260 h 1572"/>
                  <a:gd name="T8" fmla="*/ 681 w 2887"/>
                  <a:gd name="T9" fmla="*/ 358 h 1572"/>
                  <a:gd name="T10" fmla="*/ 432 w 2887"/>
                  <a:gd name="T11" fmla="*/ 451 h 1572"/>
                  <a:gd name="T12" fmla="*/ 269 w 2887"/>
                  <a:gd name="T13" fmla="*/ 541 h 1572"/>
                  <a:gd name="T14" fmla="*/ 207 w 2887"/>
                  <a:gd name="T15" fmla="*/ 688 h 1572"/>
                  <a:gd name="T16" fmla="*/ 190 w 2887"/>
                  <a:gd name="T17" fmla="*/ 860 h 1572"/>
                  <a:gd name="T18" fmla="*/ 192 w 2887"/>
                  <a:gd name="T19" fmla="*/ 988 h 1572"/>
                  <a:gd name="T20" fmla="*/ 251 w 2887"/>
                  <a:gd name="T21" fmla="*/ 1119 h 1572"/>
                  <a:gd name="T22" fmla="*/ 462 w 2887"/>
                  <a:gd name="T23" fmla="*/ 1211 h 1572"/>
                  <a:gd name="T24" fmla="*/ 794 w 2887"/>
                  <a:gd name="T25" fmla="*/ 1311 h 1572"/>
                  <a:gd name="T26" fmla="*/ 1237 w 2887"/>
                  <a:gd name="T27" fmla="*/ 1376 h 1572"/>
                  <a:gd name="T28" fmla="*/ 1748 w 2887"/>
                  <a:gd name="T29" fmla="*/ 1368 h 1572"/>
                  <a:gd name="T30" fmla="*/ 2170 w 2887"/>
                  <a:gd name="T31" fmla="*/ 1293 h 1572"/>
                  <a:gd name="T32" fmla="*/ 2479 w 2887"/>
                  <a:gd name="T33" fmla="*/ 1191 h 1572"/>
                  <a:gd name="T34" fmla="*/ 2662 w 2887"/>
                  <a:gd name="T35" fmla="*/ 1107 h 1572"/>
                  <a:gd name="T36" fmla="*/ 2697 w 2887"/>
                  <a:gd name="T37" fmla="*/ 950 h 1572"/>
                  <a:gd name="T38" fmla="*/ 2694 w 2887"/>
                  <a:gd name="T39" fmla="*/ 791 h 1572"/>
                  <a:gd name="T40" fmla="*/ 2663 w 2887"/>
                  <a:gd name="T41" fmla="*/ 625 h 1572"/>
                  <a:gd name="T42" fmla="*/ 2572 w 2887"/>
                  <a:gd name="T43" fmla="*/ 498 h 1572"/>
                  <a:gd name="T44" fmla="*/ 2350 w 2887"/>
                  <a:gd name="T45" fmla="*/ 416 h 1572"/>
                  <a:gd name="T46" fmla="*/ 2119 w 2887"/>
                  <a:gd name="T47" fmla="*/ 318 h 1572"/>
                  <a:gd name="T48" fmla="*/ 1953 w 2887"/>
                  <a:gd name="T49" fmla="*/ 227 h 1572"/>
                  <a:gd name="T50" fmla="*/ 1873 w 2887"/>
                  <a:gd name="T51" fmla="*/ 176 h 1572"/>
                  <a:gd name="T52" fmla="*/ 1828 w 2887"/>
                  <a:gd name="T53" fmla="*/ 101 h 1572"/>
                  <a:gd name="T54" fmla="*/ 1877 w 2887"/>
                  <a:gd name="T55" fmla="*/ 12 h 1572"/>
                  <a:gd name="T56" fmla="*/ 1977 w 2887"/>
                  <a:gd name="T57" fmla="*/ 18 h 1572"/>
                  <a:gd name="T58" fmla="*/ 2035 w 2887"/>
                  <a:gd name="T59" fmla="*/ 55 h 1572"/>
                  <a:gd name="T60" fmla="*/ 2188 w 2887"/>
                  <a:gd name="T61" fmla="*/ 141 h 1572"/>
                  <a:gd name="T62" fmla="*/ 2408 w 2887"/>
                  <a:gd name="T63" fmla="*/ 236 h 1572"/>
                  <a:gd name="T64" fmla="*/ 2568 w 2887"/>
                  <a:gd name="T65" fmla="*/ 285 h 1572"/>
                  <a:gd name="T66" fmla="*/ 2745 w 2887"/>
                  <a:gd name="T67" fmla="*/ 399 h 1572"/>
                  <a:gd name="T68" fmla="*/ 2839 w 2887"/>
                  <a:gd name="T69" fmla="*/ 557 h 1572"/>
                  <a:gd name="T70" fmla="*/ 2878 w 2887"/>
                  <a:gd name="T71" fmla="*/ 721 h 1572"/>
                  <a:gd name="T72" fmla="*/ 2886 w 2887"/>
                  <a:gd name="T73" fmla="*/ 855 h 1572"/>
                  <a:gd name="T74" fmla="*/ 2887 w 2887"/>
                  <a:gd name="T75" fmla="*/ 907 h 1572"/>
                  <a:gd name="T76" fmla="*/ 2879 w 2887"/>
                  <a:gd name="T77" fmla="*/ 1064 h 1572"/>
                  <a:gd name="T78" fmla="*/ 2844 w 2887"/>
                  <a:gd name="T79" fmla="*/ 1209 h 1572"/>
                  <a:gd name="T80" fmla="*/ 2788 w 2887"/>
                  <a:gd name="T81" fmla="*/ 1253 h 1572"/>
                  <a:gd name="T82" fmla="*/ 2651 w 2887"/>
                  <a:gd name="T83" fmla="*/ 1324 h 1572"/>
                  <a:gd name="T84" fmla="*/ 2411 w 2887"/>
                  <a:gd name="T85" fmla="*/ 1419 h 1572"/>
                  <a:gd name="T86" fmla="*/ 2071 w 2887"/>
                  <a:gd name="T87" fmla="*/ 1510 h 1572"/>
                  <a:gd name="T88" fmla="*/ 1640 w 2887"/>
                  <a:gd name="T89" fmla="*/ 1567 h 1572"/>
                  <a:gd name="T90" fmla="*/ 1143 w 2887"/>
                  <a:gd name="T91" fmla="*/ 1558 h 1572"/>
                  <a:gd name="T92" fmla="*/ 718 w 2887"/>
                  <a:gd name="T93" fmla="*/ 1488 h 1572"/>
                  <a:gd name="T94" fmla="*/ 392 w 2887"/>
                  <a:gd name="T95" fmla="*/ 1389 h 1572"/>
                  <a:gd name="T96" fmla="*/ 177 w 2887"/>
                  <a:gd name="T97" fmla="*/ 1295 h 1572"/>
                  <a:gd name="T98" fmla="*/ 77 w 2887"/>
                  <a:gd name="T99" fmla="*/ 1239 h 1572"/>
                  <a:gd name="T100" fmla="*/ 27 w 2887"/>
                  <a:gd name="T101" fmla="*/ 1164 h 1572"/>
                  <a:gd name="T102" fmla="*/ 3 w 2887"/>
                  <a:gd name="T103" fmla="*/ 994 h 1572"/>
                  <a:gd name="T104" fmla="*/ 0 w 2887"/>
                  <a:gd name="T105" fmla="*/ 873 h 1572"/>
                  <a:gd name="T106" fmla="*/ 4 w 2887"/>
                  <a:gd name="T107" fmla="*/ 780 h 1572"/>
                  <a:gd name="T108" fmla="*/ 27 w 2887"/>
                  <a:gd name="T109" fmla="*/ 624 h 1572"/>
                  <a:gd name="T110" fmla="*/ 95 w 2887"/>
                  <a:gd name="T111" fmla="*/ 459 h 1572"/>
                  <a:gd name="T112" fmla="*/ 237 w 2887"/>
                  <a:gd name="T113" fmla="*/ 322 h 1572"/>
                  <a:gd name="T114" fmla="*/ 379 w 2887"/>
                  <a:gd name="T115" fmla="*/ 269 h 1572"/>
                  <a:gd name="T116" fmla="*/ 619 w 2887"/>
                  <a:gd name="T117" fmla="*/ 179 h 1572"/>
                  <a:gd name="T118" fmla="*/ 800 w 2887"/>
                  <a:gd name="T119" fmla="*/ 85 h 1572"/>
                  <a:gd name="T120" fmla="*/ 900 w 2887"/>
                  <a:gd name="T121" fmla="*/ 24 h 1572"/>
                  <a:gd name="T122" fmla="*/ 970 w 2887"/>
                  <a:gd name="T123" fmla="*/ 0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87" h="1572">
                    <a:moveTo>
                      <a:pt x="970" y="0"/>
                    </a:moveTo>
                    <a:lnTo>
                      <a:pt x="991" y="3"/>
                    </a:lnTo>
                    <a:lnTo>
                      <a:pt x="1010" y="11"/>
                    </a:lnTo>
                    <a:lnTo>
                      <a:pt x="1027" y="24"/>
                    </a:lnTo>
                    <a:lnTo>
                      <a:pt x="1041" y="40"/>
                    </a:lnTo>
                    <a:lnTo>
                      <a:pt x="1053" y="59"/>
                    </a:lnTo>
                    <a:lnTo>
                      <a:pt x="1058" y="80"/>
                    </a:lnTo>
                    <a:lnTo>
                      <a:pt x="1059" y="100"/>
                    </a:lnTo>
                    <a:lnTo>
                      <a:pt x="1055" y="121"/>
                    </a:lnTo>
                    <a:lnTo>
                      <a:pt x="1047" y="141"/>
                    </a:lnTo>
                    <a:lnTo>
                      <a:pt x="1035" y="158"/>
                    </a:lnTo>
                    <a:lnTo>
                      <a:pt x="1018" y="173"/>
                    </a:lnTo>
                    <a:lnTo>
                      <a:pt x="1014" y="175"/>
                    </a:lnTo>
                    <a:lnTo>
                      <a:pt x="1006" y="181"/>
                    </a:lnTo>
                    <a:lnTo>
                      <a:pt x="994" y="189"/>
                    </a:lnTo>
                    <a:lnTo>
                      <a:pt x="977" y="199"/>
                    </a:lnTo>
                    <a:lnTo>
                      <a:pt x="956" y="212"/>
                    </a:lnTo>
                    <a:lnTo>
                      <a:pt x="934" y="226"/>
                    </a:lnTo>
                    <a:lnTo>
                      <a:pt x="906" y="243"/>
                    </a:lnTo>
                    <a:lnTo>
                      <a:pt x="876" y="260"/>
                    </a:lnTo>
                    <a:lnTo>
                      <a:pt x="842" y="279"/>
                    </a:lnTo>
                    <a:lnTo>
                      <a:pt x="806" y="298"/>
                    </a:lnTo>
                    <a:lnTo>
                      <a:pt x="766" y="317"/>
                    </a:lnTo>
                    <a:lnTo>
                      <a:pt x="725" y="338"/>
                    </a:lnTo>
                    <a:lnTo>
                      <a:pt x="681" y="358"/>
                    </a:lnTo>
                    <a:lnTo>
                      <a:pt x="635" y="378"/>
                    </a:lnTo>
                    <a:lnTo>
                      <a:pt x="587" y="398"/>
                    </a:lnTo>
                    <a:lnTo>
                      <a:pt x="536" y="416"/>
                    </a:lnTo>
                    <a:lnTo>
                      <a:pt x="484" y="434"/>
                    </a:lnTo>
                    <a:lnTo>
                      <a:pt x="432" y="451"/>
                    </a:lnTo>
                    <a:lnTo>
                      <a:pt x="377" y="466"/>
                    </a:lnTo>
                    <a:lnTo>
                      <a:pt x="344" y="479"/>
                    </a:lnTo>
                    <a:lnTo>
                      <a:pt x="315" y="497"/>
                    </a:lnTo>
                    <a:lnTo>
                      <a:pt x="290" y="518"/>
                    </a:lnTo>
                    <a:lnTo>
                      <a:pt x="269" y="541"/>
                    </a:lnTo>
                    <a:lnTo>
                      <a:pt x="251" y="566"/>
                    </a:lnTo>
                    <a:lnTo>
                      <a:pt x="237" y="594"/>
                    </a:lnTo>
                    <a:lnTo>
                      <a:pt x="224" y="624"/>
                    </a:lnTo>
                    <a:lnTo>
                      <a:pt x="214" y="655"/>
                    </a:lnTo>
                    <a:lnTo>
                      <a:pt x="207" y="688"/>
                    </a:lnTo>
                    <a:lnTo>
                      <a:pt x="200" y="721"/>
                    </a:lnTo>
                    <a:lnTo>
                      <a:pt x="196" y="755"/>
                    </a:lnTo>
                    <a:lnTo>
                      <a:pt x="193" y="791"/>
                    </a:lnTo>
                    <a:lnTo>
                      <a:pt x="191" y="825"/>
                    </a:lnTo>
                    <a:lnTo>
                      <a:pt x="190" y="860"/>
                    </a:lnTo>
                    <a:lnTo>
                      <a:pt x="189" y="868"/>
                    </a:lnTo>
                    <a:lnTo>
                      <a:pt x="189" y="877"/>
                    </a:lnTo>
                    <a:lnTo>
                      <a:pt x="189" y="911"/>
                    </a:lnTo>
                    <a:lnTo>
                      <a:pt x="190" y="949"/>
                    </a:lnTo>
                    <a:lnTo>
                      <a:pt x="192" y="988"/>
                    </a:lnTo>
                    <a:lnTo>
                      <a:pt x="195" y="1027"/>
                    </a:lnTo>
                    <a:lnTo>
                      <a:pt x="198" y="1063"/>
                    </a:lnTo>
                    <a:lnTo>
                      <a:pt x="203" y="1094"/>
                    </a:lnTo>
                    <a:lnTo>
                      <a:pt x="225" y="1106"/>
                    </a:lnTo>
                    <a:lnTo>
                      <a:pt x="251" y="1119"/>
                    </a:lnTo>
                    <a:lnTo>
                      <a:pt x="283" y="1136"/>
                    </a:lnTo>
                    <a:lnTo>
                      <a:pt x="320" y="1152"/>
                    </a:lnTo>
                    <a:lnTo>
                      <a:pt x="362" y="1172"/>
                    </a:lnTo>
                    <a:lnTo>
                      <a:pt x="409" y="1191"/>
                    </a:lnTo>
                    <a:lnTo>
                      <a:pt x="462" y="1211"/>
                    </a:lnTo>
                    <a:lnTo>
                      <a:pt x="519" y="1232"/>
                    </a:lnTo>
                    <a:lnTo>
                      <a:pt x="580" y="1252"/>
                    </a:lnTo>
                    <a:lnTo>
                      <a:pt x="647" y="1273"/>
                    </a:lnTo>
                    <a:lnTo>
                      <a:pt x="719" y="1293"/>
                    </a:lnTo>
                    <a:lnTo>
                      <a:pt x="794" y="1311"/>
                    </a:lnTo>
                    <a:lnTo>
                      <a:pt x="875" y="1328"/>
                    </a:lnTo>
                    <a:lnTo>
                      <a:pt x="959" y="1343"/>
                    </a:lnTo>
                    <a:lnTo>
                      <a:pt x="1047" y="1357"/>
                    </a:lnTo>
                    <a:lnTo>
                      <a:pt x="1140" y="1368"/>
                    </a:lnTo>
                    <a:lnTo>
                      <a:pt x="1237" y="1376"/>
                    </a:lnTo>
                    <a:lnTo>
                      <a:pt x="1339" y="1382"/>
                    </a:lnTo>
                    <a:lnTo>
                      <a:pt x="1444" y="1383"/>
                    </a:lnTo>
                    <a:lnTo>
                      <a:pt x="1549" y="1382"/>
                    </a:lnTo>
                    <a:lnTo>
                      <a:pt x="1651" y="1376"/>
                    </a:lnTo>
                    <a:lnTo>
                      <a:pt x="1748" y="1368"/>
                    </a:lnTo>
                    <a:lnTo>
                      <a:pt x="1841" y="1357"/>
                    </a:lnTo>
                    <a:lnTo>
                      <a:pt x="1929" y="1343"/>
                    </a:lnTo>
                    <a:lnTo>
                      <a:pt x="2014" y="1328"/>
                    </a:lnTo>
                    <a:lnTo>
                      <a:pt x="2095" y="1311"/>
                    </a:lnTo>
                    <a:lnTo>
                      <a:pt x="2170" y="1293"/>
                    </a:lnTo>
                    <a:lnTo>
                      <a:pt x="2241" y="1273"/>
                    </a:lnTo>
                    <a:lnTo>
                      <a:pt x="2307" y="1253"/>
                    </a:lnTo>
                    <a:lnTo>
                      <a:pt x="2369" y="1233"/>
                    </a:lnTo>
                    <a:lnTo>
                      <a:pt x="2426" y="1212"/>
                    </a:lnTo>
                    <a:lnTo>
                      <a:pt x="2479" y="1191"/>
                    </a:lnTo>
                    <a:lnTo>
                      <a:pt x="2525" y="1172"/>
                    </a:lnTo>
                    <a:lnTo>
                      <a:pt x="2568" y="1153"/>
                    </a:lnTo>
                    <a:lnTo>
                      <a:pt x="2604" y="1136"/>
                    </a:lnTo>
                    <a:lnTo>
                      <a:pt x="2636" y="1120"/>
                    </a:lnTo>
                    <a:lnTo>
                      <a:pt x="2662" y="1107"/>
                    </a:lnTo>
                    <a:lnTo>
                      <a:pt x="2682" y="1094"/>
                    </a:lnTo>
                    <a:lnTo>
                      <a:pt x="2688" y="1063"/>
                    </a:lnTo>
                    <a:lnTo>
                      <a:pt x="2692" y="1027"/>
                    </a:lnTo>
                    <a:lnTo>
                      <a:pt x="2695" y="989"/>
                    </a:lnTo>
                    <a:lnTo>
                      <a:pt x="2697" y="950"/>
                    </a:lnTo>
                    <a:lnTo>
                      <a:pt x="2697" y="911"/>
                    </a:lnTo>
                    <a:lnTo>
                      <a:pt x="2698" y="877"/>
                    </a:lnTo>
                    <a:lnTo>
                      <a:pt x="2697" y="860"/>
                    </a:lnTo>
                    <a:lnTo>
                      <a:pt x="2696" y="826"/>
                    </a:lnTo>
                    <a:lnTo>
                      <a:pt x="2694" y="791"/>
                    </a:lnTo>
                    <a:lnTo>
                      <a:pt x="2691" y="756"/>
                    </a:lnTo>
                    <a:lnTo>
                      <a:pt x="2687" y="722"/>
                    </a:lnTo>
                    <a:lnTo>
                      <a:pt x="2680" y="688"/>
                    </a:lnTo>
                    <a:lnTo>
                      <a:pt x="2673" y="656"/>
                    </a:lnTo>
                    <a:lnTo>
                      <a:pt x="2663" y="625"/>
                    </a:lnTo>
                    <a:lnTo>
                      <a:pt x="2650" y="595"/>
                    </a:lnTo>
                    <a:lnTo>
                      <a:pt x="2636" y="567"/>
                    </a:lnTo>
                    <a:lnTo>
                      <a:pt x="2617" y="541"/>
                    </a:lnTo>
                    <a:lnTo>
                      <a:pt x="2597" y="519"/>
                    </a:lnTo>
                    <a:lnTo>
                      <a:pt x="2572" y="498"/>
                    </a:lnTo>
                    <a:lnTo>
                      <a:pt x="2543" y="481"/>
                    </a:lnTo>
                    <a:lnTo>
                      <a:pt x="2510" y="466"/>
                    </a:lnTo>
                    <a:lnTo>
                      <a:pt x="2455" y="452"/>
                    </a:lnTo>
                    <a:lnTo>
                      <a:pt x="2401" y="435"/>
                    </a:lnTo>
                    <a:lnTo>
                      <a:pt x="2350" y="416"/>
                    </a:lnTo>
                    <a:lnTo>
                      <a:pt x="2300" y="398"/>
                    </a:lnTo>
                    <a:lnTo>
                      <a:pt x="2252" y="379"/>
                    </a:lnTo>
                    <a:lnTo>
                      <a:pt x="2205" y="359"/>
                    </a:lnTo>
                    <a:lnTo>
                      <a:pt x="2162" y="339"/>
                    </a:lnTo>
                    <a:lnTo>
                      <a:pt x="2119" y="318"/>
                    </a:lnTo>
                    <a:lnTo>
                      <a:pt x="2080" y="299"/>
                    </a:lnTo>
                    <a:lnTo>
                      <a:pt x="2044" y="279"/>
                    </a:lnTo>
                    <a:lnTo>
                      <a:pt x="2011" y="261"/>
                    </a:lnTo>
                    <a:lnTo>
                      <a:pt x="1980" y="244"/>
                    </a:lnTo>
                    <a:lnTo>
                      <a:pt x="1953" y="227"/>
                    </a:lnTo>
                    <a:lnTo>
                      <a:pt x="1929" y="213"/>
                    </a:lnTo>
                    <a:lnTo>
                      <a:pt x="1910" y="200"/>
                    </a:lnTo>
                    <a:lnTo>
                      <a:pt x="1893" y="190"/>
                    </a:lnTo>
                    <a:lnTo>
                      <a:pt x="1881" y="182"/>
                    </a:lnTo>
                    <a:lnTo>
                      <a:pt x="1873" y="176"/>
                    </a:lnTo>
                    <a:lnTo>
                      <a:pt x="1868" y="173"/>
                    </a:lnTo>
                    <a:lnTo>
                      <a:pt x="1852" y="158"/>
                    </a:lnTo>
                    <a:lnTo>
                      <a:pt x="1840" y="142"/>
                    </a:lnTo>
                    <a:lnTo>
                      <a:pt x="1831" y="122"/>
                    </a:lnTo>
                    <a:lnTo>
                      <a:pt x="1828" y="101"/>
                    </a:lnTo>
                    <a:lnTo>
                      <a:pt x="1829" y="81"/>
                    </a:lnTo>
                    <a:lnTo>
                      <a:pt x="1834" y="60"/>
                    </a:lnTo>
                    <a:lnTo>
                      <a:pt x="1845" y="41"/>
                    </a:lnTo>
                    <a:lnTo>
                      <a:pt x="1859" y="25"/>
                    </a:lnTo>
                    <a:lnTo>
                      <a:pt x="1877" y="12"/>
                    </a:lnTo>
                    <a:lnTo>
                      <a:pt x="1896" y="4"/>
                    </a:lnTo>
                    <a:lnTo>
                      <a:pt x="1917" y="1"/>
                    </a:lnTo>
                    <a:lnTo>
                      <a:pt x="1938" y="2"/>
                    </a:lnTo>
                    <a:lnTo>
                      <a:pt x="1957" y="7"/>
                    </a:lnTo>
                    <a:lnTo>
                      <a:pt x="1977" y="18"/>
                    </a:lnTo>
                    <a:lnTo>
                      <a:pt x="1980" y="20"/>
                    </a:lnTo>
                    <a:lnTo>
                      <a:pt x="1987" y="25"/>
                    </a:lnTo>
                    <a:lnTo>
                      <a:pt x="2000" y="32"/>
                    </a:lnTo>
                    <a:lnTo>
                      <a:pt x="2015" y="42"/>
                    </a:lnTo>
                    <a:lnTo>
                      <a:pt x="2035" y="55"/>
                    </a:lnTo>
                    <a:lnTo>
                      <a:pt x="2060" y="69"/>
                    </a:lnTo>
                    <a:lnTo>
                      <a:pt x="2086" y="86"/>
                    </a:lnTo>
                    <a:lnTo>
                      <a:pt x="2117" y="102"/>
                    </a:lnTo>
                    <a:lnTo>
                      <a:pt x="2150" y="121"/>
                    </a:lnTo>
                    <a:lnTo>
                      <a:pt x="2188" y="141"/>
                    </a:lnTo>
                    <a:lnTo>
                      <a:pt x="2227" y="159"/>
                    </a:lnTo>
                    <a:lnTo>
                      <a:pt x="2269" y="179"/>
                    </a:lnTo>
                    <a:lnTo>
                      <a:pt x="2313" y="198"/>
                    </a:lnTo>
                    <a:lnTo>
                      <a:pt x="2359" y="218"/>
                    </a:lnTo>
                    <a:lnTo>
                      <a:pt x="2408" y="236"/>
                    </a:lnTo>
                    <a:lnTo>
                      <a:pt x="2457" y="253"/>
                    </a:lnTo>
                    <a:lnTo>
                      <a:pt x="2508" y="269"/>
                    </a:lnTo>
                    <a:lnTo>
                      <a:pt x="2561" y="283"/>
                    </a:lnTo>
                    <a:lnTo>
                      <a:pt x="2564" y="284"/>
                    </a:lnTo>
                    <a:lnTo>
                      <a:pt x="2568" y="285"/>
                    </a:lnTo>
                    <a:lnTo>
                      <a:pt x="2611" y="303"/>
                    </a:lnTo>
                    <a:lnTo>
                      <a:pt x="2650" y="323"/>
                    </a:lnTo>
                    <a:lnTo>
                      <a:pt x="2685" y="346"/>
                    </a:lnTo>
                    <a:lnTo>
                      <a:pt x="2718" y="371"/>
                    </a:lnTo>
                    <a:lnTo>
                      <a:pt x="2745" y="399"/>
                    </a:lnTo>
                    <a:lnTo>
                      <a:pt x="2770" y="428"/>
                    </a:lnTo>
                    <a:lnTo>
                      <a:pt x="2791" y="459"/>
                    </a:lnTo>
                    <a:lnTo>
                      <a:pt x="2810" y="491"/>
                    </a:lnTo>
                    <a:lnTo>
                      <a:pt x="2826" y="524"/>
                    </a:lnTo>
                    <a:lnTo>
                      <a:pt x="2839" y="557"/>
                    </a:lnTo>
                    <a:lnTo>
                      <a:pt x="2851" y="590"/>
                    </a:lnTo>
                    <a:lnTo>
                      <a:pt x="2860" y="624"/>
                    </a:lnTo>
                    <a:lnTo>
                      <a:pt x="2867" y="657"/>
                    </a:lnTo>
                    <a:lnTo>
                      <a:pt x="2872" y="690"/>
                    </a:lnTo>
                    <a:lnTo>
                      <a:pt x="2878" y="721"/>
                    </a:lnTo>
                    <a:lnTo>
                      <a:pt x="2881" y="751"/>
                    </a:lnTo>
                    <a:lnTo>
                      <a:pt x="2883" y="780"/>
                    </a:lnTo>
                    <a:lnTo>
                      <a:pt x="2884" y="807"/>
                    </a:lnTo>
                    <a:lnTo>
                      <a:pt x="2885" y="832"/>
                    </a:lnTo>
                    <a:lnTo>
                      <a:pt x="2886" y="855"/>
                    </a:lnTo>
                    <a:lnTo>
                      <a:pt x="2886" y="864"/>
                    </a:lnTo>
                    <a:lnTo>
                      <a:pt x="2887" y="872"/>
                    </a:lnTo>
                    <a:lnTo>
                      <a:pt x="2887" y="874"/>
                    </a:lnTo>
                    <a:lnTo>
                      <a:pt x="2887" y="888"/>
                    </a:lnTo>
                    <a:lnTo>
                      <a:pt x="2887" y="907"/>
                    </a:lnTo>
                    <a:lnTo>
                      <a:pt x="2886" y="933"/>
                    </a:lnTo>
                    <a:lnTo>
                      <a:pt x="2886" y="962"/>
                    </a:lnTo>
                    <a:lnTo>
                      <a:pt x="2884" y="994"/>
                    </a:lnTo>
                    <a:lnTo>
                      <a:pt x="2882" y="1029"/>
                    </a:lnTo>
                    <a:lnTo>
                      <a:pt x="2879" y="1064"/>
                    </a:lnTo>
                    <a:lnTo>
                      <a:pt x="2875" y="1099"/>
                    </a:lnTo>
                    <a:lnTo>
                      <a:pt x="2868" y="1133"/>
                    </a:lnTo>
                    <a:lnTo>
                      <a:pt x="2861" y="1165"/>
                    </a:lnTo>
                    <a:lnTo>
                      <a:pt x="2853" y="1191"/>
                    </a:lnTo>
                    <a:lnTo>
                      <a:pt x="2844" y="1209"/>
                    </a:lnTo>
                    <a:lnTo>
                      <a:pt x="2831" y="1225"/>
                    </a:lnTo>
                    <a:lnTo>
                      <a:pt x="2817" y="1236"/>
                    </a:lnTo>
                    <a:lnTo>
                      <a:pt x="2812" y="1239"/>
                    </a:lnTo>
                    <a:lnTo>
                      <a:pt x="2802" y="1245"/>
                    </a:lnTo>
                    <a:lnTo>
                      <a:pt x="2788" y="1253"/>
                    </a:lnTo>
                    <a:lnTo>
                      <a:pt x="2769" y="1264"/>
                    </a:lnTo>
                    <a:lnTo>
                      <a:pt x="2746" y="1276"/>
                    </a:lnTo>
                    <a:lnTo>
                      <a:pt x="2720" y="1291"/>
                    </a:lnTo>
                    <a:lnTo>
                      <a:pt x="2688" y="1306"/>
                    </a:lnTo>
                    <a:lnTo>
                      <a:pt x="2651" y="1324"/>
                    </a:lnTo>
                    <a:lnTo>
                      <a:pt x="2612" y="1341"/>
                    </a:lnTo>
                    <a:lnTo>
                      <a:pt x="2568" y="1360"/>
                    </a:lnTo>
                    <a:lnTo>
                      <a:pt x="2519" y="1380"/>
                    </a:lnTo>
                    <a:lnTo>
                      <a:pt x="2467" y="1399"/>
                    </a:lnTo>
                    <a:lnTo>
                      <a:pt x="2411" y="1419"/>
                    </a:lnTo>
                    <a:lnTo>
                      <a:pt x="2351" y="1438"/>
                    </a:lnTo>
                    <a:lnTo>
                      <a:pt x="2287" y="1458"/>
                    </a:lnTo>
                    <a:lnTo>
                      <a:pt x="2219" y="1477"/>
                    </a:lnTo>
                    <a:lnTo>
                      <a:pt x="2146" y="1494"/>
                    </a:lnTo>
                    <a:lnTo>
                      <a:pt x="2071" y="1510"/>
                    </a:lnTo>
                    <a:lnTo>
                      <a:pt x="1992" y="1525"/>
                    </a:lnTo>
                    <a:lnTo>
                      <a:pt x="1910" y="1539"/>
                    </a:lnTo>
                    <a:lnTo>
                      <a:pt x="1823" y="1550"/>
                    </a:lnTo>
                    <a:lnTo>
                      <a:pt x="1734" y="1559"/>
                    </a:lnTo>
                    <a:lnTo>
                      <a:pt x="1640" y="1567"/>
                    </a:lnTo>
                    <a:lnTo>
                      <a:pt x="1544" y="1571"/>
                    </a:lnTo>
                    <a:lnTo>
                      <a:pt x="1444" y="1572"/>
                    </a:lnTo>
                    <a:lnTo>
                      <a:pt x="1341" y="1571"/>
                    </a:lnTo>
                    <a:lnTo>
                      <a:pt x="1240" y="1566"/>
                    </a:lnTo>
                    <a:lnTo>
                      <a:pt x="1143" y="1558"/>
                    </a:lnTo>
                    <a:lnTo>
                      <a:pt x="1050" y="1548"/>
                    </a:lnTo>
                    <a:lnTo>
                      <a:pt x="962" y="1536"/>
                    </a:lnTo>
                    <a:lnTo>
                      <a:pt x="876" y="1522"/>
                    </a:lnTo>
                    <a:lnTo>
                      <a:pt x="795" y="1506"/>
                    </a:lnTo>
                    <a:lnTo>
                      <a:pt x="718" y="1488"/>
                    </a:lnTo>
                    <a:lnTo>
                      <a:pt x="645" y="1469"/>
                    </a:lnTo>
                    <a:lnTo>
                      <a:pt x="575" y="1450"/>
                    </a:lnTo>
                    <a:lnTo>
                      <a:pt x="510" y="1430"/>
                    </a:lnTo>
                    <a:lnTo>
                      <a:pt x="449" y="1409"/>
                    </a:lnTo>
                    <a:lnTo>
                      <a:pt x="392" y="1389"/>
                    </a:lnTo>
                    <a:lnTo>
                      <a:pt x="341" y="1368"/>
                    </a:lnTo>
                    <a:lnTo>
                      <a:pt x="293" y="1349"/>
                    </a:lnTo>
                    <a:lnTo>
                      <a:pt x="250" y="1330"/>
                    </a:lnTo>
                    <a:lnTo>
                      <a:pt x="211" y="1311"/>
                    </a:lnTo>
                    <a:lnTo>
                      <a:pt x="177" y="1295"/>
                    </a:lnTo>
                    <a:lnTo>
                      <a:pt x="148" y="1279"/>
                    </a:lnTo>
                    <a:lnTo>
                      <a:pt x="123" y="1266"/>
                    </a:lnTo>
                    <a:lnTo>
                      <a:pt x="103" y="1254"/>
                    </a:lnTo>
                    <a:lnTo>
                      <a:pt x="88" y="1246"/>
                    </a:lnTo>
                    <a:lnTo>
                      <a:pt x="77" y="1239"/>
                    </a:lnTo>
                    <a:lnTo>
                      <a:pt x="72" y="1236"/>
                    </a:lnTo>
                    <a:lnTo>
                      <a:pt x="57" y="1225"/>
                    </a:lnTo>
                    <a:lnTo>
                      <a:pt x="44" y="1209"/>
                    </a:lnTo>
                    <a:lnTo>
                      <a:pt x="36" y="1191"/>
                    </a:lnTo>
                    <a:lnTo>
                      <a:pt x="27" y="1164"/>
                    </a:lnTo>
                    <a:lnTo>
                      <a:pt x="20" y="1133"/>
                    </a:lnTo>
                    <a:lnTo>
                      <a:pt x="13" y="1098"/>
                    </a:lnTo>
                    <a:lnTo>
                      <a:pt x="8" y="1063"/>
                    </a:lnTo>
                    <a:lnTo>
                      <a:pt x="5" y="1028"/>
                    </a:lnTo>
                    <a:lnTo>
                      <a:pt x="3" y="994"/>
                    </a:lnTo>
                    <a:lnTo>
                      <a:pt x="1" y="961"/>
                    </a:lnTo>
                    <a:lnTo>
                      <a:pt x="0" y="932"/>
                    </a:lnTo>
                    <a:lnTo>
                      <a:pt x="0" y="907"/>
                    </a:lnTo>
                    <a:lnTo>
                      <a:pt x="0" y="887"/>
                    </a:lnTo>
                    <a:lnTo>
                      <a:pt x="0" y="873"/>
                    </a:lnTo>
                    <a:lnTo>
                      <a:pt x="0" y="871"/>
                    </a:lnTo>
                    <a:lnTo>
                      <a:pt x="1" y="854"/>
                    </a:lnTo>
                    <a:lnTo>
                      <a:pt x="1" y="832"/>
                    </a:lnTo>
                    <a:lnTo>
                      <a:pt x="2" y="807"/>
                    </a:lnTo>
                    <a:lnTo>
                      <a:pt x="4" y="780"/>
                    </a:lnTo>
                    <a:lnTo>
                      <a:pt x="6" y="751"/>
                    </a:lnTo>
                    <a:lnTo>
                      <a:pt x="9" y="721"/>
                    </a:lnTo>
                    <a:lnTo>
                      <a:pt x="13" y="689"/>
                    </a:lnTo>
                    <a:lnTo>
                      <a:pt x="20" y="657"/>
                    </a:lnTo>
                    <a:lnTo>
                      <a:pt x="27" y="624"/>
                    </a:lnTo>
                    <a:lnTo>
                      <a:pt x="36" y="590"/>
                    </a:lnTo>
                    <a:lnTo>
                      <a:pt x="48" y="557"/>
                    </a:lnTo>
                    <a:lnTo>
                      <a:pt x="61" y="523"/>
                    </a:lnTo>
                    <a:lnTo>
                      <a:pt x="76" y="491"/>
                    </a:lnTo>
                    <a:lnTo>
                      <a:pt x="95" y="459"/>
                    </a:lnTo>
                    <a:lnTo>
                      <a:pt x="117" y="428"/>
                    </a:lnTo>
                    <a:lnTo>
                      <a:pt x="142" y="399"/>
                    </a:lnTo>
                    <a:lnTo>
                      <a:pt x="169" y="371"/>
                    </a:lnTo>
                    <a:lnTo>
                      <a:pt x="200" y="345"/>
                    </a:lnTo>
                    <a:lnTo>
                      <a:pt x="237" y="322"/>
                    </a:lnTo>
                    <a:lnTo>
                      <a:pt x="276" y="302"/>
                    </a:lnTo>
                    <a:lnTo>
                      <a:pt x="319" y="285"/>
                    </a:lnTo>
                    <a:lnTo>
                      <a:pt x="322" y="284"/>
                    </a:lnTo>
                    <a:lnTo>
                      <a:pt x="326" y="283"/>
                    </a:lnTo>
                    <a:lnTo>
                      <a:pt x="379" y="269"/>
                    </a:lnTo>
                    <a:lnTo>
                      <a:pt x="430" y="252"/>
                    </a:lnTo>
                    <a:lnTo>
                      <a:pt x="479" y="236"/>
                    </a:lnTo>
                    <a:lnTo>
                      <a:pt x="528" y="217"/>
                    </a:lnTo>
                    <a:lnTo>
                      <a:pt x="574" y="197"/>
                    </a:lnTo>
                    <a:lnTo>
                      <a:pt x="619" y="179"/>
                    </a:lnTo>
                    <a:lnTo>
                      <a:pt x="660" y="159"/>
                    </a:lnTo>
                    <a:lnTo>
                      <a:pt x="699" y="140"/>
                    </a:lnTo>
                    <a:lnTo>
                      <a:pt x="736" y="120"/>
                    </a:lnTo>
                    <a:lnTo>
                      <a:pt x="769" y="102"/>
                    </a:lnTo>
                    <a:lnTo>
                      <a:pt x="800" y="85"/>
                    </a:lnTo>
                    <a:lnTo>
                      <a:pt x="827" y="69"/>
                    </a:lnTo>
                    <a:lnTo>
                      <a:pt x="851" y="55"/>
                    </a:lnTo>
                    <a:lnTo>
                      <a:pt x="872" y="42"/>
                    </a:lnTo>
                    <a:lnTo>
                      <a:pt x="887" y="32"/>
                    </a:lnTo>
                    <a:lnTo>
                      <a:pt x="900" y="24"/>
                    </a:lnTo>
                    <a:lnTo>
                      <a:pt x="907" y="19"/>
                    </a:lnTo>
                    <a:lnTo>
                      <a:pt x="910" y="17"/>
                    </a:lnTo>
                    <a:lnTo>
                      <a:pt x="929" y="6"/>
                    </a:lnTo>
                    <a:lnTo>
                      <a:pt x="949" y="1"/>
                    </a:lnTo>
                    <a:lnTo>
                      <a:pt x="970" y="0"/>
                    </a:lnTo>
                    <a:close/>
                  </a:path>
                </a:pathLst>
              </a:custGeom>
              <a:grpFill/>
              <a:ln w="0">
                <a:noFill/>
                <a:prstDash val="solid"/>
                <a:round/>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grpSp>
        <p:sp>
          <p:nvSpPr>
            <p:cNvPr id="18" name="Freeform 206"/>
            <p:cNvSpPr>
              <a:spLocks noEditPoints="1"/>
            </p:cNvSpPr>
            <p:nvPr/>
          </p:nvSpPr>
          <p:spPr bwMode="auto">
            <a:xfrm>
              <a:off x="5013462" y="4481885"/>
              <a:ext cx="435086" cy="390165"/>
            </a:xfrm>
            <a:custGeom>
              <a:avLst/>
              <a:gdLst>
                <a:gd name="T0" fmla="*/ 194 w 3394"/>
                <a:gd name="T1" fmla="*/ 2074 h 3044"/>
                <a:gd name="T2" fmla="*/ 235 w 3394"/>
                <a:gd name="T3" fmla="*/ 2172 h 3044"/>
                <a:gd name="T4" fmla="*/ 314 w 3394"/>
                <a:gd name="T5" fmla="*/ 2239 h 3044"/>
                <a:gd name="T6" fmla="*/ 418 w 3394"/>
                <a:gd name="T7" fmla="*/ 2265 h 3044"/>
                <a:gd name="T8" fmla="*/ 3048 w 3394"/>
                <a:gd name="T9" fmla="*/ 2254 h 3044"/>
                <a:gd name="T10" fmla="*/ 3136 w 3394"/>
                <a:gd name="T11" fmla="*/ 2198 h 3044"/>
                <a:gd name="T12" fmla="*/ 3192 w 3394"/>
                <a:gd name="T13" fmla="*/ 2109 h 3044"/>
                <a:gd name="T14" fmla="*/ 3203 w 3394"/>
                <a:gd name="T15" fmla="*/ 1961 h 3044"/>
                <a:gd name="T16" fmla="*/ 381 w 3394"/>
                <a:gd name="T17" fmla="*/ 194 h 3044"/>
                <a:gd name="T18" fmla="*/ 283 w 3394"/>
                <a:gd name="T19" fmla="*/ 235 h 3044"/>
                <a:gd name="T20" fmla="*/ 215 w 3394"/>
                <a:gd name="T21" fmla="*/ 314 h 3044"/>
                <a:gd name="T22" fmla="*/ 191 w 3394"/>
                <a:gd name="T23" fmla="*/ 419 h 3044"/>
                <a:gd name="T24" fmla="*/ 3204 w 3394"/>
                <a:gd name="T25" fmla="*/ 419 h 3044"/>
                <a:gd name="T26" fmla="*/ 3178 w 3394"/>
                <a:gd name="T27" fmla="*/ 314 h 3044"/>
                <a:gd name="T28" fmla="*/ 3110 w 3394"/>
                <a:gd name="T29" fmla="*/ 235 h 3044"/>
                <a:gd name="T30" fmla="*/ 3013 w 3394"/>
                <a:gd name="T31" fmla="*/ 194 h 3044"/>
                <a:gd name="T32" fmla="*/ 418 w 3394"/>
                <a:gd name="T33" fmla="*/ 0 h 3044"/>
                <a:gd name="T34" fmla="*/ 3079 w 3394"/>
                <a:gd name="T35" fmla="*/ 14 h 3044"/>
                <a:gd name="T36" fmla="*/ 3215 w 3394"/>
                <a:gd name="T37" fmla="*/ 75 h 3044"/>
                <a:gd name="T38" fmla="*/ 3319 w 3394"/>
                <a:gd name="T39" fmla="*/ 179 h 3044"/>
                <a:gd name="T40" fmla="*/ 3380 w 3394"/>
                <a:gd name="T41" fmla="*/ 316 h 3044"/>
                <a:gd name="T42" fmla="*/ 3394 w 3394"/>
                <a:gd name="T43" fmla="*/ 2037 h 3044"/>
                <a:gd name="T44" fmla="*/ 3365 w 3394"/>
                <a:gd name="T45" fmla="*/ 2188 h 3044"/>
                <a:gd name="T46" fmla="*/ 3288 w 3394"/>
                <a:gd name="T47" fmla="*/ 2314 h 3044"/>
                <a:gd name="T48" fmla="*/ 3171 w 3394"/>
                <a:gd name="T49" fmla="*/ 2406 h 3044"/>
                <a:gd name="T50" fmla="*/ 3027 w 3394"/>
                <a:gd name="T51" fmla="*/ 2451 h 3044"/>
                <a:gd name="T52" fmla="*/ 1792 w 3394"/>
                <a:gd name="T53" fmla="*/ 2853 h 3044"/>
                <a:gd name="T54" fmla="*/ 2423 w 3394"/>
                <a:gd name="T55" fmla="*/ 2864 h 3044"/>
                <a:gd name="T56" fmla="*/ 2468 w 3394"/>
                <a:gd name="T57" fmla="*/ 2907 h 3044"/>
                <a:gd name="T58" fmla="*/ 2475 w 3394"/>
                <a:gd name="T59" fmla="*/ 2971 h 3044"/>
                <a:gd name="T60" fmla="*/ 2442 w 3394"/>
                <a:gd name="T61" fmla="*/ 3023 h 3044"/>
                <a:gd name="T62" fmla="*/ 2382 w 3394"/>
                <a:gd name="T63" fmla="*/ 3044 h 3044"/>
                <a:gd name="T64" fmla="*/ 970 w 3394"/>
                <a:gd name="T65" fmla="*/ 3034 h 3044"/>
                <a:gd name="T66" fmla="*/ 926 w 3394"/>
                <a:gd name="T67" fmla="*/ 2990 h 3044"/>
                <a:gd name="T68" fmla="*/ 919 w 3394"/>
                <a:gd name="T69" fmla="*/ 2926 h 3044"/>
                <a:gd name="T70" fmla="*/ 952 w 3394"/>
                <a:gd name="T71" fmla="*/ 2875 h 3044"/>
                <a:gd name="T72" fmla="*/ 1012 w 3394"/>
                <a:gd name="T73" fmla="*/ 2853 h 3044"/>
                <a:gd name="T74" fmla="*/ 418 w 3394"/>
                <a:gd name="T75" fmla="*/ 2455 h 3044"/>
                <a:gd name="T76" fmla="*/ 267 w 3394"/>
                <a:gd name="T77" fmla="*/ 2427 h 3044"/>
                <a:gd name="T78" fmla="*/ 140 w 3394"/>
                <a:gd name="T79" fmla="*/ 2349 h 3044"/>
                <a:gd name="T80" fmla="*/ 49 w 3394"/>
                <a:gd name="T81" fmla="*/ 2233 h 3044"/>
                <a:gd name="T82" fmla="*/ 3 w 3394"/>
                <a:gd name="T83" fmla="*/ 2089 h 3044"/>
                <a:gd name="T84" fmla="*/ 3 w 3394"/>
                <a:gd name="T85" fmla="*/ 366 h 3044"/>
                <a:gd name="T86" fmla="*/ 49 w 3394"/>
                <a:gd name="T87" fmla="*/ 222 h 3044"/>
                <a:gd name="T88" fmla="*/ 141 w 3394"/>
                <a:gd name="T89" fmla="*/ 106 h 3044"/>
                <a:gd name="T90" fmla="*/ 268 w 3394"/>
                <a:gd name="T91" fmla="*/ 29 h 3044"/>
                <a:gd name="T92" fmla="*/ 418 w 3394"/>
                <a:gd name="T93" fmla="*/ 0 h 3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94" h="3044">
                  <a:moveTo>
                    <a:pt x="191" y="1961"/>
                  </a:moveTo>
                  <a:lnTo>
                    <a:pt x="191" y="2037"/>
                  </a:lnTo>
                  <a:lnTo>
                    <a:pt x="194" y="2074"/>
                  </a:lnTo>
                  <a:lnTo>
                    <a:pt x="202" y="2109"/>
                  </a:lnTo>
                  <a:lnTo>
                    <a:pt x="216" y="2142"/>
                  </a:lnTo>
                  <a:lnTo>
                    <a:pt x="235" y="2172"/>
                  </a:lnTo>
                  <a:lnTo>
                    <a:pt x="258" y="2198"/>
                  </a:lnTo>
                  <a:lnTo>
                    <a:pt x="284" y="2221"/>
                  </a:lnTo>
                  <a:lnTo>
                    <a:pt x="314" y="2239"/>
                  </a:lnTo>
                  <a:lnTo>
                    <a:pt x="346" y="2254"/>
                  </a:lnTo>
                  <a:lnTo>
                    <a:pt x="381" y="2262"/>
                  </a:lnTo>
                  <a:lnTo>
                    <a:pt x="418" y="2265"/>
                  </a:lnTo>
                  <a:lnTo>
                    <a:pt x="2976" y="2265"/>
                  </a:lnTo>
                  <a:lnTo>
                    <a:pt x="3013" y="2262"/>
                  </a:lnTo>
                  <a:lnTo>
                    <a:pt x="3048" y="2254"/>
                  </a:lnTo>
                  <a:lnTo>
                    <a:pt x="3080" y="2239"/>
                  </a:lnTo>
                  <a:lnTo>
                    <a:pt x="3109" y="2221"/>
                  </a:lnTo>
                  <a:lnTo>
                    <a:pt x="3136" y="2198"/>
                  </a:lnTo>
                  <a:lnTo>
                    <a:pt x="3159" y="2172"/>
                  </a:lnTo>
                  <a:lnTo>
                    <a:pt x="3177" y="2142"/>
                  </a:lnTo>
                  <a:lnTo>
                    <a:pt x="3192" y="2109"/>
                  </a:lnTo>
                  <a:lnTo>
                    <a:pt x="3200" y="2074"/>
                  </a:lnTo>
                  <a:lnTo>
                    <a:pt x="3203" y="2037"/>
                  </a:lnTo>
                  <a:lnTo>
                    <a:pt x="3203" y="1961"/>
                  </a:lnTo>
                  <a:lnTo>
                    <a:pt x="191" y="1961"/>
                  </a:lnTo>
                  <a:close/>
                  <a:moveTo>
                    <a:pt x="418" y="190"/>
                  </a:moveTo>
                  <a:lnTo>
                    <a:pt x="381" y="194"/>
                  </a:lnTo>
                  <a:lnTo>
                    <a:pt x="346" y="202"/>
                  </a:lnTo>
                  <a:lnTo>
                    <a:pt x="313" y="216"/>
                  </a:lnTo>
                  <a:lnTo>
                    <a:pt x="283" y="235"/>
                  </a:lnTo>
                  <a:lnTo>
                    <a:pt x="258" y="257"/>
                  </a:lnTo>
                  <a:lnTo>
                    <a:pt x="234" y="284"/>
                  </a:lnTo>
                  <a:lnTo>
                    <a:pt x="215" y="314"/>
                  </a:lnTo>
                  <a:lnTo>
                    <a:pt x="202" y="347"/>
                  </a:lnTo>
                  <a:lnTo>
                    <a:pt x="194" y="382"/>
                  </a:lnTo>
                  <a:lnTo>
                    <a:pt x="191" y="419"/>
                  </a:lnTo>
                  <a:lnTo>
                    <a:pt x="191" y="1771"/>
                  </a:lnTo>
                  <a:lnTo>
                    <a:pt x="3204" y="1771"/>
                  </a:lnTo>
                  <a:lnTo>
                    <a:pt x="3204" y="419"/>
                  </a:lnTo>
                  <a:lnTo>
                    <a:pt x="3201" y="382"/>
                  </a:lnTo>
                  <a:lnTo>
                    <a:pt x="3193" y="347"/>
                  </a:lnTo>
                  <a:lnTo>
                    <a:pt x="3178" y="314"/>
                  </a:lnTo>
                  <a:lnTo>
                    <a:pt x="3160" y="284"/>
                  </a:lnTo>
                  <a:lnTo>
                    <a:pt x="3137" y="257"/>
                  </a:lnTo>
                  <a:lnTo>
                    <a:pt x="3110" y="235"/>
                  </a:lnTo>
                  <a:lnTo>
                    <a:pt x="3081" y="216"/>
                  </a:lnTo>
                  <a:lnTo>
                    <a:pt x="3048" y="202"/>
                  </a:lnTo>
                  <a:lnTo>
                    <a:pt x="3013" y="194"/>
                  </a:lnTo>
                  <a:lnTo>
                    <a:pt x="2976" y="190"/>
                  </a:lnTo>
                  <a:lnTo>
                    <a:pt x="418" y="190"/>
                  </a:lnTo>
                  <a:close/>
                  <a:moveTo>
                    <a:pt x="418" y="0"/>
                  </a:moveTo>
                  <a:lnTo>
                    <a:pt x="2976" y="0"/>
                  </a:lnTo>
                  <a:lnTo>
                    <a:pt x="3028" y="3"/>
                  </a:lnTo>
                  <a:lnTo>
                    <a:pt x="3079" y="14"/>
                  </a:lnTo>
                  <a:lnTo>
                    <a:pt x="3126" y="29"/>
                  </a:lnTo>
                  <a:lnTo>
                    <a:pt x="3172" y="50"/>
                  </a:lnTo>
                  <a:lnTo>
                    <a:pt x="3215" y="75"/>
                  </a:lnTo>
                  <a:lnTo>
                    <a:pt x="3253" y="106"/>
                  </a:lnTo>
                  <a:lnTo>
                    <a:pt x="3288" y="141"/>
                  </a:lnTo>
                  <a:lnTo>
                    <a:pt x="3319" y="179"/>
                  </a:lnTo>
                  <a:lnTo>
                    <a:pt x="3344" y="222"/>
                  </a:lnTo>
                  <a:lnTo>
                    <a:pt x="3366" y="268"/>
                  </a:lnTo>
                  <a:lnTo>
                    <a:pt x="3380" y="316"/>
                  </a:lnTo>
                  <a:lnTo>
                    <a:pt x="3391" y="366"/>
                  </a:lnTo>
                  <a:lnTo>
                    <a:pt x="3394" y="419"/>
                  </a:lnTo>
                  <a:lnTo>
                    <a:pt x="3394" y="2037"/>
                  </a:lnTo>
                  <a:lnTo>
                    <a:pt x="3391" y="2089"/>
                  </a:lnTo>
                  <a:lnTo>
                    <a:pt x="3380" y="2140"/>
                  </a:lnTo>
                  <a:lnTo>
                    <a:pt x="3365" y="2188"/>
                  </a:lnTo>
                  <a:lnTo>
                    <a:pt x="3344" y="2233"/>
                  </a:lnTo>
                  <a:lnTo>
                    <a:pt x="3319" y="2275"/>
                  </a:lnTo>
                  <a:lnTo>
                    <a:pt x="3288" y="2314"/>
                  </a:lnTo>
                  <a:lnTo>
                    <a:pt x="3253" y="2349"/>
                  </a:lnTo>
                  <a:lnTo>
                    <a:pt x="3214" y="2380"/>
                  </a:lnTo>
                  <a:lnTo>
                    <a:pt x="3171" y="2406"/>
                  </a:lnTo>
                  <a:lnTo>
                    <a:pt x="3126" y="2427"/>
                  </a:lnTo>
                  <a:lnTo>
                    <a:pt x="3078" y="2442"/>
                  </a:lnTo>
                  <a:lnTo>
                    <a:pt x="3027" y="2451"/>
                  </a:lnTo>
                  <a:lnTo>
                    <a:pt x="2976" y="2455"/>
                  </a:lnTo>
                  <a:lnTo>
                    <a:pt x="1792" y="2455"/>
                  </a:lnTo>
                  <a:lnTo>
                    <a:pt x="1792" y="2853"/>
                  </a:lnTo>
                  <a:lnTo>
                    <a:pt x="2382" y="2853"/>
                  </a:lnTo>
                  <a:lnTo>
                    <a:pt x="2404" y="2857"/>
                  </a:lnTo>
                  <a:lnTo>
                    <a:pt x="2423" y="2864"/>
                  </a:lnTo>
                  <a:lnTo>
                    <a:pt x="2442" y="2875"/>
                  </a:lnTo>
                  <a:lnTo>
                    <a:pt x="2456" y="2889"/>
                  </a:lnTo>
                  <a:lnTo>
                    <a:pt x="2468" y="2907"/>
                  </a:lnTo>
                  <a:lnTo>
                    <a:pt x="2475" y="2926"/>
                  </a:lnTo>
                  <a:lnTo>
                    <a:pt x="2477" y="2949"/>
                  </a:lnTo>
                  <a:lnTo>
                    <a:pt x="2475" y="2971"/>
                  </a:lnTo>
                  <a:lnTo>
                    <a:pt x="2468" y="2990"/>
                  </a:lnTo>
                  <a:lnTo>
                    <a:pt x="2456" y="3009"/>
                  </a:lnTo>
                  <a:lnTo>
                    <a:pt x="2442" y="3023"/>
                  </a:lnTo>
                  <a:lnTo>
                    <a:pt x="2423" y="3034"/>
                  </a:lnTo>
                  <a:lnTo>
                    <a:pt x="2404" y="3042"/>
                  </a:lnTo>
                  <a:lnTo>
                    <a:pt x="2382" y="3044"/>
                  </a:lnTo>
                  <a:lnTo>
                    <a:pt x="1012" y="3044"/>
                  </a:lnTo>
                  <a:lnTo>
                    <a:pt x="990" y="3042"/>
                  </a:lnTo>
                  <a:lnTo>
                    <a:pt x="970" y="3034"/>
                  </a:lnTo>
                  <a:lnTo>
                    <a:pt x="952" y="3023"/>
                  </a:lnTo>
                  <a:lnTo>
                    <a:pt x="938" y="3009"/>
                  </a:lnTo>
                  <a:lnTo>
                    <a:pt x="926" y="2990"/>
                  </a:lnTo>
                  <a:lnTo>
                    <a:pt x="919" y="2971"/>
                  </a:lnTo>
                  <a:lnTo>
                    <a:pt x="917" y="2949"/>
                  </a:lnTo>
                  <a:lnTo>
                    <a:pt x="919" y="2926"/>
                  </a:lnTo>
                  <a:lnTo>
                    <a:pt x="926" y="2907"/>
                  </a:lnTo>
                  <a:lnTo>
                    <a:pt x="938" y="2889"/>
                  </a:lnTo>
                  <a:lnTo>
                    <a:pt x="952" y="2875"/>
                  </a:lnTo>
                  <a:lnTo>
                    <a:pt x="970" y="2864"/>
                  </a:lnTo>
                  <a:lnTo>
                    <a:pt x="990" y="2857"/>
                  </a:lnTo>
                  <a:lnTo>
                    <a:pt x="1012" y="2853"/>
                  </a:lnTo>
                  <a:lnTo>
                    <a:pt x="1602" y="2853"/>
                  </a:lnTo>
                  <a:lnTo>
                    <a:pt x="1602" y="2455"/>
                  </a:lnTo>
                  <a:lnTo>
                    <a:pt x="418" y="2455"/>
                  </a:lnTo>
                  <a:lnTo>
                    <a:pt x="366" y="2451"/>
                  </a:lnTo>
                  <a:lnTo>
                    <a:pt x="315" y="2442"/>
                  </a:lnTo>
                  <a:lnTo>
                    <a:pt x="267" y="2427"/>
                  </a:lnTo>
                  <a:lnTo>
                    <a:pt x="222" y="2406"/>
                  </a:lnTo>
                  <a:lnTo>
                    <a:pt x="179" y="2380"/>
                  </a:lnTo>
                  <a:lnTo>
                    <a:pt x="140" y="2349"/>
                  </a:lnTo>
                  <a:lnTo>
                    <a:pt x="106" y="2314"/>
                  </a:lnTo>
                  <a:lnTo>
                    <a:pt x="75" y="2275"/>
                  </a:lnTo>
                  <a:lnTo>
                    <a:pt x="49" y="2233"/>
                  </a:lnTo>
                  <a:lnTo>
                    <a:pt x="28" y="2188"/>
                  </a:lnTo>
                  <a:lnTo>
                    <a:pt x="12" y="2140"/>
                  </a:lnTo>
                  <a:lnTo>
                    <a:pt x="3" y="2089"/>
                  </a:lnTo>
                  <a:lnTo>
                    <a:pt x="0" y="2037"/>
                  </a:lnTo>
                  <a:lnTo>
                    <a:pt x="0" y="419"/>
                  </a:lnTo>
                  <a:lnTo>
                    <a:pt x="3" y="366"/>
                  </a:lnTo>
                  <a:lnTo>
                    <a:pt x="12" y="316"/>
                  </a:lnTo>
                  <a:lnTo>
                    <a:pt x="28" y="268"/>
                  </a:lnTo>
                  <a:lnTo>
                    <a:pt x="49" y="222"/>
                  </a:lnTo>
                  <a:lnTo>
                    <a:pt x="75" y="179"/>
                  </a:lnTo>
                  <a:lnTo>
                    <a:pt x="106" y="141"/>
                  </a:lnTo>
                  <a:lnTo>
                    <a:pt x="141" y="106"/>
                  </a:lnTo>
                  <a:lnTo>
                    <a:pt x="179" y="75"/>
                  </a:lnTo>
                  <a:lnTo>
                    <a:pt x="223" y="50"/>
                  </a:lnTo>
                  <a:lnTo>
                    <a:pt x="268" y="29"/>
                  </a:lnTo>
                  <a:lnTo>
                    <a:pt x="315" y="14"/>
                  </a:lnTo>
                  <a:lnTo>
                    <a:pt x="366" y="3"/>
                  </a:lnTo>
                  <a:lnTo>
                    <a:pt x="418" y="0"/>
                  </a:lnTo>
                  <a:close/>
                </a:path>
              </a:pathLst>
            </a:custGeom>
            <a:solidFill>
              <a:schemeClr val="bg1"/>
            </a:solidFill>
            <a:ln w="0">
              <a:noFill/>
              <a:prstDash val="solid"/>
              <a:round/>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grpSp>
          <p:nvGrpSpPr>
            <p:cNvPr id="19" name="Group 22"/>
            <p:cNvGrpSpPr/>
            <p:nvPr/>
          </p:nvGrpSpPr>
          <p:grpSpPr>
            <a:xfrm>
              <a:off x="5973462" y="3342626"/>
              <a:ext cx="466325" cy="466324"/>
              <a:chOff x="5954261" y="3650805"/>
              <a:chExt cx="556260" cy="556259"/>
            </a:xfrm>
            <a:solidFill>
              <a:srgbClr val="FFFFFF"/>
            </a:solidFill>
          </p:grpSpPr>
          <p:sp>
            <p:nvSpPr>
              <p:cNvPr id="21" name="Freeform 70"/>
              <p:cNvSpPr>
                <a:spLocks noEditPoints="1"/>
              </p:cNvSpPr>
              <p:nvPr/>
            </p:nvSpPr>
            <p:spPr bwMode="auto">
              <a:xfrm>
                <a:off x="5954261" y="3650805"/>
                <a:ext cx="556260" cy="556259"/>
              </a:xfrm>
              <a:custGeom>
                <a:avLst/>
                <a:gdLst>
                  <a:gd name="T0" fmla="*/ 958 w 2077"/>
                  <a:gd name="T1" fmla="*/ 277 h 2076"/>
                  <a:gd name="T2" fmla="*/ 796 w 2077"/>
                  <a:gd name="T3" fmla="*/ 377 h 2076"/>
                  <a:gd name="T4" fmla="*/ 576 w 2077"/>
                  <a:gd name="T5" fmla="*/ 455 h 2076"/>
                  <a:gd name="T6" fmla="*/ 456 w 2077"/>
                  <a:gd name="T7" fmla="*/ 350 h 2076"/>
                  <a:gd name="T8" fmla="*/ 457 w 2077"/>
                  <a:gd name="T9" fmla="*/ 573 h 2076"/>
                  <a:gd name="T10" fmla="*/ 379 w 2077"/>
                  <a:gd name="T11" fmla="*/ 793 h 2076"/>
                  <a:gd name="T12" fmla="*/ 281 w 2077"/>
                  <a:gd name="T13" fmla="*/ 955 h 2076"/>
                  <a:gd name="T14" fmla="*/ 142 w 2077"/>
                  <a:gd name="T15" fmla="*/ 1105 h 2076"/>
                  <a:gd name="T16" fmla="*/ 300 w 2077"/>
                  <a:gd name="T17" fmla="*/ 1120 h 2076"/>
                  <a:gd name="T18" fmla="*/ 400 w 2077"/>
                  <a:gd name="T19" fmla="*/ 1331 h 2076"/>
                  <a:gd name="T20" fmla="*/ 446 w 2077"/>
                  <a:gd name="T21" fmla="*/ 1515 h 2076"/>
                  <a:gd name="T22" fmla="*/ 459 w 2077"/>
                  <a:gd name="T23" fmla="*/ 1723 h 2076"/>
                  <a:gd name="T24" fmla="*/ 591 w 2077"/>
                  <a:gd name="T25" fmla="*/ 1612 h 2076"/>
                  <a:gd name="T26" fmla="*/ 846 w 2077"/>
                  <a:gd name="T27" fmla="*/ 1714 h 2076"/>
                  <a:gd name="T28" fmla="*/ 957 w 2077"/>
                  <a:gd name="T29" fmla="*/ 1922 h 2076"/>
                  <a:gd name="T30" fmla="*/ 1111 w 2077"/>
                  <a:gd name="T31" fmla="*/ 1934 h 2076"/>
                  <a:gd name="T32" fmla="*/ 1130 w 2077"/>
                  <a:gd name="T33" fmla="*/ 1759 h 2076"/>
                  <a:gd name="T34" fmla="*/ 1382 w 2077"/>
                  <a:gd name="T35" fmla="*/ 1650 h 2076"/>
                  <a:gd name="T36" fmla="*/ 1608 w 2077"/>
                  <a:gd name="T37" fmla="*/ 1720 h 2076"/>
                  <a:gd name="T38" fmla="*/ 1723 w 2077"/>
                  <a:gd name="T39" fmla="*/ 1623 h 2076"/>
                  <a:gd name="T40" fmla="*/ 1613 w 2077"/>
                  <a:gd name="T41" fmla="*/ 1464 h 2076"/>
                  <a:gd name="T42" fmla="*/ 1730 w 2077"/>
                  <a:gd name="T43" fmla="*/ 1175 h 2076"/>
                  <a:gd name="T44" fmla="*/ 1929 w 2077"/>
                  <a:gd name="T45" fmla="*/ 1118 h 2076"/>
                  <a:gd name="T46" fmla="*/ 1934 w 2077"/>
                  <a:gd name="T47" fmla="*/ 962 h 2076"/>
                  <a:gd name="T48" fmla="*/ 1747 w 2077"/>
                  <a:gd name="T49" fmla="*/ 934 h 2076"/>
                  <a:gd name="T50" fmla="*/ 1624 w 2077"/>
                  <a:gd name="T51" fmla="*/ 648 h 2076"/>
                  <a:gd name="T52" fmla="*/ 1728 w 2077"/>
                  <a:gd name="T53" fmla="*/ 463 h 2076"/>
                  <a:gd name="T54" fmla="*/ 1616 w 2077"/>
                  <a:gd name="T55" fmla="*/ 350 h 2076"/>
                  <a:gd name="T56" fmla="*/ 1449 w 2077"/>
                  <a:gd name="T57" fmla="*/ 461 h 2076"/>
                  <a:gd name="T58" fmla="*/ 1159 w 2077"/>
                  <a:gd name="T59" fmla="*/ 341 h 2076"/>
                  <a:gd name="T60" fmla="*/ 1119 w 2077"/>
                  <a:gd name="T61" fmla="*/ 145 h 2076"/>
                  <a:gd name="T62" fmla="*/ 1139 w 2077"/>
                  <a:gd name="T63" fmla="*/ 3 h 2076"/>
                  <a:gd name="T64" fmla="*/ 1260 w 2077"/>
                  <a:gd name="T65" fmla="*/ 152 h 2076"/>
                  <a:gd name="T66" fmla="*/ 1547 w 2077"/>
                  <a:gd name="T67" fmla="*/ 227 h 2076"/>
                  <a:gd name="T68" fmla="*/ 1705 w 2077"/>
                  <a:gd name="T69" fmla="*/ 239 h 2076"/>
                  <a:gd name="T70" fmla="*/ 1866 w 2077"/>
                  <a:gd name="T71" fmla="*/ 474 h 2076"/>
                  <a:gd name="T72" fmla="*/ 1819 w 2077"/>
                  <a:gd name="T73" fmla="*/ 714 h 2076"/>
                  <a:gd name="T74" fmla="*/ 2032 w 2077"/>
                  <a:gd name="T75" fmla="*/ 861 h 2076"/>
                  <a:gd name="T76" fmla="*/ 2065 w 2077"/>
                  <a:gd name="T77" fmla="*/ 1165 h 2076"/>
                  <a:gd name="T78" fmla="*/ 1925 w 2077"/>
                  <a:gd name="T79" fmla="*/ 1259 h 2076"/>
                  <a:gd name="T80" fmla="*/ 1852 w 2077"/>
                  <a:gd name="T81" fmla="*/ 1551 h 2076"/>
                  <a:gd name="T82" fmla="*/ 1821 w 2077"/>
                  <a:gd name="T83" fmla="*/ 1722 h 2076"/>
                  <a:gd name="T84" fmla="*/ 1592 w 2077"/>
                  <a:gd name="T85" fmla="*/ 1863 h 2076"/>
                  <a:gd name="T86" fmla="*/ 1361 w 2077"/>
                  <a:gd name="T87" fmla="*/ 1818 h 2076"/>
                  <a:gd name="T88" fmla="*/ 1216 w 2077"/>
                  <a:gd name="T89" fmla="*/ 2031 h 2076"/>
                  <a:gd name="T90" fmla="*/ 910 w 2077"/>
                  <a:gd name="T91" fmla="*/ 2064 h 2076"/>
                  <a:gd name="T92" fmla="*/ 817 w 2077"/>
                  <a:gd name="T93" fmla="*/ 1852 h 2076"/>
                  <a:gd name="T94" fmla="*/ 508 w 2077"/>
                  <a:gd name="T95" fmla="*/ 1857 h 2076"/>
                  <a:gd name="T96" fmla="*/ 354 w 2077"/>
                  <a:gd name="T97" fmla="*/ 1820 h 2076"/>
                  <a:gd name="T98" fmla="*/ 216 w 2077"/>
                  <a:gd name="T99" fmla="*/ 1577 h 2076"/>
                  <a:gd name="T100" fmla="*/ 240 w 2077"/>
                  <a:gd name="T101" fmla="*/ 1311 h 2076"/>
                  <a:gd name="T102" fmla="*/ 26 w 2077"/>
                  <a:gd name="T103" fmla="*/ 1192 h 2076"/>
                  <a:gd name="T104" fmla="*/ 26 w 2077"/>
                  <a:gd name="T105" fmla="*/ 884 h 2076"/>
                  <a:gd name="T106" fmla="*/ 246 w 2077"/>
                  <a:gd name="T107" fmla="*/ 748 h 2076"/>
                  <a:gd name="T108" fmla="*/ 211 w 2077"/>
                  <a:gd name="T109" fmla="*/ 474 h 2076"/>
                  <a:gd name="T110" fmla="*/ 372 w 2077"/>
                  <a:gd name="T111" fmla="*/ 239 h 2076"/>
                  <a:gd name="T112" fmla="*/ 530 w 2077"/>
                  <a:gd name="T113" fmla="*/ 227 h 2076"/>
                  <a:gd name="T114" fmla="*/ 817 w 2077"/>
                  <a:gd name="T115" fmla="*/ 224 h 2076"/>
                  <a:gd name="T116" fmla="*/ 910 w 2077"/>
                  <a:gd name="T117" fmla="*/ 12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77" h="2076">
                    <a:moveTo>
                      <a:pt x="971" y="140"/>
                    </a:moveTo>
                    <a:lnTo>
                      <a:pt x="967" y="140"/>
                    </a:lnTo>
                    <a:lnTo>
                      <a:pt x="964" y="142"/>
                    </a:lnTo>
                    <a:lnTo>
                      <a:pt x="961" y="145"/>
                    </a:lnTo>
                    <a:lnTo>
                      <a:pt x="959" y="149"/>
                    </a:lnTo>
                    <a:lnTo>
                      <a:pt x="958" y="152"/>
                    </a:lnTo>
                    <a:lnTo>
                      <a:pt x="958" y="277"/>
                    </a:lnTo>
                    <a:lnTo>
                      <a:pt x="956" y="296"/>
                    </a:lnTo>
                    <a:lnTo>
                      <a:pt x="948" y="314"/>
                    </a:lnTo>
                    <a:lnTo>
                      <a:pt x="936" y="329"/>
                    </a:lnTo>
                    <a:lnTo>
                      <a:pt x="920" y="340"/>
                    </a:lnTo>
                    <a:lnTo>
                      <a:pt x="902" y="346"/>
                    </a:lnTo>
                    <a:lnTo>
                      <a:pt x="849" y="360"/>
                    </a:lnTo>
                    <a:lnTo>
                      <a:pt x="796" y="377"/>
                    </a:lnTo>
                    <a:lnTo>
                      <a:pt x="745" y="397"/>
                    </a:lnTo>
                    <a:lnTo>
                      <a:pt x="697" y="422"/>
                    </a:lnTo>
                    <a:lnTo>
                      <a:pt x="649" y="451"/>
                    </a:lnTo>
                    <a:lnTo>
                      <a:pt x="631" y="460"/>
                    </a:lnTo>
                    <a:lnTo>
                      <a:pt x="612" y="463"/>
                    </a:lnTo>
                    <a:lnTo>
                      <a:pt x="594" y="461"/>
                    </a:lnTo>
                    <a:lnTo>
                      <a:pt x="576" y="455"/>
                    </a:lnTo>
                    <a:lnTo>
                      <a:pt x="561" y="443"/>
                    </a:lnTo>
                    <a:lnTo>
                      <a:pt x="471" y="352"/>
                    </a:lnTo>
                    <a:lnTo>
                      <a:pt x="468" y="350"/>
                    </a:lnTo>
                    <a:lnTo>
                      <a:pt x="465" y="349"/>
                    </a:lnTo>
                    <a:lnTo>
                      <a:pt x="462" y="349"/>
                    </a:lnTo>
                    <a:lnTo>
                      <a:pt x="459" y="349"/>
                    </a:lnTo>
                    <a:lnTo>
                      <a:pt x="456" y="350"/>
                    </a:lnTo>
                    <a:lnTo>
                      <a:pt x="453" y="352"/>
                    </a:lnTo>
                    <a:lnTo>
                      <a:pt x="356" y="450"/>
                    </a:lnTo>
                    <a:lnTo>
                      <a:pt x="353" y="456"/>
                    </a:lnTo>
                    <a:lnTo>
                      <a:pt x="353" y="462"/>
                    </a:lnTo>
                    <a:lnTo>
                      <a:pt x="356" y="467"/>
                    </a:lnTo>
                    <a:lnTo>
                      <a:pt x="446" y="557"/>
                    </a:lnTo>
                    <a:lnTo>
                      <a:pt x="457" y="573"/>
                    </a:lnTo>
                    <a:lnTo>
                      <a:pt x="465" y="591"/>
                    </a:lnTo>
                    <a:lnTo>
                      <a:pt x="466" y="610"/>
                    </a:lnTo>
                    <a:lnTo>
                      <a:pt x="462" y="629"/>
                    </a:lnTo>
                    <a:lnTo>
                      <a:pt x="454" y="645"/>
                    </a:lnTo>
                    <a:lnTo>
                      <a:pt x="425" y="693"/>
                    </a:lnTo>
                    <a:lnTo>
                      <a:pt x="400" y="742"/>
                    </a:lnTo>
                    <a:lnTo>
                      <a:pt x="379" y="793"/>
                    </a:lnTo>
                    <a:lnTo>
                      <a:pt x="362" y="845"/>
                    </a:lnTo>
                    <a:lnTo>
                      <a:pt x="350" y="899"/>
                    </a:lnTo>
                    <a:lnTo>
                      <a:pt x="343" y="918"/>
                    </a:lnTo>
                    <a:lnTo>
                      <a:pt x="332" y="933"/>
                    </a:lnTo>
                    <a:lnTo>
                      <a:pt x="317" y="945"/>
                    </a:lnTo>
                    <a:lnTo>
                      <a:pt x="300" y="952"/>
                    </a:lnTo>
                    <a:lnTo>
                      <a:pt x="281" y="955"/>
                    </a:lnTo>
                    <a:lnTo>
                      <a:pt x="153" y="955"/>
                    </a:lnTo>
                    <a:lnTo>
                      <a:pt x="150" y="955"/>
                    </a:lnTo>
                    <a:lnTo>
                      <a:pt x="147" y="958"/>
                    </a:lnTo>
                    <a:lnTo>
                      <a:pt x="144" y="961"/>
                    </a:lnTo>
                    <a:lnTo>
                      <a:pt x="143" y="964"/>
                    </a:lnTo>
                    <a:lnTo>
                      <a:pt x="142" y="967"/>
                    </a:lnTo>
                    <a:lnTo>
                      <a:pt x="142" y="1105"/>
                    </a:lnTo>
                    <a:lnTo>
                      <a:pt x="143" y="1109"/>
                    </a:lnTo>
                    <a:lnTo>
                      <a:pt x="144" y="1113"/>
                    </a:lnTo>
                    <a:lnTo>
                      <a:pt x="147" y="1115"/>
                    </a:lnTo>
                    <a:lnTo>
                      <a:pt x="150" y="1117"/>
                    </a:lnTo>
                    <a:lnTo>
                      <a:pt x="153" y="1118"/>
                    </a:lnTo>
                    <a:lnTo>
                      <a:pt x="281" y="1118"/>
                    </a:lnTo>
                    <a:lnTo>
                      <a:pt x="300" y="1120"/>
                    </a:lnTo>
                    <a:lnTo>
                      <a:pt x="317" y="1128"/>
                    </a:lnTo>
                    <a:lnTo>
                      <a:pt x="332" y="1140"/>
                    </a:lnTo>
                    <a:lnTo>
                      <a:pt x="343" y="1156"/>
                    </a:lnTo>
                    <a:lnTo>
                      <a:pt x="350" y="1174"/>
                    </a:lnTo>
                    <a:lnTo>
                      <a:pt x="362" y="1228"/>
                    </a:lnTo>
                    <a:lnTo>
                      <a:pt x="379" y="1280"/>
                    </a:lnTo>
                    <a:lnTo>
                      <a:pt x="400" y="1331"/>
                    </a:lnTo>
                    <a:lnTo>
                      <a:pt x="425" y="1379"/>
                    </a:lnTo>
                    <a:lnTo>
                      <a:pt x="454" y="1427"/>
                    </a:lnTo>
                    <a:lnTo>
                      <a:pt x="462" y="1445"/>
                    </a:lnTo>
                    <a:lnTo>
                      <a:pt x="467" y="1464"/>
                    </a:lnTo>
                    <a:lnTo>
                      <a:pt x="465" y="1483"/>
                    </a:lnTo>
                    <a:lnTo>
                      <a:pt x="457" y="1500"/>
                    </a:lnTo>
                    <a:lnTo>
                      <a:pt x="446" y="1515"/>
                    </a:lnTo>
                    <a:lnTo>
                      <a:pt x="356" y="1606"/>
                    </a:lnTo>
                    <a:lnTo>
                      <a:pt x="353" y="1611"/>
                    </a:lnTo>
                    <a:lnTo>
                      <a:pt x="353" y="1617"/>
                    </a:lnTo>
                    <a:lnTo>
                      <a:pt x="356" y="1623"/>
                    </a:lnTo>
                    <a:lnTo>
                      <a:pt x="453" y="1720"/>
                    </a:lnTo>
                    <a:lnTo>
                      <a:pt x="456" y="1722"/>
                    </a:lnTo>
                    <a:lnTo>
                      <a:pt x="459" y="1723"/>
                    </a:lnTo>
                    <a:lnTo>
                      <a:pt x="462" y="1724"/>
                    </a:lnTo>
                    <a:lnTo>
                      <a:pt x="465" y="1723"/>
                    </a:lnTo>
                    <a:lnTo>
                      <a:pt x="468" y="1722"/>
                    </a:lnTo>
                    <a:lnTo>
                      <a:pt x="471" y="1720"/>
                    </a:lnTo>
                    <a:lnTo>
                      <a:pt x="559" y="1630"/>
                    </a:lnTo>
                    <a:lnTo>
                      <a:pt x="574" y="1619"/>
                    </a:lnTo>
                    <a:lnTo>
                      <a:pt x="591" y="1612"/>
                    </a:lnTo>
                    <a:lnTo>
                      <a:pt x="609" y="1610"/>
                    </a:lnTo>
                    <a:lnTo>
                      <a:pt x="629" y="1614"/>
                    </a:lnTo>
                    <a:lnTo>
                      <a:pt x="648" y="1622"/>
                    </a:lnTo>
                    <a:lnTo>
                      <a:pt x="695" y="1651"/>
                    </a:lnTo>
                    <a:lnTo>
                      <a:pt x="744" y="1676"/>
                    </a:lnTo>
                    <a:lnTo>
                      <a:pt x="795" y="1697"/>
                    </a:lnTo>
                    <a:lnTo>
                      <a:pt x="846" y="1714"/>
                    </a:lnTo>
                    <a:lnTo>
                      <a:pt x="900" y="1726"/>
                    </a:lnTo>
                    <a:lnTo>
                      <a:pt x="919" y="1733"/>
                    </a:lnTo>
                    <a:lnTo>
                      <a:pt x="935" y="1744"/>
                    </a:lnTo>
                    <a:lnTo>
                      <a:pt x="947" y="1759"/>
                    </a:lnTo>
                    <a:lnTo>
                      <a:pt x="955" y="1776"/>
                    </a:lnTo>
                    <a:lnTo>
                      <a:pt x="957" y="1796"/>
                    </a:lnTo>
                    <a:lnTo>
                      <a:pt x="957" y="1922"/>
                    </a:lnTo>
                    <a:lnTo>
                      <a:pt x="958" y="1926"/>
                    </a:lnTo>
                    <a:lnTo>
                      <a:pt x="959" y="1929"/>
                    </a:lnTo>
                    <a:lnTo>
                      <a:pt x="963" y="1932"/>
                    </a:lnTo>
                    <a:lnTo>
                      <a:pt x="966" y="1934"/>
                    </a:lnTo>
                    <a:lnTo>
                      <a:pt x="970" y="1934"/>
                    </a:lnTo>
                    <a:lnTo>
                      <a:pt x="1108" y="1934"/>
                    </a:lnTo>
                    <a:lnTo>
                      <a:pt x="1111" y="1934"/>
                    </a:lnTo>
                    <a:lnTo>
                      <a:pt x="1114" y="1932"/>
                    </a:lnTo>
                    <a:lnTo>
                      <a:pt x="1118" y="1929"/>
                    </a:lnTo>
                    <a:lnTo>
                      <a:pt x="1119" y="1926"/>
                    </a:lnTo>
                    <a:lnTo>
                      <a:pt x="1120" y="1922"/>
                    </a:lnTo>
                    <a:lnTo>
                      <a:pt x="1120" y="1796"/>
                    </a:lnTo>
                    <a:lnTo>
                      <a:pt x="1123" y="1776"/>
                    </a:lnTo>
                    <a:lnTo>
                      <a:pt x="1130" y="1759"/>
                    </a:lnTo>
                    <a:lnTo>
                      <a:pt x="1142" y="1744"/>
                    </a:lnTo>
                    <a:lnTo>
                      <a:pt x="1158" y="1733"/>
                    </a:lnTo>
                    <a:lnTo>
                      <a:pt x="1177" y="1726"/>
                    </a:lnTo>
                    <a:lnTo>
                      <a:pt x="1231" y="1714"/>
                    </a:lnTo>
                    <a:lnTo>
                      <a:pt x="1282" y="1697"/>
                    </a:lnTo>
                    <a:lnTo>
                      <a:pt x="1333" y="1676"/>
                    </a:lnTo>
                    <a:lnTo>
                      <a:pt x="1382" y="1650"/>
                    </a:lnTo>
                    <a:lnTo>
                      <a:pt x="1430" y="1622"/>
                    </a:lnTo>
                    <a:lnTo>
                      <a:pt x="1447" y="1614"/>
                    </a:lnTo>
                    <a:lnTo>
                      <a:pt x="1466" y="1610"/>
                    </a:lnTo>
                    <a:lnTo>
                      <a:pt x="1485" y="1611"/>
                    </a:lnTo>
                    <a:lnTo>
                      <a:pt x="1503" y="1619"/>
                    </a:lnTo>
                    <a:lnTo>
                      <a:pt x="1518" y="1630"/>
                    </a:lnTo>
                    <a:lnTo>
                      <a:pt x="1608" y="1720"/>
                    </a:lnTo>
                    <a:lnTo>
                      <a:pt x="1611" y="1722"/>
                    </a:lnTo>
                    <a:lnTo>
                      <a:pt x="1614" y="1723"/>
                    </a:lnTo>
                    <a:lnTo>
                      <a:pt x="1617" y="1724"/>
                    </a:lnTo>
                    <a:lnTo>
                      <a:pt x="1619" y="1723"/>
                    </a:lnTo>
                    <a:lnTo>
                      <a:pt x="1622" y="1722"/>
                    </a:lnTo>
                    <a:lnTo>
                      <a:pt x="1625" y="1720"/>
                    </a:lnTo>
                    <a:lnTo>
                      <a:pt x="1723" y="1623"/>
                    </a:lnTo>
                    <a:lnTo>
                      <a:pt x="1726" y="1618"/>
                    </a:lnTo>
                    <a:lnTo>
                      <a:pt x="1726" y="1611"/>
                    </a:lnTo>
                    <a:lnTo>
                      <a:pt x="1723" y="1606"/>
                    </a:lnTo>
                    <a:lnTo>
                      <a:pt x="1633" y="1516"/>
                    </a:lnTo>
                    <a:lnTo>
                      <a:pt x="1621" y="1501"/>
                    </a:lnTo>
                    <a:lnTo>
                      <a:pt x="1615" y="1483"/>
                    </a:lnTo>
                    <a:lnTo>
                      <a:pt x="1613" y="1464"/>
                    </a:lnTo>
                    <a:lnTo>
                      <a:pt x="1616" y="1446"/>
                    </a:lnTo>
                    <a:lnTo>
                      <a:pt x="1624" y="1428"/>
                    </a:lnTo>
                    <a:lnTo>
                      <a:pt x="1654" y="1380"/>
                    </a:lnTo>
                    <a:lnTo>
                      <a:pt x="1679" y="1332"/>
                    </a:lnTo>
                    <a:lnTo>
                      <a:pt x="1700" y="1281"/>
                    </a:lnTo>
                    <a:lnTo>
                      <a:pt x="1717" y="1229"/>
                    </a:lnTo>
                    <a:lnTo>
                      <a:pt x="1730" y="1175"/>
                    </a:lnTo>
                    <a:lnTo>
                      <a:pt x="1736" y="1156"/>
                    </a:lnTo>
                    <a:lnTo>
                      <a:pt x="1747" y="1141"/>
                    </a:lnTo>
                    <a:lnTo>
                      <a:pt x="1761" y="1128"/>
                    </a:lnTo>
                    <a:lnTo>
                      <a:pt x="1779" y="1121"/>
                    </a:lnTo>
                    <a:lnTo>
                      <a:pt x="1798" y="1119"/>
                    </a:lnTo>
                    <a:lnTo>
                      <a:pt x="1925" y="1119"/>
                    </a:lnTo>
                    <a:lnTo>
                      <a:pt x="1929" y="1118"/>
                    </a:lnTo>
                    <a:lnTo>
                      <a:pt x="1932" y="1117"/>
                    </a:lnTo>
                    <a:lnTo>
                      <a:pt x="1934" y="1114"/>
                    </a:lnTo>
                    <a:lnTo>
                      <a:pt x="1936" y="1110"/>
                    </a:lnTo>
                    <a:lnTo>
                      <a:pt x="1936" y="1107"/>
                    </a:lnTo>
                    <a:lnTo>
                      <a:pt x="1936" y="969"/>
                    </a:lnTo>
                    <a:lnTo>
                      <a:pt x="1936" y="965"/>
                    </a:lnTo>
                    <a:lnTo>
                      <a:pt x="1934" y="962"/>
                    </a:lnTo>
                    <a:lnTo>
                      <a:pt x="1932" y="959"/>
                    </a:lnTo>
                    <a:lnTo>
                      <a:pt x="1929" y="958"/>
                    </a:lnTo>
                    <a:lnTo>
                      <a:pt x="1925" y="957"/>
                    </a:lnTo>
                    <a:lnTo>
                      <a:pt x="1798" y="957"/>
                    </a:lnTo>
                    <a:lnTo>
                      <a:pt x="1779" y="954"/>
                    </a:lnTo>
                    <a:lnTo>
                      <a:pt x="1761" y="946"/>
                    </a:lnTo>
                    <a:lnTo>
                      <a:pt x="1747" y="934"/>
                    </a:lnTo>
                    <a:lnTo>
                      <a:pt x="1736" y="919"/>
                    </a:lnTo>
                    <a:lnTo>
                      <a:pt x="1730" y="900"/>
                    </a:lnTo>
                    <a:lnTo>
                      <a:pt x="1716" y="847"/>
                    </a:lnTo>
                    <a:lnTo>
                      <a:pt x="1699" y="794"/>
                    </a:lnTo>
                    <a:lnTo>
                      <a:pt x="1678" y="744"/>
                    </a:lnTo>
                    <a:lnTo>
                      <a:pt x="1654" y="694"/>
                    </a:lnTo>
                    <a:lnTo>
                      <a:pt x="1624" y="648"/>
                    </a:lnTo>
                    <a:lnTo>
                      <a:pt x="1616" y="630"/>
                    </a:lnTo>
                    <a:lnTo>
                      <a:pt x="1613" y="611"/>
                    </a:lnTo>
                    <a:lnTo>
                      <a:pt x="1615" y="592"/>
                    </a:lnTo>
                    <a:lnTo>
                      <a:pt x="1621" y="574"/>
                    </a:lnTo>
                    <a:lnTo>
                      <a:pt x="1633" y="559"/>
                    </a:lnTo>
                    <a:lnTo>
                      <a:pt x="1724" y="468"/>
                    </a:lnTo>
                    <a:lnTo>
                      <a:pt x="1728" y="463"/>
                    </a:lnTo>
                    <a:lnTo>
                      <a:pt x="1728" y="457"/>
                    </a:lnTo>
                    <a:lnTo>
                      <a:pt x="1724" y="451"/>
                    </a:lnTo>
                    <a:lnTo>
                      <a:pt x="1626" y="354"/>
                    </a:lnTo>
                    <a:lnTo>
                      <a:pt x="1623" y="351"/>
                    </a:lnTo>
                    <a:lnTo>
                      <a:pt x="1621" y="350"/>
                    </a:lnTo>
                    <a:lnTo>
                      <a:pt x="1618" y="350"/>
                    </a:lnTo>
                    <a:lnTo>
                      <a:pt x="1616" y="350"/>
                    </a:lnTo>
                    <a:lnTo>
                      <a:pt x="1613" y="351"/>
                    </a:lnTo>
                    <a:lnTo>
                      <a:pt x="1609" y="354"/>
                    </a:lnTo>
                    <a:lnTo>
                      <a:pt x="1520" y="444"/>
                    </a:lnTo>
                    <a:lnTo>
                      <a:pt x="1504" y="456"/>
                    </a:lnTo>
                    <a:lnTo>
                      <a:pt x="1486" y="462"/>
                    </a:lnTo>
                    <a:lnTo>
                      <a:pt x="1467" y="464"/>
                    </a:lnTo>
                    <a:lnTo>
                      <a:pt x="1449" y="461"/>
                    </a:lnTo>
                    <a:lnTo>
                      <a:pt x="1431" y="452"/>
                    </a:lnTo>
                    <a:lnTo>
                      <a:pt x="1384" y="423"/>
                    </a:lnTo>
                    <a:lnTo>
                      <a:pt x="1335" y="399"/>
                    </a:lnTo>
                    <a:lnTo>
                      <a:pt x="1284" y="378"/>
                    </a:lnTo>
                    <a:lnTo>
                      <a:pt x="1232" y="361"/>
                    </a:lnTo>
                    <a:lnTo>
                      <a:pt x="1178" y="348"/>
                    </a:lnTo>
                    <a:lnTo>
                      <a:pt x="1159" y="341"/>
                    </a:lnTo>
                    <a:lnTo>
                      <a:pt x="1143" y="330"/>
                    </a:lnTo>
                    <a:lnTo>
                      <a:pt x="1131" y="315"/>
                    </a:lnTo>
                    <a:lnTo>
                      <a:pt x="1124" y="298"/>
                    </a:lnTo>
                    <a:lnTo>
                      <a:pt x="1121" y="278"/>
                    </a:lnTo>
                    <a:lnTo>
                      <a:pt x="1121" y="152"/>
                    </a:lnTo>
                    <a:lnTo>
                      <a:pt x="1121" y="149"/>
                    </a:lnTo>
                    <a:lnTo>
                      <a:pt x="1119" y="145"/>
                    </a:lnTo>
                    <a:lnTo>
                      <a:pt x="1117" y="142"/>
                    </a:lnTo>
                    <a:lnTo>
                      <a:pt x="1112" y="140"/>
                    </a:lnTo>
                    <a:lnTo>
                      <a:pt x="1109" y="140"/>
                    </a:lnTo>
                    <a:lnTo>
                      <a:pt x="971" y="140"/>
                    </a:lnTo>
                    <a:close/>
                    <a:moveTo>
                      <a:pt x="970" y="0"/>
                    </a:moveTo>
                    <a:lnTo>
                      <a:pt x="1108" y="0"/>
                    </a:lnTo>
                    <a:lnTo>
                      <a:pt x="1139" y="3"/>
                    </a:lnTo>
                    <a:lnTo>
                      <a:pt x="1167" y="12"/>
                    </a:lnTo>
                    <a:lnTo>
                      <a:pt x="1193" y="25"/>
                    </a:lnTo>
                    <a:lnTo>
                      <a:pt x="1216" y="44"/>
                    </a:lnTo>
                    <a:lnTo>
                      <a:pt x="1234" y="66"/>
                    </a:lnTo>
                    <a:lnTo>
                      <a:pt x="1248" y="93"/>
                    </a:lnTo>
                    <a:lnTo>
                      <a:pt x="1257" y="121"/>
                    </a:lnTo>
                    <a:lnTo>
                      <a:pt x="1260" y="152"/>
                    </a:lnTo>
                    <a:lnTo>
                      <a:pt x="1260" y="223"/>
                    </a:lnTo>
                    <a:lnTo>
                      <a:pt x="1329" y="245"/>
                    </a:lnTo>
                    <a:lnTo>
                      <a:pt x="1394" y="272"/>
                    </a:lnTo>
                    <a:lnTo>
                      <a:pt x="1457" y="305"/>
                    </a:lnTo>
                    <a:lnTo>
                      <a:pt x="1508" y="255"/>
                    </a:lnTo>
                    <a:lnTo>
                      <a:pt x="1527" y="239"/>
                    </a:lnTo>
                    <a:lnTo>
                      <a:pt x="1547" y="227"/>
                    </a:lnTo>
                    <a:lnTo>
                      <a:pt x="1569" y="217"/>
                    </a:lnTo>
                    <a:lnTo>
                      <a:pt x="1592" y="212"/>
                    </a:lnTo>
                    <a:lnTo>
                      <a:pt x="1616" y="210"/>
                    </a:lnTo>
                    <a:lnTo>
                      <a:pt x="1640" y="212"/>
                    </a:lnTo>
                    <a:lnTo>
                      <a:pt x="1663" y="217"/>
                    </a:lnTo>
                    <a:lnTo>
                      <a:pt x="1684" y="227"/>
                    </a:lnTo>
                    <a:lnTo>
                      <a:pt x="1705" y="239"/>
                    </a:lnTo>
                    <a:lnTo>
                      <a:pt x="1723" y="255"/>
                    </a:lnTo>
                    <a:lnTo>
                      <a:pt x="1821" y="352"/>
                    </a:lnTo>
                    <a:lnTo>
                      <a:pt x="1839" y="373"/>
                    </a:lnTo>
                    <a:lnTo>
                      <a:pt x="1852" y="397"/>
                    </a:lnTo>
                    <a:lnTo>
                      <a:pt x="1862" y="422"/>
                    </a:lnTo>
                    <a:lnTo>
                      <a:pt x="1866" y="447"/>
                    </a:lnTo>
                    <a:lnTo>
                      <a:pt x="1866" y="474"/>
                    </a:lnTo>
                    <a:lnTo>
                      <a:pt x="1862" y="499"/>
                    </a:lnTo>
                    <a:lnTo>
                      <a:pt x="1852" y="523"/>
                    </a:lnTo>
                    <a:lnTo>
                      <a:pt x="1839" y="546"/>
                    </a:lnTo>
                    <a:lnTo>
                      <a:pt x="1821" y="567"/>
                    </a:lnTo>
                    <a:lnTo>
                      <a:pt x="1771" y="618"/>
                    </a:lnTo>
                    <a:lnTo>
                      <a:pt x="1796" y="665"/>
                    </a:lnTo>
                    <a:lnTo>
                      <a:pt x="1819" y="714"/>
                    </a:lnTo>
                    <a:lnTo>
                      <a:pt x="1837" y="765"/>
                    </a:lnTo>
                    <a:lnTo>
                      <a:pt x="1853" y="816"/>
                    </a:lnTo>
                    <a:lnTo>
                      <a:pt x="1925" y="816"/>
                    </a:lnTo>
                    <a:lnTo>
                      <a:pt x="1955" y="818"/>
                    </a:lnTo>
                    <a:lnTo>
                      <a:pt x="1984" y="828"/>
                    </a:lnTo>
                    <a:lnTo>
                      <a:pt x="2010" y="842"/>
                    </a:lnTo>
                    <a:lnTo>
                      <a:pt x="2032" y="861"/>
                    </a:lnTo>
                    <a:lnTo>
                      <a:pt x="2051" y="883"/>
                    </a:lnTo>
                    <a:lnTo>
                      <a:pt x="2065" y="909"/>
                    </a:lnTo>
                    <a:lnTo>
                      <a:pt x="2075" y="938"/>
                    </a:lnTo>
                    <a:lnTo>
                      <a:pt x="2077" y="968"/>
                    </a:lnTo>
                    <a:lnTo>
                      <a:pt x="2077" y="1106"/>
                    </a:lnTo>
                    <a:lnTo>
                      <a:pt x="2075" y="1137"/>
                    </a:lnTo>
                    <a:lnTo>
                      <a:pt x="2065" y="1165"/>
                    </a:lnTo>
                    <a:lnTo>
                      <a:pt x="2051" y="1192"/>
                    </a:lnTo>
                    <a:lnTo>
                      <a:pt x="2032" y="1214"/>
                    </a:lnTo>
                    <a:lnTo>
                      <a:pt x="2010" y="1233"/>
                    </a:lnTo>
                    <a:lnTo>
                      <a:pt x="1984" y="1247"/>
                    </a:lnTo>
                    <a:lnTo>
                      <a:pt x="1955" y="1255"/>
                    </a:lnTo>
                    <a:lnTo>
                      <a:pt x="1925" y="1258"/>
                    </a:lnTo>
                    <a:lnTo>
                      <a:pt x="1925" y="1259"/>
                    </a:lnTo>
                    <a:lnTo>
                      <a:pt x="1853" y="1259"/>
                    </a:lnTo>
                    <a:lnTo>
                      <a:pt x="1831" y="1328"/>
                    </a:lnTo>
                    <a:lnTo>
                      <a:pt x="1803" y="1393"/>
                    </a:lnTo>
                    <a:lnTo>
                      <a:pt x="1771" y="1456"/>
                    </a:lnTo>
                    <a:lnTo>
                      <a:pt x="1821" y="1507"/>
                    </a:lnTo>
                    <a:lnTo>
                      <a:pt x="1839" y="1528"/>
                    </a:lnTo>
                    <a:lnTo>
                      <a:pt x="1852" y="1551"/>
                    </a:lnTo>
                    <a:lnTo>
                      <a:pt x="1862" y="1577"/>
                    </a:lnTo>
                    <a:lnTo>
                      <a:pt x="1866" y="1602"/>
                    </a:lnTo>
                    <a:lnTo>
                      <a:pt x="1866" y="1628"/>
                    </a:lnTo>
                    <a:lnTo>
                      <a:pt x="1862" y="1654"/>
                    </a:lnTo>
                    <a:lnTo>
                      <a:pt x="1852" y="1678"/>
                    </a:lnTo>
                    <a:lnTo>
                      <a:pt x="1839" y="1701"/>
                    </a:lnTo>
                    <a:lnTo>
                      <a:pt x="1821" y="1722"/>
                    </a:lnTo>
                    <a:lnTo>
                      <a:pt x="1723" y="1820"/>
                    </a:lnTo>
                    <a:lnTo>
                      <a:pt x="1705" y="1836"/>
                    </a:lnTo>
                    <a:lnTo>
                      <a:pt x="1684" y="1849"/>
                    </a:lnTo>
                    <a:lnTo>
                      <a:pt x="1663" y="1857"/>
                    </a:lnTo>
                    <a:lnTo>
                      <a:pt x="1640" y="1863"/>
                    </a:lnTo>
                    <a:lnTo>
                      <a:pt x="1616" y="1864"/>
                    </a:lnTo>
                    <a:lnTo>
                      <a:pt x="1592" y="1863"/>
                    </a:lnTo>
                    <a:lnTo>
                      <a:pt x="1569" y="1857"/>
                    </a:lnTo>
                    <a:lnTo>
                      <a:pt x="1547" y="1849"/>
                    </a:lnTo>
                    <a:lnTo>
                      <a:pt x="1527" y="1836"/>
                    </a:lnTo>
                    <a:lnTo>
                      <a:pt x="1508" y="1820"/>
                    </a:lnTo>
                    <a:lnTo>
                      <a:pt x="1457" y="1770"/>
                    </a:lnTo>
                    <a:lnTo>
                      <a:pt x="1410" y="1796"/>
                    </a:lnTo>
                    <a:lnTo>
                      <a:pt x="1361" y="1818"/>
                    </a:lnTo>
                    <a:lnTo>
                      <a:pt x="1312" y="1837"/>
                    </a:lnTo>
                    <a:lnTo>
                      <a:pt x="1260" y="1852"/>
                    </a:lnTo>
                    <a:lnTo>
                      <a:pt x="1260" y="1924"/>
                    </a:lnTo>
                    <a:lnTo>
                      <a:pt x="1257" y="1954"/>
                    </a:lnTo>
                    <a:lnTo>
                      <a:pt x="1248" y="1983"/>
                    </a:lnTo>
                    <a:lnTo>
                      <a:pt x="1234" y="2009"/>
                    </a:lnTo>
                    <a:lnTo>
                      <a:pt x="1216" y="2031"/>
                    </a:lnTo>
                    <a:lnTo>
                      <a:pt x="1193" y="2050"/>
                    </a:lnTo>
                    <a:lnTo>
                      <a:pt x="1167" y="2064"/>
                    </a:lnTo>
                    <a:lnTo>
                      <a:pt x="1139" y="2073"/>
                    </a:lnTo>
                    <a:lnTo>
                      <a:pt x="1108" y="2076"/>
                    </a:lnTo>
                    <a:lnTo>
                      <a:pt x="970" y="2076"/>
                    </a:lnTo>
                    <a:lnTo>
                      <a:pt x="938" y="2073"/>
                    </a:lnTo>
                    <a:lnTo>
                      <a:pt x="910" y="2064"/>
                    </a:lnTo>
                    <a:lnTo>
                      <a:pt x="884" y="2050"/>
                    </a:lnTo>
                    <a:lnTo>
                      <a:pt x="861" y="2031"/>
                    </a:lnTo>
                    <a:lnTo>
                      <a:pt x="843" y="2009"/>
                    </a:lnTo>
                    <a:lnTo>
                      <a:pt x="829" y="1983"/>
                    </a:lnTo>
                    <a:lnTo>
                      <a:pt x="820" y="1954"/>
                    </a:lnTo>
                    <a:lnTo>
                      <a:pt x="817" y="1924"/>
                    </a:lnTo>
                    <a:lnTo>
                      <a:pt x="817" y="1852"/>
                    </a:lnTo>
                    <a:lnTo>
                      <a:pt x="748" y="1831"/>
                    </a:lnTo>
                    <a:lnTo>
                      <a:pt x="683" y="1802"/>
                    </a:lnTo>
                    <a:lnTo>
                      <a:pt x="620" y="1770"/>
                    </a:lnTo>
                    <a:lnTo>
                      <a:pt x="569" y="1820"/>
                    </a:lnTo>
                    <a:lnTo>
                      <a:pt x="550" y="1836"/>
                    </a:lnTo>
                    <a:lnTo>
                      <a:pt x="530" y="1849"/>
                    </a:lnTo>
                    <a:lnTo>
                      <a:pt x="508" y="1857"/>
                    </a:lnTo>
                    <a:lnTo>
                      <a:pt x="486" y="1863"/>
                    </a:lnTo>
                    <a:lnTo>
                      <a:pt x="461" y="1864"/>
                    </a:lnTo>
                    <a:lnTo>
                      <a:pt x="437" y="1863"/>
                    </a:lnTo>
                    <a:lnTo>
                      <a:pt x="414" y="1857"/>
                    </a:lnTo>
                    <a:lnTo>
                      <a:pt x="393" y="1849"/>
                    </a:lnTo>
                    <a:lnTo>
                      <a:pt x="372" y="1836"/>
                    </a:lnTo>
                    <a:lnTo>
                      <a:pt x="354" y="1820"/>
                    </a:lnTo>
                    <a:lnTo>
                      <a:pt x="256" y="1722"/>
                    </a:lnTo>
                    <a:lnTo>
                      <a:pt x="238" y="1701"/>
                    </a:lnTo>
                    <a:lnTo>
                      <a:pt x="225" y="1678"/>
                    </a:lnTo>
                    <a:lnTo>
                      <a:pt x="216" y="1654"/>
                    </a:lnTo>
                    <a:lnTo>
                      <a:pt x="211" y="1628"/>
                    </a:lnTo>
                    <a:lnTo>
                      <a:pt x="211" y="1602"/>
                    </a:lnTo>
                    <a:lnTo>
                      <a:pt x="216" y="1577"/>
                    </a:lnTo>
                    <a:lnTo>
                      <a:pt x="225" y="1551"/>
                    </a:lnTo>
                    <a:lnTo>
                      <a:pt x="238" y="1528"/>
                    </a:lnTo>
                    <a:lnTo>
                      <a:pt x="256" y="1507"/>
                    </a:lnTo>
                    <a:lnTo>
                      <a:pt x="306" y="1456"/>
                    </a:lnTo>
                    <a:lnTo>
                      <a:pt x="281" y="1410"/>
                    </a:lnTo>
                    <a:lnTo>
                      <a:pt x="259" y="1360"/>
                    </a:lnTo>
                    <a:lnTo>
                      <a:pt x="240" y="1311"/>
                    </a:lnTo>
                    <a:lnTo>
                      <a:pt x="224" y="1259"/>
                    </a:lnTo>
                    <a:lnTo>
                      <a:pt x="152" y="1259"/>
                    </a:lnTo>
                    <a:lnTo>
                      <a:pt x="122" y="1256"/>
                    </a:lnTo>
                    <a:lnTo>
                      <a:pt x="93" y="1248"/>
                    </a:lnTo>
                    <a:lnTo>
                      <a:pt x="67" y="1233"/>
                    </a:lnTo>
                    <a:lnTo>
                      <a:pt x="45" y="1215"/>
                    </a:lnTo>
                    <a:lnTo>
                      <a:pt x="26" y="1192"/>
                    </a:lnTo>
                    <a:lnTo>
                      <a:pt x="12" y="1166"/>
                    </a:lnTo>
                    <a:lnTo>
                      <a:pt x="3" y="1138"/>
                    </a:lnTo>
                    <a:lnTo>
                      <a:pt x="0" y="1107"/>
                    </a:lnTo>
                    <a:lnTo>
                      <a:pt x="0" y="969"/>
                    </a:lnTo>
                    <a:lnTo>
                      <a:pt x="3" y="938"/>
                    </a:lnTo>
                    <a:lnTo>
                      <a:pt x="12" y="909"/>
                    </a:lnTo>
                    <a:lnTo>
                      <a:pt x="26" y="884"/>
                    </a:lnTo>
                    <a:lnTo>
                      <a:pt x="45" y="861"/>
                    </a:lnTo>
                    <a:lnTo>
                      <a:pt x="67" y="843"/>
                    </a:lnTo>
                    <a:lnTo>
                      <a:pt x="93" y="829"/>
                    </a:lnTo>
                    <a:lnTo>
                      <a:pt x="122" y="819"/>
                    </a:lnTo>
                    <a:lnTo>
                      <a:pt x="152" y="816"/>
                    </a:lnTo>
                    <a:lnTo>
                      <a:pt x="224" y="816"/>
                    </a:lnTo>
                    <a:lnTo>
                      <a:pt x="246" y="748"/>
                    </a:lnTo>
                    <a:lnTo>
                      <a:pt x="274" y="682"/>
                    </a:lnTo>
                    <a:lnTo>
                      <a:pt x="306" y="619"/>
                    </a:lnTo>
                    <a:lnTo>
                      <a:pt x="256" y="568"/>
                    </a:lnTo>
                    <a:lnTo>
                      <a:pt x="238" y="547"/>
                    </a:lnTo>
                    <a:lnTo>
                      <a:pt x="225" y="524"/>
                    </a:lnTo>
                    <a:lnTo>
                      <a:pt x="216" y="500"/>
                    </a:lnTo>
                    <a:lnTo>
                      <a:pt x="211" y="474"/>
                    </a:lnTo>
                    <a:lnTo>
                      <a:pt x="211" y="448"/>
                    </a:lnTo>
                    <a:lnTo>
                      <a:pt x="216" y="422"/>
                    </a:lnTo>
                    <a:lnTo>
                      <a:pt x="225" y="398"/>
                    </a:lnTo>
                    <a:lnTo>
                      <a:pt x="238" y="374"/>
                    </a:lnTo>
                    <a:lnTo>
                      <a:pt x="256" y="353"/>
                    </a:lnTo>
                    <a:lnTo>
                      <a:pt x="354" y="255"/>
                    </a:lnTo>
                    <a:lnTo>
                      <a:pt x="372" y="239"/>
                    </a:lnTo>
                    <a:lnTo>
                      <a:pt x="393" y="227"/>
                    </a:lnTo>
                    <a:lnTo>
                      <a:pt x="414" y="218"/>
                    </a:lnTo>
                    <a:lnTo>
                      <a:pt x="437" y="213"/>
                    </a:lnTo>
                    <a:lnTo>
                      <a:pt x="461" y="211"/>
                    </a:lnTo>
                    <a:lnTo>
                      <a:pt x="486" y="213"/>
                    </a:lnTo>
                    <a:lnTo>
                      <a:pt x="508" y="218"/>
                    </a:lnTo>
                    <a:lnTo>
                      <a:pt x="530" y="227"/>
                    </a:lnTo>
                    <a:lnTo>
                      <a:pt x="550" y="239"/>
                    </a:lnTo>
                    <a:lnTo>
                      <a:pt x="569" y="255"/>
                    </a:lnTo>
                    <a:lnTo>
                      <a:pt x="620" y="306"/>
                    </a:lnTo>
                    <a:lnTo>
                      <a:pt x="667" y="281"/>
                    </a:lnTo>
                    <a:lnTo>
                      <a:pt x="716" y="258"/>
                    </a:lnTo>
                    <a:lnTo>
                      <a:pt x="765" y="239"/>
                    </a:lnTo>
                    <a:lnTo>
                      <a:pt x="817" y="224"/>
                    </a:lnTo>
                    <a:lnTo>
                      <a:pt x="817" y="152"/>
                    </a:lnTo>
                    <a:lnTo>
                      <a:pt x="820" y="121"/>
                    </a:lnTo>
                    <a:lnTo>
                      <a:pt x="829" y="93"/>
                    </a:lnTo>
                    <a:lnTo>
                      <a:pt x="843" y="66"/>
                    </a:lnTo>
                    <a:lnTo>
                      <a:pt x="861" y="44"/>
                    </a:lnTo>
                    <a:lnTo>
                      <a:pt x="884" y="25"/>
                    </a:lnTo>
                    <a:lnTo>
                      <a:pt x="910" y="12"/>
                    </a:lnTo>
                    <a:lnTo>
                      <a:pt x="938" y="3"/>
                    </a:lnTo>
                    <a:lnTo>
                      <a:pt x="970" y="0"/>
                    </a:lnTo>
                    <a:close/>
                  </a:path>
                </a:pathLst>
              </a:custGeom>
              <a:grpFill/>
              <a:ln w="0">
                <a:noFill/>
                <a:prstDash val="solid"/>
                <a:round/>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sp>
            <p:nvSpPr>
              <p:cNvPr id="22" name="Freeform 71"/>
              <p:cNvSpPr>
                <a:spLocks noEditPoints="1"/>
              </p:cNvSpPr>
              <p:nvPr/>
            </p:nvSpPr>
            <p:spPr bwMode="auto">
              <a:xfrm>
                <a:off x="6114720" y="3811264"/>
                <a:ext cx="235341" cy="235340"/>
              </a:xfrm>
              <a:custGeom>
                <a:avLst/>
                <a:gdLst>
                  <a:gd name="T0" fmla="*/ 398 w 886"/>
                  <a:gd name="T1" fmla="*/ 143 h 884"/>
                  <a:gd name="T2" fmla="*/ 316 w 886"/>
                  <a:gd name="T3" fmla="*/ 169 h 884"/>
                  <a:gd name="T4" fmla="*/ 245 w 886"/>
                  <a:gd name="T5" fmla="*/ 214 h 884"/>
                  <a:gd name="T6" fmla="*/ 189 w 886"/>
                  <a:gd name="T7" fmla="*/ 277 h 884"/>
                  <a:gd name="T8" fmla="*/ 153 w 886"/>
                  <a:gd name="T9" fmla="*/ 355 h 884"/>
                  <a:gd name="T10" fmla="*/ 141 w 886"/>
                  <a:gd name="T11" fmla="*/ 442 h 884"/>
                  <a:gd name="T12" fmla="*/ 153 w 886"/>
                  <a:gd name="T13" fmla="*/ 529 h 884"/>
                  <a:gd name="T14" fmla="*/ 189 w 886"/>
                  <a:gd name="T15" fmla="*/ 606 h 884"/>
                  <a:gd name="T16" fmla="*/ 245 w 886"/>
                  <a:gd name="T17" fmla="*/ 669 h 884"/>
                  <a:gd name="T18" fmla="*/ 316 w 886"/>
                  <a:gd name="T19" fmla="*/ 716 h 884"/>
                  <a:gd name="T20" fmla="*/ 398 w 886"/>
                  <a:gd name="T21" fmla="*/ 740 h 884"/>
                  <a:gd name="T22" fmla="*/ 488 w 886"/>
                  <a:gd name="T23" fmla="*/ 740 h 884"/>
                  <a:gd name="T24" fmla="*/ 570 w 886"/>
                  <a:gd name="T25" fmla="*/ 716 h 884"/>
                  <a:gd name="T26" fmla="*/ 641 w 886"/>
                  <a:gd name="T27" fmla="*/ 669 h 884"/>
                  <a:gd name="T28" fmla="*/ 696 w 886"/>
                  <a:gd name="T29" fmla="*/ 606 h 884"/>
                  <a:gd name="T30" fmla="*/ 732 w 886"/>
                  <a:gd name="T31" fmla="*/ 529 h 884"/>
                  <a:gd name="T32" fmla="*/ 745 w 886"/>
                  <a:gd name="T33" fmla="*/ 442 h 884"/>
                  <a:gd name="T34" fmla="*/ 732 w 886"/>
                  <a:gd name="T35" fmla="*/ 355 h 884"/>
                  <a:gd name="T36" fmla="*/ 696 w 886"/>
                  <a:gd name="T37" fmla="*/ 277 h 884"/>
                  <a:gd name="T38" fmla="*/ 641 w 886"/>
                  <a:gd name="T39" fmla="*/ 214 h 884"/>
                  <a:gd name="T40" fmla="*/ 570 w 886"/>
                  <a:gd name="T41" fmla="*/ 169 h 884"/>
                  <a:gd name="T42" fmla="*/ 488 w 886"/>
                  <a:gd name="T43" fmla="*/ 143 h 884"/>
                  <a:gd name="T44" fmla="*/ 443 w 886"/>
                  <a:gd name="T45" fmla="*/ 0 h 884"/>
                  <a:gd name="T46" fmla="*/ 544 w 886"/>
                  <a:gd name="T47" fmla="*/ 11 h 884"/>
                  <a:gd name="T48" fmla="*/ 638 w 886"/>
                  <a:gd name="T49" fmla="*/ 45 h 884"/>
                  <a:gd name="T50" fmla="*/ 719 w 886"/>
                  <a:gd name="T51" fmla="*/ 97 h 884"/>
                  <a:gd name="T52" fmla="*/ 788 w 886"/>
                  <a:gd name="T53" fmla="*/ 165 h 884"/>
                  <a:gd name="T54" fmla="*/ 840 w 886"/>
                  <a:gd name="T55" fmla="*/ 248 h 884"/>
                  <a:gd name="T56" fmla="*/ 873 w 886"/>
                  <a:gd name="T57" fmla="*/ 340 h 884"/>
                  <a:gd name="T58" fmla="*/ 886 w 886"/>
                  <a:gd name="T59" fmla="*/ 442 h 884"/>
                  <a:gd name="T60" fmla="*/ 873 w 886"/>
                  <a:gd name="T61" fmla="*/ 543 h 884"/>
                  <a:gd name="T62" fmla="*/ 840 w 886"/>
                  <a:gd name="T63" fmla="*/ 636 h 884"/>
                  <a:gd name="T64" fmla="*/ 788 w 886"/>
                  <a:gd name="T65" fmla="*/ 718 h 884"/>
                  <a:gd name="T66" fmla="*/ 719 w 886"/>
                  <a:gd name="T67" fmla="*/ 787 h 884"/>
                  <a:gd name="T68" fmla="*/ 638 w 886"/>
                  <a:gd name="T69" fmla="*/ 839 h 884"/>
                  <a:gd name="T70" fmla="*/ 544 w 886"/>
                  <a:gd name="T71" fmla="*/ 872 h 884"/>
                  <a:gd name="T72" fmla="*/ 443 w 886"/>
                  <a:gd name="T73" fmla="*/ 884 h 884"/>
                  <a:gd name="T74" fmla="*/ 341 w 886"/>
                  <a:gd name="T75" fmla="*/ 872 h 884"/>
                  <a:gd name="T76" fmla="*/ 248 w 886"/>
                  <a:gd name="T77" fmla="*/ 839 h 884"/>
                  <a:gd name="T78" fmla="*/ 166 w 886"/>
                  <a:gd name="T79" fmla="*/ 787 h 884"/>
                  <a:gd name="T80" fmla="*/ 97 w 886"/>
                  <a:gd name="T81" fmla="*/ 718 h 884"/>
                  <a:gd name="T82" fmla="*/ 46 w 886"/>
                  <a:gd name="T83" fmla="*/ 636 h 884"/>
                  <a:gd name="T84" fmla="*/ 12 w 886"/>
                  <a:gd name="T85" fmla="*/ 543 h 884"/>
                  <a:gd name="T86" fmla="*/ 0 w 886"/>
                  <a:gd name="T87" fmla="*/ 442 h 884"/>
                  <a:gd name="T88" fmla="*/ 12 w 886"/>
                  <a:gd name="T89" fmla="*/ 340 h 884"/>
                  <a:gd name="T90" fmla="*/ 46 w 886"/>
                  <a:gd name="T91" fmla="*/ 248 h 884"/>
                  <a:gd name="T92" fmla="*/ 97 w 886"/>
                  <a:gd name="T93" fmla="*/ 165 h 884"/>
                  <a:gd name="T94" fmla="*/ 166 w 886"/>
                  <a:gd name="T95" fmla="*/ 97 h 884"/>
                  <a:gd name="T96" fmla="*/ 248 w 886"/>
                  <a:gd name="T97" fmla="*/ 45 h 884"/>
                  <a:gd name="T98" fmla="*/ 341 w 886"/>
                  <a:gd name="T99" fmla="*/ 11 h 884"/>
                  <a:gd name="T100" fmla="*/ 443 w 886"/>
                  <a:gd name="T101"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86" h="884">
                    <a:moveTo>
                      <a:pt x="443" y="140"/>
                    </a:moveTo>
                    <a:lnTo>
                      <a:pt x="398" y="143"/>
                    </a:lnTo>
                    <a:lnTo>
                      <a:pt x="356" y="153"/>
                    </a:lnTo>
                    <a:lnTo>
                      <a:pt x="316" y="169"/>
                    </a:lnTo>
                    <a:lnTo>
                      <a:pt x="279" y="189"/>
                    </a:lnTo>
                    <a:lnTo>
                      <a:pt x="245" y="214"/>
                    </a:lnTo>
                    <a:lnTo>
                      <a:pt x="215" y="243"/>
                    </a:lnTo>
                    <a:lnTo>
                      <a:pt x="189" y="277"/>
                    </a:lnTo>
                    <a:lnTo>
                      <a:pt x="169" y="315"/>
                    </a:lnTo>
                    <a:lnTo>
                      <a:pt x="153" y="355"/>
                    </a:lnTo>
                    <a:lnTo>
                      <a:pt x="144" y="397"/>
                    </a:lnTo>
                    <a:lnTo>
                      <a:pt x="141" y="442"/>
                    </a:lnTo>
                    <a:lnTo>
                      <a:pt x="144" y="486"/>
                    </a:lnTo>
                    <a:lnTo>
                      <a:pt x="153" y="529"/>
                    </a:lnTo>
                    <a:lnTo>
                      <a:pt x="169" y="569"/>
                    </a:lnTo>
                    <a:lnTo>
                      <a:pt x="189" y="606"/>
                    </a:lnTo>
                    <a:lnTo>
                      <a:pt x="215" y="640"/>
                    </a:lnTo>
                    <a:lnTo>
                      <a:pt x="245" y="669"/>
                    </a:lnTo>
                    <a:lnTo>
                      <a:pt x="279" y="695"/>
                    </a:lnTo>
                    <a:lnTo>
                      <a:pt x="316" y="716"/>
                    </a:lnTo>
                    <a:lnTo>
                      <a:pt x="356" y="731"/>
                    </a:lnTo>
                    <a:lnTo>
                      <a:pt x="398" y="740"/>
                    </a:lnTo>
                    <a:lnTo>
                      <a:pt x="443" y="743"/>
                    </a:lnTo>
                    <a:lnTo>
                      <a:pt x="488" y="740"/>
                    </a:lnTo>
                    <a:lnTo>
                      <a:pt x="530" y="731"/>
                    </a:lnTo>
                    <a:lnTo>
                      <a:pt x="570" y="716"/>
                    </a:lnTo>
                    <a:lnTo>
                      <a:pt x="607" y="695"/>
                    </a:lnTo>
                    <a:lnTo>
                      <a:pt x="641" y="669"/>
                    </a:lnTo>
                    <a:lnTo>
                      <a:pt x="670" y="640"/>
                    </a:lnTo>
                    <a:lnTo>
                      <a:pt x="696" y="606"/>
                    </a:lnTo>
                    <a:lnTo>
                      <a:pt x="717" y="569"/>
                    </a:lnTo>
                    <a:lnTo>
                      <a:pt x="732" y="529"/>
                    </a:lnTo>
                    <a:lnTo>
                      <a:pt x="741" y="486"/>
                    </a:lnTo>
                    <a:lnTo>
                      <a:pt x="745" y="442"/>
                    </a:lnTo>
                    <a:lnTo>
                      <a:pt x="741" y="397"/>
                    </a:lnTo>
                    <a:lnTo>
                      <a:pt x="732" y="355"/>
                    </a:lnTo>
                    <a:lnTo>
                      <a:pt x="717" y="315"/>
                    </a:lnTo>
                    <a:lnTo>
                      <a:pt x="696" y="277"/>
                    </a:lnTo>
                    <a:lnTo>
                      <a:pt x="670" y="243"/>
                    </a:lnTo>
                    <a:lnTo>
                      <a:pt x="641" y="214"/>
                    </a:lnTo>
                    <a:lnTo>
                      <a:pt x="607" y="189"/>
                    </a:lnTo>
                    <a:lnTo>
                      <a:pt x="570" y="169"/>
                    </a:lnTo>
                    <a:lnTo>
                      <a:pt x="530" y="153"/>
                    </a:lnTo>
                    <a:lnTo>
                      <a:pt x="488" y="143"/>
                    </a:lnTo>
                    <a:lnTo>
                      <a:pt x="443" y="140"/>
                    </a:lnTo>
                    <a:close/>
                    <a:moveTo>
                      <a:pt x="443" y="0"/>
                    </a:moveTo>
                    <a:lnTo>
                      <a:pt x="494" y="3"/>
                    </a:lnTo>
                    <a:lnTo>
                      <a:pt x="544" y="11"/>
                    </a:lnTo>
                    <a:lnTo>
                      <a:pt x="592" y="25"/>
                    </a:lnTo>
                    <a:lnTo>
                      <a:pt x="638" y="45"/>
                    </a:lnTo>
                    <a:lnTo>
                      <a:pt x="680" y="68"/>
                    </a:lnTo>
                    <a:lnTo>
                      <a:pt x="719" y="97"/>
                    </a:lnTo>
                    <a:lnTo>
                      <a:pt x="756" y="130"/>
                    </a:lnTo>
                    <a:lnTo>
                      <a:pt x="788" y="165"/>
                    </a:lnTo>
                    <a:lnTo>
                      <a:pt x="816" y="205"/>
                    </a:lnTo>
                    <a:lnTo>
                      <a:pt x="840" y="248"/>
                    </a:lnTo>
                    <a:lnTo>
                      <a:pt x="859" y="293"/>
                    </a:lnTo>
                    <a:lnTo>
                      <a:pt x="873" y="340"/>
                    </a:lnTo>
                    <a:lnTo>
                      <a:pt x="883" y="390"/>
                    </a:lnTo>
                    <a:lnTo>
                      <a:pt x="886" y="442"/>
                    </a:lnTo>
                    <a:lnTo>
                      <a:pt x="883" y="493"/>
                    </a:lnTo>
                    <a:lnTo>
                      <a:pt x="873" y="543"/>
                    </a:lnTo>
                    <a:lnTo>
                      <a:pt x="859" y="590"/>
                    </a:lnTo>
                    <a:lnTo>
                      <a:pt x="840" y="636"/>
                    </a:lnTo>
                    <a:lnTo>
                      <a:pt x="816" y="679"/>
                    </a:lnTo>
                    <a:lnTo>
                      <a:pt x="788" y="718"/>
                    </a:lnTo>
                    <a:lnTo>
                      <a:pt x="756" y="754"/>
                    </a:lnTo>
                    <a:lnTo>
                      <a:pt x="719" y="787"/>
                    </a:lnTo>
                    <a:lnTo>
                      <a:pt x="680" y="815"/>
                    </a:lnTo>
                    <a:lnTo>
                      <a:pt x="638" y="839"/>
                    </a:lnTo>
                    <a:lnTo>
                      <a:pt x="592" y="858"/>
                    </a:lnTo>
                    <a:lnTo>
                      <a:pt x="544" y="872"/>
                    </a:lnTo>
                    <a:lnTo>
                      <a:pt x="494" y="880"/>
                    </a:lnTo>
                    <a:lnTo>
                      <a:pt x="443" y="884"/>
                    </a:lnTo>
                    <a:lnTo>
                      <a:pt x="392" y="880"/>
                    </a:lnTo>
                    <a:lnTo>
                      <a:pt x="341" y="872"/>
                    </a:lnTo>
                    <a:lnTo>
                      <a:pt x="294" y="858"/>
                    </a:lnTo>
                    <a:lnTo>
                      <a:pt x="248" y="839"/>
                    </a:lnTo>
                    <a:lnTo>
                      <a:pt x="206" y="815"/>
                    </a:lnTo>
                    <a:lnTo>
                      <a:pt x="166" y="787"/>
                    </a:lnTo>
                    <a:lnTo>
                      <a:pt x="130" y="754"/>
                    </a:lnTo>
                    <a:lnTo>
                      <a:pt x="97" y="718"/>
                    </a:lnTo>
                    <a:lnTo>
                      <a:pt x="70" y="679"/>
                    </a:lnTo>
                    <a:lnTo>
                      <a:pt x="46" y="636"/>
                    </a:lnTo>
                    <a:lnTo>
                      <a:pt x="27" y="590"/>
                    </a:lnTo>
                    <a:lnTo>
                      <a:pt x="12" y="543"/>
                    </a:lnTo>
                    <a:lnTo>
                      <a:pt x="4" y="493"/>
                    </a:lnTo>
                    <a:lnTo>
                      <a:pt x="0" y="442"/>
                    </a:lnTo>
                    <a:lnTo>
                      <a:pt x="4" y="390"/>
                    </a:lnTo>
                    <a:lnTo>
                      <a:pt x="12" y="340"/>
                    </a:lnTo>
                    <a:lnTo>
                      <a:pt x="27" y="293"/>
                    </a:lnTo>
                    <a:lnTo>
                      <a:pt x="46" y="248"/>
                    </a:lnTo>
                    <a:lnTo>
                      <a:pt x="70" y="205"/>
                    </a:lnTo>
                    <a:lnTo>
                      <a:pt x="97" y="165"/>
                    </a:lnTo>
                    <a:lnTo>
                      <a:pt x="130" y="130"/>
                    </a:lnTo>
                    <a:lnTo>
                      <a:pt x="166" y="97"/>
                    </a:lnTo>
                    <a:lnTo>
                      <a:pt x="206" y="68"/>
                    </a:lnTo>
                    <a:lnTo>
                      <a:pt x="248" y="45"/>
                    </a:lnTo>
                    <a:lnTo>
                      <a:pt x="294" y="25"/>
                    </a:lnTo>
                    <a:lnTo>
                      <a:pt x="341" y="11"/>
                    </a:lnTo>
                    <a:lnTo>
                      <a:pt x="392" y="3"/>
                    </a:lnTo>
                    <a:lnTo>
                      <a:pt x="443" y="0"/>
                    </a:lnTo>
                    <a:close/>
                  </a:path>
                </a:pathLst>
              </a:custGeom>
              <a:grpFill/>
              <a:ln w="0">
                <a:noFill/>
                <a:prstDash val="solid"/>
                <a:round/>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grpSp>
        <p:sp>
          <p:nvSpPr>
            <p:cNvPr id="20" name="Freeform 72"/>
            <p:cNvSpPr/>
            <p:nvPr/>
          </p:nvSpPr>
          <p:spPr bwMode="auto">
            <a:xfrm>
              <a:off x="5744783" y="3470418"/>
              <a:ext cx="569455" cy="650163"/>
            </a:xfrm>
            <a:custGeom>
              <a:avLst/>
              <a:gdLst>
                <a:gd name="T0" fmla="*/ 1098 w 2541"/>
                <a:gd name="T1" fmla="*/ 8 h 2906"/>
                <a:gd name="T2" fmla="*/ 1133 w 2541"/>
                <a:gd name="T3" fmla="*/ 48 h 2906"/>
                <a:gd name="T4" fmla="*/ 1130 w 2541"/>
                <a:gd name="T5" fmla="*/ 102 h 2906"/>
                <a:gd name="T6" fmla="*/ 1090 w 2541"/>
                <a:gd name="T7" fmla="*/ 136 h 2906"/>
                <a:gd name="T8" fmla="*/ 917 w 2541"/>
                <a:gd name="T9" fmla="*/ 214 h 2906"/>
                <a:gd name="T10" fmla="*/ 736 w 2541"/>
                <a:gd name="T11" fmla="*/ 341 h 2906"/>
                <a:gd name="T12" fmla="*/ 590 w 2541"/>
                <a:gd name="T13" fmla="*/ 501 h 2906"/>
                <a:gd name="T14" fmla="*/ 479 w 2541"/>
                <a:gd name="T15" fmla="*/ 688 h 2906"/>
                <a:gd name="T16" fmla="*/ 409 w 2541"/>
                <a:gd name="T17" fmla="*/ 895 h 2906"/>
                <a:gd name="T18" fmla="*/ 386 w 2541"/>
                <a:gd name="T19" fmla="*/ 1114 h 2906"/>
                <a:gd name="T20" fmla="*/ 378 w 2541"/>
                <a:gd name="T21" fmla="*/ 1330 h 2906"/>
                <a:gd name="T22" fmla="*/ 141 w 2541"/>
                <a:gd name="T23" fmla="*/ 1791 h 2906"/>
                <a:gd name="T24" fmla="*/ 145 w 2541"/>
                <a:gd name="T25" fmla="*/ 1829 h 2906"/>
                <a:gd name="T26" fmla="*/ 188 w 2541"/>
                <a:gd name="T27" fmla="*/ 1851 h 2906"/>
                <a:gd name="T28" fmla="*/ 336 w 2541"/>
                <a:gd name="T29" fmla="*/ 1855 h 2906"/>
                <a:gd name="T30" fmla="*/ 377 w 2541"/>
                <a:gd name="T31" fmla="*/ 1887 h 2906"/>
                <a:gd name="T32" fmla="*/ 386 w 2541"/>
                <a:gd name="T33" fmla="*/ 2330 h 2906"/>
                <a:gd name="T34" fmla="*/ 414 w 2541"/>
                <a:gd name="T35" fmla="*/ 2418 h 2906"/>
                <a:gd name="T36" fmla="*/ 482 w 2541"/>
                <a:gd name="T37" fmla="*/ 2477 h 2906"/>
                <a:gd name="T38" fmla="*/ 856 w 2541"/>
                <a:gd name="T39" fmla="*/ 2445 h 2906"/>
                <a:gd name="T40" fmla="*/ 899 w 2541"/>
                <a:gd name="T41" fmla="*/ 2452 h 2906"/>
                <a:gd name="T42" fmla="*/ 933 w 2541"/>
                <a:gd name="T43" fmla="*/ 2494 h 2906"/>
                <a:gd name="T44" fmla="*/ 2099 w 2541"/>
                <a:gd name="T45" fmla="*/ 2764 h 2906"/>
                <a:gd name="T46" fmla="*/ 2109 w 2541"/>
                <a:gd name="T47" fmla="*/ 1888 h 2906"/>
                <a:gd name="T48" fmla="*/ 2224 w 2541"/>
                <a:gd name="T49" fmla="*/ 1763 h 2906"/>
                <a:gd name="T50" fmla="*/ 2347 w 2541"/>
                <a:gd name="T51" fmla="*/ 1575 h 2906"/>
                <a:gd name="T52" fmla="*/ 2412 w 2541"/>
                <a:gd name="T53" fmla="*/ 1419 h 2906"/>
                <a:gd name="T54" fmla="*/ 2455 w 2541"/>
                <a:gd name="T55" fmla="*/ 1389 h 2906"/>
                <a:gd name="T56" fmla="*/ 2509 w 2541"/>
                <a:gd name="T57" fmla="*/ 1400 h 2906"/>
                <a:gd name="T58" fmla="*/ 2539 w 2541"/>
                <a:gd name="T59" fmla="*/ 1443 h 2906"/>
                <a:gd name="T60" fmla="*/ 2509 w 2541"/>
                <a:gd name="T61" fmla="*/ 1556 h 2906"/>
                <a:gd name="T62" fmla="*/ 2395 w 2541"/>
                <a:gd name="T63" fmla="*/ 1770 h 2906"/>
                <a:gd name="T64" fmla="*/ 2239 w 2541"/>
                <a:gd name="T65" fmla="*/ 1955 h 2906"/>
                <a:gd name="T66" fmla="*/ 2230 w 2541"/>
                <a:gd name="T67" fmla="*/ 2871 h 2906"/>
                <a:gd name="T68" fmla="*/ 2187 w 2541"/>
                <a:gd name="T69" fmla="*/ 2902 h 2906"/>
                <a:gd name="T70" fmla="*/ 847 w 2541"/>
                <a:gd name="T71" fmla="*/ 2902 h 2906"/>
                <a:gd name="T72" fmla="*/ 805 w 2541"/>
                <a:gd name="T73" fmla="*/ 2871 h 2906"/>
                <a:gd name="T74" fmla="*/ 796 w 2541"/>
                <a:gd name="T75" fmla="*/ 2596 h 2906"/>
                <a:gd name="T76" fmla="*/ 551 w 2541"/>
                <a:gd name="T77" fmla="*/ 2631 h 2906"/>
                <a:gd name="T78" fmla="*/ 461 w 2541"/>
                <a:gd name="T79" fmla="*/ 2618 h 2906"/>
                <a:gd name="T80" fmla="*/ 350 w 2541"/>
                <a:gd name="T81" fmla="*/ 2557 h 2906"/>
                <a:gd name="T82" fmla="*/ 274 w 2541"/>
                <a:gd name="T83" fmla="*/ 2455 h 2906"/>
                <a:gd name="T84" fmla="*/ 246 w 2541"/>
                <a:gd name="T85" fmla="*/ 2329 h 2906"/>
                <a:gd name="T86" fmla="*/ 176 w 2541"/>
                <a:gd name="T87" fmla="*/ 1989 h 2906"/>
                <a:gd name="T88" fmla="*/ 87 w 2541"/>
                <a:gd name="T89" fmla="*/ 1961 h 2906"/>
                <a:gd name="T90" fmla="*/ 24 w 2541"/>
                <a:gd name="T91" fmla="*/ 1900 h 2906"/>
                <a:gd name="T92" fmla="*/ 0 w 2541"/>
                <a:gd name="T93" fmla="*/ 1817 h 2906"/>
                <a:gd name="T94" fmla="*/ 16 w 2541"/>
                <a:gd name="T95" fmla="*/ 1724 h 2906"/>
                <a:gd name="T96" fmla="*/ 247 w 2541"/>
                <a:gd name="T97" fmla="*/ 1114 h 2906"/>
                <a:gd name="T98" fmla="*/ 271 w 2541"/>
                <a:gd name="T99" fmla="*/ 878 h 2906"/>
                <a:gd name="T100" fmla="*/ 341 w 2541"/>
                <a:gd name="T101" fmla="*/ 655 h 2906"/>
                <a:gd name="T102" fmla="*/ 453 w 2541"/>
                <a:gd name="T103" fmla="*/ 453 h 2906"/>
                <a:gd name="T104" fmla="*/ 602 w 2541"/>
                <a:gd name="T105" fmla="*/ 274 h 2906"/>
                <a:gd name="T106" fmla="*/ 785 w 2541"/>
                <a:gd name="T107" fmla="*/ 129 h 2906"/>
                <a:gd name="T108" fmla="*/ 983 w 2541"/>
                <a:gd name="T109" fmla="*/ 27 h 2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41" h="2906">
                  <a:moveTo>
                    <a:pt x="1063" y="0"/>
                  </a:moveTo>
                  <a:lnTo>
                    <a:pt x="1082" y="1"/>
                  </a:lnTo>
                  <a:lnTo>
                    <a:pt x="1098" y="8"/>
                  </a:lnTo>
                  <a:lnTo>
                    <a:pt x="1113" y="17"/>
                  </a:lnTo>
                  <a:lnTo>
                    <a:pt x="1125" y="31"/>
                  </a:lnTo>
                  <a:lnTo>
                    <a:pt x="1133" y="48"/>
                  </a:lnTo>
                  <a:lnTo>
                    <a:pt x="1137" y="66"/>
                  </a:lnTo>
                  <a:lnTo>
                    <a:pt x="1135" y="85"/>
                  </a:lnTo>
                  <a:lnTo>
                    <a:pt x="1130" y="102"/>
                  </a:lnTo>
                  <a:lnTo>
                    <a:pt x="1121" y="116"/>
                  </a:lnTo>
                  <a:lnTo>
                    <a:pt x="1107" y="128"/>
                  </a:lnTo>
                  <a:lnTo>
                    <a:pt x="1090" y="136"/>
                  </a:lnTo>
                  <a:lnTo>
                    <a:pt x="1036" y="156"/>
                  </a:lnTo>
                  <a:lnTo>
                    <a:pt x="983" y="180"/>
                  </a:lnTo>
                  <a:lnTo>
                    <a:pt x="917" y="214"/>
                  </a:lnTo>
                  <a:lnTo>
                    <a:pt x="854" y="252"/>
                  </a:lnTo>
                  <a:lnTo>
                    <a:pt x="793" y="295"/>
                  </a:lnTo>
                  <a:lnTo>
                    <a:pt x="736" y="341"/>
                  </a:lnTo>
                  <a:lnTo>
                    <a:pt x="684" y="392"/>
                  </a:lnTo>
                  <a:lnTo>
                    <a:pt x="634" y="444"/>
                  </a:lnTo>
                  <a:lnTo>
                    <a:pt x="590" y="501"/>
                  </a:lnTo>
                  <a:lnTo>
                    <a:pt x="549" y="561"/>
                  </a:lnTo>
                  <a:lnTo>
                    <a:pt x="512" y="624"/>
                  </a:lnTo>
                  <a:lnTo>
                    <a:pt x="479" y="688"/>
                  </a:lnTo>
                  <a:lnTo>
                    <a:pt x="452" y="755"/>
                  </a:lnTo>
                  <a:lnTo>
                    <a:pt x="428" y="824"/>
                  </a:lnTo>
                  <a:lnTo>
                    <a:pt x="409" y="895"/>
                  </a:lnTo>
                  <a:lnTo>
                    <a:pt x="397" y="966"/>
                  </a:lnTo>
                  <a:lnTo>
                    <a:pt x="388" y="1040"/>
                  </a:lnTo>
                  <a:lnTo>
                    <a:pt x="386" y="1114"/>
                  </a:lnTo>
                  <a:lnTo>
                    <a:pt x="386" y="1297"/>
                  </a:lnTo>
                  <a:lnTo>
                    <a:pt x="384" y="1314"/>
                  </a:lnTo>
                  <a:lnTo>
                    <a:pt x="378" y="1330"/>
                  </a:lnTo>
                  <a:lnTo>
                    <a:pt x="154" y="1758"/>
                  </a:lnTo>
                  <a:lnTo>
                    <a:pt x="147" y="1775"/>
                  </a:lnTo>
                  <a:lnTo>
                    <a:pt x="141" y="1791"/>
                  </a:lnTo>
                  <a:lnTo>
                    <a:pt x="139" y="1806"/>
                  </a:lnTo>
                  <a:lnTo>
                    <a:pt x="140" y="1818"/>
                  </a:lnTo>
                  <a:lnTo>
                    <a:pt x="145" y="1829"/>
                  </a:lnTo>
                  <a:lnTo>
                    <a:pt x="154" y="1838"/>
                  </a:lnTo>
                  <a:lnTo>
                    <a:pt x="169" y="1846"/>
                  </a:lnTo>
                  <a:lnTo>
                    <a:pt x="188" y="1851"/>
                  </a:lnTo>
                  <a:lnTo>
                    <a:pt x="211" y="1852"/>
                  </a:lnTo>
                  <a:lnTo>
                    <a:pt x="317" y="1852"/>
                  </a:lnTo>
                  <a:lnTo>
                    <a:pt x="336" y="1855"/>
                  </a:lnTo>
                  <a:lnTo>
                    <a:pt x="352" y="1862"/>
                  </a:lnTo>
                  <a:lnTo>
                    <a:pt x="366" y="1873"/>
                  </a:lnTo>
                  <a:lnTo>
                    <a:pt x="377" y="1887"/>
                  </a:lnTo>
                  <a:lnTo>
                    <a:pt x="384" y="1904"/>
                  </a:lnTo>
                  <a:lnTo>
                    <a:pt x="386" y="1923"/>
                  </a:lnTo>
                  <a:lnTo>
                    <a:pt x="386" y="2330"/>
                  </a:lnTo>
                  <a:lnTo>
                    <a:pt x="389" y="2362"/>
                  </a:lnTo>
                  <a:lnTo>
                    <a:pt x="399" y="2392"/>
                  </a:lnTo>
                  <a:lnTo>
                    <a:pt x="414" y="2418"/>
                  </a:lnTo>
                  <a:lnTo>
                    <a:pt x="433" y="2443"/>
                  </a:lnTo>
                  <a:lnTo>
                    <a:pt x="456" y="2463"/>
                  </a:lnTo>
                  <a:lnTo>
                    <a:pt x="482" y="2477"/>
                  </a:lnTo>
                  <a:lnTo>
                    <a:pt x="512" y="2487"/>
                  </a:lnTo>
                  <a:lnTo>
                    <a:pt x="543" y="2491"/>
                  </a:lnTo>
                  <a:lnTo>
                    <a:pt x="856" y="2445"/>
                  </a:lnTo>
                  <a:lnTo>
                    <a:pt x="870" y="2444"/>
                  </a:lnTo>
                  <a:lnTo>
                    <a:pt x="885" y="2447"/>
                  </a:lnTo>
                  <a:lnTo>
                    <a:pt x="899" y="2452"/>
                  </a:lnTo>
                  <a:lnTo>
                    <a:pt x="912" y="2461"/>
                  </a:lnTo>
                  <a:lnTo>
                    <a:pt x="924" y="2476"/>
                  </a:lnTo>
                  <a:lnTo>
                    <a:pt x="933" y="2494"/>
                  </a:lnTo>
                  <a:lnTo>
                    <a:pt x="936" y="2514"/>
                  </a:lnTo>
                  <a:lnTo>
                    <a:pt x="936" y="2764"/>
                  </a:lnTo>
                  <a:lnTo>
                    <a:pt x="2099" y="2764"/>
                  </a:lnTo>
                  <a:lnTo>
                    <a:pt x="2099" y="1925"/>
                  </a:lnTo>
                  <a:lnTo>
                    <a:pt x="2101" y="1906"/>
                  </a:lnTo>
                  <a:lnTo>
                    <a:pt x="2109" y="1888"/>
                  </a:lnTo>
                  <a:lnTo>
                    <a:pt x="2121" y="1873"/>
                  </a:lnTo>
                  <a:lnTo>
                    <a:pt x="2175" y="1820"/>
                  </a:lnTo>
                  <a:lnTo>
                    <a:pt x="2224" y="1763"/>
                  </a:lnTo>
                  <a:lnTo>
                    <a:pt x="2270" y="1703"/>
                  </a:lnTo>
                  <a:lnTo>
                    <a:pt x="2310" y="1640"/>
                  </a:lnTo>
                  <a:lnTo>
                    <a:pt x="2347" y="1575"/>
                  </a:lnTo>
                  <a:lnTo>
                    <a:pt x="2377" y="1506"/>
                  </a:lnTo>
                  <a:lnTo>
                    <a:pt x="2404" y="1436"/>
                  </a:lnTo>
                  <a:lnTo>
                    <a:pt x="2412" y="1419"/>
                  </a:lnTo>
                  <a:lnTo>
                    <a:pt x="2424" y="1405"/>
                  </a:lnTo>
                  <a:lnTo>
                    <a:pt x="2438" y="1395"/>
                  </a:lnTo>
                  <a:lnTo>
                    <a:pt x="2455" y="1389"/>
                  </a:lnTo>
                  <a:lnTo>
                    <a:pt x="2474" y="1388"/>
                  </a:lnTo>
                  <a:lnTo>
                    <a:pt x="2492" y="1391"/>
                  </a:lnTo>
                  <a:lnTo>
                    <a:pt x="2509" y="1400"/>
                  </a:lnTo>
                  <a:lnTo>
                    <a:pt x="2523" y="1411"/>
                  </a:lnTo>
                  <a:lnTo>
                    <a:pt x="2533" y="1426"/>
                  </a:lnTo>
                  <a:lnTo>
                    <a:pt x="2539" y="1443"/>
                  </a:lnTo>
                  <a:lnTo>
                    <a:pt x="2541" y="1461"/>
                  </a:lnTo>
                  <a:lnTo>
                    <a:pt x="2537" y="1480"/>
                  </a:lnTo>
                  <a:lnTo>
                    <a:pt x="2509" y="1556"/>
                  </a:lnTo>
                  <a:lnTo>
                    <a:pt x="2476" y="1630"/>
                  </a:lnTo>
                  <a:lnTo>
                    <a:pt x="2438" y="1701"/>
                  </a:lnTo>
                  <a:lnTo>
                    <a:pt x="2395" y="1770"/>
                  </a:lnTo>
                  <a:lnTo>
                    <a:pt x="2348" y="1835"/>
                  </a:lnTo>
                  <a:lnTo>
                    <a:pt x="2295" y="1896"/>
                  </a:lnTo>
                  <a:lnTo>
                    <a:pt x="2239" y="1955"/>
                  </a:lnTo>
                  <a:lnTo>
                    <a:pt x="2239" y="2835"/>
                  </a:lnTo>
                  <a:lnTo>
                    <a:pt x="2236" y="2854"/>
                  </a:lnTo>
                  <a:lnTo>
                    <a:pt x="2230" y="2871"/>
                  </a:lnTo>
                  <a:lnTo>
                    <a:pt x="2218" y="2884"/>
                  </a:lnTo>
                  <a:lnTo>
                    <a:pt x="2204" y="2896"/>
                  </a:lnTo>
                  <a:lnTo>
                    <a:pt x="2187" y="2902"/>
                  </a:lnTo>
                  <a:lnTo>
                    <a:pt x="2168" y="2906"/>
                  </a:lnTo>
                  <a:lnTo>
                    <a:pt x="865" y="2906"/>
                  </a:lnTo>
                  <a:lnTo>
                    <a:pt x="847" y="2902"/>
                  </a:lnTo>
                  <a:lnTo>
                    <a:pt x="830" y="2896"/>
                  </a:lnTo>
                  <a:lnTo>
                    <a:pt x="816" y="2884"/>
                  </a:lnTo>
                  <a:lnTo>
                    <a:pt x="805" y="2871"/>
                  </a:lnTo>
                  <a:lnTo>
                    <a:pt x="798" y="2854"/>
                  </a:lnTo>
                  <a:lnTo>
                    <a:pt x="796" y="2835"/>
                  </a:lnTo>
                  <a:lnTo>
                    <a:pt x="796" y="2596"/>
                  </a:lnTo>
                  <a:lnTo>
                    <a:pt x="558" y="2631"/>
                  </a:lnTo>
                  <a:lnTo>
                    <a:pt x="555" y="2631"/>
                  </a:lnTo>
                  <a:lnTo>
                    <a:pt x="551" y="2631"/>
                  </a:lnTo>
                  <a:lnTo>
                    <a:pt x="549" y="2630"/>
                  </a:lnTo>
                  <a:lnTo>
                    <a:pt x="503" y="2627"/>
                  </a:lnTo>
                  <a:lnTo>
                    <a:pt x="461" y="2618"/>
                  </a:lnTo>
                  <a:lnTo>
                    <a:pt x="421" y="2602"/>
                  </a:lnTo>
                  <a:lnTo>
                    <a:pt x="384" y="2582"/>
                  </a:lnTo>
                  <a:lnTo>
                    <a:pt x="350" y="2557"/>
                  </a:lnTo>
                  <a:lnTo>
                    <a:pt x="321" y="2526"/>
                  </a:lnTo>
                  <a:lnTo>
                    <a:pt x="295" y="2493"/>
                  </a:lnTo>
                  <a:lnTo>
                    <a:pt x="274" y="2455"/>
                  </a:lnTo>
                  <a:lnTo>
                    <a:pt x="260" y="2415"/>
                  </a:lnTo>
                  <a:lnTo>
                    <a:pt x="249" y="2373"/>
                  </a:lnTo>
                  <a:lnTo>
                    <a:pt x="246" y="2329"/>
                  </a:lnTo>
                  <a:lnTo>
                    <a:pt x="246" y="1991"/>
                  </a:lnTo>
                  <a:lnTo>
                    <a:pt x="211" y="1991"/>
                  </a:lnTo>
                  <a:lnTo>
                    <a:pt x="176" y="1989"/>
                  </a:lnTo>
                  <a:lnTo>
                    <a:pt x="143" y="1983"/>
                  </a:lnTo>
                  <a:lnTo>
                    <a:pt x="114" y="1973"/>
                  </a:lnTo>
                  <a:lnTo>
                    <a:pt x="87" y="1961"/>
                  </a:lnTo>
                  <a:lnTo>
                    <a:pt x="62" y="1944"/>
                  </a:lnTo>
                  <a:lnTo>
                    <a:pt x="41" y="1924"/>
                  </a:lnTo>
                  <a:lnTo>
                    <a:pt x="24" y="1900"/>
                  </a:lnTo>
                  <a:lnTo>
                    <a:pt x="12" y="1874"/>
                  </a:lnTo>
                  <a:lnTo>
                    <a:pt x="3" y="1846"/>
                  </a:lnTo>
                  <a:lnTo>
                    <a:pt x="0" y="1817"/>
                  </a:lnTo>
                  <a:lnTo>
                    <a:pt x="0" y="1787"/>
                  </a:lnTo>
                  <a:lnTo>
                    <a:pt x="5" y="1756"/>
                  </a:lnTo>
                  <a:lnTo>
                    <a:pt x="16" y="1724"/>
                  </a:lnTo>
                  <a:lnTo>
                    <a:pt x="30" y="1693"/>
                  </a:lnTo>
                  <a:lnTo>
                    <a:pt x="247" y="1279"/>
                  </a:lnTo>
                  <a:lnTo>
                    <a:pt x="247" y="1114"/>
                  </a:lnTo>
                  <a:lnTo>
                    <a:pt x="250" y="1034"/>
                  </a:lnTo>
                  <a:lnTo>
                    <a:pt x="257" y="956"/>
                  </a:lnTo>
                  <a:lnTo>
                    <a:pt x="271" y="878"/>
                  </a:lnTo>
                  <a:lnTo>
                    <a:pt x="289" y="802"/>
                  </a:lnTo>
                  <a:lnTo>
                    <a:pt x="313" y="728"/>
                  </a:lnTo>
                  <a:lnTo>
                    <a:pt x="341" y="655"/>
                  </a:lnTo>
                  <a:lnTo>
                    <a:pt x="374" y="586"/>
                  </a:lnTo>
                  <a:lnTo>
                    <a:pt x="412" y="518"/>
                  </a:lnTo>
                  <a:lnTo>
                    <a:pt x="453" y="453"/>
                  </a:lnTo>
                  <a:lnTo>
                    <a:pt x="498" y="390"/>
                  </a:lnTo>
                  <a:lnTo>
                    <a:pt x="549" y="330"/>
                  </a:lnTo>
                  <a:lnTo>
                    <a:pt x="602" y="274"/>
                  </a:lnTo>
                  <a:lnTo>
                    <a:pt x="659" y="223"/>
                  </a:lnTo>
                  <a:lnTo>
                    <a:pt x="721" y="173"/>
                  </a:lnTo>
                  <a:lnTo>
                    <a:pt x="785" y="129"/>
                  </a:lnTo>
                  <a:lnTo>
                    <a:pt x="854" y="89"/>
                  </a:lnTo>
                  <a:lnTo>
                    <a:pt x="924" y="52"/>
                  </a:lnTo>
                  <a:lnTo>
                    <a:pt x="983" y="27"/>
                  </a:lnTo>
                  <a:lnTo>
                    <a:pt x="1045" y="3"/>
                  </a:lnTo>
                  <a:lnTo>
                    <a:pt x="1063" y="0"/>
                  </a:lnTo>
                  <a:close/>
                </a:path>
              </a:pathLst>
            </a:custGeom>
            <a:solidFill>
              <a:srgbClr val="FFFFFF"/>
            </a:solidFill>
            <a:ln w="0">
              <a:noFill/>
              <a:prstDash val="solid"/>
              <a:round/>
            </a:ln>
          </p:spPr>
          <p:txBody>
            <a:bodyPr vert="horz" wrap="square" lIns="91440" tIns="45720" rIns="91440" bIns="45720" numCol="1" anchor="t" anchorCtr="0" compatLnSpc="1"/>
            <a:lstStyle/>
            <a:p>
              <a:endParaRPr lang="en-US" dirty="0">
                <a:latin typeface="阿里巴巴普惠体 R" panose="00020600040101010101" pitchFamily="18" charset="-122"/>
              </a:endParaRPr>
            </a:p>
          </p:txBody>
        </p:sp>
      </p:grpSp>
      <p:grpSp>
        <p:nvGrpSpPr>
          <p:cNvPr id="27" name="组合 26"/>
          <p:cNvGrpSpPr/>
          <p:nvPr/>
        </p:nvGrpSpPr>
        <p:grpSpPr>
          <a:xfrm>
            <a:off x="7917374" y="2174525"/>
            <a:ext cx="2459428" cy="994987"/>
            <a:chOff x="8455895" y="1684319"/>
            <a:chExt cx="2459428" cy="994987"/>
          </a:xfrm>
        </p:grpSpPr>
        <p:sp>
          <p:nvSpPr>
            <p:cNvPr id="28" name="矩形 27"/>
            <p:cNvSpPr/>
            <p:nvPr/>
          </p:nvSpPr>
          <p:spPr>
            <a:xfrm>
              <a:off x="8455895" y="1974177"/>
              <a:ext cx="2459428" cy="705129"/>
            </a:xfrm>
            <a:prstGeom prst="rect">
              <a:avLst/>
            </a:prstGeom>
          </p:spPr>
          <p:txBody>
            <a:bodyPr wrap="square">
              <a:spAutoFit/>
            </a:bodyPr>
            <a:lstStyle/>
            <a:p>
              <a:pPr lvl="0">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29"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nSpc>
                  <a:spcPct val="120000"/>
                </a:lnSpc>
              </a:pPr>
              <a:r>
                <a:rPr kumimoji="1" lang="zh-CN" altLang="en-US"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endParaRPr>
            </a:p>
          </p:txBody>
        </p:sp>
      </p:grpSp>
      <p:grpSp>
        <p:nvGrpSpPr>
          <p:cNvPr id="30" name="组合 29"/>
          <p:cNvGrpSpPr/>
          <p:nvPr/>
        </p:nvGrpSpPr>
        <p:grpSpPr>
          <a:xfrm>
            <a:off x="7917374" y="4154380"/>
            <a:ext cx="2459428" cy="994987"/>
            <a:chOff x="8455895" y="1684319"/>
            <a:chExt cx="2459428" cy="994987"/>
          </a:xfrm>
        </p:grpSpPr>
        <p:sp>
          <p:nvSpPr>
            <p:cNvPr id="31" name="矩形 30"/>
            <p:cNvSpPr/>
            <p:nvPr/>
          </p:nvSpPr>
          <p:spPr>
            <a:xfrm>
              <a:off x="8455895" y="1974177"/>
              <a:ext cx="2459428" cy="705129"/>
            </a:xfrm>
            <a:prstGeom prst="rect">
              <a:avLst/>
            </a:prstGeom>
          </p:spPr>
          <p:txBody>
            <a:bodyPr wrap="square">
              <a:spAutoFit/>
            </a:bodyPr>
            <a:lstStyle/>
            <a:p>
              <a:pPr lvl="0">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32"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nSpc>
                  <a:spcPct val="120000"/>
                </a:lnSpc>
              </a:pPr>
              <a:r>
                <a:rPr kumimoji="1" lang="zh-CN" altLang="en-US" b="0" i="0" dirty="0">
                  <a:solidFill>
                    <a:srgbClr val="DA1C26"/>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rgbClr val="DA1C26"/>
                </a:solidFill>
                <a:latin typeface="思源黑体 CN Bold" panose="020B0800000000000000" pitchFamily="34" charset="-122"/>
                <a:ea typeface="思源黑体 CN Bold" panose="020B0800000000000000" pitchFamily="34" charset="-122"/>
                <a:cs typeface="+mn-cs"/>
              </a:endParaRPr>
            </a:p>
          </p:txBody>
        </p:sp>
      </p:grpSp>
      <p:grpSp>
        <p:nvGrpSpPr>
          <p:cNvPr id="33" name="组合 32"/>
          <p:cNvGrpSpPr/>
          <p:nvPr/>
        </p:nvGrpSpPr>
        <p:grpSpPr>
          <a:xfrm flipH="1">
            <a:off x="1733369" y="2174525"/>
            <a:ext cx="2459428" cy="994987"/>
            <a:chOff x="8455895" y="1684319"/>
            <a:chExt cx="2459428" cy="994987"/>
          </a:xfrm>
        </p:grpSpPr>
        <p:sp>
          <p:nvSpPr>
            <p:cNvPr id="34" name="矩形 33"/>
            <p:cNvSpPr/>
            <p:nvPr/>
          </p:nvSpPr>
          <p:spPr>
            <a:xfrm>
              <a:off x="8455895" y="1974177"/>
              <a:ext cx="2459428" cy="705129"/>
            </a:xfrm>
            <a:prstGeom prst="rect">
              <a:avLst/>
            </a:prstGeom>
          </p:spPr>
          <p:txBody>
            <a:bodyPr wrap="square">
              <a:spAutoFit/>
            </a:bodyPr>
            <a:lstStyle/>
            <a:p>
              <a:pPr lvl="0" algn="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35"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r">
                <a:lnSpc>
                  <a:spcPct val="120000"/>
                </a:lnSpc>
              </a:pPr>
              <a:r>
                <a:rPr kumimoji="1" lang="zh-CN" altLang="en-US" b="0" i="0" dirty="0">
                  <a:solidFill>
                    <a:srgbClr val="DA1C26"/>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rgbClr val="DA1C26"/>
                </a:solidFill>
                <a:latin typeface="思源黑体 CN Bold" panose="020B0800000000000000" pitchFamily="34" charset="-122"/>
                <a:ea typeface="思源黑体 CN Bold" panose="020B0800000000000000" pitchFamily="34" charset="-122"/>
                <a:cs typeface="+mn-cs"/>
              </a:endParaRPr>
            </a:p>
          </p:txBody>
        </p:sp>
      </p:grpSp>
      <p:grpSp>
        <p:nvGrpSpPr>
          <p:cNvPr id="36" name="组合 35"/>
          <p:cNvGrpSpPr/>
          <p:nvPr/>
        </p:nvGrpSpPr>
        <p:grpSpPr>
          <a:xfrm flipH="1">
            <a:off x="1733369" y="4154380"/>
            <a:ext cx="2459428" cy="994987"/>
            <a:chOff x="8455895" y="1684319"/>
            <a:chExt cx="2459428" cy="994987"/>
          </a:xfrm>
        </p:grpSpPr>
        <p:sp>
          <p:nvSpPr>
            <p:cNvPr id="37" name="矩形 36"/>
            <p:cNvSpPr/>
            <p:nvPr/>
          </p:nvSpPr>
          <p:spPr>
            <a:xfrm>
              <a:off x="8455895" y="1974177"/>
              <a:ext cx="2459428" cy="705129"/>
            </a:xfrm>
            <a:prstGeom prst="rect">
              <a:avLst/>
            </a:prstGeom>
          </p:spPr>
          <p:txBody>
            <a:bodyPr wrap="square">
              <a:spAutoFit/>
            </a:bodyPr>
            <a:lstStyle/>
            <a:p>
              <a:pPr lvl="0" algn="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p>
          </p:txBody>
        </p:sp>
        <p:sp>
          <p:nvSpPr>
            <p:cNvPr id="38"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gn="r">
                <a:lnSpc>
                  <a:spcPct val="120000"/>
                </a:lnSpc>
              </a:pPr>
              <a:r>
                <a:rPr kumimoji="1" lang="zh-CN" altLang="en-US"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rPr>
                <a:t>标题文字添加</a:t>
              </a:r>
              <a:endParaRPr kumimoji="1" lang="en-GB" b="0" i="0" dirty="0">
                <a:solidFill>
                  <a:schemeClr val="tx1">
                    <a:lumMod val="85000"/>
                    <a:lumOff val="15000"/>
                  </a:schemeClr>
                </a:solidFill>
                <a:latin typeface="思源黑体 CN Bold" panose="020B0800000000000000" pitchFamily="34" charset="-122"/>
                <a:ea typeface="思源黑体 CN Bold" panose="020B0800000000000000" pitchFamily="34" charset="-122"/>
                <a:cs typeface="+mn-cs"/>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anim calcmode="lin" valueType="num">
                                      <p:cBhvr>
                                        <p:cTn id="14" dur="500" fill="hold"/>
                                        <p:tgtEl>
                                          <p:spTgt spid="33"/>
                                        </p:tgtEl>
                                        <p:attrNameLst>
                                          <p:attrName>ppt_x</p:attrName>
                                        </p:attrNameLst>
                                      </p:cBhvr>
                                      <p:tavLst>
                                        <p:tav tm="0">
                                          <p:val>
                                            <p:strVal val="#ppt_x"/>
                                          </p:val>
                                        </p:tav>
                                        <p:tav tm="100000">
                                          <p:val>
                                            <p:strVal val="#ppt_x"/>
                                          </p:val>
                                        </p:tav>
                                      </p:tavLst>
                                    </p:anim>
                                    <p:anim calcmode="lin" valueType="num">
                                      <p:cBhvr>
                                        <p:cTn id="15" dur="500" fill="hold"/>
                                        <p:tgtEl>
                                          <p:spTgt spid="3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anim calcmode="lin" valueType="num">
                                      <p:cBhvr>
                                        <p:cTn id="20" dur="500" fill="hold"/>
                                        <p:tgtEl>
                                          <p:spTgt spid="27"/>
                                        </p:tgtEl>
                                        <p:attrNameLst>
                                          <p:attrName>ppt_x</p:attrName>
                                        </p:attrNameLst>
                                      </p:cBhvr>
                                      <p:tavLst>
                                        <p:tav tm="0">
                                          <p:val>
                                            <p:strVal val="#ppt_x"/>
                                          </p:val>
                                        </p:tav>
                                        <p:tav tm="100000">
                                          <p:val>
                                            <p:strVal val="#ppt_x"/>
                                          </p:val>
                                        </p:tav>
                                      </p:tavLst>
                                    </p:anim>
                                    <p:anim calcmode="lin" valueType="num">
                                      <p:cBhvr>
                                        <p:cTn id="21" dur="500" fill="hold"/>
                                        <p:tgtEl>
                                          <p:spTgt spid="2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anim calcmode="lin" valueType="num">
                                      <p:cBhvr>
                                        <p:cTn id="32" dur="500" fill="hold"/>
                                        <p:tgtEl>
                                          <p:spTgt spid="30"/>
                                        </p:tgtEl>
                                        <p:attrNameLst>
                                          <p:attrName>ppt_x</p:attrName>
                                        </p:attrNameLst>
                                      </p:cBhvr>
                                      <p:tavLst>
                                        <p:tav tm="0">
                                          <p:val>
                                            <p:strVal val="#ppt_x"/>
                                          </p:val>
                                        </p:tav>
                                        <p:tav tm="100000">
                                          <p:val>
                                            <p:strVal val="#ppt_x"/>
                                          </p:val>
                                        </p:tav>
                                      </p:tavLst>
                                    </p:anim>
                                    <p:anim calcmode="lin" valueType="num">
                                      <p:cBhvr>
                                        <p:cTn id="33"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1179</Words>
  <Application>Microsoft Office PowerPoint</Application>
  <PresentationFormat>宽屏</PresentationFormat>
  <Paragraphs>212</Paragraphs>
  <Slides>18</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18</vt:i4>
      </vt:variant>
    </vt:vector>
  </HeadingPairs>
  <TitlesOfParts>
    <vt:vector size="32" baseType="lpstr">
      <vt:lpstr>Roboto Lt</vt:lpstr>
      <vt:lpstr>阿里巴巴普惠体 R</vt:lpstr>
      <vt:lpstr>等线</vt:lpstr>
      <vt:lpstr>庞门正道标题体</vt:lpstr>
      <vt:lpstr>思源黑体 CN Bold</vt:lpstr>
      <vt:lpstr>思源黑体 CN Light</vt:lpstr>
      <vt:lpstr>站酷庆科黄油体</vt:lpstr>
      <vt:lpstr>站酷小薇LOGO体</vt:lpstr>
      <vt:lpstr>Arial</vt:lpstr>
      <vt:lpstr>Baskerville Old Face</vt:lpstr>
      <vt:lpstr>Calibri</vt:lpstr>
      <vt:lpstr>FontAwesome</vt:lpstr>
      <vt:lpstr>Wingdings</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5</cp:revision>
  <dcterms:created xsi:type="dcterms:W3CDTF">2020-03-27T06:16:00Z</dcterms:created>
  <dcterms:modified xsi:type="dcterms:W3CDTF">2021-01-05T13:57:14Z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