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092-33B1-4C4E-B217-C55628CE6E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6FAE-0106-4ADA-8EF0-D044EB926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1092-33B1-4C4E-B217-C55628CE6E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96FAE-0106-4ADA-8EF0-D044EB926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</cp:revision>
  <dcterms:created xsi:type="dcterms:W3CDTF">2020-03-25T06:26:00Z</dcterms:created>
  <dcterms:modified xsi:type="dcterms:W3CDTF">2021-01-05T13:46:57Z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