
<file path=[Content_Types].xml><?xml version="1.0" encoding="utf-8"?>
<Types xmlns="http://schemas.openxmlformats.org/package/2006/content-types">
  <Default Extension="jpe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56" r:id="rId2"/>
    <p:sldId id="257" r:id="rId3"/>
    <p:sldId id="258" r:id="rId4"/>
    <p:sldId id="270" r:id="rId5"/>
    <p:sldId id="265" r:id="rId6"/>
    <p:sldId id="271" r:id="rId7"/>
    <p:sldId id="262" r:id="rId8"/>
    <p:sldId id="260" r:id="rId9"/>
    <p:sldId id="268" r:id="rId10"/>
    <p:sldId id="269" r:id="rId11"/>
    <p:sldId id="263" r:id="rId12"/>
    <p:sldId id="259" r:id="rId13"/>
    <p:sldId id="267" r:id="rId14"/>
    <p:sldId id="264" r:id="rId15"/>
    <p:sldId id="266" r:id="rId16"/>
    <p:sldId id="261" r:id="rId17"/>
    <p:sldId id="272" r:id="rId1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0095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98" autoAdjust="0"/>
    <p:restoredTop sz="94660"/>
  </p:normalViewPr>
  <p:slideViewPr>
    <p:cSldViewPr snapToGrid="0">
      <p:cViewPr varScale="1">
        <p:scale>
          <a:sx n="114" d="100"/>
          <a:sy n="114" d="100"/>
        </p:scale>
        <p:origin x="87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dPt>
            <c:idx val="0"/>
            <c:bubble3D val="0"/>
            <c:spPr>
              <a:solidFill>
                <a:srgbClr val="0086D0"/>
              </a:solidFill>
              <a:ln w="19050">
                <a:solidFill>
                  <a:schemeClr val="lt1"/>
                </a:solidFill>
              </a:ln>
              <a:effectLst/>
            </c:spPr>
            <c:extLst>
              <c:ext xmlns:c16="http://schemas.microsoft.com/office/drawing/2014/chart" uri="{C3380CC4-5D6E-409C-BE32-E72D297353CC}">
                <c16:uniqueId val="{00000001-BF60-46DB-82F9-95AAB1B37040}"/>
              </c:ext>
            </c:extLst>
          </c:dPt>
          <c:dPt>
            <c:idx val="1"/>
            <c:bubble3D val="0"/>
            <c:spPr>
              <a:solidFill>
                <a:schemeClr val="accent3">
                  <a:lumMod val="40000"/>
                  <a:lumOff val="60000"/>
                </a:schemeClr>
              </a:solidFill>
              <a:ln w="19050">
                <a:solidFill>
                  <a:schemeClr val="lt1"/>
                </a:solidFill>
              </a:ln>
              <a:effectLst/>
            </c:spPr>
            <c:extLst>
              <c:ext xmlns:c16="http://schemas.microsoft.com/office/drawing/2014/chart" uri="{C3380CC4-5D6E-409C-BE32-E72D297353CC}">
                <c16:uniqueId val="{00000003-BF60-46DB-82F9-95AAB1B37040}"/>
              </c:ext>
            </c:extLst>
          </c:dPt>
          <c:cat>
            <c:strRef>
              <c:f>Sheet1!$A$2:$A$5</c:f>
              <c:strCache>
                <c:ptCount val="2"/>
                <c:pt idx="0">
                  <c:v>1st Qtr</c:v>
                </c:pt>
                <c:pt idx="1">
                  <c:v>2nd Qtr</c:v>
                </c:pt>
              </c:strCache>
            </c:strRef>
          </c:cat>
          <c:val>
            <c:numRef>
              <c:f>Sheet1!$B$2:$B$5</c:f>
              <c:numCache>
                <c:formatCode>General</c:formatCode>
                <c:ptCount val="2"/>
                <c:pt idx="0">
                  <c:v>5</c:v>
                </c:pt>
                <c:pt idx="1">
                  <c:v>3.2</c:v>
                </c:pt>
              </c:numCache>
            </c:numRef>
          </c:val>
          <c:extLst>
            <c:ext xmlns:c16="http://schemas.microsoft.com/office/drawing/2014/chart" uri="{C3380CC4-5D6E-409C-BE32-E72D297353CC}">
              <c16:uniqueId val="{00000004-BF60-46DB-82F9-95AAB1B37040}"/>
            </c:ext>
          </c:extLst>
        </c:ser>
        <c:dLbls>
          <c:showLegendKey val="0"/>
          <c:showVal val="0"/>
          <c:showCatName val="0"/>
          <c:showSerName val="0"/>
          <c:showPercent val="0"/>
          <c:showBubbleSize val="0"/>
          <c:showLeaderLines val="1"/>
        </c:dLbls>
        <c:firstSliceAng val="0"/>
        <c:holeSize val="83"/>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dPt>
            <c:idx val="0"/>
            <c:bubble3D val="0"/>
            <c:spPr>
              <a:solidFill>
                <a:sysClr val="windowText" lastClr="000000">
                  <a:lumMod val="75000"/>
                  <a:lumOff val="25000"/>
                </a:sysClr>
              </a:solidFill>
              <a:ln w="19050">
                <a:solidFill>
                  <a:schemeClr val="lt1"/>
                </a:solidFill>
              </a:ln>
              <a:effectLst/>
            </c:spPr>
            <c:extLst>
              <c:ext xmlns:c16="http://schemas.microsoft.com/office/drawing/2014/chart" uri="{C3380CC4-5D6E-409C-BE32-E72D297353CC}">
                <c16:uniqueId val="{00000001-63B1-4F01-A54E-ED814C7180D1}"/>
              </c:ext>
            </c:extLst>
          </c:dPt>
          <c:dPt>
            <c:idx val="1"/>
            <c:bubble3D val="0"/>
            <c:spPr>
              <a:solidFill>
                <a:schemeClr val="accent3">
                  <a:lumMod val="40000"/>
                  <a:lumOff val="60000"/>
                </a:schemeClr>
              </a:solidFill>
              <a:ln w="19050">
                <a:solidFill>
                  <a:schemeClr val="lt1"/>
                </a:solidFill>
              </a:ln>
              <a:effectLst/>
            </c:spPr>
            <c:extLst>
              <c:ext xmlns:c16="http://schemas.microsoft.com/office/drawing/2014/chart" uri="{C3380CC4-5D6E-409C-BE32-E72D297353CC}">
                <c16:uniqueId val="{00000003-63B1-4F01-A54E-ED814C7180D1}"/>
              </c:ext>
            </c:extLst>
          </c:dPt>
          <c:cat>
            <c:strRef>
              <c:f>Sheet1!$A$2:$A$5</c:f>
              <c:strCache>
                <c:ptCount val="2"/>
                <c:pt idx="0">
                  <c:v>1st Qtr</c:v>
                </c:pt>
                <c:pt idx="1">
                  <c:v>2nd Qtr</c:v>
                </c:pt>
              </c:strCache>
            </c:strRef>
          </c:cat>
          <c:val>
            <c:numRef>
              <c:f>Sheet1!$B$2:$B$5</c:f>
              <c:numCache>
                <c:formatCode>General</c:formatCode>
                <c:ptCount val="2"/>
                <c:pt idx="0">
                  <c:v>8.1999999999999993</c:v>
                </c:pt>
                <c:pt idx="1">
                  <c:v>3.2</c:v>
                </c:pt>
              </c:numCache>
            </c:numRef>
          </c:val>
          <c:extLst>
            <c:ext xmlns:c16="http://schemas.microsoft.com/office/drawing/2014/chart" uri="{C3380CC4-5D6E-409C-BE32-E72D297353CC}">
              <c16:uniqueId val="{00000004-63B1-4F01-A54E-ED814C7180D1}"/>
            </c:ext>
          </c:extLst>
        </c:ser>
        <c:dLbls>
          <c:showLegendKey val="0"/>
          <c:showVal val="0"/>
          <c:showCatName val="0"/>
          <c:showSerName val="0"/>
          <c:showPercent val="0"/>
          <c:showBubbleSize val="0"/>
          <c:showLeaderLines val="1"/>
        </c:dLbls>
        <c:firstSliceAng val="0"/>
        <c:holeSize val="83"/>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dPt>
            <c:idx val="0"/>
            <c:bubble3D val="0"/>
            <c:spPr>
              <a:solidFill>
                <a:srgbClr val="0086D0"/>
              </a:solidFill>
              <a:ln w="19050">
                <a:solidFill>
                  <a:schemeClr val="lt1"/>
                </a:solidFill>
              </a:ln>
              <a:effectLst/>
            </c:spPr>
            <c:extLst>
              <c:ext xmlns:c16="http://schemas.microsoft.com/office/drawing/2014/chart" uri="{C3380CC4-5D6E-409C-BE32-E72D297353CC}">
                <c16:uniqueId val="{00000001-F584-4243-BA02-1A8A7BA08D11}"/>
              </c:ext>
            </c:extLst>
          </c:dPt>
          <c:dPt>
            <c:idx val="1"/>
            <c:bubble3D val="0"/>
            <c:spPr>
              <a:solidFill>
                <a:schemeClr val="accent3">
                  <a:lumMod val="40000"/>
                  <a:lumOff val="60000"/>
                </a:schemeClr>
              </a:solidFill>
              <a:ln w="19050">
                <a:solidFill>
                  <a:schemeClr val="lt1"/>
                </a:solidFill>
              </a:ln>
              <a:effectLst/>
            </c:spPr>
            <c:extLst>
              <c:ext xmlns:c16="http://schemas.microsoft.com/office/drawing/2014/chart" uri="{C3380CC4-5D6E-409C-BE32-E72D297353CC}">
                <c16:uniqueId val="{00000003-F584-4243-BA02-1A8A7BA08D11}"/>
              </c:ext>
            </c:extLst>
          </c:dPt>
          <c:cat>
            <c:strRef>
              <c:f>Sheet1!$A$2:$A$5</c:f>
              <c:strCache>
                <c:ptCount val="2"/>
                <c:pt idx="0">
                  <c:v>1st Qtr</c:v>
                </c:pt>
                <c:pt idx="1">
                  <c:v>2nd Qtr</c:v>
                </c:pt>
              </c:strCache>
            </c:strRef>
          </c:cat>
          <c:val>
            <c:numRef>
              <c:f>Sheet1!$B$2:$B$5</c:f>
              <c:numCache>
                <c:formatCode>General</c:formatCode>
                <c:ptCount val="2"/>
                <c:pt idx="0">
                  <c:v>20</c:v>
                </c:pt>
                <c:pt idx="1">
                  <c:v>3.2</c:v>
                </c:pt>
              </c:numCache>
            </c:numRef>
          </c:val>
          <c:extLst>
            <c:ext xmlns:c16="http://schemas.microsoft.com/office/drawing/2014/chart" uri="{C3380CC4-5D6E-409C-BE32-E72D297353CC}">
              <c16:uniqueId val="{00000004-F584-4243-BA02-1A8A7BA08D11}"/>
            </c:ext>
          </c:extLst>
        </c:ser>
        <c:dLbls>
          <c:showLegendKey val="0"/>
          <c:showVal val="0"/>
          <c:showCatName val="0"/>
          <c:showSerName val="0"/>
          <c:showPercent val="0"/>
          <c:showBubbleSize val="0"/>
          <c:showLeaderLines val="1"/>
        </c:dLbls>
        <c:firstSliceAng val="0"/>
        <c:holeSize val="83"/>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阿里巴巴普惠体 R" panose="00020600040101010101" pitchFamily="18" charset="-122"/>
                <a:ea typeface="阿里巴巴普惠体 R" panose="00020600040101010101" pitchFamily="18"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阿里巴巴普惠体 R" panose="00020600040101010101" pitchFamily="18" charset="-122"/>
                <a:ea typeface="阿里巴巴普惠体 R" panose="00020600040101010101" pitchFamily="18" charset="-122"/>
              </a:defRPr>
            </a:lvl1pPr>
          </a:lstStyle>
          <a:p>
            <a:fld id="{FFBDF63A-6707-4895-920C-94BE6E6A4C1D}" type="datetimeFigureOut">
              <a:rPr lang="zh-CN" altLang="en-US" smtClean="0"/>
              <a:t>2021/1/5</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阿里巴巴普惠体 R" panose="00020600040101010101" pitchFamily="18" charset="-122"/>
                <a:ea typeface="阿里巴巴普惠体 R" panose="00020600040101010101" pitchFamily="18"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阿里巴巴普惠体 R" panose="00020600040101010101" pitchFamily="18" charset="-122"/>
                <a:ea typeface="阿里巴巴普惠体 R" panose="00020600040101010101" pitchFamily="18" charset="-122"/>
              </a:defRPr>
            </a:lvl1pPr>
          </a:lstStyle>
          <a:p>
            <a:fld id="{7CDB4005-B5B0-4AE6-8569-BA55125FB630}"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1pPr>
    <a:lvl2pPr marL="4572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2pPr>
    <a:lvl3pPr marL="9144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3pPr>
    <a:lvl4pPr marL="13716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4pPr>
    <a:lvl5pPr marL="18288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Dn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ransition spd="slow"/>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图片 57"/>
          <p:cNvPicPr>
            <a:picLocks noChangeAspect="1"/>
          </p:cNvPicPr>
          <p:nvPr/>
        </p:nvPicPr>
        <p:blipFill rotWithShape="1">
          <a:blip r:embed="rId2" cstate="print">
            <a:extLst>
              <a:ext uri="{28A0092B-C50C-407E-A947-70E740481C1C}">
                <a14:useLocalDpi xmlns:a14="http://schemas.microsoft.com/office/drawing/2010/main" val="0"/>
              </a:ext>
            </a:extLst>
          </a:blip>
          <a:srcRect l="17798" r="8416"/>
          <a:stretch>
            <a:fillRect/>
          </a:stretch>
        </p:blipFill>
        <p:spPr>
          <a:xfrm>
            <a:off x="4601602" y="0"/>
            <a:ext cx="7590401" cy="6858000"/>
          </a:xfrm>
          <a:custGeom>
            <a:avLst/>
            <a:gdLst>
              <a:gd name="connsiteX0" fmla="*/ 5833670 w 7590401"/>
              <a:gd name="connsiteY0" fmla="*/ 0 h 6858000"/>
              <a:gd name="connsiteX1" fmla="*/ 7590401 w 7590401"/>
              <a:gd name="connsiteY1" fmla="*/ 0 h 6858000"/>
              <a:gd name="connsiteX2" fmla="*/ 7590401 w 7590401"/>
              <a:gd name="connsiteY2" fmla="*/ 6858000 h 6858000"/>
              <a:gd name="connsiteX3" fmla="*/ 0 w 7590401"/>
              <a:gd name="connsiteY3" fmla="*/ 6858000 h 6858000"/>
              <a:gd name="connsiteX4" fmla="*/ 118171 w 7590401"/>
              <a:gd name="connsiteY4" fmla="*/ 6818015 h 6858000"/>
              <a:gd name="connsiteX5" fmla="*/ 5791717 w 7590401"/>
              <a:gd name="connsiteY5" fmla="*/ 23492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90401" h="6858000">
                <a:moveTo>
                  <a:pt x="5833670" y="0"/>
                </a:moveTo>
                <a:lnTo>
                  <a:pt x="7590401" y="0"/>
                </a:lnTo>
                <a:lnTo>
                  <a:pt x="7590401" y="6858000"/>
                </a:lnTo>
                <a:lnTo>
                  <a:pt x="0" y="6858000"/>
                </a:lnTo>
                <a:lnTo>
                  <a:pt x="118171" y="6818015"/>
                </a:lnTo>
                <a:cubicBezTo>
                  <a:pt x="2988077" y="5767202"/>
                  <a:pt x="5167705" y="3284391"/>
                  <a:pt x="5791717" y="234923"/>
                </a:cubicBezTo>
                <a:close/>
              </a:path>
            </a:pathLst>
          </a:custGeom>
        </p:spPr>
      </p:pic>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rPr>
              <a:t>BY YUSHEN</a:t>
            </a:r>
            <a:endParaRPr lang="zh-CN" altLang="en-US" dirty="0">
              <a:noFill/>
            </a:endParaRPr>
          </a:p>
        </p:txBody>
      </p:sp>
      <p:sp>
        <p:nvSpPr>
          <p:cNvPr id="5" name="任意多边形: 形状 4"/>
          <p:cNvSpPr/>
          <p:nvPr/>
        </p:nvSpPr>
        <p:spPr>
          <a:xfrm>
            <a:off x="9487139" y="0"/>
            <a:ext cx="1464719" cy="2892652"/>
          </a:xfrm>
          <a:custGeom>
            <a:avLst/>
            <a:gdLst>
              <a:gd name="connsiteX0" fmla="*/ 1051434 w 1464719"/>
              <a:gd name="connsiteY0" fmla="*/ 0 h 2892652"/>
              <a:gd name="connsiteX1" fmla="*/ 1464719 w 1464719"/>
              <a:gd name="connsiteY1" fmla="*/ 0 h 2892652"/>
              <a:gd name="connsiteX2" fmla="*/ 1406276 w 1464719"/>
              <a:gd name="connsiteY2" fmla="*/ 234923 h 2892652"/>
              <a:gd name="connsiteX3" fmla="*/ 185372 w 1464719"/>
              <a:gd name="connsiteY3" fmla="*/ 2654190 h 2892652"/>
              <a:gd name="connsiteX4" fmla="*/ 0 w 1464719"/>
              <a:gd name="connsiteY4" fmla="*/ 2892652 h 2892652"/>
              <a:gd name="connsiteX5" fmla="*/ 133067 w 1464719"/>
              <a:gd name="connsiteY5" fmla="*/ 2654190 h 2892652"/>
              <a:gd name="connsiteX6" fmla="*/ 1009481 w 1464719"/>
              <a:gd name="connsiteY6" fmla="*/ 234923 h 2892652"/>
              <a:gd name="connsiteX7" fmla="*/ 1051434 w 1464719"/>
              <a:gd name="connsiteY7" fmla="*/ 0 h 2892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4719" h="2892652">
                <a:moveTo>
                  <a:pt x="1051434" y="0"/>
                </a:moveTo>
                <a:lnTo>
                  <a:pt x="1464719" y="0"/>
                </a:lnTo>
                <a:lnTo>
                  <a:pt x="1406276" y="234923"/>
                </a:lnTo>
                <a:cubicBezTo>
                  <a:pt x="1161788" y="1092586"/>
                  <a:pt x="745881" y="1905425"/>
                  <a:pt x="185372" y="2654190"/>
                </a:cubicBezTo>
                <a:lnTo>
                  <a:pt x="0" y="2892652"/>
                </a:lnTo>
                <a:lnTo>
                  <a:pt x="133067" y="2654190"/>
                </a:lnTo>
                <a:cubicBezTo>
                  <a:pt x="535423" y="1905425"/>
                  <a:pt x="833978" y="1092586"/>
                  <a:pt x="1009481" y="234923"/>
                </a:cubicBezTo>
                <a:lnTo>
                  <a:pt x="1051434" y="0"/>
                </a:lnTo>
                <a:close/>
              </a:path>
            </a:pathLst>
          </a:custGeom>
          <a:gradFill>
            <a:gsLst>
              <a:gs pos="0">
                <a:srgbClr val="00B0F0"/>
              </a:gs>
              <a:gs pos="63000">
                <a:srgbClr val="0070C0"/>
              </a:gs>
            </a:gsLst>
            <a:lin ang="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6" name="任意多边形: 形状 5"/>
          <p:cNvSpPr/>
          <p:nvPr/>
        </p:nvSpPr>
        <p:spPr>
          <a:xfrm>
            <a:off x="2953396" y="2892652"/>
            <a:ext cx="6306718" cy="3965348"/>
          </a:xfrm>
          <a:custGeom>
            <a:avLst/>
            <a:gdLst>
              <a:gd name="connsiteX0" fmla="*/ 6145815 w 6145815"/>
              <a:gd name="connsiteY0" fmla="*/ 0 h 4364372"/>
              <a:gd name="connsiteX1" fmla="*/ 6062806 w 6145815"/>
              <a:gd name="connsiteY1" fmla="*/ 160562 h 4364372"/>
              <a:gd name="connsiteX2" fmla="*/ 1265673 w 6145815"/>
              <a:gd name="connsiteY2" fmla="*/ 4324387 h 4364372"/>
              <a:gd name="connsiteX3" fmla="*/ 1147502 w 6145815"/>
              <a:gd name="connsiteY3" fmla="*/ 4364372 h 4364372"/>
              <a:gd name="connsiteX4" fmla="*/ 0 w 6145815"/>
              <a:gd name="connsiteY4" fmla="*/ 4364372 h 4364372"/>
              <a:gd name="connsiteX5" fmla="*/ 145300 w 6145815"/>
              <a:gd name="connsiteY5" fmla="*/ 4324387 h 4364372"/>
              <a:gd name="connsiteX6" fmla="*/ 6043749 w 6145815"/>
              <a:gd name="connsiteY6" fmla="*/ 160562 h 4364372"/>
              <a:gd name="connsiteX7" fmla="*/ 6145815 w 6145815"/>
              <a:gd name="connsiteY7" fmla="*/ 0 h 436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45815" h="4364372">
                <a:moveTo>
                  <a:pt x="6145815" y="0"/>
                </a:moveTo>
                <a:lnTo>
                  <a:pt x="6062806" y="160562"/>
                </a:lnTo>
                <a:cubicBezTo>
                  <a:pt x="5034565" y="2074071"/>
                  <a:pt x="3328419" y="3569115"/>
                  <a:pt x="1265673" y="4324387"/>
                </a:cubicBezTo>
                <a:lnTo>
                  <a:pt x="1147502" y="4364372"/>
                </a:lnTo>
                <a:lnTo>
                  <a:pt x="0" y="4364372"/>
                </a:lnTo>
                <a:lnTo>
                  <a:pt x="145300" y="4324387"/>
                </a:lnTo>
                <a:cubicBezTo>
                  <a:pt x="2681607" y="3569115"/>
                  <a:pt x="4779447" y="2074071"/>
                  <a:pt x="6043749" y="160562"/>
                </a:cubicBezTo>
                <a:lnTo>
                  <a:pt x="6145815" y="0"/>
                </a:lnTo>
                <a:close/>
              </a:path>
            </a:pathLst>
          </a:custGeom>
          <a:gradFill>
            <a:gsLst>
              <a:gs pos="0">
                <a:srgbClr val="00B0F0"/>
              </a:gs>
              <a:gs pos="63000">
                <a:srgbClr val="0070C0"/>
              </a:gs>
            </a:gsLst>
            <a:lin ang="0" scaled="1"/>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endParaRPr>
          </a:p>
        </p:txBody>
      </p:sp>
      <p:grpSp>
        <p:nvGrpSpPr>
          <p:cNvPr id="30" name="组合 66"/>
          <p:cNvGrpSpPr/>
          <p:nvPr/>
        </p:nvGrpSpPr>
        <p:grpSpPr>
          <a:xfrm>
            <a:off x="895598" y="509240"/>
            <a:ext cx="1884608" cy="489374"/>
            <a:chOff x="1025998" y="927309"/>
            <a:chExt cx="1884608" cy="489374"/>
          </a:xfrm>
        </p:grpSpPr>
        <p:grpSp>
          <p:nvGrpSpPr>
            <p:cNvPr id="31" name="组合 67"/>
            <p:cNvGrpSpPr/>
            <p:nvPr/>
          </p:nvGrpSpPr>
          <p:grpSpPr>
            <a:xfrm>
              <a:off x="1025998" y="927309"/>
              <a:ext cx="486280" cy="489374"/>
              <a:chOff x="986566" y="699156"/>
              <a:chExt cx="543459" cy="546916"/>
            </a:xfrm>
          </p:grpSpPr>
          <p:sp>
            <p:nvSpPr>
              <p:cNvPr id="33" name="L 形 69"/>
              <p:cNvSpPr/>
              <p:nvPr/>
            </p:nvSpPr>
            <p:spPr>
              <a:xfrm rot="5400000">
                <a:off x="986566" y="699156"/>
                <a:ext cx="440452" cy="440452"/>
              </a:xfrm>
              <a:prstGeom prst="corner">
                <a:avLst/>
              </a:prstGeom>
              <a:gradFill flip="none" rotWithShape="1">
                <a:gsLst>
                  <a:gs pos="0">
                    <a:srgbClr val="00B0F0"/>
                  </a:gs>
                  <a:gs pos="80000">
                    <a:srgbClr val="0070C0"/>
                  </a:gs>
                </a:gsLst>
                <a:lin ang="81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tx1">
                      <a:lumMod val="75000"/>
                      <a:lumOff val="25000"/>
                    </a:schemeClr>
                  </a:solidFill>
                  <a:effectLst/>
                  <a:uLnTx/>
                  <a:uFillTx/>
                  <a:latin typeface="Calibri" panose="020F0502020204030204"/>
                  <a:ea typeface="阿里巴巴普惠体 R" panose="00020600040101010101" pitchFamily="18" charset="-122"/>
                  <a:cs typeface="+mn-cs"/>
                </a:endParaRPr>
              </a:p>
            </p:txBody>
          </p:sp>
          <p:sp>
            <p:nvSpPr>
              <p:cNvPr id="34" name="L 形 70"/>
              <p:cNvSpPr/>
              <p:nvPr/>
            </p:nvSpPr>
            <p:spPr>
              <a:xfrm rot="16200000">
                <a:off x="1215530" y="931577"/>
                <a:ext cx="314495" cy="314495"/>
              </a:xfrm>
              <a:prstGeom prst="corner">
                <a:avLst/>
              </a:prstGeom>
              <a:gradFill flip="none" rotWithShape="1">
                <a:gsLst>
                  <a:gs pos="0">
                    <a:srgbClr val="00B0F0"/>
                  </a:gs>
                  <a:gs pos="80000">
                    <a:srgbClr val="0070C0"/>
                  </a:gs>
                </a:gsLst>
                <a:lin ang="81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tx1">
                      <a:lumMod val="75000"/>
                      <a:lumOff val="25000"/>
                    </a:schemeClr>
                  </a:solidFill>
                  <a:effectLst/>
                  <a:uLnTx/>
                  <a:uFillTx/>
                  <a:latin typeface="Calibri" panose="020F0502020204030204"/>
                  <a:ea typeface="阿里巴巴普惠体 R" panose="00020600040101010101" pitchFamily="18" charset="-122"/>
                  <a:cs typeface="+mn-cs"/>
                </a:endParaRPr>
              </a:p>
            </p:txBody>
          </p:sp>
        </p:grpSp>
        <p:sp>
          <p:nvSpPr>
            <p:cNvPr id="32" name="文本框 68"/>
            <p:cNvSpPr txBox="1"/>
            <p:nvPr/>
          </p:nvSpPr>
          <p:spPr>
            <a:xfrm>
              <a:off x="1505603" y="1021923"/>
              <a:ext cx="1405003"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400" b="0" i="0" u="none" strike="noStrike" kern="0" cap="none" spc="0" normalizeH="0" baseline="0" noProof="0" dirty="0">
                  <a:ln>
                    <a:noFill/>
                  </a:ln>
                  <a:solidFill>
                    <a:schemeClr val="tx1">
                      <a:lumMod val="75000"/>
                      <a:lumOff val="25000"/>
                    </a:schemeClr>
                  </a:solidFill>
                  <a:effectLst/>
                  <a:uLnTx/>
                  <a:uFillTx/>
                  <a:latin typeface="思源黑体 CN Light" panose="020B0300000000000000" pitchFamily="34" charset="-122"/>
                  <a:ea typeface="思源黑体 CN Light" panose="020B0300000000000000" pitchFamily="34" charset="-122"/>
                  <a:cs typeface="Adobe Devanagari" panose="02040503050201020203" pitchFamily="18" charset="0"/>
                </a:rPr>
                <a:t>YOUR  LOGO</a:t>
              </a:r>
              <a:endParaRPr kumimoji="0" lang="zh-CN" altLang="en-US" sz="1400" b="0" i="0" u="none" strike="noStrike" kern="0" cap="none" spc="0" normalizeH="0" baseline="0" noProof="0" dirty="0">
                <a:ln>
                  <a:noFill/>
                </a:ln>
                <a:solidFill>
                  <a:schemeClr val="tx1">
                    <a:lumMod val="75000"/>
                    <a:lumOff val="25000"/>
                  </a:schemeClr>
                </a:solidFill>
                <a:effectLst/>
                <a:uLnTx/>
                <a:uFillTx/>
                <a:latin typeface="思源黑体 CN Light" panose="020B0300000000000000" pitchFamily="34" charset="-122"/>
                <a:ea typeface="思源黑体 CN Light" panose="020B0300000000000000" pitchFamily="34" charset="-122"/>
                <a:cs typeface="Adobe Devanagari" panose="02040503050201020203" pitchFamily="18" charset="0"/>
              </a:endParaRPr>
            </a:p>
          </p:txBody>
        </p:sp>
      </p:grpSp>
      <p:sp>
        <p:nvSpPr>
          <p:cNvPr id="45" name="矩形 44"/>
          <p:cNvSpPr/>
          <p:nvPr/>
        </p:nvSpPr>
        <p:spPr>
          <a:xfrm>
            <a:off x="836412" y="6002608"/>
            <a:ext cx="162866" cy="162866"/>
          </a:xfrm>
          <a:prstGeom prst="rect">
            <a:avLst/>
          </a:prstGeom>
          <a:gradFill>
            <a:gsLst>
              <a:gs pos="0">
                <a:srgbClr val="00B0F0"/>
              </a:gs>
              <a:gs pos="63000">
                <a:srgbClr val="0070C0"/>
              </a:gs>
            </a:gsLst>
            <a:lin ang="0" scaled="1"/>
          </a:gradFill>
          <a:ln w="412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HK" altLang="en-US" sz="1800" b="0" i="0" u="none" strike="noStrike" kern="0" cap="none" spc="0" normalizeH="0" baseline="0" noProof="0">
              <a:ln>
                <a:noFill/>
              </a:ln>
              <a:solidFill>
                <a:schemeClr val="tx1">
                  <a:lumMod val="75000"/>
                  <a:lumOff val="25000"/>
                </a:schemeClr>
              </a:solidFill>
              <a:effectLst/>
              <a:uLnTx/>
              <a:uFillTx/>
              <a:latin typeface="Calibri" panose="020F0502020204030204"/>
              <a:ea typeface="PMingLiU" panose="02020500000000000000" pitchFamily="18" charset="-120"/>
              <a:cs typeface="+mn-cs"/>
            </a:endParaRPr>
          </a:p>
        </p:txBody>
      </p:sp>
      <p:grpSp>
        <p:nvGrpSpPr>
          <p:cNvPr id="49" name="组合 48"/>
          <p:cNvGrpSpPr/>
          <p:nvPr/>
        </p:nvGrpSpPr>
        <p:grpSpPr>
          <a:xfrm>
            <a:off x="740259" y="1840006"/>
            <a:ext cx="7173988" cy="2864561"/>
            <a:chOff x="740259" y="1869034"/>
            <a:chExt cx="7173988" cy="2864561"/>
          </a:xfrm>
        </p:grpSpPr>
        <p:sp>
          <p:nvSpPr>
            <p:cNvPr id="35" name="文字方塊 12"/>
            <p:cNvSpPr txBox="1"/>
            <p:nvPr/>
          </p:nvSpPr>
          <p:spPr>
            <a:xfrm>
              <a:off x="740259" y="1869034"/>
              <a:ext cx="3323741" cy="923330"/>
            </a:xfrm>
            <a:prstGeom prst="rect">
              <a:avLst/>
            </a:prstGeom>
            <a:noFill/>
          </p:spPr>
          <p:txBody>
            <a:bodyPr wrap="square" rtlCol="0">
              <a:spAutoFit/>
            </a:bodyPr>
            <a:lstStyle/>
            <a:p>
              <a:r>
                <a:rPr lang="en-US" altLang="zh-HK" sz="5400" dirty="0">
                  <a:solidFill>
                    <a:schemeClr val="bg1">
                      <a:lumMod val="85000"/>
                    </a:schemeClr>
                  </a:solidFill>
                  <a:latin typeface="胡晓波男神体" panose="02010600030101010101" pitchFamily="2" charset="-122"/>
                  <a:ea typeface="胡晓波男神体" panose="02010600030101010101" pitchFamily="2" charset="-122"/>
                  <a:cs typeface="胡晓波男神体" panose="02010600030101010101" pitchFamily="2" charset="-122"/>
                </a:rPr>
                <a:t>20XX</a:t>
              </a:r>
              <a:endParaRPr lang="zh-HK" altLang="en-US" sz="5400" dirty="0">
                <a:solidFill>
                  <a:schemeClr val="bg1">
                    <a:lumMod val="85000"/>
                  </a:schemeClr>
                </a:solidFill>
                <a:latin typeface="胡晓波男神体" panose="02010600030101010101" pitchFamily="2" charset="-122"/>
                <a:ea typeface="胡晓波男神体" panose="02010600030101010101" pitchFamily="2" charset="-122"/>
                <a:cs typeface="胡晓波男神体" panose="02010600030101010101" pitchFamily="2" charset="-122"/>
              </a:endParaRPr>
            </a:p>
          </p:txBody>
        </p:sp>
        <p:sp>
          <p:nvSpPr>
            <p:cNvPr id="36" name="文本框 113"/>
            <p:cNvSpPr txBox="1"/>
            <p:nvPr/>
          </p:nvSpPr>
          <p:spPr bwMode="auto">
            <a:xfrm>
              <a:off x="754900" y="2731281"/>
              <a:ext cx="6819720" cy="923330"/>
            </a:xfrm>
            <a:prstGeom prst="rect">
              <a:avLst/>
            </a:prstGeom>
            <a:noFill/>
          </p:spPr>
          <p:txBody>
            <a:bodyPr wrap="square">
              <a:sp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panose="020B0503020204020204" charset="-122"/>
                  <a:ea typeface="微软雅黑" panose="020B0503020204020204" charset="-122"/>
                  <a:cs typeface="Segoe UI Light" panose="020B0502040204020203" pitchFamily="34" charset="0"/>
                </a:defRPr>
              </a:lvl1pPr>
            </a:lstStyle>
            <a:p>
              <a:pPr>
                <a:defRPr/>
              </a:pPr>
              <a:r>
                <a:rPr lang="zh-CN" altLang="en-US" sz="5400" b="0" dirty="0">
                  <a:gradFill>
                    <a:gsLst>
                      <a:gs pos="100000">
                        <a:srgbClr val="0070C0"/>
                      </a:gs>
                      <a:gs pos="0">
                        <a:srgbClr val="0095DC"/>
                      </a:gs>
                    </a:gsLst>
                    <a:lin ang="5400000" scaled="1"/>
                  </a:gradFill>
                  <a:latin typeface="胡晓波男神体" panose="02010600030101010101" pitchFamily="2" charset="-122"/>
                  <a:ea typeface="胡晓波男神体" panose="02010600030101010101" pitchFamily="2" charset="-122"/>
                  <a:cs typeface="胡晓波男神体" panose="02010600030101010101" pitchFamily="2" charset="-122"/>
                  <a:sym typeface="思源黑体 CN Normal" panose="020B0400000000000000" pitchFamily="34" charset="-122"/>
                </a:rPr>
                <a:t>人力资源招聘启事</a:t>
              </a:r>
            </a:p>
          </p:txBody>
        </p:sp>
        <p:sp>
          <p:nvSpPr>
            <p:cNvPr id="37" name="矩形 36"/>
            <p:cNvSpPr/>
            <p:nvPr/>
          </p:nvSpPr>
          <p:spPr>
            <a:xfrm>
              <a:off x="784225" y="3843858"/>
              <a:ext cx="6313721" cy="276999"/>
            </a:xfrm>
            <a:prstGeom prst="rect">
              <a:avLst/>
            </a:prstGeom>
          </p:spPr>
          <p:txBody>
            <a:bodyPr wrap="square">
              <a:spAutoFit/>
            </a:bodyPr>
            <a:lstStyle/>
            <a:p>
              <a:pPr algn="dist"/>
              <a:r>
                <a:rPr lang="en-US" altLang="zh-CN"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HUMAN RESOURCES RECRUITMENT NOTICE</a:t>
              </a:r>
              <a:endPar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endParaRPr>
            </a:p>
          </p:txBody>
        </p:sp>
        <p:grpSp>
          <p:nvGrpSpPr>
            <p:cNvPr id="38" name="组合 37"/>
            <p:cNvGrpSpPr/>
            <p:nvPr/>
          </p:nvGrpSpPr>
          <p:grpSpPr>
            <a:xfrm>
              <a:off x="810067" y="4364263"/>
              <a:ext cx="2828204" cy="369332"/>
              <a:chOff x="913216" y="4243166"/>
              <a:chExt cx="3989568" cy="369332"/>
            </a:xfrm>
          </p:grpSpPr>
          <p:sp>
            <p:nvSpPr>
              <p:cNvPr id="39" name="矩形: 圓角 23"/>
              <p:cNvSpPr/>
              <p:nvPr/>
            </p:nvSpPr>
            <p:spPr>
              <a:xfrm>
                <a:off x="913216" y="4243166"/>
                <a:ext cx="3989568" cy="369332"/>
              </a:xfrm>
              <a:prstGeom prst="roundRect">
                <a:avLst>
                  <a:gd name="adj" fmla="val 50000"/>
                </a:avLst>
              </a:prstGeom>
              <a:solidFill>
                <a:sysClr val="window" lastClr="FFFFFF"/>
              </a:solidFill>
              <a:ln w="12700" cap="flat" cmpd="sng" algn="ctr">
                <a:solidFill>
                  <a:schemeClr val="accent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HK" altLang="en-US" sz="1800" b="0" i="0" u="none" strike="noStrike" kern="0" cap="none" spc="0" normalizeH="0" baseline="0" noProof="0">
                  <a:ln>
                    <a:noFill/>
                  </a:ln>
                  <a:solidFill>
                    <a:schemeClr val="tx1">
                      <a:lumMod val="75000"/>
                      <a:lumOff val="25000"/>
                    </a:schemeClr>
                  </a:solidFill>
                  <a:effectLst/>
                  <a:uLnTx/>
                  <a:uFillTx/>
                  <a:latin typeface="Calibri" panose="020F0502020204030204"/>
                  <a:ea typeface="PMingLiU" panose="02020500000000000000" pitchFamily="18" charset="-120"/>
                  <a:cs typeface="+mn-cs"/>
                </a:endParaRPr>
              </a:p>
            </p:txBody>
          </p:sp>
          <p:sp>
            <p:nvSpPr>
              <p:cNvPr id="40" name="TextBox 7"/>
              <p:cNvSpPr>
                <a:spLocks noChangeArrowheads="1"/>
              </p:cNvSpPr>
              <p:nvPr/>
            </p:nvSpPr>
            <p:spPr bwMode="auto">
              <a:xfrm>
                <a:off x="1018928" y="4335499"/>
                <a:ext cx="3778145" cy="18415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algn="ctr">
                  <a:defRPr/>
                </a:pPr>
                <a:r>
                  <a:rPr lang="zh-CN" altLang="en-US" sz="1200">
                    <a:solidFill>
                      <a:schemeClr val="tx1">
                        <a:lumMod val="85000"/>
                        <a:lumOff val="15000"/>
                      </a:schemeClr>
                    </a:solidFill>
                    <a:latin typeface="思源黑体 CN Light" panose="020B0300000000000000" pitchFamily="34" charset="-122"/>
                    <a:ea typeface="思源黑体 CN Light" panose="020B0300000000000000" pitchFamily="34" charset="-122"/>
                    <a:sym typeface="微软雅黑" panose="020B0503020204020204" charset="-122"/>
                  </a:rPr>
                  <a:t>导师：</a:t>
                </a:r>
                <a:r>
                  <a:rPr lang="en-US" altLang="zh-CN" sz="1200">
                    <a:solidFill>
                      <a:schemeClr val="tx1">
                        <a:lumMod val="85000"/>
                        <a:lumOff val="15000"/>
                      </a:schemeClr>
                    </a:solidFill>
                    <a:latin typeface="思源黑体 CN Light" panose="020B0300000000000000" pitchFamily="34" charset="-122"/>
                    <a:ea typeface="思源黑体 CN Light" panose="020B0300000000000000" pitchFamily="34" charset="-122"/>
                    <a:sym typeface="微软雅黑" panose="020B0503020204020204" charset="-122"/>
                  </a:rPr>
                  <a:t>xiazaii      </a:t>
                </a:r>
                <a:r>
                  <a:rPr lang="zh-CN" altLang="en-US" sz="1200">
                    <a:solidFill>
                      <a:schemeClr val="tx1">
                        <a:lumMod val="85000"/>
                        <a:lumOff val="15000"/>
                      </a:schemeClr>
                    </a:solidFill>
                    <a:latin typeface="思源黑体 CN Light" panose="020B0300000000000000" pitchFamily="34" charset="-122"/>
                    <a:ea typeface="思源黑体 CN Light" panose="020B0300000000000000" pitchFamily="34" charset="-122"/>
                    <a:sym typeface="微软雅黑" panose="020B0503020204020204" charset="-122"/>
                  </a:rPr>
                  <a:t>宣讲时间：</a:t>
                </a:r>
                <a:r>
                  <a:rPr lang="en-US" altLang="zh-CN" sz="1200">
                    <a:solidFill>
                      <a:schemeClr val="tx1">
                        <a:lumMod val="85000"/>
                        <a:lumOff val="15000"/>
                      </a:schemeClr>
                    </a:solidFill>
                    <a:latin typeface="思源黑体 CN Light" panose="020B0300000000000000" pitchFamily="34" charset="-122"/>
                    <a:ea typeface="思源黑体 CN Light" panose="020B0300000000000000" pitchFamily="34" charset="-122"/>
                    <a:sym typeface="微软雅黑" panose="020B0503020204020204" charset="-122"/>
                  </a:rPr>
                  <a:t>20XX.XX</a:t>
                </a:r>
                <a:endParaRPr lang="zh-CN" altLang="en-US" sz="1200" b="1" dirty="0">
                  <a:solidFill>
                    <a:schemeClr val="tx1">
                      <a:lumMod val="85000"/>
                      <a:lumOff val="15000"/>
                    </a:schemeClr>
                  </a:solidFill>
                  <a:latin typeface="思源黑体 CN Light" panose="020B0300000000000000" pitchFamily="34" charset="-122"/>
                  <a:ea typeface="思源黑体 CN Light" panose="020B0300000000000000" pitchFamily="34" charset="-122"/>
                  <a:cs typeface="Arial" panose="020B0604020202020204" pitchFamily="34" charset="0"/>
                  <a:sym typeface="微软雅黑" panose="020B0503020204020204" charset="-122"/>
                </a:endParaRPr>
              </a:p>
            </p:txBody>
          </p:sp>
        </p:grpSp>
        <p:cxnSp>
          <p:nvCxnSpPr>
            <p:cNvPr id="47" name="直接连接符 46"/>
            <p:cNvCxnSpPr/>
            <p:nvPr/>
          </p:nvCxnSpPr>
          <p:spPr>
            <a:xfrm>
              <a:off x="836412" y="3697357"/>
              <a:ext cx="6646202"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nvGrpSpPr>
            <p:cNvPr id="48" name="组合 47"/>
            <p:cNvGrpSpPr/>
            <p:nvPr/>
          </p:nvGrpSpPr>
          <p:grpSpPr>
            <a:xfrm flipV="1">
              <a:off x="7274749" y="3050066"/>
              <a:ext cx="639498" cy="657623"/>
              <a:chOff x="6935122" y="3308250"/>
              <a:chExt cx="932159" cy="958579"/>
            </a:xfrm>
          </p:grpSpPr>
          <p:sp>
            <p:nvSpPr>
              <p:cNvPr id="41" name="矩形 40"/>
              <p:cNvSpPr/>
              <p:nvPr/>
            </p:nvSpPr>
            <p:spPr>
              <a:xfrm>
                <a:off x="7097947" y="3497497"/>
                <a:ext cx="769334" cy="769332"/>
              </a:xfrm>
              <a:prstGeom prst="rect">
                <a:avLst/>
              </a:prstGeom>
              <a:noFill/>
              <a:ln w="12700" cap="flat" cmpd="sng" algn="ctr">
                <a:solidFill>
                  <a:srgbClr val="0095D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HK" altLang="en-US" sz="1800" b="0" i="0" u="none" strike="noStrike" kern="0" cap="none" spc="0" normalizeH="0" baseline="0" noProof="0">
                  <a:ln>
                    <a:noFill/>
                  </a:ln>
                  <a:solidFill>
                    <a:schemeClr val="bg1">
                      <a:lumMod val="85000"/>
                    </a:schemeClr>
                  </a:solidFill>
                  <a:effectLst/>
                  <a:uLnTx/>
                  <a:uFillTx/>
                  <a:latin typeface="Calibri" panose="020F0502020204030204"/>
                  <a:ea typeface="PMingLiU" panose="02020500000000000000" pitchFamily="18" charset="-120"/>
                  <a:cs typeface="+mn-cs"/>
                </a:endParaRPr>
              </a:p>
            </p:txBody>
          </p:sp>
          <p:sp>
            <p:nvSpPr>
              <p:cNvPr id="42" name="矩形 41"/>
              <p:cNvSpPr/>
              <p:nvPr/>
            </p:nvSpPr>
            <p:spPr>
              <a:xfrm>
                <a:off x="6935122" y="3308250"/>
                <a:ext cx="338642" cy="338642"/>
              </a:xfrm>
              <a:prstGeom prst="rect">
                <a:avLst/>
              </a:prstGeom>
              <a:solidFill>
                <a:sysClr val="window" lastClr="FFFFFF">
                  <a:alpha val="29000"/>
                </a:sysClr>
              </a:solidFill>
              <a:ln w="41275" cap="flat" cmpd="sng" algn="ctr">
                <a:solidFill>
                  <a:srgbClr val="0095D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HK" altLang="en-US" sz="1800" b="0" i="0" u="none" strike="noStrike" kern="0" cap="none" spc="0" normalizeH="0" baseline="0" noProof="0">
                  <a:ln>
                    <a:noFill/>
                  </a:ln>
                  <a:solidFill>
                    <a:schemeClr val="bg1">
                      <a:lumMod val="85000"/>
                    </a:schemeClr>
                  </a:solidFill>
                  <a:effectLst/>
                  <a:uLnTx/>
                  <a:uFillTx/>
                  <a:latin typeface="Calibri" panose="020F0502020204030204"/>
                  <a:ea typeface="PMingLiU" panose="02020500000000000000" pitchFamily="18" charset="-120"/>
                  <a:cs typeface="+mn-cs"/>
                </a:endParaRPr>
              </a:p>
            </p:txBody>
          </p:sp>
        </p:gr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anim calcmode="lin" valueType="num">
                                      <p:cBhvr>
                                        <p:cTn id="8" dur="500" fill="hold"/>
                                        <p:tgtEl>
                                          <p:spTgt spid="30"/>
                                        </p:tgtEl>
                                        <p:attrNameLst>
                                          <p:attrName>ppt_x</p:attrName>
                                        </p:attrNameLst>
                                      </p:cBhvr>
                                      <p:tavLst>
                                        <p:tav tm="0">
                                          <p:val>
                                            <p:strVal val="#ppt_x"/>
                                          </p:val>
                                        </p:tav>
                                        <p:tav tm="100000">
                                          <p:val>
                                            <p:strVal val="#ppt_x"/>
                                          </p:val>
                                        </p:tav>
                                      </p:tavLst>
                                    </p:anim>
                                    <p:anim calcmode="lin" valueType="num">
                                      <p:cBhvr>
                                        <p:cTn id="9" dur="500" fill="hold"/>
                                        <p:tgtEl>
                                          <p:spTgt spid="3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strVal val="#ppt_x"/>
                                          </p:val>
                                        </p:tav>
                                        <p:tav tm="100000">
                                          <p:val>
                                            <p:strVal val="#ppt_x"/>
                                          </p:val>
                                        </p:tav>
                                      </p:tavLst>
                                    </p:anim>
                                    <p:anim calcmode="lin" valueType="num">
                                      <p:cBhvr>
                                        <p:cTn id="15" dur="500" fill="hold"/>
                                        <p:tgtEl>
                                          <p:spTgt spid="4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fade">
                                      <p:cBhvr>
                                        <p:cTn id="19" dur="500"/>
                                        <p:tgtEl>
                                          <p:spTgt spid="45"/>
                                        </p:tgtEl>
                                      </p:cBhvr>
                                    </p:animEffect>
                                    <p:anim calcmode="lin" valueType="num">
                                      <p:cBhvr>
                                        <p:cTn id="20" dur="500" fill="hold"/>
                                        <p:tgtEl>
                                          <p:spTgt spid="45"/>
                                        </p:tgtEl>
                                        <p:attrNameLst>
                                          <p:attrName>ppt_x</p:attrName>
                                        </p:attrNameLst>
                                      </p:cBhvr>
                                      <p:tavLst>
                                        <p:tav tm="0">
                                          <p:val>
                                            <p:strVal val="#ppt_x"/>
                                          </p:val>
                                        </p:tav>
                                        <p:tav tm="100000">
                                          <p:val>
                                            <p:strVal val="#ppt_x"/>
                                          </p:val>
                                        </p:tav>
                                      </p:tavLst>
                                    </p:anim>
                                    <p:anim calcmode="lin" valueType="num">
                                      <p:cBhvr>
                                        <p:cTn id="21" dur="5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391258" y="300658"/>
            <a:ext cx="3075689" cy="712439"/>
            <a:chOff x="6997951" y="1643614"/>
            <a:chExt cx="3075689" cy="712439"/>
          </a:xfrm>
        </p:grpSpPr>
        <p:grpSp>
          <p:nvGrpSpPr>
            <p:cNvPr id="10" name="组合 9"/>
            <p:cNvGrpSpPr/>
            <p:nvPr/>
          </p:nvGrpSpPr>
          <p:grpSpPr>
            <a:xfrm>
              <a:off x="7811968" y="1658454"/>
              <a:ext cx="2261672" cy="681742"/>
              <a:chOff x="1265118" y="2877437"/>
              <a:chExt cx="2261672" cy="681742"/>
            </a:xfrm>
          </p:grpSpPr>
          <p:sp>
            <p:nvSpPr>
              <p:cNvPr id="12" name="文本框 11"/>
              <p:cNvSpPr txBox="1"/>
              <p:nvPr/>
            </p:nvSpPr>
            <p:spPr>
              <a:xfrm>
                <a:off x="1265118" y="2877437"/>
                <a:ext cx="1910872" cy="523220"/>
              </a:xfrm>
              <a:prstGeom prst="rect">
                <a:avLst/>
              </a:prstGeom>
              <a:noFill/>
            </p:spPr>
            <p:txBody>
              <a:bodyPr wrap="square" rtlCol="0">
                <a:spAutoFit/>
                <a:scene3d>
                  <a:camera prst="orthographicFront"/>
                  <a:lightRig rig="threePt" dir="t"/>
                </a:scene3d>
                <a:sp3d contourW="12700"/>
              </a:bodyPr>
              <a:lstStyle/>
              <a:p>
                <a:pPr algn="dist" defTabSz="457200"/>
                <a:r>
                  <a:rPr lang="zh-CN" altLang="en-US" sz="2800" b="1" dirty="0">
                    <a:solidFill>
                      <a:prstClr val="black">
                        <a:lumMod val="75000"/>
                        <a:lumOff val="25000"/>
                      </a:prstClr>
                    </a:solidFill>
                    <a:latin typeface="思源黑体 CN Bold" panose="020B0800000000000000" pitchFamily="34" charset="-122"/>
                    <a:ea typeface="思源黑体 CN Bold" panose="020B0800000000000000" pitchFamily="34" charset="-122"/>
                  </a:rPr>
                  <a:t>公司介绍</a:t>
                </a:r>
              </a:p>
            </p:txBody>
          </p:sp>
          <p:sp>
            <p:nvSpPr>
              <p:cNvPr id="13" name="矩形 12"/>
              <p:cNvSpPr/>
              <p:nvPr/>
            </p:nvSpPr>
            <p:spPr bwMode="auto">
              <a:xfrm>
                <a:off x="1265118" y="3343735"/>
                <a:ext cx="2261672" cy="215444"/>
              </a:xfrm>
              <a:prstGeom prst="rect">
                <a:avLst/>
              </a:prstGeom>
            </p:spPr>
            <p:txBody>
              <a:bodyPr wrap="square">
                <a:spAutoFit/>
                <a:scene3d>
                  <a:camera prst="orthographicFront"/>
                  <a:lightRig rig="threePt" dir="t"/>
                </a:scene3d>
                <a:sp3d contourW="12700"/>
              </a:bodyPr>
              <a:lstStyle/>
              <a:p>
                <a:pPr algn="dist" defTabSz="457200">
                  <a:defRPr/>
                </a:pPr>
                <a:r>
                  <a:rPr lang="en-US" altLang="zh-CN" sz="800" dirty="0">
                    <a:solidFill>
                      <a:prstClr val="black">
                        <a:lumMod val="65000"/>
                        <a:lumOff val="35000"/>
                      </a:prstClr>
                    </a:solidFill>
                    <a:latin typeface="思源黑体 CN Light" panose="020B0300000000000000" pitchFamily="34" charset="-122"/>
                    <a:ea typeface="思源黑体 CN Bold" panose="020B0800000000000000" pitchFamily="34" charset="-122"/>
                  </a:rPr>
                  <a:t>COMPANY INTRODUCTION</a:t>
                </a:r>
                <a:endParaRPr lang="zh-CN" altLang="en-US" sz="800" dirty="0">
                  <a:solidFill>
                    <a:prstClr val="black">
                      <a:lumMod val="65000"/>
                      <a:lumOff val="35000"/>
                    </a:prstClr>
                  </a:solidFill>
                  <a:latin typeface="思源黑体 CN Light" panose="020B0300000000000000" pitchFamily="34" charset="-122"/>
                  <a:ea typeface="思源黑体 CN Bold" panose="020B0800000000000000" pitchFamily="34" charset="-122"/>
                </a:endParaRPr>
              </a:p>
            </p:txBody>
          </p:sp>
        </p:grpSp>
        <p:sp>
          <p:nvSpPr>
            <p:cNvPr id="11" name="矩形 10"/>
            <p:cNvSpPr/>
            <p:nvPr/>
          </p:nvSpPr>
          <p:spPr bwMode="auto">
            <a:xfrm>
              <a:off x="6997951" y="1643614"/>
              <a:ext cx="783690" cy="712439"/>
            </a:xfrm>
            <a:prstGeom prst="rect">
              <a:avLst/>
            </a:prstGeom>
          </p:spPr>
          <p:txBody>
            <a:bodyPr wrap="square">
              <a:spAutoFit/>
              <a:scene3d>
                <a:camera prst="orthographicFront"/>
                <a:lightRig rig="threePt" dir="t"/>
              </a:scene3d>
              <a:sp3d contourW="12700"/>
            </a:bodyPr>
            <a:lstStyle/>
            <a:p>
              <a:pPr algn="ctr" defTabSz="457200">
                <a:lnSpc>
                  <a:spcPct val="120000"/>
                </a:lnSpc>
                <a:defRPr/>
              </a:pPr>
              <a:r>
                <a:rPr lang="en-US" altLang="zh-CN" sz="3600" dirty="0">
                  <a:gradFill>
                    <a:gsLst>
                      <a:gs pos="0">
                        <a:srgbClr val="41A3EC"/>
                      </a:gs>
                      <a:gs pos="100000">
                        <a:srgbClr val="0D5488"/>
                      </a:gs>
                    </a:gsLst>
                    <a:lin ang="2700000" scaled="1"/>
                  </a:gradFill>
                  <a:latin typeface="思源黑体 CN Light" panose="020B0300000000000000" pitchFamily="34" charset="-122"/>
                  <a:ea typeface="思源黑体 CN Bold" panose="020B0800000000000000" pitchFamily="34" charset="-122"/>
                </a:rPr>
                <a:t>02.</a:t>
              </a:r>
            </a:p>
          </p:txBody>
        </p:sp>
      </p:grpSp>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rPr>
              <a:t>BY YUSHEN</a:t>
            </a:r>
            <a:endParaRPr lang="zh-CN" altLang="en-US" dirty="0">
              <a:noFill/>
            </a:endParaRPr>
          </a:p>
        </p:txBody>
      </p:sp>
      <p:grpSp>
        <p:nvGrpSpPr>
          <p:cNvPr id="89" name="组合 88"/>
          <p:cNvGrpSpPr/>
          <p:nvPr/>
        </p:nvGrpSpPr>
        <p:grpSpPr>
          <a:xfrm>
            <a:off x="5354336" y="2788547"/>
            <a:ext cx="1783650" cy="1783649"/>
            <a:chOff x="5354336" y="2788547"/>
            <a:chExt cx="1783650" cy="1783649"/>
          </a:xfrm>
        </p:grpSpPr>
        <p:sp>
          <p:nvSpPr>
            <p:cNvPr id="90" name="齿轮"/>
            <p:cNvSpPr/>
            <p:nvPr/>
          </p:nvSpPr>
          <p:spPr bwMode="auto">
            <a:xfrm>
              <a:off x="5354336" y="2788547"/>
              <a:ext cx="1783650" cy="1783649"/>
            </a:xfrm>
            <a:custGeom>
              <a:avLst/>
              <a:gdLst>
                <a:gd name="T0" fmla="*/ 2147483646 w 4408"/>
                <a:gd name="T1" fmla="*/ 2147483646 h 4408"/>
                <a:gd name="T2" fmla="*/ 2147483646 w 4408"/>
                <a:gd name="T3" fmla="*/ 2147483646 h 4408"/>
                <a:gd name="T4" fmla="*/ 2147483646 w 4408"/>
                <a:gd name="T5" fmla="*/ 2147483646 h 4408"/>
                <a:gd name="T6" fmla="*/ 2147483646 w 4408"/>
                <a:gd name="T7" fmla="*/ 2147483646 h 4408"/>
                <a:gd name="T8" fmla="*/ 2147483646 w 4408"/>
                <a:gd name="T9" fmla="*/ 2147483646 h 4408"/>
                <a:gd name="T10" fmla="*/ 2147483646 w 4408"/>
                <a:gd name="T11" fmla="*/ 2147483646 h 4408"/>
                <a:gd name="T12" fmla="*/ 2147483646 w 4408"/>
                <a:gd name="T13" fmla="*/ 2147483646 h 4408"/>
                <a:gd name="T14" fmla="*/ 2147483646 w 4408"/>
                <a:gd name="T15" fmla="*/ 2147483646 h 4408"/>
                <a:gd name="T16" fmla="*/ 2147483646 w 4408"/>
                <a:gd name="T17" fmla="*/ 2147483646 h 4408"/>
                <a:gd name="T18" fmla="*/ 2147483646 w 4408"/>
                <a:gd name="T19" fmla="*/ 2147483646 h 4408"/>
                <a:gd name="T20" fmla="*/ 2147483646 w 4408"/>
                <a:gd name="T21" fmla="*/ 564979005 h 4408"/>
                <a:gd name="T22" fmla="*/ 2147483646 w 4408"/>
                <a:gd name="T23" fmla="*/ 2147483646 h 4408"/>
                <a:gd name="T24" fmla="*/ 2147483646 w 4408"/>
                <a:gd name="T25" fmla="*/ 2147483646 h 4408"/>
                <a:gd name="T26" fmla="*/ 2147483646 w 4408"/>
                <a:gd name="T27" fmla="*/ 2147483646 h 4408"/>
                <a:gd name="T28" fmla="*/ 2147483646 w 4408"/>
                <a:gd name="T29" fmla="*/ 2147483646 h 4408"/>
                <a:gd name="T30" fmla="*/ 2147483646 w 4408"/>
                <a:gd name="T31" fmla="*/ 2147483646 h 4408"/>
                <a:gd name="T32" fmla="*/ 2147483646 w 4408"/>
                <a:gd name="T33" fmla="*/ 2147483646 h 4408"/>
                <a:gd name="T34" fmla="*/ 2147483646 w 4408"/>
                <a:gd name="T35" fmla="*/ 2147483646 h 4408"/>
                <a:gd name="T36" fmla="*/ 2147483646 w 4408"/>
                <a:gd name="T37" fmla="*/ 2147483646 h 4408"/>
                <a:gd name="T38" fmla="*/ 2147483646 w 4408"/>
                <a:gd name="T39" fmla="*/ 2147483646 h 4408"/>
                <a:gd name="T40" fmla="*/ 2147483646 w 4408"/>
                <a:gd name="T41" fmla="*/ 2147483646 h 4408"/>
                <a:gd name="T42" fmla="*/ 2147483646 w 4408"/>
                <a:gd name="T43" fmla="*/ 2147483646 h 4408"/>
                <a:gd name="T44" fmla="*/ 642768528 w 4408"/>
                <a:gd name="T45" fmla="*/ 2147483646 h 4408"/>
                <a:gd name="T46" fmla="*/ 2147483646 w 4408"/>
                <a:gd name="T47" fmla="*/ 2147483646 h 4408"/>
                <a:gd name="T48" fmla="*/ 2147483646 w 4408"/>
                <a:gd name="T49" fmla="*/ 2147483646 h 4408"/>
                <a:gd name="T50" fmla="*/ 2147483646 w 4408"/>
                <a:gd name="T51" fmla="*/ 2147483646 h 4408"/>
                <a:gd name="T52" fmla="*/ 2147483646 w 4408"/>
                <a:gd name="T53" fmla="*/ 2147483646 h 4408"/>
                <a:gd name="T54" fmla="*/ 2147483646 w 4408"/>
                <a:gd name="T55" fmla="*/ 2147483646 h 4408"/>
                <a:gd name="T56" fmla="*/ 2147483646 w 4408"/>
                <a:gd name="T57" fmla="*/ 2147483646 h 4408"/>
                <a:gd name="T58" fmla="*/ 2147483646 w 4408"/>
                <a:gd name="T59" fmla="*/ 2147483646 h 4408"/>
                <a:gd name="T60" fmla="*/ 2147483646 w 4408"/>
                <a:gd name="T61" fmla="*/ 2147483646 h 4408"/>
                <a:gd name="T62" fmla="*/ 2147483646 w 4408"/>
                <a:gd name="T63" fmla="*/ 2147483646 h 4408"/>
                <a:gd name="T64" fmla="*/ 2147483646 w 4408"/>
                <a:gd name="T65" fmla="*/ 2147483646 h 4408"/>
                <a:gd name="T66" fmla="*/ 2147483646 w 4408"/>
                <a:gd name="T67" fmla="*/ 2147483646 h 4408"/>
                <a:gd name="T68" fmla="*/ 2147483646 w 4408"/>
                <a:gd name="T69" fmla="*/ 2147483646 h 4408"/>
                <a:gd name="T70" fmla="*/ 2147483646 w 4408"/>
                <a:gd name="T71" fmla="*/ 2147483646 h 4408"/>
                <a:gd name="T72" fmla="*/ 2147483646 w 4408"/>
                <a:gd name="T73" fmla="*/ 2147483646 h 4408"/>
                <a:gd name="T74" fmla="*/ 2147483646 w 4408"/>
                <a:gd name="T75" fmla="*/ 2147483646 h 4408"/>
                <a:gd name="T76" fmla="*/ 2147483646 w 4408"/>
                <a:gd name="T77" fmla="*/ 2147483646 h 4408"/>
                <a:gd name="T78" fmla="*/ 2147483646 w 4408"/>
                <a:gd name="T79" fmla="*/ 2147483646 h 4408"/>
                <a:gd name="T80" fmla="*/ 2147483646 w 4408"/>
                <a:gd name="T81" fmla="*/ 2147483646 h 4408"/>
                <a:gd name="T82" fmla="*/ 2147483646 w 4408"/>
                <a:gd name="T83" fmla="*/ 2147483646 h 4408"/>
                <a:gd name="T84" fmla="*/ 2147483646 w 4408"/>
                <a:gd name="T85" fmla="*/ 2147483646 h 4408"/>
                <a:gd name="T86" fmla="*/ 2147483646 w 4408"/>
                <a:gd name="T87" fmla="*/ 2147483646 h 4408"/>
                <a:gd name="T88" fmla="*/ 2147483646 w 4408"/>
                <a:gd name="T89" fmla="*/ 2147483646 h 4408"/>
                <a:gd name="T90" fmla="*/ 2147483646 w 4408"/>
                <a:gd name="T91" fmla="*/ 2147483646 h 4408"/>
                <a:gd name="T92" fmla="*/ 2147483646 w 4408"/>
                <a:gd name="T93" fmla="*/ 2147483646 h 4408"/>
                <a:gd name="T94" fmla="*/ 2147483646 w 4408"/>
                <a:gd name="T95" fmla="*/ 2147483646 h 4408"/>
                <a:gd name="T96" fmla="*/ 2147483646 w 4408"/>
                <a:gd name="T97" fmla="*/ 2147483646 h 4408"/>
                <a:gd name="T98" fmla="*/ 2147483646 w 4408"/>
                <a:gd name="T99" fmla="*/ 2147483646 h 4408"/>
                <a:gd name="T100" fmla="*/ 2147483646 w 4408"/>
                <a:gd name="T101" fmla="*/ 2147483646 h 4408"/>
                <a:gd name="T102" fmla="*/ 2147483646 w 4408"/>
                <a:gd name="T103" fmla="*/ 2147483646 h 4408"/>
                <a:gd name="T104" fmla="*/ 2147483646 w 4408"/>
                <a:gd name="T105" fmla="*/ 2147483646 h 4408"/>
                <a:gd name="T106" fmla="*/ 2147483646 w 4408"/>
                <a:gd name="T107" fmla="*/ 2147483646 h 4408"/>
                <a:gd name="T108" fmla="*/ 2147483646 w 4408"/>
                <a:gd name="T109" fmla="*/ 2147483646 h 4408"/>
                <a:gd name="T110" fmla="*/ 2147483646 w 4408"/>
                <a:gd name="T111" fmla="*/ 2147483646 h 4408"/>
                <a:gd name="T112" fmla="*/ 2147483646 w 4408"/>
                <a:gd name="T113" fmla="*/ 2147483646 h 4408"/>
                <a:gd name="T114" fmla="*/ 2147483646 w 4408"/>
                <a:gd name="T115" fmla="*/ 2147483646 h 4408"/>
                <a:gd name="T116" fmla="*/ 2147483646 w 4408"/>
                <a:gd name="T117" fmla="*/ 2147483646 h 440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08" h="4408">
                  <a:moveTo>
                    <a:pt x="4239" y="1864"/>
                  </a:moveTo>
                  <a:lnTo>
                    <a:pt x="4036" y="1864"/>
                  </a:lnTo>
                  <a:lnTo>
                    <a:pt x="4018" y="1864"/>
                  </a:lnTo>
                  <a:lnTo>
                    <a:pt x="4001" y="1861"/>
                  </a:lnTo>
                  <a:lnTo>
                    <a:pt x="3983" y="1857"/>
                  </a:lnTo>
                  <a:lnTo>
                    <a:pt x="3966" y="1852"/>
                  </a:lnTo>
                  <a:lnTo>
                    <a:pt x="3949" y="1845"/>
                  </a:lnTo>
                  <a:lnTo>
                    <a:pt x="3933" y="1837"/>
                  </a:lnTo>
                  <a:lnTo>
                    <a:pt x="3916" y="1828"/>
                  </a:lnTo>
                  <a:lnTo>
                    <a:pt x="3901" y="1818"/>
                  </a:lnTo>
                  <a:lnTo>
                    <a:pt x="3887" y="1806"/>
                  </a:lnTo>
                  <a:lnTo>
                    <a:pt x="3873" y="1793"/>
                  </a:lnTo>
                  <a:lnTo>
                    <a:pt x="3861" y="1780"/>
                  </a:lnTo>
                  <a:lnTo>
                    <a:pt x="3848" y="1766"/>
                  </a:lnTo>
                  <a:lnTo>
                    <a:pt x="3838" y="1751"/>
                  </a:lnTo>
                  <a:lnTo>
                    <a:pt x="3829" y="1736"/>
                  </a:lnTo>
                  <a:lnTo>
                    <a:pt x="3822" y="1719"/>
                  </a:lnTo>
                  <a:lnTo>
                    <a:pt x="3816" y="1703"/>
                  </a:lnTo>
                  <a:lnTo>
                    <a:pt x="3699" y="1419"/>
                  </a:lnTo>
                  <a:lnTo>
                    <a:pt x="3691" y="1403"/>
                  </a:lnTo>
                  <a:lnTo>
                    <a:pt x="3685" y="1387"/>
                  </a:lnTo>
                  <a:lnTo>
                    <a:pt x="3680" y="1369"/>
                  </a:lnTo>
                  <a:lnTo>
                    <a:pt x="3677" y="1351"/>
                  </a:lnTo>
                  <a:lnTo>
                    <a:pt x="3675" y="1333"/>
                  </a:lnTo>
                  <a:lnTo>
                    <a:pt x="3675" y="1315"/>
                  </a:lnTo>
                  <a:lnTo>
                    <a:pt x="3675" y="1296"/>
                  </a:lnTo>
                  <a:lnTo>
                    <a:pt x="3678" y="1278"/>
                  </a:lnTo>
                  <a:lnTo>
                    <a:pt x="3681" y="1260"/>
                  </a:lnTo>
                  <a:lnTo>
                    <a:pt x="3685" y="1242"/>
                  </a:lnTo>
                  <a:lnTo>
                    <a:pt x="3691" y="1224"/>
                  </a:lnTo>
                  <a:lnTo>
                    <a:pt x="3698" y="1208"/>
                  </a:lnTo>
                  <a:lnTo>
                    <a:pt x="3706" y="1192"/>
                  </a:lnTo>
                  <a:lnTo>
                    <a:pt x="3717" y="1177"/>
                  </a:lnTo>
                  <a:lnTo>
                    <a:pt x="3727" y="1162"/>
                  </a:lnTo>
                  <a:lnTo>
                    <a:pt x="3739" y="1149"/>
                  </a:lnTo>
                  <a:lnTo>
                    <a:pt x="3883" y="1005"/>
                  </a:lnTo>
                  <a:lnTo>
                    <a:pt x="3895" y="992"/>
                  </a:lnTo>
                  <a:lnTo>
                    <a:pt x="3904" y="979"/>
                  </a:lnTo>
                  <a:lnTo>
                    <a:pt x="3913" y="965"/>
                  </a:lnTo>
                  <a:lnTo>
                    <a:pt x="3920" y="949"/>
                  </a:lnTo>
                  <a:lnTo>
                    <a:pt x="3926" y="933"/>
                  </a:lnTo>
                  <a:lnTo>
                    <a:pt x="3930" y="918"/>
                  </a:lnTo>
                  <a:lnTo>
                    <a:pt x="3932" y="902"/>
                  </a:lnTo>
                  <a:lnTo>
                    <a:pt x="3933" y="886"/>
                  </a:lnTo>
                  <a:lnTo>
                    <a:pt x="3932" y="869"/>
                  </a:lnTo>
                  <a:lnTo>
                    <a:pt x="3930" y="853"/>
                  </a:lnTo>
                  <a:lnTo>
                    <a:pt x="3926" y="837"/>
                  </a:lnTo>
                  <a:lnTo>
                    <a:pt x="3920" y="822"/>
                  </a:lnTo>
                  <a:lnTo>
                    <a:pt x="3913" y="806"/>
                  </a:lnTo>
                  <a:lnTo>
                    <a:pt x="3904" y="792"/>
                  </a:lnTo>
                  <a:lnTo>
                    <a:pt x="3895" y="778"/>
                  </a:lnTo>
                  <a:lnTo>
                    <a:pt x="3883" y="765"/>
                  </a:lnTo>
                  <a:lnTo>
                    <a:pt x="3643" y="525"/>
                  </a:lnTo>
                  <a:lnTo>
                    <a:pt x="3630" y="514"/>
                  </a:lnTo>
                  <a:lnTo>
                    <a:pt x="3616" y="504"/>
                  </a:lnTo>
                  <a:lnTo>
                    <a:pt x="3602" y="495"/>
                  </a:lnTo>
                  <a:lnTo>
                    <a:pt x="3587" y="489"/>
                  </a:lnTo>
                  <a:lnTo>
                    <a:pt x="3572" y="483"/>
                  </a:lnTo>
                  <a:lnTo>
                    <a:pt x="3555" y="479"/>
                  </a:lnTo>
                  <a:lnTo>
                    <a:pt x="3539" y="477"/>
                  </a:lnTo>
                  <a:lnTo>
                    <a:pt x="3523" y="476"/>
                  </a:lnTo>
                  <a:lnTo>
                    <a:pt x="3507" y="477"/>
                  </a:lnTo>
                  <a:lnTo>
                    <a:pt x="3490" y="479"/>
                  </a:lnTo>
                  <a:lnTo>
                    <a:pt x="3474" y="483"/>
                  </a:lnTo>
                  <a:lnTo>
                    <a:pt x="3459" y="489"/>
                  </a:lnTo>
                  <a:lnTo>
                    <a:pt x="3444" y="495"/>
                  </a:lnTo>
                  <a:lnTo>
                    <a:pt x="3430" y="504"/>
                  </a:lnTo>
                  <a:lnTo>
                    <a:pt x="3415" y="514"/>
                  </a:lnTo>
                  <a:lnTo>
                    <a:pt x="3403" y="525"/>
                  </a:lnTo>
                  <a:lnTo>
                    <a:pt x="3259" y="669"/>
                  </a:lnTo>
                  <a:lnTo>
                    <a:pt x="3246" y="682"/>
                  </a:lnTo>
                  <a:lnTo>
                    <a:pt x="3232" y="692"/>
                  </a:lnTo>
                  <a:lnTo>
                    <a:pt x="3217" y="702"/>
                  </a:lnTo>
                  <a:lnTo>
                    <a:pt x="3200" y="710"/>
                  </a:lnTo>
                  <a:lnTo>
                    <a:pt x="3183" y="717"/>
                  </a:lnTo>
                  <a:lnTo>
                    <a:pt x="3166" y="723"/>
                  </a:lnTo>
                  <a:lnTo>
                    <a:pt x="3149" y="727"/>
                  </a:lnTo>
                  <a:lnTo>
                    <a:pt x="3130" y="731"/>
                  </a:lnTo>
                  <a:lnTo>
                    <a:pt x="3112" y="733"/>
                  </a:lnTo>
                  <a:lnTo>
                    <a:pt x="3093" y="733"/>
                  </a:lnTo>
                  <a:lnTo>
                    <a:pt x="3075" y="733"/>
                  </a:lnTo>
                  <a:lnTo>
                    <a:pt x="3056" y="731"/>
                  </a:lnTo>
                  <a:lnTo>
                    <a:pt x="3039" y="728"/>
                  </a:lnTo>
                  <a:lnTo>
                    <a:pt x="3022" y="723"/>
                  </a:lnTo>
                  <a:lnTo>
                    <a:pt x="3005" y="717"/>
                  </a:lnTo>
                  <a:lnTo>
                    <a:pt x="2989" y="710"/>
                  </a:lnTo>
                  <a:lnTo>
                    <a:pt x="2705" y="592"/>
                  </a:lnTo>
                  <a:lnTo>
                    <a:pt x="2689" y="587"/>
                  </a:lnTo>
                  <a:lnTo>
                    <a:pt x="2673" y="579"/>
                  </a:lnTo>
                  <a:lnTo>
                    <a:pt x="2658" y="570"/>
                  </a:lnTo>
                  <a:lnTo>
                    <a:pt x="2642" y="560"/>
                  </a:lnTo>
                  <a:lnTo>
                    <a:pt x="2628" y="549"/>
                  </a:lnTo>
                  <a:lnTo>
                    <a:pt x="2615" y="536"/>
                  </a:lnTo>
                  <a:lnTo>
                    <a:pt x="2603" y="522"/>
                  </a:lnTo>
                  <a:lnTo>
                    <a:pt x="2591" y="507"/>
                  </a:lnTo>
                  <a:lnTo>
                    <a:pt x="2581" y="492"/>
                  </a:lnTo>
                  <a:lnTo>
                    <a:pt x="2571" y="476"/>
                  </a:lnTo>
                  <a:lnTo>
                    <a:pt x="2563" y="460"/>
                  </a:lnTo>
                  <a:lnTo>
                    <a:pt x="2556" y="442"/>
                  </a:lnTo>
                  <a:lnTo>
                    <a:pt x="2551" y="425"/>
                  </a:lnTo>
                  <a:lnTo>
                    <a:pt x="2547" y="408"/>
                  </a:lnTo>
                  <a:lnTo>
                    <a:pt x="2544" y="391"/>
                  </a:lnTo>
                  <a:lnTo>
                    <a:pt x="2543" y="373"/>
                  </a:lnTo>
                  <a:lnTo>
                    <a:pt x="2543" y="169"/>
                  </a:lnTo>
                  <a:lnTo>
                    <a:pt x="2543" y="152"/>
                  </a:lnTo>
                  <a:lnTo>
                    <a:pt x="2540" y="135"/>
                  </a:lnTo>
                  <a:lnTo>
                    <a:pt x="2536" y="119"/>
                  </a:lnTo>
                  <a:lnTo>
                    <a:pt x="2530" y="103"/>
                  </a:lnTo>
                  <a:lnTo>
                    <a:pt x="2523" y="88"/>
                  </a:lnTo>
                  <a:lnTo>
                    <a:pt x="2515" y="75"/>
                  </a:lnTo>
                  <a:lnTo>
                    <a:pt x="2505" y="62"/>
                  </a:lnTo>
                  <a:lnTo>
                    <a:pt x="2493" y="50"/>
                  </a:lnTo>
                  <a:lnTo>
                    <a:pt x="2481" y="39"/>
                  </a:lnTo>
                  <a:lnTo>
                    <a:pt x="2469" y="28"/>
                  </a:lnTo>
                  <a:lnTo>
                    <a:pt x="2455" y="20"/>
                  </a:lnTo>
                  <a:lnTo>
                    <a:pt x="2440" y="13"/>
                  </a:lnTo>
                  <a:lnTo>
                    <a:pt x="2424" y="7"/>
                  </a:lnTo>
                  <a:lnTo>
                    <a:pt x="2408" y="3"/>
                  </a:lnTo>
                  <a:lnTo>
                    <a:pt x="2391" y="1"/>
                  </a:lnTo>
                  <a:lnTo>
                    <a:pt x="2374" y="0"/>
                  </a:lnTo>
                  <a:lnTo>
                    <a:pt x="2035" y="0"/>
                  </a:lnTo>
                  <a:lnTo>
                    <a:pt x="2018" y="1"/>
                  </a:lnTo>
                  <a:lnTo>
                    <a:pt x="2001" y="3"/>
                  </a:lnTo>
                  <a:lnTo>
                    <a:pt x="1985" y="7"/>
                  </a:lnTo>
                  <a:lnTo>
                    <a:pt x="1969" y="13"/>
                  </a:lnTo>
                  <a:lnTo>
                    <a:pt x="1955" y="20"/>
                  </a:lnTo>
                  <a:lnTo>
                    <a:pt x="1941" y="28"/>
                  </a:lnTo>
                  <a:lnTo>
                    <a:pt x="1927" y="39"/>
                  </a:lnTo>
                  <a:lnTo>
                    <a:pt x="1915" y="50"/>
                  </a:lnTo>
                  <a:lnTo>
                    <a:pt x="1904" y="62"/>
                  </a:lnTo>
                  <a:lnTo>
                    <a:pt x="1894" y="75"/>
                  </a:lnTo>
                  <a:lnTo>
                    <a:pt x="1886" y="88"/>
                  </a:lnTo>
                  <a:lnTo>
                    <a:pt x="1879" y="103"/>
                  </a:lnTo>
                  <a:lnTo>
                    <a:pt x="1873" y="119"/>
                  </a:lnTo>
                  <a:lnTo>
                    <a:pt x="1869" y="135"/>
                  </a:lnTo>
                  <a:lnTo>
                    <a:pt x="1867" y="152"/>
                  </a:lnTo>
                  <a:lnTo>
                    <a:pt x="1866" y="169"/>
                  </a:lnTo>
                  <a:lnTo>
                    <a:pt x="1866" y="373"/>
                  </a:lnTo>
                  <a:lnTo>
                    <a:pt x="1864" y="391"/>
                  </a:lnTo>
                  <a:lnTo>
                    <a:pt x="1861" y="408"/>
                  </a:lnTo>
                  <a:lnTo>
                    <a:pt x="1858" y="425"/>
                  </a:lnTo>
                  <a:lnTo>
                    <a:pt x="1852" y="442"/>
                  </a:lnTo>
                  <a:lnTo>
                    <a:pt x="1845" y="460"/>
                  </a:lnTo>
                  <a:lnTo>
                    <a:pt x="1837" y="476"/>
                  </a:lnTo>
                  <a:lnTo>
                    <a:pt x="1828" y="492"/>
                  </a:lnTo>
                  <a:lnTo>
                    <a:pt x="1818" y="507"/>
                  </a:lnTo>
                  <a:lnTo>
                    <a:pt x="1807" y="522"/>
                  </a:lnTo>
                  <a:lnTo>
                    <a:pt x="1793" y="536"/>
                  </a:lnTo>
                  <a:lnTo>
                    <a:pt x="1780" y="549"/>
                  </a:lnTo>
                  <a:lnTo>
                    <a:pt x="1766" y="560"/>
                  </a:lnTo>
                  <a:lnTo>
                    <a:pt x="1751" y="570"/>
                  </a:lnTo>
                  <a:lnTo>
                    <a:pt x="1736" y="579"/>
                  </a:lnTo>
                  <a:lnTo>
                    <a:pt x="1719" y="587"/>
                  </a:lnTo>
                  <a:lnTo>
                    <a:pt x="1703" y="592"/>
                  </a:lnTo>
                  <a:lnTo>
                    <a:pt x="1419" y="710"/>
                  </a:lnTo>
                  <a:lnTo>
                    <a:pt x="1404" y="717"/>
                  </a:lnTo>
                  <a:lnTo>
                    <a:pt x="1387" y="723"/>
                  </a:lnTo>
                  <a:lnTo>
                    <a:pt x="1370" y="728"/>
                  </a:lnTo>
                  <a:lnTo>
                    <a:pt x="1352" y="731"/>
                  </a:lnTo>
                  <a:lnTo>
                    <a:pt x="1334" y="733"/>
                  </a:lnTo>
                  <a:lnTo>
                    <a:pt x="1316" y="733"/>
                  </a:lnTo>
                  <a:lnTo>
                    <a:pt x="1297" y="733"/>
                  </a:lnTo>
                  <a:lnTo>
                    <a:pt x="1278" y="731"/>
                  </a:lnTo>
                  <a:lnTo>
                    <a:pt x="1261" y="727"/>
                  </a:lnTo>
                  <a:lnTo>
                    <a:pt x="1243" y="723"/>
                  </a:lnTo>
                  <a:lnTo>
                    <a:pt x="1225" y="717"/>
                  </a:lnTo>
                  <a:lnTo>
                    <a:pt x="1208" y="710"/>
                  </a:lnTo>
                  <a:lnTo>
                    <a:pt x="1193" y="702"/>
                  </a:lnTo>
                  <a:lnTo>
                    <a:pt x="1178" y="692"/>
                  </a:lnTo>
                  <a:lnTo>
                    <a:pt x="1164" y="682"/>
                  </a:lnTo>
                  <a:lnTo>
                    <a:pt x="1150" y="669"/>
                  </a:lnTo>
                  <a:lnTo>
                    <a:pt x="1005" y="525"/>
                  </a:lnTo>
                  <a:lnTo>
                    <a:pt x="993" y="514"/>
                  </a:lnTo>
                  <a:lnTo>
                    <a:pt x="979" y="504"/>
                  </a:lnTo>
                  <a:lnTo>
                    <a:pt x="965" y="495"/>
                  </a:lnTo>
                  <a:lnTo>
                    <a:pt x="950" y="489"/>
                  </a:lnTo>
                  <a:lnTo>
                    <a:pt x="934" y="483"/>
                  </a:lnTo>
                  <a:lnTo>
                    <a:pt x="918" y="479"/>
                  </a:lnTo>
                  <a:lnTo>
                    <a:pt x="902" y="477"/>
                  </a:lnTo>
                  <a:lnTo>
                    <a:pt x="886" y="476"/>
                  </a:lnTo>
                  <a:lnTo>
                    <a:pt x="869" y="477"/>
                  </a:lnTo>
                  <a:lnTo>
                    <a:pt x="853" y="479"/>
                  </a:lnTo>
                  <a:lnTo>
                    <a:pt x="837" y="483"/>
                  </a:lnTo>
                  <a:lnTo>
                    <a:pt x="822" y="489"/>
                  </a:lnTo>
                  <a:lnTo>
                    <a:pt x="807" y="495"/>
                  </a:lnTo>
                  <a:lnTo>
                    <a:pt x="792" y="504"/>
                  </a:lnTo>
                  <a:lnTo>
                    <a:pt x="779" y="514"/>
                  </a:lnTo>
                  <a:lnTo>
                    <a:pt x="766" y="525"/>
                  </a:lnTo>
                  <a:lnTo>
                    <a:pt x="527" y="765"/>
                  </a:lnTo>
                  <a:lnTo>
                    <a:pt x="514" y="778"/>
                  </a:lnTo>
                  <a:lnTo>
                    <a:pt x="504" y="792"/>
                  </a:lnTo>
                  <a:lnTo>
                    <a:pt x="496" y="806"/>
                  </a:lnTo>
                  <a:lnTo>
                    <a:pt x="489" y="822"/>
                  </a:lnTo>
                  <a:lnTo>
                    <a:pt x="484" y="837"/>
                  </a:lnTo>
                  <a:lnTo>
                    <a:pt x="480" y="853"/>
                  </a:lnTo>
                  <a:lnTo>
                    <a:pt x="477" y="869"/>
                  </a:lnTo>
                  <a:lnTo>
                    <a:pt x="477" y="886"/>
                  </a:lnTo>
                  <a:lnTo>
                    <a:pt x="477" y="902"/>
                  </a:lnTo>
                  <a:lnTo>
                    <a:pt x="480" y="918"/>
                  </a:lnTo>
                  <a:lnTo>
                    <a:pt x="484" y="933"/>
                  </a:lnTo>
                  <a:lnTo>
                    <a:pt x="489" y="949"/>
                  </a:lnTo>
                  <a:lnTo>
                    <a:pt x="496" y="965"/>
                  </a:lnTo>
                  <a:lnTo>
                    <a:pt x="504" y="979"/>
                  </a:lnTo>
                  <a:lnTo>
                    <a:pt x="514" y="992"/>
                  </a:lnTo>
                  <a:lnTo>
                    <a:pt x="527" y="1005"/>
                  </a:lnTo>
                  <a:lnTo>
                    <a:pt x="670" y="1149"/>
                  </a:lnTo>
                  <a:lnTo>
                    <a:pt x="682" y="1162"/>
                  </a:lnTo>
                  <a:lnTo>
                    <a:pt x="693" y="1177"/>
                  </a:lnTo>
                  <a:lnTo>
                    <a:pt x="702" y="1192"/>
                  </a:lnTo>
                  <a:lnTo>
                    <a:pt x="710" y="1208"/>
                  </a:lnTo>
                  <a:lnTo>
                    <a:pt x="717" y="1224"/>
                  </a:lnTo>
                  <a:lnTo>
                    <a:pt x="723" y="1242"/>
                  </a:lnTo>
                  <a:lnTo>
                    <a:pt x="728" y="1260"/>
                  </a:lnTo>
                  <a:lnTo>
                    <a:pt x="732" y="1278"/>
                  </a:lnTo>
                  <a:lnTo>
                    <a:pt x="734" y="1296"/>
                  </a:lnTo>
                  <a:lnTo>
                    <a:pt x="735" y="1315"/>
                  </a:lnTo>
                  <a:lnTo>
                    <a:pt x="734" y="1333"/>
                  </a:lnTo>
                  <a:lnTo>
                    <a:pt x="732" y="1351"/>
                  </a:lnTo>
                  <a:lnTo>
                    <a:pt x="728" y="1369"/>
                  </a:lnTo>
                  <a:lnTo>
                    <a:pt x="723" y="1387"/>
                  </a:lnTo>
                  <a:lnTo>
                    <a:pt x="717" y="1403"/>
                  </a:lnTo>
                  <a:lnTo>
                    <a:pt x="710" y="1419"/>
                  </a:lnTo>
                  <a:lnTo>
                    <a:pt x="594" y="1703"/>
                  </a:lnTo>
                  <a:lnTo>
                    <a:pt x="587" y="1719"/>
                  </a:lnTo>
                  <a:lnTo>
                    <a:pt x="579" y="1736"/>
                  </a:lnTo>
                  <a:lnTo>
                    <a:pt x="570" y="1751"/>
                  </a:lnTo>
                  <a:lnTo>
                    <a:pt x="560" y="1766"/>
                  </a:lnTo>
                  <a:lnTo>
                    <a:pt x="549" y="1780"/>
                  </a:lnTo>
                  <a:lnTo>
                    <a:pt x="536" y="1793"/>
                  </a:lnTo>
                  <a:lnTo>
                    <a:pt x="523" y="1806"/>
                  </a:lnTo>
                  <a:lnTo>
                    <a:pt x="508" y="1818"/>
                  </a:lnTo>
                  <a:lnTo>
                    <a:pt x="493" y="1828"/>
                  </a:lnTo>
                  <a:lnTo>
                    <a:pt x="477" y="1837"/>
                  </a:lnTo>
                  <a:lnTo>
                    <a:pt x="460" y="1845"/>
                  </a:lnTo>
                  <a:lnTo>
                    <a:pt x="443" y="1852"/>
                  </a:lnTo>
                  <a:lnTo>
                    <a:pt x="426" y="1857"/>
                  </a:lnTo>
                  <a:lnTo>
                    <a:pt x="409" y="1861"/>
                  </a:lnTo>
                  <a:lnTo>
                    <a:pt x="391" y="1864"/>
                  </a:lnTo>
                  <a:lnTo>
                    <a:pt x="373" y="1865"/>
                  </a:lnTo>
                  <a:lnTo>
                    <a:pt x="170" y="1864"/>
                  </a:lnTo>
                  <a:lnTo>
                    <a:pt x="152" y="1865"/>
                  </a:lnTo>
                  <a:lnTo>
                    <a:pt x="136" y="1868"/>
                  </a:lnTo>
                  <a:lnTo>
                    <a:pt x="120" y="1873"/>
                  </a:lnTo>
                  <a:lnTo>
                    <a:pt x="104" y="1879"/>
                  </a:lnTo>
                  <a:lnTo>
                    <a:pt x="89" y="1886"/>
                  </a:lnTo>
                  <a:lnTo>
                    <a:pt x="75" y="1894"/>
                  </a:lnTo>
                  <a:lnTo>
                    <a:pt x="62" y="1904"/>
                  </a:lnTo>
                  <a:lnTo>
                    <a:pt x="50" y="1915"/>
                  </a:lnTo>
                  <a:lnTo>
                    <a:pt x="39" y="1926"/>
                  </a:lnTo>
                  <a:lnTo>
                    <a:pt x="30" y="1939"/>
                  </a:lnTo>
                  <a:lnTo>
                    <a:pt x="20" y="1954"/>
                  </a:lnTo>
                  <a:lnTo>
                    <a:pt x="13" y="1969"/>
                  </a:lnTo>
                  <a:lnTo>
                    <a:pt x="8" y="1984"/>
                  </a:lnTo>
                  <a:lnTo>
                    <a:pt x="3" y="2000"/>
                  </a:lnTo>
                  <a:lnTo>
                    <a:pt x="1" y="2018"/>
                  </a:lnTo>
                  <a:lnTo>
                    <a:pt x="0" y="2035"/>
                  </a:lnTo>
                  <a:lnTo>
                    <a:pt x="0" y="2374"/>
                  </a:lnTo>
                  <a:lnTo>
                    <a:pt x="1" y="2391"/>
                  </a:lnTo>
                  <a:lnTo>
                    <a:pt x="3" y="2408"/>
                  </a:lnTo>
                  <a:lnTo>
                    <a:pt x="8" y="2424"/>
                  </a:lnTo>
                  <a:lnTo>
                    <a:pt x="13" y="2440"/>
                  </a:lnTo>
                  <a:lnTo>
                    <a:pt x="20" y="2454"/>
                  </a:lnTo>
                  <a:lnTo>
                    <a:pt x="30" y="2468"/>
                  </a:lnTo>
                  <a:lnTo>
                    <a:pt x="39" y="2481"/>
                  </a:lnTo>
                  <a:lnTo>
                    <a:pt x="50" y="2493"/>
                  </a:lnTo>
                  <a:lnTo>
                    <a:pt x="62" y="2504"/>
                  </a:lnTo>
                  <a:lnTo>
                    <a:pt x="75" y="2515"/>
                  </a:lnTo>
                  <a:lnTo>
                    <a:pt x="89" y="2523"/>
                  </a:lnTo>
                  <a:lnTo>
                    <a:pt x="104" y="2530"/>
                  </a:lnTo>
                  <a:lnTo>
                    <a:pt x="120" y="2536"/>
                  </a:lnTo>
                  <a:lnTo>
                    <a:pt x="136" y="2540"/>
                  </a:lnTo>
                  <a:lnTo>
                    <a:pt x="152" y="2542"/>
                  </a:lnTo>
                  <a:lnTo>
                    <a:pt x="170" y="2543"/>
                  </a:lnTo>
                  <a:lnTo>
                    <a:pt x="373" y="2543"/>
                  </a:lnTo>
                  <a:lnTo>
                    <a:pt x="391" y="2544"/>
                  </a:lnTo>
                  <a:lnTo>
                    <a:pt x="408" y="2547"/>
                  </a:lnTo>
                  <a:lnTo>
                    <a:pt x="426" y="2551"/>
                  </a:lnTo>
                  <a:lnTo>
                    <a:pt x="443" y="2556"/>
                  </a:lnTo>
                  <a:lnTo>
                    <a:pt x="460" y="2563"/>
                  </a:lnTo>
                  <a:lnTo>
                    <a:pt x="477" y="2571"/>
                  </a:lnTo>
                  <a:lnTo>
                    <a:pt x="492" y="2581"/>
                  </a:lnTo>
                  <a:lnTo>
                    <a:pt x="507" y="2591"/>
                  </a:lnTo>
                  <a:lnTo>
                    <a:pt x="523" y="2603"/>
                  </a:lnTo>
                  <a:lnTo>
                    <a:pt x="536" y="2615"/>
                  </a:lnTo>
                  <a:lnTo>
                    <a:pt x="549" y="2628"/>
                  </a:lnTo>
                  <a:lnTo>
                    <a:pt x="560" y="2642"/>
                  </a:lnTo>
                  <a:lnTo>
                    <a:pt x="570" y="2658"/>
                  </a:lnTo>
                  <a:lnTo>
                    <a:pt x="579" y="2673"/>
                  </a:lnTo>
                  <a:lnTo>
                    <a:pt x="586" y="2689"/>
                  </a:lnTo>
                  <a:lnTo>
                    <a:pt x="593" y="2705"/>
                  </a:lnTo>
                  <a:lnTo>
                    <a:pt x="710" y="2989"/>
                  </a:lnTo>
                  <a:lnTo>
                    <a:pt x="717" y="3006"/>
                  </a:lnTo>
                  <a:lnTo>
                    <a:pt x="723" y="3022"/>
                  </a:lnTo>
                  <a:lnTo>
                    <a:pt x="728" y="3039"/>
                  </a:lnTo>
                  <a:lnTo>
                    <a:pt x="732" y="3057"/>
                  </a:lnTo>
                  <a:lnTo>
                    <a:pt x="734" y="3075"/>
                  </a:lnTo>
                  <a:lnTo>
                    <a:pt x="735" y="3094"/>
                  </a:lnTo>
                  <a:lnTo>
                    <a:pt x="734" y="3112"/>
                  </a:lnTo>
                  <a:lnTo>
                    <a:pt x="732" y="3130"/>
                  </a:lnTo>
                  <a:lnTo>
                    <a:pt x="727" y="3149"/>
                  </a:lnTo>
                  <a:lnTo>
                    <a:pt x="723" y="3166"/>
                  </a:lnTo>
                  <a:lnTo>
                    <a:pt x="717" y="3184"/>
                  </a:lnTo>
                  <a:lnTo>
                    <a:pt x="710" y="3200"/>
                  </a:lnTo>
                  <a:lnTo>
                    <a:pt x="702" y="3217"/>
                  </a:lnTo>
                  <a:lnTo>
                    <a:pt x="693" y="3232"/>
                  </a:lnTo>
                  <a:lnTo>
                    <a:pt x="682" y="3246"/>
                  </a:lnTo>
                  <a:lnTo>
                    <a:pt x="670" y="3259"/>
                  </a:lnTo>
                  <a:lnTo>
                    <a:pt x="526" y="3403"/>
                  </a:lnTo>
                  <a:lnTo>
                    <a:pt x="514" y="3415"/>
                  </a:lnTo>
                  <a:lnTo>
                    <a:pt x="504" y="3430"/>
                  </a:lnTo>
                  <a:lnTo>
                    <a:pt x="496" y="3444"/>
                  </a:lnTo>
                  <a:lnTo>
                    <a:pt x="489" y="3459"/>
                  </a:lnTo>
                  <a:lnTo>
                    <a:pt x="483" y="3474"/>
                  </a:lnTo>
                  <a:lnTo>
                    <a:pt x="480" y="3490"/>
                  </a:lnTo>
                  <a:lnTo>
                    <a:pt x="477" y="3507"/>
                  </a:lnTo>
                  <a:lnTo>
                    <a:pt x="477" y="3523"/>
                  </a:lnTo>
                  <a:lnTo>
                    <a:pt x="477" y="3539"/>
                  </a:lnTo>
                  <a:lnTo>
                    <a:pt x="480" y="3555"/>
                  </a:lnTo>
                  <a:lnTo>
                    <a:pt x="483" y="3572"/>
                  </a:lnTo>
                  <a:lnTo>
                    <a:pt x="489" y="3587"/>
                  </a:lnTo>
                  <a:lnTo>
                    <a:pt x="496" y="3602"/>
                  </a:lnTo>
                  <a:lnTo>
                    <a:pt x="504" y="3616"/>
                  </a:lnTo>
                  <a:lnTo>
                    <a:pt x="514" y="3630"/>
                  </a:lnTo>
                  <a:lnTo>
                    <a:pt x="526" y="3643"/>
                  </a:lnTo>
                  <a:lnTo>
                    <a:pt x="766" y="3883"/>
                  </a:lnTo>
                  <a:lnTo>
                    <a:pt x="779" y="3894"/>
                  </a:lnTo>
                  <a:lnTo>
                    <a:pt x="792" y="3904"/>
                  </a:lnTo>
                  <a:lnTo>
                    <a:pt x="807" y="3913"/>
                  </a:lnTo>
                  <a:lnTo>
                    <a:pt x="822" y="3921"/>
                  </a:lnTo>
                  <a:lnTo>
                    <a:pt x="837" y="3926"/>
                  </a:lnTo>
                  <a:lnTo>
                    <a:pt x="853" y="3930"/>
                  </a:lnTo>
                  <a:lnTo>
                    <a:pt x="869" y="3932"/>
                  </a:lnTo>
                  <a:lnTo>
                    <a:pt x="886" y="3933"/>
                  </a:lnTo>
                  <a:lnTo>
                    <a:pt x="902" y="3932"/>
                  </a:lnTo>
                  <a:lnTo>
                    <a:pt x="918" y="3930"/>
                  </a:lnTo>
                  <a:lnTo>
                    <a:pt x="934" y="3926"/>
                  </a:lnTo>
                  <a:lnTo>
                    <a:pt x="950" y="3921"/>
                  </a:lnTo>
                  <a:lnTo>
                    <a:pt x="965" y="3913"/>
                  </a:lnTo>
                  <a:lnTo>
                    <a:pt x="979" y="3904"/>
                  </a:lnTo>
                  <a:lnTo>
                    <a:pt x="993" y="3894"/>
                  </a:lnTo>
                  <a:lnTo>
                    <a:pt x="1005" y="3883"/>
                  </a:lnTo>
                  <a:lnTo>
                    <a:pt x="1150" y="3739"/>
                  </a:lnTo>
                  <a:lnTo>
                    <a:pt x="1163" y="3727"/>
                  </a:lnTo>
                  <a:lnTo>
                    <a:pt x="1177" y="3717"/>
                  </a:lnTo>
                  <a:lnTo>
                    <a:pt x="1192" y="3706"/>
                  </a:lnTo>
                  <a:lnTo>
                    <a:pt x="1208" y="3698"/>
                  </a:lnTo>
                  <a:lnTo>
                    <a:pt x="1225" y="3691"/>
                  </a:lnTo>
                  <a:lnTo>
                    <a:pt x="1243" y="3685"/>
                  </a:lnTo>
                  <a:lnTo>
                    <a:pt x="1260" y="3681"/>
                  </a:lnTo>
                  <a:lnTo>
                    <a:pt x="1278" y="3678"/>
                  </a:lnTo>
                  <a:lnTo>
                    <a:pt x="1296" y="3675"/>
                  </a:lnTo>
                  <a:lnTo>
                    <a:pt x="1315" y="3675"/>
                  </a:lnTo>
                  <a:lnTo>
                    <a:pt x="1333" y="3675"/>
                  </a:lnTo>
                  <a:lnTo>
                    <a:pt x="1351" y="3677"/>
                  </a:lnTo>
                  <a:lnTo>
                    <a:pt x="1370" y="3681"/>
                  </a:lnTo>
                  <a:lnTo>
                    <a:pt x="1387" y="3685"/>
                  </a:lnTo>
                  <a:lnTo>
                    <a:pt x="1403" y="3691"/>
                  </a:lnTo>
                  <a:lnTo>
                    <a:pt x="1419" y="3699"/>
                  </a:lnTo>
                  <a:lnTo>
                    <a:pt x="1703" y="3816"/>
                  </a:lnTo>
                  <a:lnTo>
                    <a:pt x="1719" y="3822"/>
                  </a:lnTo>
                  <a:lnTo>
                    <a:pt x="1736" y="3829"/>
                  </a:lnTo>
                  <a:lnTo>
                    <a:pt x="1751" y="3838"/>
                  </a:lnTo>
                  <a:lnTo>
                    <a:pt x="1766" y="3848"/>
                  </a:lnTo>
                  <a:lnTo>
                    <a:pt x="1780" y="3861"/>
                  </a:lnTo>
                  <a:lnTo>
                    <a:pt x="1793" y="3873"/>
                  </a:lnTo>
                  <a:lnTo>
                    <a:pt x="1807" y="3887"/>
                  </a:lnTo>
                  <a:lnTo>
                    <a:pt x="1818" y="3901"/>
                  </a:lnTo>
                  <a:lnTo>
                    <a:pt x="1828" y="3916"/>
                  </a:lnTo>
                  <a:lnTo>
                    <a:pt x="1837" y="3933"/>
                  </a:lnTo>
                  <a:lnTo>
                    <a:pt x="1845" y="3949"/>
                  </a:lnTo>
                  <a:lnTo>
                    <a:pt x="1852" y="3966"/>
                  </a:lnTo>
                  <a:lnTo>
                    <a:pt x="1858" y="3983"/>
                  </a:lnTo>
                  <a:lnTo>
                    <a:pt x="1861" y="4001"/>
                  </a:lnTo>
                  <a:lnTo>
                    <a:pt x="1864" y="4019"/>
                  </a:lnTo>
                  <a:lnTo>
                    <a:pt x="1866" y="4036"/>
                  </a:lnTo>
                  <a:lnTo>
                    <a:pt x="1866" y="4239"/>
                  </a:lnTo>
                  <a:lnTo>
                    <a:pt x="1867" y="4256"/>
                  </a:lnTo>
                  <a:lnTo>
                    <a:pt x="1869" y="4272"/>
                  </a:lnTo>
                  <a:lnTo>
                    <a:pt x="1873" y="4289"/>
                  </a:lnTo>
                  <a:lnTo>
                    <a:pt x="1879" y="4305"/>
                  </a:lnTo>
                  <a:lnTo>
                    <a:pt x="1886" y="4319"/>
                  </a:lnTo>
                  <a:lnTo>
                    <a:pt x="1894" y="4333"/>
                  </a:lnTo>
                  <a:lnTo>
                    <a:pt x="1904" y="4347"/>
                  </a:lnTo>
                  <a:lnTo>
                    <a:pt x="1915" y="4359"/>
                  </a:lnTo>
                  <a:lnTo>
                    <a:pt x="1927" y="4370"/>
                  </a:lnTo>
                  <a:lnTo>
                    <a:pt x="1941" y="4379"/>
                  </a:lnTo>
                  <a:lnTo>
                    <a:pt x="1954" y="4388"/>
                  </a:lnTo>
                  <a:lnTo>
                    <a:pt x="1969" y="4395"/>
                  </a:lnTo>
                  <a:lnTo>
                    <a:pt x="1984" y="4400"/>
                  </a:lnTo>
                  <a:lnTo>
                    <a:pt x="2000" y="4405"/>
                  </a:lnTo>
                  <a:lnTo>
                    <a:pt x="2018" y="4407"/>
                  </a:lnTo>
                  <a:lnTo>
                    <a:pt x="2035" y="4408"/>
                  </a:lnTo>
                  <a:lnTo>
                    <a:pt x="2374" y="4408"/>
                  </a:lnTo>
                  <a:lnTo>
                    <a:pt x="2391" y="4407"/>
                  </a:lnTo>
                  <a:lnTo>
                    <a:pt x="2408" y="4405"/>
                  </a:lnTo>
                  <a:lnTo>
                    <a:pt x="2424" y="4400"/>
                  </a:lnTo>
                  <a:lnTo>
                    <a:pt x="2440" y="4395"/>
                  </a:lnTo>
                  <a:lnTo>
                    <a:pt x="2455" y="4388"/>
                  </a:lnTo>
                  <a:lnTo>
                    <a:pt x="2469" y="4379"/>
                  </a:lnTo>
                  <a:lnTo>
                    <a:pt x="2481" y="4370"/>
                  </a:lnTo>
                  <a:lnTo>
                    <a:pt x="2493" y="4359"/>
                  </a:lnTo>
                  <a:lnTo>
                    <a:pt x="2505" y="4347"/>
                  </a:lnTo>
                  <a:lnTo>
                    <a:pt x="2515" y="4333"/>
                  </a:lnTo>
                  <a:lnTo>
                    <a:pt x="2523" y="4319"/>
                  </a:lnTo>
                  <a:lnTo>
                    <a:pt x="2530" y="4305"/>
                  </a:lnTo>
                  <a:lnTo>
                    <a:pt x="2536" y="4289"/>
                  </a:lnTo>
                  <a:lnTo>
                    <a:pt x="2540" y="4272"/>
                  </a:lnTo>
                  <a:lnTo>
                    <a:pt x="2543" y="4256"/>
                  </a:lnTo>
                  <a:lnTo>
                    <a:pt x="2543" y="4239"/>
                  </a:lnTo>
                  <a:lnTo>
                    <a:pt x="2543" y="4036"/>
                  </a:lnTo>
                  <a:lnTo>
                    <a:pt x="2544" y="4019"/>
                  </a:lnTo>
                  <a:lnTo>
                    <a:pt x="2547" y="4001"/>
                  </a:lnTo>
                  <a:lnTo>
                    <a:pt x="2551" y="3983"/>
                  </a:lnTo>
                  <a:lnTo>
                    <a:pt x="2556" y="3966"/>
                  </a:lnTo>
                  <a:lnTo>
                    <a:pt x="2563" y="3949"/>
                  </a:lnTo>
                  <a:lnTo>
                    <a:pt x="2571" y="3933"/>
                  </a:lnTo>
                  <a:lnTo>
                    <a:pt x="2581" y="3916"/>
                  </a:lnTo>
                  <a:lnTo>
                    <a:pt x="2591" y="3901"/>
                  </a:lnTo>
                  <a:lnTo>
                    <a:pt x="2603" y="3887"/>
                  </a:lnTo>
                  <a:lnTo>
                    <a:pt x="2615" y="3873"/>
                  </a:lnTo>
                  <a:lnTo>
                    <a:pt x="2628" y="3861"/>
                  </a:lnTo>
                  <a:lnTo>
                    <a:pt x="2642" y="3848"/>
                  </a:lnTo>
                  <a:lnTo>
                    <a:pt x="2658" y="3838"/>
                  </a:lnTo>
                  <a:lnTo>
                    <a:pt x="2673" y="3829"/>
                  </a:lnTo>
                  <a:lnTo>
                    <a:pt x="2689" y="3822"/>
                  </a:lnTo>
                  <a:lnTo>
                    <a:pt x="2705" y="3816"/>
                  </a:lnTo>
                  <a:lnTo>
                    <a:pt x="2989" y="3699"/>
                  </a:lnTo>
                  <a:lnTo>
                    <a:pt x="3006" y="3691"/>
                  </a:lnTo>
                  <a:lnTo>
                    <a:pt x="3022" y="3685"/>
                  </a:lnTo>
                  <a:lnTo>
                    <a:pt x="3039" y="3681"/>
                  </a:lnTo>
                  <a:lnTo>
                    <a:pt x="3057" y="3677"/>
                  </a:lnTo>
                  <a:lnTo>
                    <a:pt x="3076" y="3675"/>
                  </a:lnTo>
                  <a:lnTo>
                    <a:pt x="3094" y="3675"/>
                  </a:lnTo>
                  <a:lnTo>
                    <a:pt x="3112" y="3675"/>
                  </a:lnTo>
                  <a:lnTo>
                    <a:pt x="3130" y="3678"/>
                  </a:lnTo>
                  <a:lnTo>
                    <a:pt x="3149" y="3681"/>
                  </a:lnTo>
                  <a:lnTo>
                    <a:pt x="3167" y="3685"/>
                  </a:lnTo>
                  <a:lnTo>
                    <a:pt x="3184" y="3691"/>
                  </a:lnTo>
                  <a:lnTo>
                    <a:pt x="3201" y="3698"/>
                  </a:lnTo>
                  <a:lnTo>
                    <a:pt x="3217" y="3706"/>
                  </a:lnTo>
                  <a:lnTo>
                    <a:pt x="3232" y="3717"/>
                  </a:lnTo>
                  <a:lnTo>
                    <a:pt x="3246" y="3727"/>
                  </a:lnTo>
                  <a:lnTo>
                    <a:pt x="3259" y="3739"/>
                  </a:lnTo>
                  <a:lnTo>
                    <a:pt x="3403" y="3883"/>
                  </a:lnTo>
                  <a:lnTo>
                    <a:pt x="3415" y="3894"/>
                  </a:lnTo>
                  <a:lnTo>
                    <a:pt x="3430" y="3904"/>
                  </a:lnTo>
                  <a:lnTo>
                    <a:pt x="3444" y="3913"/>
                  </a:lnTo>
                  <a:lnTo>
                    <a:pt x="3459" y="3921"/>
                  </a:lnTo>
                  <a:lnTo>
                    <a:pt x="3474" y="3926"/>
                  </a:lnTo>
                  <a:lnTo>
                    <a:pt x="3490" y="3930"/>
                  </a:lnTo>
                  <a:lnTo>
                    <a:pt x="3507" y="3932"/>
                  </a:lnTo>
                  <a:lnTo>
                    <a:pt x="3523" y="3933"/>
                  </a:lnTo>
                  <a:lnTo>
                    <a:pt x="3539" y="3932"/>
                  </a:lnTo>
                  <a:lnTo>
                    <a:pt x="3555" y="3930"/>
                  </a:lnTo>
                  <a:lnTo>
                    <a:pt x="3572" y="3926"/>
                  </a:lnTo>
                  <a:lnTo>
                    <a:pt x="3587" y="3921"/>
                  </a:lnTo>
                  <a:lnTo>
                    <a:pt x="3602" y="3913"/>
                  </a:lnTo>
                  <a:lnTo>
                    <a:pt x="3616" y="3904"/>
                  </a:lnTo>
                  <a:lnTo>
                    <a:pt x="3630" y="3894"/>
                  </a:lnTo>
                  <a:lnTo>
                    <a:pt x="3643" y="3883"/>
                  </a:lnTo>
                  <a:lnTo>
                    <a:pt x="3883" y="3643"/>
                  </a:lnTo>
                  <a:lnTo>
                    <a:pt x="3895" y="3630"/>
                  </a:lnTo>
                  <a:lnTo>
                    <a:pt x="3904" y="3616"/>
                  </a:lnTo>
                  <a:lnTo>
                    <a:pt x="3913" y="3602"/>
                  </a:lnTo>
                  <a:lnTo>
                    <a:pt x="3920" y="3587"/>
                  </a:lnTo>
                  <a:lnTo>
                    <a:pt x="3926" y="3572"/>
                  </a:lnTo>
                  <a:lnTo>
                    <a:pt x="3930" y="3555"/>
                  </a:lnTo>
                  <a:lnTo>
                    <a:pt x="3932" y="3539"/>
                  </a:lnTo>
                  <a:lnTo>
                    <a:pt x="3933" y="3523"/>
                  </a:lnTo>
                  <a:lnTo>
                    <a:pt x="3932" y="3507"/>
                  </a:lnTo>
                  <a:lnTo>
                    <a:pt x="3930" y="3490"/>
                  </a:lnTo>
                  <a:lnTo>
                    <a:pt x="3926" y="3474"/>
                  </a:lnTo>
                  <a:lnTo>
                    <a:pt x="3920" y="3459"/>
                  </a:lnTo>
                  <a:lnTo>
                    <a:pt x="3913" y="3444"/>
                  </a:lnTo>
                  <a:lnTo>
                    <a:pt x="3904" y="3430"/>
                  </a:lnTo>
                  <a:lnTo>
                    <a:pt x="3895" y="3415"/>
                  </a:lnTo>
                  <a:lnTo>
                    <a:pt x="3883" y="3403"/>
                  </a:lnTo>
                  <a:lnTo>
                    <a:pt x="3739" y="3259"/>
                  </a:lnTo>
                  <a:lnTo>
                    <a:pt x="3727" y="3246"/>
                  </a:lnTo>
                  <a:lnTo>
                    <a:pt x="3717" y="3232"/>
                  </a:lnTo>
                  <a:lnTo>
                    <a:pt x="3706" y="3217"/>
                  </a:lnTo>
                  <a:lnTo>
                    <a:pt x="3698" y="3200"/>
                  </a:lnTo>
                  <a:lnTo>
                    <a:pt x="3691" y="3184"/>
                  </a:lnTo>
                  <a:lnTo>
                    <a:pt x="3685" y="3166"/>
                  </a:lnTo>
                  <a:lnTo>
                    <a:pt x="3681" y="3149"/>
                  </a:lnTo>
                  <a:lnTo>
                    <a:pt x="3678" y="3130"/>
                  </a:lnTo>
                  <a:lnTo>
                    <a:pt x="3675" y="3112"/>
                  </a:lnTo>
                  <a:lnTo>
                    <a:pt x="3675" y="3094"/>
                  </a:lnTo>
                  <a:lnTo>
                    <a:pt x="3675" y="3075"/>
                  </a:lnTo>
                  <a:lnTo>
                    <a:pt x="3677" y="3057"/>
                  </a:lnTo>
                  <a:lnTo>
                    <a:pt x="3680" y="3039"/>
                  </a:lnTo>
                  <a:lnTo>
                    <a:pt x="3685" y="3022"/>
                  </a:lnTo>
                  <a:lnTo>
                    <a:pt x="3691" y="3006"/>
                  </a:lnTo>
                  <a:lnTo>
                    <a:pt x="3699" y="2989"/>
                  </a:lnTo>
                  <a:lnTo>
                    <a:pt x="3816" y="2705"/>
                  </a:lnTo>
                  <a:lnTo>
                    <a:pt x="3822" y="2689"/>
                  </a:lnTo>
                  <a:lnTo>
                    <a:pt x="3829" y="2673"/>
                  </a:lnTo>
                  <a:lnTo>
                    <a:pt x="3838" y="2658"/>
                  </a:lnTo>
                  <a:lnTo>
                    <a:pt x="3848" y="2642"/>
                  </a:lnTo>
                  <a:lnTo>
                    <a:pt x="3861" y="2628"/>
                  </a:lnTo>
                  <a:lnTo>
                    <a:pt x="3873" y="2615"/>
                  </a:lnTo>
                  <a:lnTo>
                    <a:pt x="3887" y="2603"/>
                  </a:lnTo>
                  <a:lnTo>
                    <a:pt x="3901" y="2591"/>
                  </a:lnTo>
                  <a:lnTo>
                    <a:pt x="3916" y="2581"/>
                  </a:lnTo>
                  <a:lnTo>
                    <a:pt x="3933" y="2571"/>
                  </a:lnTo>
                  <a:lnTo>
                    <a:pt x="3949" y="2563"/>
                  </a:lnTo>
                  <a:lnTo>
                    <a:pt x="3966" y="2556"/>
                  </a:lnTo>
                  <a:lnTo>
                    <a:pt x="3983" y="2551"/>
                  </a:lnTo>
                  <a:lnTo>
                    <a:pt x="4001" y="2547"/>
                  </a:lnTo>
                  <a:lnTo>
                    <a:pt x="4018" y="2544"/>
                  </a:lnTo>
                  <a:lnTo>
                    <a:pt x="4036" y="2543"/>
                  </a:lnTo>
                  <a:lnTo>
                    <a:pt x="4239" y="2543"/>
                  </a:lnTo>
                  <a:lnTo>
                    <a:pt x="4256" y="2543"/>
                  </a:lnTo>
                  <a:lnTo>
                    <a:pt x="4273" y="2540"/>
                  </a:lnTo>
                  <a:lnTo>
                    <a:pt x="4290" y="2536"/>
                  </a:lnTo>
                  <a:lnTo>
                    <a:pt x="4305" y="2530"/>
                  </a:lnTo>
                  <a:lnTo>
                    <a:pt x="4320" y="2523"/>
                  </a:lnTo>
                  <a:lnTo>
                    <a:pt x="4333" y="2515"/>
                  </a:lnTo>
                  <a:lnTo>
                    <a:pt x="4346" y="2504"/>
                  </a:lnTo>
                  <a:lnTo>
                    <a:pt x="4359" y="2493"/>
                  </a:lnTo>
                  <a:lnTo>
                    <a:pt x="4370" y="2481"/>
                  </a:lnTo>
                  <a:lnTo>
                    <a:pt x="4380" y="2469"/>
                  </a:lnTo>
                  <a:lnTo>
                    <a:pt x="4388" y="2455"/>
                  </a:lnTo>
                  <a:lnTo>
                    <a:pt x="4395" y="2440"/>
                  </a:lnTo>
                  <a:lnTo>
                    <a:pt x="4401" y="2424"/>
                  </a:lnTo>
                  <a:lnTo>
                    <a:pt x="4405" y="2408"/>
                  </a:lnTo>
                  <a:lnTo>
                    <a:pt x="4407" y="2391"/>
                  </a:lnTo>
                  <a:lnTo>
                    <a:pt x="4408" y="2374"/>
                  </a:lnTo>
                  <a:lnTo>
                    <a:pt x="4408" y="2035"/>
                  </a:lnTo>
                  <a:lnTo>
                    <a:pt x="4407" y="2018"/>
                  </a:lnTo>
                  <a:lnTo>
                    <a:pt x="4405" y="2000"/>
                  </a:lnTo>
                  <a:lnTo>
                    <a:pt x="4401" y="1984"/>
                  </a:lnTo>
                  <a:lnTo>
                    <a:pt x="4395" y="1969"/>
                  </a:lnTo>
                  <a:lnTo>
                    <a:pt x="4388" y="1954"/>
                  </a:lnTo>
                  <a:lnTo>
                    <a:pt x="4380" y="1939"/>
                  </a:lnTo>
                  <a:lnTo>
                    <a:pt x="4370" y="1926"/>
                  </a:lnTo>
                  <a:lnTo>
                    <a:pt x="4359" y="1915"/>
                  </a:lnTo>
                  <a:lnTo>
                    <a:pt x="4346" y="1904"/>
                  </a:lnTo>
                  <a:lnTo>
                    <a:pt x="4333" y="1894"/>
                  </a:lnTo>
                  <a:lnTo>
                    <a:pt x="4320" y="1886"/>
                  </a:lnTo>
                  <a:lnTo>
                    <a:pt x="4305" y="1879"/>
                  </a:lnTo>
                  <a:lnTo>
                    <a:pt x="4290" y="1873"/>
                  </a:lnTo>
                  <a:lnTo>
                    <a:pt x="4273" y="1868"/>
                  </a:lnTo>
                  <a:lnTo>
                    <a:pt x="4256" y="1865"/>
                  </a:lnTo>
                  <a:lnTo>
                    <a:pt x="4239" y="1864"/>
                  </a:lnTo>
                  <a:close/>
                  <a:moveTo>
                    <a:pt x="3052" y="2204"/>
                  </a:moveTo>
                  <a:lnTo>
                    <a:pt x="3052" y="2204"/>
                  </a:lnTo>
                  <a:lnTo>
                    <a:pt x="3051" y="2248"/>
                  </a:lnTo>
                  <a:lnTo>
                    <a:pt x="3048" y="2290"/>
                  </a:lnTo>
                  <a:lnTo>
                    <a:pt x="3043" y="2333"/>
                  </a:lnTo>
                  <a:lnTo>
                    <a:pt x="3035" y="2375"/>
                  </a:lnTo>
                  <a:lnTo>
                    <a:pt x="3026" y="2415"/>
                  </a:lnTo>
                  <a:lnTo>
                    <a:pt x="3015" y="2456"/>
                  </a:lnTo>
                  <a:lnTo>
                    <a:pt x="3002" y="2495"/>
                  </a:lnTo>
                  <a:lnTo>
                    <a:pt x="2986" y="2534"/>
                  </a:lnTo>
                  <a:lnTo>
                    <a:pt x="2969" y="2571"/>
                  </a:lnTo>
                  <a:lnTo>
                    <a:pt x="2950" y="2608"/>
                  </a:lnTo>
                  <a:lnTo>
                    <a:pt x="2929" y="2643"/>
                  </a:lnTo>
                  <a:lnTo>
                    <a:pt x="2908" y="2678"/>
                  </a:lnTo>
                  <a:lnTo>
                    <a:pt x="2884" y="2711"/>
                  </a:lnTo>
                  <a:lnTo>
                    <a:pt x="2858" y="2743"/>
                  </a:lnTo>
                  <a:lnTo>
                    <a:pt x="2832" y="2774"/>
                  </a:lnTo>
                  <a:lnTo>
                    <a:pt x="2805" y="2804"/>
                  </a:lnTo>
                  <a:lnTo>
                    <a:pt x="2775" y="2831"/>
                  </a:lnTo>
                  <a:lnTo>
                    <a:pt x="2744" y="2858"/>
                  </a:lnTo>
                  <a:lnTo>
                    <a:pt x="2712" y="2883"/>
                  </a:lnTo>
                  <a:lnTo>
                    <a:pt x="2679" y="2907"/>
                  </a:lnTo>
                  <a:lnTo>
                    <a:pt x="2644" y="2928"/>
                  </a:lnTo>
                  <a:lnTo>
                    <a:pt x="2609" y="2949"/>
                  </a:lnTo>
                  <a:lnTo>
                    <a:pt x="2572" y="2968"/>
                  </a:lnTo>
                  <a:lnTo>
                    <a:pt x="2535" y="2985"/>
                  </a:lnTo>
                  <a:lnTo>
                    <a:pt x="2496" y="3000"/>
                  </a:lnTo>
                  <a:lnTo>
                    <a:pt x="2457" y="3014"/>
                  </a:lnTo>
                  <a:lnTo>
                    <a:pt x="2416" y="3025"/>
                  </a:lnTo>
                  <a:lnTo>
                    <a:pt x="2376" y="3034"/>
                  </a:lnTo>
                  <a:lnTo>
                    <a:pt x="2334" y="3042"/>
                  </a:lnTo>
                  <a:lnTo>
                    <a:pt x="2292" y="3047"/>
                  </a:lnTo>
                  <a:lnTo>
                    <a:pt x="2249" y="3050"/>
                  </a:lnTo>
                  <a:lnTo>
                    <a:pt x="2205" y="3051"/>
                  </a:lnTo>
                  <a:lnTo>
                    <a:pt x="2162" y="3050"/>
                  </a:lnTo>
                  <a:lnTo>
                    <a:pt x="2118" y="3047"/>
                  </a:lnTo>
                  <a:lnTo>
                    <a:pt x="2075" y="3042"/>
                  </a:lnTo>
                  <a:lnTo>
                    <a:pt x="2034" y="3034"/>
                  </a:lnTo>
                  <a:lnTo>
                    <a:pt x="1993" y="3025"/>
                  </a:lnTo>
                  <a:lnTo>
                    <a:pt x="1953" y="3014"/>
                  </a:lnTo>
                  <a:lnTo>
                    <a:pt x="1913" y="3000"/>
                  </a:lnTo>
                  <a:lnTo>
                    <a:pt x="1875" y="2985"/>
                  </a:lnTo>
                  <a:lnTo>
                    <a:pt x="1837" y="2968"/>
                  </a:lnTo>
                  <a:lnTo>
                    <a:pt x="1801" y="2949"/>
                  </a:lnTo>
                  <a:lnTo>
                    <a:pt x="1765" y="2928"/>
                  </a:lnTo>
                  <a:lnTo>
                    <a:pt x="1731" y="2907"/>
                  </a:lnTo>
                  <a:lnTo>
                    <a:pt x="1697" y="2883"/>
                  </a:lnTo>
                  <a:lnTo>
                    <a:pt x="1666" y="2858"/>
                  </a:lnTo>
                  <a:lnTo>
                    <a:pt x="1635" y="2831"/>
                  </a:lnTo>
                  <a:lnTo>
                    <a:pt x="1605" y="2804"/>
                  </a:lnTo>
                  <a:lnTo>
                    <a:pt x="1577" y="2774"/>
                  </a:lnTo>
                  <a:lnTo>
                    <a:pt x="1551" y="2743"/>
                  </a:lnTo>
                  <a:lnTo>
                    <a:pt x="1526" y="2711"/>
                  </a:lnTo>
                  <a:lnTo>
                    <a:pt x="1501" y="2678"/>
                  </a:lnTo>
                  <a:lnTo>
                    <a:pt x="1480" y="2643"/>
                  </a:lnTo>
                  <a:lnTo>
                    <a:pt x="1460" y="2608"/>
                  </a:lnTo>
                  <a:lnTo>
                    <a:pt x="1441" y="2571"/>
                  </a:lnTo>
                  <a:lnTo>
                    <a:pt x="1423" y="2534"/>
                  </a:lnTo>
                  <a:lnTo>
                    <a:pt x="1408" y="2495"/>
                  </a:lnTo>
                  <a:lnTo>
                    <a:pt x="1395" y="2456"/>
                  </a:lnTo>
                  <a:lnTo>
                    <a:pt x="1384" y="2415"/>
                  </a:lnTo>
                  <a:lnTo>
                    <a:pt x="1375" y="2375"/>
                  </a:lnTo>
                  <a:lnTo>
                    <a:pt x="1366" y="2333"/>
                  </a:lnTo>
                  <a:lnTo>
                    <a:pt x="1361" y="2290"/>
                  </a:lnTo>
                  <a:lnTo>
                    <a:pt x="1358" y="2248"/>
                  </a:lnTo>
                  <a:lnTo>
                    <a:pt x="1357" y="2204"/>
                  </a:lnTo>
                  <a:lnTo>
                    <a:pt x="1358" y="2161"/>
                  </a:lnTo>
                  <a:lnTo>
                    <a:pt x="1361" y="2117"/>
                  </a:lnTo>
                  <a:lnTo>
                    <a:pt x="1366" y="2074"/>
                  </a:lnTo>
                  <a:lnTo>
                    <a:pt x="1375" y="2033"/>
                  </a:lnTo>
                  <a:lnTo>
                    <a:pt x="1384" y="1992"/>
                  </a:lnTo>
                  <a:lnTo>
                    <a:pt x="1395" y="1952"/>
                  </a:lnTo>
                  <a:lnTo>
                    <a:pt x="1408" y="1912"/>
                  </a:lnTo>
                  <a:lnTo>
                    <a:pt x="1423" y="1874"/>
                  </a:lnTo>
                  <a:lnTo>
                    <a:pt x="1441" y="1836"/>
                  </a:lnTo>
                  <a:lnTo>
                    <a:pt x="1460" y="1799"/>
                  </a:lnTo>
                  <a:lnTo>
                    <a:pt x="1480" y="1764"/>
                  </a:lnTo>
                  <a:lnTo>
                    <a:pt x="1501" y="1729"/>
                  </a:lnTo>
                  <a:lnTo>
                    <a:pt x="1526" y="1697"/>
                  </a:lnTo>
                  <a:lnTo>
                    <a:pt x="1551" y="1665"/>
                  </a:lnTo>
                  <a:lnTo>
                    <a:pt x="1577" y="1634"/>
                  </a:lnTo>
                  <a:lnTo>
                    <a:pt x="1605" y="1605"/>
                  </a:lnTo>
                  <a:lnTo>
                    <a:pt x="1635" y="1576"/>
                  </a:lnTo>
                  <a:lnTo>
                    <a:pt x="1666" y="1550"/>
                  </a:lnTo>
                  <a:lnTo>
                    <a:pt x="1697" y="1525"/>
                  </a:lnTo>
                  <a:lnTo>
                    <a:pt x="1731" y="1501"/>
                  </a:lnTo>
                  <a:lnTo>
                    <a:pt x="1765" y="1479"/>
                  </a:lnTo>
                  <a:lnTo>
                    <a:pt x="1801" y="1459"/>
                  </a:lnTo>
                  <a:lnTo>
                    <a:pt x="1837" y="1439"/>
                  </a:lnTo>
                  <a:lnTo>
                    <a:pt x="1875" y="1423"/>
                  </a:lnTo>
                  <a:lnTo>
                    <a:pt x="1913" y="1408"/>
                  </a:lnTo>
                  <a:lnTo>
                    <a:pt x="1953" y="1394"/>
                  </a:lnTo>
                  <a:lnTo>
                    <a:pt x="1993" y="1383"/>
                  </a:lnTo>
                  <a:lnTo>
                    <a:pt x="2034" y="1373"/>
                  </a:lnTo>
                  <a:lnTo>
                    <a:pt x="2075" y="1365"/>
                  </a:lnTo>
                  <a:lnTo>
                    <a:pt x="2118" y="1360"/>
                  </a:lnTo>
                  <a:lnTo>
                    <a:pt x="2162" y="1357"/>
                  </a:lnTo>
                  <a:lnTo>
                    <a:pt x="2205" y="1356"/>
                  </a:lnTo>
                  <a:lnTo>
                    <a:pt x="2249" y="1357"/>
                  </a:lnTo>
                  <a:lnTo>
                    <a:pt x="2292" y="1360"/>
                  </a:lnTo>
                  <a:lnTo>
                    <a:pt x="2334" y="1365"/>
                  </a:lnTo>
                  <a:lnTo>
                    <a:pt x="2376" y="1373"/>
                  </a:lnTo>
                  <a:lnTo>
                    <a:pt x="2416" y="1383"/>
                  </a:lnTo>
                  <a:lnTo>
                    <a:pt x="2457" y="1394"/>
                  </a:lnTo>
                  <a:lnTo>
                    <a:pt x="2496" y="1408"/>
                  </a:lnTo>
                  <a:lnTo>
                    <a:pt x="2535" y="1423"/>
                  </a:lnTo>
                  <a:lnTo>
                    <a:pt x="2572" y="1439"/>
                  </a:lnTo>
                  <a:lnTo>
                    <a:pt x="2609" y="1459"/>
                  </a:lnTo>
                  <a:lnTo>
                    <a:pt x="2644" y="1479"/>
                  </a:lnTo>
                  <a:lnTo>
                    <a:pt x="2679" y="1501"/>
                  </a:lnTo>
                  <a:lnTo>
                    <a:pt x="2712" y="1525"/>
                  </a:lnTo>
                  <a:lnTo>
                    <a:pt x="2744" y="1550"/>
                  </a:lnTo>
                  <a:lnTo>
                    <a:pt x="2775" y="1576"/>
                  </a:lnTo>
                  <a:lnTo>
                    <a:pt x="2805" y="1605"/>
                  </a:lnTo>
                  <a:lnTo>
                    <a:pt x="2832" y="1634"/>
                  </a:lnTo>
                  <a:lnTo>
                    <a:pt x="2858" y="1665"/>
                  </a:lnTo>
                  <a:lnTo>
                    <a:pt x="2884" y="1697"/>
                  </a:lnTo>
                  <a:lnTo>
                    <a:pt x="2908" y="1729"/>
                  </a:lnTo>
                  <a:lnTo>
                    <a:pt x="2929" y="1764"/>
                  </a:lnTo>
                  <a:lnTo>
                    <a:pt x="2950" y="1799"/>
                  </a:lnTo>
                  <a:lnTo>
                    <a:pt x="2969" y="1836"/>
                  </a:lnTo>
                  <a:lnTo>
                    <a:pt x="2986" y="1874"/>
                  </a:lnTo>
                  <a:lnTo>
                    <a:pt x="3002" y="1912"/>
                  </a:lnTo>
                  <a:lnTo>
                    <a:pt x="3015" y="1952"/>
                  </a:lnTo>
                  <a:lnTo>
                    <a:pt x="3026" y="1992"/>
                  </a:lnTo>
                  <a:lnTo>
                    <a:pt x="3035" y="2033"/>
                  </a:lnTo>
                  <a:lnTo>
                    <a:pt x="3043" y="2074"/>
                  </a:lnTo>
                  <a:lnTo>
                    <a:pt x="3048" y="2117"/>
                  </a:lnTo>
                  <a:lnTo>
                    <a:pt x="3051" y="2161"/>
                  </a:lnTo>
                  <a:lnTo>
                    <a:pt x="3052" y="2204"/>
                  </a:lnTo>
                  <a:close/>
                </a:path>
              </a:pathLst>
            </a:custGeom>
            <a:noFill/>
            <a:ln w="19050">
              <a:solidFill>
                <a:schemeClr val="bg1">
                  <a:lumMod val="75000"/>
                </a:schemeClr>
              </a:solidFill>
              <a:prstDash val="sysDash"/>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4000" dirty="0">
                <a:solidFill>
                  <a:srgbClr val="FFFFFF"/>
                </a:solidFill>
                <a:ea typeface="阿里巴巴普惠体 R" panose="00020600040101010101" pitchFamily="18" charset="-122"/>
              </a:endParaRPr>
            </a:p>
          </p:txBody>
        </p:sp>
        <p:sp>
          <p:nvSpPr>
            <p:cNvPr id="91" name="椭圆 90"/>
            <p:cNvSpPr/>
            <p:nvPr/>
          </p:nvSpPr>
          <p:spPr>
            <a:xfrm>
              <a:off x="5678851" y="3132769"/>
              <a:ext cx="1134620" cy="1134619"/>
            </a:xfrm>
            <a:prstGeom prst="ellipse">
              <a:avLst/>
            </a:prstGeom>
            <a:gradFill>
              <a:gsLst>
                <a:gs pos="100000">
                  <a:srgbClr val="0070C0"/>
                </a:gs>
                <a:gs pos="0">
                  <a:srgbClr val="0095DC"/>
                </a:gs>
              </a:gsLst>
              <a:lin ang="1800000" scaled="0"/>
            </a:gradFill>
            <a:ln w="50800">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0" algn="ctr" eaLnBrk="1" fontAlgn="auto" hangingPunct="1">
                <a:spcBef>
                  <a:spcPts val="0"/>
                </a:spcBef>
                <a:spcAft>
                  <a:spcPts val="0"/>
                </a:spcAft>
                <a:defRPr/>
              </a:pPr>
              <a:endParaRPr lang="zh-CN" altLang="en-US" dirty="0">
                <a:solidFill>
                  <a:srgbClr val="FFFFFF"/>
                </a:solidFill>
                <a:latin typeface="阿里巴巴普惠体 R" panose="00020600040101010101" pitchFamily="18" charset="-122"/>
                <a:ea typeface="阿里巴巴普惠体 R" panose="00020600040101010101" pitchFamily="18" charset="-122"/>
                <a:sym typeface="+mn-ea"/>
              </a:endParaRPr>
            </a:p>
          </p:txBody>
        </p:sp>
        <p:sp>
          <p:nvSpPr>
            <p:cNvPr id="92" name="computer-worker-on-side-view_49711"/>
            <p:cNvSpPr>
              <a:spLocks noChangeAspect="1"/>
            </p:cNvSpPr>
            <p:nvPr/>
          </p:nvSpPr>
          <p:spPr bwMode="auto">
            <a:xfrm>
              <a:off x="5973374" y="3429001"/>
              <a:ext cx="574234" cy="594754"/>
            </a:xfrm>
            <a:custGeom>
              <a:avLst/>
              <a:gdLst>
                <a:gd name="connsiteX0" fmla="*/ 307751 w 586469"/>
                <a:gd name="connsiteY0" fmla="*/ 301103 h 607427"/>
                <a:gd name="connsiteX1" fmla="*/ 468697 w 586469"/>
                <a:gd name="connsiteY1" fmla="*/ 301103 h 607427"/>
                <a:gd name="connsiteX2" fmla="*/ 546247 w 586469"/>
                <a:gd name="connsiteY2" fmla="*/ 301103 h 607427"/>
                <a:gd name="connsiteX3" fmla="*/ 586469 w 586469"/>
                <a:gd name="connsiteY3" fmla="*/ 301103 h 607427"/>
                <a:gd name="connsiteX4" fmla="*/ 586469 w 586469"/>
                <a:gd name="connsiteY4" fmla="*/ 332857 h 607427"/>
                <a:gd name="connsiteX5" fmla="*/ 546247 w 586469"/>
                <a:gd name="connsiteY5" fmla="*/ 332857 h 607427"/>
                <a:gd name="connsiteX6" fmla="*/ 468697 w 586469"/>
                <a:gd name="connsiteY6" fmla="*/ 332857 h 607427"/>
                <a:gd name="connsiteX7" fmla="*/ 307751 w 586469"/>
                <a:gd name="connsiteY7" fmla="*/ 332857 h 607427"/>
                <a:gd name="connsiteX8" fmla="*/ 295598 w 586469"/>
                <a:gd name="connsiteY8" fmla="*/ 320711 h 607427"/>
                <a:gd name="connsiteX9" fmla="*/ 295598 w 586469"/>
                <a:gd name="connsiteY9" fmla="*/ 313249 h 607427"/>
                <a:gd name="connsiteX10" fmla="*/ 307751 w 586469"/>
                <a:gd name="connsiteY10" fmla="*/ 301103 h 607427"/>
                <a:gd name="connsiteX11" fmla="*/ 122002 w 586469"/>
                <a:gd name="connsiteY11" fmla="*/ 165476 h 607427"/>
                <a:gd name="connsiteX12" fmla="*/ 145152 w 586469"/>
                <a:gd name="connsiteY12" fmla="*/ 188589 h 607427"/>
                <a:gd name="connsiteX13" fmla="*/ 145152 w 586469"/>
                <a:gd name="connsiteY13" fmla="*/ 323050 h 607427"/>
                <a:gd name="connsiteX14" fmla="*/ 122002 w 586469"/>
                <a:gd name="connsiteY14" fmla="*/ 346163 h 607427"/>
                <a:gd name="connsiteX15" fmla="*/ 98852 w 586469"/>
                <a:gd name="connsiteY15" fmla="*/ 323050 h 607427"/>
                <a:gd name="connsiteX16" fmla="*/ 98852 w 586469"/>
                <a:gd name="connsiteY16" fmla="*/ 270121 h 607427"/>
                <a:gd name="connsiteX17" fmla="*/ 24655 w 586469"/>
                <a:gd name="connsiteY17" fmla="*/ 361360 h 607427"/>
                <a:gd name="connsiteX18" fmla="*/ 110832 w 586469"/>
                <a:gd name="connsiteY18" fmla="*/ 454332 h 607427"/>
                <a:gd name="connsiteX19" fmla="*/ 134792 w 586469"/>
                <a:gd name="connsiteY19" fmla="*/ 439887 h 607427"/>
                <a:gd name="connsiteX20" fmla="*/ 330528 w 586469"/>
                <a:gd name="connsiteY20" fmla="*/ 439887 h 607427"/>
                <a:gd name="connsiteX21" fmla="*/ 330528 w 586469"/>
                <a:gd name="connsiteY21" fmla="*/ 494029 h 607427"/>
                <a:gd name="connsiteX22" fmla="*/ 134792 w 586469"/>
                <a:gd name="connsiteY22" fmla="*/ 494029 h 607427"/>
                <a:gd name="connsiteX23" fmla="*/ 110543 w 586469"/>
                <a:gd name="connsiteY23" fmla="*/ 479005 h 607427"/>
                <a:gd name="connsiteX24" fmla="*/ 0 w 586469"/>
                <a:gd name="connsiteY24" fmla="*/ 361360 h 607427"/>
                <a:gd name="connsiteX25" fmla="*/ 98852 w 586469"/>
                <a:gd name="connsiteY25" fmla="*/ 245101 h 607427"/>
                <a:gd name="connsiteX26" fmla="*/ 98852 w 586469"/>
                <a:gd name="connsiteY26" fmla="*/ 188589 h 607427"/>
                <a:gd name="connsiteX27" fmla="*/ 122002 w 586469"/>
                <a:gd name="connsiteY27" fmla="*/ 165476 h 607427"/>
                <a:gd name="connsiteX28" fmla="*/ 563182 w 586469"/>
                <a:gd name="connsiteY28" fmla="*/ 131818 h 607427"/>
                <a:gd name="connsiteX29" fmla="*/ 569952 w 586469"/>
                <a:gd name="connsiteY29" fmla="*/ 145572 h 607427"/>
                <a:gd name="connsiteX30" fmla="*/ 521637 w 586469"/>
                <a:gd name="connsiteY30" fmla="*/ 286290 h 607427"/>
                <a:gd name="connsiteX31" fmla="*/ 520017 w 586469"/>
                <a:gd name="connsiteY31" fmla="*/ 289353 h 607427"/>
                <a:gd name="connsiteX32" fmla="*/ 511164 w 586469"/>
                <a:gd name="connsiteY32" fmla="*/ 293976 h 607427"/>
                <a:gd name="connsiteX33" fmla="*/ 339372 w 586469"/>
                <a:gd name="connsiteY33" fmla="*/ 293976 h 607427"/>
                <a:gd name="connsiteX34" fmla="*/ 328552 w 586469"/>
                <a:gd name="connsiteY34" fmla="*/ 283169 h 607427"/>
                <a:gd name="connsiteX35" fmla="*/ 339372 w 586469"/>
                <a:gd name="connsiteY35" fmla="*/ 272363 h 607427"/>
                <a:gd name="connsiteX36" fmla="*/ 503584 w 586469"/>
                <a:gd name="connsiteY36" fmla="*/ 272363 h 607427"/>
                <a:gd name="connsiteX37" fmla="*/ 549469 w 586469"/>
                <a:gd name="connsiteY37" fmla="*/ 138579 h 607427"/>
                <a:gd name="connsiteX38" fmla="*/ 563182 w 586469"/>
                <a:gd name="connsiteY38" fmla="*/ 131818 h 607427"/>
                <a:gd name="connsiteX39" fmla="*/ 216578 w 586469"/>
                <a:gd name="connsiteY39" fmla="*/ 110153 h 607427"/>
                <a:gd name="connsiteX40" fmla="*/ 285152 w 586469"/>
                <a:gd name="connsiteY40" fmla="*/ 189719 h 607427"/>
                <a:gd name="connsiteX41" fmla="*/ 285152 w 586469"/>
                <a:gd name="connsiteY41" fmla="*/ 207632 h 607427"/>
                <a:gd name="connsiteX42" fmla="*/ 288798 w 586469"/>
                <a:gd name="connsiteY42" fmla="*/ 207632 h 607427"/>
                <a:gd name="connsiteX43" fmla="*/ 442961 w 586469"/>
                <a:gd name="connsiteY43" fmla="*/ 207689 h 607427"/>
                <a:gd name="connsiteX44" fmla="*/ 469754 w 586469"/>
                <a:gd name="connsiteY44" fmla="*/ 234500 h 607427"/>
                <a:gd name="connsiteX45" fmla="*/ 442961 w 586469"/>
                <a:gd name="connsiteY45" fmla="*/ 261254 h 607427"/>
                <a:gd name="connsiteX46" fmla="*/ 289550 w 586469"/>
                <a:gd name="connsiteY46" fmla="*/ 261254 h 607427"/>
                <a:gd name="connsiteX47" fmla="*/ 283300 w 586469"/>
                <a:gd name="connsiteY47" fmla="*/ 261022 h 607427"/>
                <a:gd name="connsiteX48" fmla="*/ 266750 w 586469"/>
                <a:gd name="connsiteY48" fmla="*/ 253569 h 607427"/>
                <a:gd name="connsiteX49" fmla="*/ 214147 w 586469"/>
                <a:gd name="connsiteY49" fmla="*/ 196249 h 607427"/>
                <a:gd name="connsiteX50" fmla="*/ 207782 w 586469"/>
                <a:gd name="connsiteY50" fmla="*/ 195960 h 607427"/>
                <a:gd name="connsiteX51" fmla="*/ 207492 w 586469"/>
                <a:gd name="connsiteY51" fmla="*/ 202316 h 607427"/>
                <a:gd name="connsiteX52" fmla="*/ 260095 w 586469"/>
                <a:gd name="connsiteY52" fmla="*/ 259636 h 607427"/>
                <a:gd name="connsiteX53" fmla="*/ 283185 w 586469"/>
                <a:gd name="connsiteY53" fmla="*/ 269805 h 607427"/>
                <a:gd name="connsiteX54" fmla="*/ 285152 w 586469"/>
                <a:gd name="connsiteY54" fmla="*/ 269805 h 607427"/>
                <a:gd name="connsiteX55" fmla="*/ 285152 w 586469"/>
                <a:gd name="connsiteY55" fmla="*/ 343304 h 607427"/>
                <a:gd name="connsiteX56" fmla="*/ 291286 w 586469"/>
                <a:gd name="connsiteY56" fmla="*/ 343304 h 607427"/>
                <a:gd name="connsiteX57" fmla="*/ 351123 w 586469"/>
                <a:gd name="connsiteY57" fmla="*/ 343304 h 607427"/>
                <a:gd name="connsiteX58" fmla="*/ 366979 w 586469"/>
                <a:gd name="connsiteY58" fmla="*/ 343304 h 607427"/>
                <a:gd name="connsiteX59" fmla="*/ 375428 w 586469"/>
                <a:gd name="connsiteY59" fmla="*/ 343304 h 607427"/>
                <a:gd name="connsiteX60" fmla="*/ 409975 w 586469"/>
                <a:gd name="connsiteY60" fmla="*/ 377685 h 607427"/>
                <a:gd name="connsiteX61" fmla="*/ 409975 w 586469"/>
                <a:gd name="connsiteY61" fmla="*/ 572989 h 607427"/>
                <a:gd name="connsiteX62" fmla="*/ 375428 w 586469"/>
                <a:gd name="connsiteY62" fmla="*/ 607427 h 607427"/>
                <a:gd name="connsiteX63" fmla="*/ 340822 w 586469"/>
                <a:gd name="connsiteY63" fmla="*/ 572989 h 607427"/>
                <a:gd name="connsiteX64" fmla="*/ 340822 w 586469"/>
                <a:gd name="connsiteY64" fmla="*/ 429169 h 607427"/>
                <a:gd name="connsiteX65" fmla="*/ 291286 w 586469"/>
                <a:gd name="connsiteY65" fmla="*/ 429169 h 607427"/>
                <a:gd name="connsiteX66" fmla="*/ 274273 w 586469"/>
                <a:gd name="connsiteY66" fmla="*/ 429169 h 607427"/>
                <a:gd name="connsiteX67" fmla="*/ 234401 w 586469"/>
                <a:gd name="connsiteY67" fmla="*/ 429169 h 607427"/>
                <a:gd name="connsiteX68" fmla="*/ 198523 w 586469"/>
                <a:gd name="connsiteY68" fmla="*/ 429169 h 607427"/>
                <a:gd name="connsiteX69" fmla="*/ 155584 w 586469"/>
                <a:gd name="connsiteY69" fmla="*/ 388606 h 607427"/>
                <a:gd name="connsiteX70" fmla="*/ 155526 w 586469"/>
                <a:gd name="connsiteY70" fmla="*/ 386237 h 607427"/>
                <a:gd name="connsiteX71" fmla="*/ 155584 w 586469"/>
                <a:gd name="connsiteY71" fmla="*/ 383868 h 607427"/>
                <a:gd name="connsiteX72" fmla="*/ 155584 w 586469"/>
                <a:gd name="connsiteY72" fmla="*/ 366302 h 607427"/>
                <a:gd name="connsiteX73" fmla="*/ 155526 w 586469"/>
                <a:gd name="connsiteY73" fmla="*/ 363586 h 607427"/>
                <a:gd name="connsiteX74" fmla="*/ 155526 w 586469"/>
                <a:gd name="connsiteY74" fmla="*/ 171113 h 607427"/>
                <a:gd name="connsiteX75" fmla="*/ 216578 w 586469"/>
                <a:gd name="connsiteY75" fmla="*/ 110153 h 607427"/>
                <a:gd name="connsiteX76" fmla="*/ 295599 w 586469"/>
                <a:gd name="connsiteY76" fmla="*/ 0 h 607427"/>
                <a:gd name="connsiteX77" fmla="*/ 362848 w 586469"/>
                <a:gd name="connsiteY77" fmla="*/ 67179 h 607427"/>
                <a:gd name="connsiteX78" fmla="*/ 295599 w 586469"/>
                <a:gd name="connsiteY78" fmla="*/ 134358 h 607427"/>
                <a:gd name="connsiteX79" fmla="*/ 228350 w 586469"/>
                <a:gd name="connsiteY79" fmla="*/ 67179 h 607427"/>
                <a:gd name="connsiteX80" fmla="*/ 295599 w 586469"/>
                <a:gd name="connsiteY80" fmla="*/ 0 h 60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586469" h="607427">
                  <a:moveTo>
                    <a:pt x="307751" y="301103"/>
                  </a:moveTo>
                  <a:lnTo>
                    <a:pt x="468697" y="301103"/>
                  </a:lnTo>
                  <a:lnTo>
                    <a:pt x="546247" y="301103"/>
                  </a:lnTo>
                  <a:lnTo>
                    <a:pt x="586469" y="301103"/>
                  </a:lnTo>
                  <a:lnTo>
                    <a:pt x="586469" y="332857"/>
                  </a:lnTo>
                  <a:lnTo>
                    <a:pt x="546247" y="332857"/>
                  </a:lnTo>
                  <a:lnTo>
                    <a:pt x="468697" y="332857"/>
                  </a:lnTo>
                  <a:lnTo>
                    <a:pt x="307751" y="332857"/>
                  </a:lnTo>
                  <a:cubicBezTo>
                    <a:pt x="301038" y="332857"/>
                    <a:pt x="295598" y="327420"/>
                    <a:pt x="295598" y="320711"/>
                  </a:cubicBezTo>
                  <a:lnTo>
                    <a:pt x="295598" y="313249"/>
                  </a:lnTo>
                  <a:cubicBezTo>
                    <a:pt x="295598" y="306540"/>
                    <a:pt x="301038" y="301103"/>
                    <a:pt x="307751" y="301103"/>
                  </a:cubicBezTo>
                  <a:close/>
                  <a:moveTo>
                    <a:pt x="122002" y="165476"/>
                  </a:moveTo>
                  <a:cubicBezTo>
                    <a:pt x="134792" y="165476"/>
                    <a:pt x="145152" y="175819"/>
                    <a:pt x="145152" y="188589"/>
                  </a:cubicBezTo>
                  <a:lnTo>
                    <a:pt x="145152" y="323050"/>
                  </a:lnTo>
                  <a:cubicBezTo>
                    <a:pt x="145152" y="335820"/>
                    <a:pt x="134792" y="346163"/>
                    <a:pt x="122002" y="346163"/>
                  </a:cubicBezTo>
                  <a:cubicBezTo>
                    <a:pt x="109211" y="346163"/>
                    <a:pt x="98852" y="335820"/>
                    <a:pt x="98852" y="323050"/>
                  </a:cubicBezTo>
                  <a:lnTo>
                    <a:pt x="98852" y="270121"/>
                  </a:lnTo>
                  <a:cubicBezTo>
                    <a:pt x="56545" y="279019"/>
                    <a:pt x="24655" y="316520"/>
                    <a:pt x="24655" y="361360"/>
                  </a:cubicBezTo>
                  <a:cubicBezTo>
                    <a:pt x="24655" y="410360"/>
                    <a:pt x="62679" y="450634"/>
                    <a:pt x="110832" y="454332"/>
                  </a:cubicBezTo>
                  <a:cubicBezTo>
                    <a:pt x="115346" y="445780"/>
                    <a:pt x="124375" y="439887"/>
                    <a:pt x="134792" y="439887"/>
                  </a:cubicBezTo>
                  <a:lnTo>
                    <a:pt x="330528" y="439887"/>
                  </a:lnTo>
                  <a:lnTo>
                    <a:pt x="330528" y="494029"/>
                  </a:lnTo>
                  <a:lnTo>
                    <a:pt x="134792" y="494029"/>
                  </a:lnTo>
                  <a:cubicBezTo>
                    <a:pt x="124201" y="494029"/>
                    <a:pt x="114999" y="487904"/>
                    <a:pt x="110543" y="479005"/>
                  </a:cubicBezTo>
                  <a:cubicBezTo>
                    <a:pt x="48963" y="475134"/>
                    <a:pt x="0" y="423823"/>
                    <a:pt x="0" y="361360"/>
                  </a:cubicBezTo>
                  <a:cubicBezTo>
                    <a:pt x="0" y="302941"/>
                    <a:pt x="42828" y="254288"/>
                    <a:pt x="98852" y="245101"/>
                  </a:cubicBezTo>
                  <a:lnTo>
                    <a:pt x="98852" y="188589"/>
                  </a:lnTo>
                  <a:cubicBezTo>
                    <a:pt x="98852" y="175819"/>
                    <a:pt x="109211" y="165476"/>
                    <a:pt x="122002" y="165476"/>
                  </a:cubicBezTo>
                  <a:close/>
                  <a:moveTo>
                    <a:pt x="563182" y="131818"/>
                  </a:moveTo>
                  <a:cubicBezTo>
                    <a:pt x="568852" y="133783"/>
                    <a:pt x="571861" y="139909"/>
                    <a:pt x="569952" y="145572"/>
                  </a:cubicBezTo>
                  <a:lnTo>
                    <a:pt x="521637" y="286290"/>
                  </a:lnTo>
                  <a:cubicBezTo>
                    <a:pt x="521290" y="287446"/>
                    <a:pt x="520711" y="288428"/>
                    <a:pt x="520017" y="289353"/>
                  </a:cubicBezTo>
                  <a:cubicBezTo>
                    <a:pt x="518107" y="292127"/>
                    <a:pt x="514867" y="293976"/>
                    <a:pt x="511164" y="293976"/>
                  </a:cubicBezTo>
                  <a:lnTo>
                    <a:pt x="339372" y="293976"/>
                  </a:lnTo>
                  <a:cubicBezTo>
                    <a:pt x="333412" y="293976"/>
                    <a:pt x="328552" y="289122"/>
                    <a:pt x="328552" y="283169"/>
                  </a:cubicBezTo>
                  <a:cubicBezTo>
                    <a:pt x="328552" y="277217"/>
                    <a:pt x="333412" y="272363"/>
                    <a:pt x="339372" y="272363"/>
                  </a:cubicBezTo>
                  <a:lnTo>
                    <a:pt x="503584" y="272363"/>
                  </a:lnTo>
                  <a:lnTo>
                    <a:pt x="549469" y="138579"/>
                  </a:lnTo>
                  <a:cubicBezTo>
                    <a:pt x="551378" y="132916"/>
                    <a:pt x="557511" y="129911"/>
                    <a:pt x="563182" y="131818"/>
                  </a:cubicBezTo>
                  <a:close/>
                  <a:moveTo>
                    <a:pt x="216578" y="110153"/>
                  </a:moveTo>
                  <a:lnTo>
                    <a:pt x="285152" y="189719"/>
                  </a:lnTo>
                  <a:lnTo>
                    <a:pt x="285152" y="207632"/>
                  </a:lnTo>
                  <a:lnTo>
                    <a:pt x="288798" y="207632"/>
                  </a:lnTo>
                  <a:lnTo>
                    <a:pt x="442961" y="207689"/>
                  </a:lnTo>
                  <a:cubicBezTo>
                    <a:pt x="457775" y="207689"/>
                    <a:pt x="469754" y="219708"/>
                    <a:pt x="469754" y="234500"/>
                  </a:cubicBezTo>
                  <a:cubicBezTo>
                    <a:pt x="469754" y="249293"/>
                    <a:pt x="457775" y="261254"/>
                    <a:pt x="442961" y="261254"/>
                  </a:cubicBezTo>
                  <a:lnTo>
                    <a:pt x="289550" y="261254"/>
                  </a:lnTo>
                  <a:cubicBezTo>
                    <a:pt x="289550" y="261254"/>
                    <a:pt x="283532" y="261022"/>
                    <a:pt x="283300" y="261022"/>
                  </a:cubicBezTo>
                  <a:cubicBezTo>
                    <a:pt x="276935" y="260791"/>
                    <a:pt x="271032" y="258249"/>
                    <a:pt x="266750" y="253569"/>
                  </a:cubicBezTo>
                  <a:lnTo>
                    <a:pt x="214147" y="196249"/>
                  </a:lnTo>
                  <a:cubicBezTo>
                    <a:pt x="212469" y="194400"/>
                    <a:pt x="209576" y="194284"/>
                    <a:pt x="207782" y="195960"/>
                  </a:cubicBezTo>
                  <a:cubicBezTo>
                    <a:pt x="205930" y="197635"/>
                    <a:pt x="205814" y="200467"/>
                    <a:pt x="207492" y="202316"/>
                  </a:cubicBezTo>
                  <a:lnTo>
                    <a:pt x="260095" y="259636"/>
                  </a:lnTo>
                  <a:cubicBezTo>
                    <a:pt x="266056" y="266107"/>
                    <a:pt x="274447" y="269805"/>
                    <a:pt x="283185" y="269805"/>
                  </a:cubicBezTo>
                  <a:cubicBezTo>
                    <a:pt x="283300" y="269805"/>
                    <a:pt x="285152" y="269805"/>
                    <a:pt x="285152" y="269805"/>
                  </a:cubicBezTo>
                  <a:lnTo>
                    <a:pt x="285152" y="343304"/>
                  </a:lnTo>
                  <a:lnTo>
                    <a:pt x="291286" y="343304"/>
                  </a:lnTo>
                  <a:lnTo>
                    <a:pt x="351123" y="343304"/>
                  </a:lnTo>
                  <a:lnTo>
                    <a:pt x="366979" y="343304"/>
                  </a:lnTo>
                  <a:lnTo>
                    <a:pt x="375428" y="343304"/>
                  </a:lnTo>
                  <a:cubicBezTo>
                    <a:pt x="394524" y="343304"/>
                    <a:pt x="409975" y="358674"/>
                    <a:pt x="409975" y="377685"/>
                  </a:cubicBezTo>
                  <a:lnTo>
                    <a:pt x="409975" y="572989"/>
                  </a:lnTo>
                  <a:cubicBezTo>
                    <a:pt x="409975" y="591999"/>
                    <a:pt x="394524" y="607427"/>
                    <a:pt x="375428" y="607427"/>
                  </a:cubicBezTo>
                  <a:cubicBezTo>
                    <a:pt x="356331" y="607427"/>
                    <a:pt x="340822" y="591999"/>
                    <a:pt x="340822" y="572989"/>
                  </a:cubicBezTo>
                  <a:lnTo>
                    <a:pt x="340822" y="429169"/>
                  </a:lnTo>
                  <a:lnTo>
                    <a:pt x="291286" y="429169"/>
                  </a:lnTo>
                  <a:lnTo>
                    <a:pt x="274273" y="429169"/>
                  </a:lnTo>
                  <a:lnTo>
                    <a:pt x="234401" y="429169"/>
                  </a:lnTo>
                  <a:lnTo>
                    <a:pt x="198523" y="429169"/>
                  </a:lnTo>
                  <a:cubicBezTo>
                    <a:pt x="175606" y="429169"/>
                    <a:pt x="156857" y="411256"/>
                    <a:pt x="155584" y="388606"/>
                  </a:cubicBezTo>
                  <a:cubicBezTo>
                    <a:pt x="155526" y="387797"/>
                    <a:pt x="155526" y="387046"/>
                    <a:pt x="155526" y="386237"/>
                  </a:cubicBezTo>
                  <a:cubicBezTo>
                    <a:pt x="155526" y="385428"/>
                    <a:pt x="155526" y="384619"/>
                    <a:pt x="155584" y="383868"/>
                  </a:cubicBezTo>
                  <a:lnTo>
                    <a:pt x="155584" y="366302"/>
                  </a:lnTo>
                  <a:cubicBezTo>
                    <a:pt x="155526" y="365377"/>
                    <a:pt x="155526" y="364453"/>
                    <a:pt x="155526" y="363586"/>
                  </a:cubicBezTo>
                  <a:lnTo>
                    <a:pt x="155526" y="171113"/>
                  </a:lnTo>
                  <a:cubicBezTo>
                    <a:pt x="155526" y="137426"/>
                    <a:pt x="182840" y="110153"/>
                    <a:pt x="216578" y="110153"/>
                  </a:cubicBezTo>
                  <a:close/>
                  <a:moveTo>
                    <a:pt x="295599" y="0"/>
                  </a:moveTo>
                  <a:cubicBezTo>
                    <a:pt x="332740" y="0"/>
                    <a:pt x="362848" y="30077"/>
                    <a:pt x="362848" y="67179"/>
                  </a:cubicBezTo>
                  <a:cubicBezTo>
                    <a:pt x="362848" y="104281"/>
                    <a:pt x="332740" y="134358"/>
                    <a:pt x="295599" y="134358"/>
                  </a:cubicBezTo>
                  <a:cubicBezTo>
                    <a:pt x="258458" y="134358"/>
                    <a:pt x="228350" y="104281"/>
                    <a:pt x="228350" y="67179"/>
                  </a:cubicBezTo>
                  <a:cubicBezTo>
                    <a:pt x="228350" y="30077"/>
                    <a:pt x="258458" y="0"/>
                    <a:pt x="295599" y="0"/>
                  </a:cubicBezTo>
                  <a:close/>
                </a:path>
              </a:pathLst>
            </a:custGeom>
            <a:solidFill>
              <a:schemeClr val="bg1"/>
            </a:solidFill>
            <a:ln>
              <a:noFill/>
            </a:ln>
          </p:spPr>
          <p:txBody>
            <a:bodyPr/>
            <a:lstStyle/>
            <a:p>
              <a:endParaRPr lang="zh-CN" altLang="en-US"/>
            </a:p>
          </p:txBody>
        </p:sp>
      </p:grpSp>
      <p:grpSp>
        <p:nvGrpSpPr>
          <p:cNvPr id="93" name="组合 92"/>
          <p:cNvGrpSpPr/>
          <p:nvPr/>
        </p:nvGrpSpPr>
        <p:grpSpPr>
          <a:xfrm>
            <a:off x="7049221" y="1944671"/>
            <a:ext cx="4217596" cy="1303840"/>
            <a:chOff x="7049221" y="1944671"/>
            <a:chExt cx="4217596" cy="1303840"/>
          </a:xfrm>
        </p:grpSpPr>
        <p:grpSp>
          <p:nvGrpSpPr>
            <p:cNvPr id="94" name="组合 93"/>
            <p:cNvGrpSpPr/>
            <p:nvPr/>
          </p:nvGrpSpPr>
          <p:grpSpPr>
            <a:xfrm>
              <a:off x="7049221" y="1944671"/>
              <a:ext cx="1303841" cy="1303840"/>
              <a:chOff x="6806902" y="2233062"/>
              <a:chExt cx="1303841" cy="1303840"/>
            </a:xfrm>
          </p:grpSpPr>
          <p:sp>
            <p:nvSpPr>
              <p:cNvPr id="98" name="齿轮"/>
              <p:cNvSpPr/>
              <p:nvPr/>
            </p:nvSpPr>
            <p:spPr bwMode="auto">
              <a:xfrm>
                <a:off x="6806902" y="2233062"/>
                <a:ext cx="1303841" cy="1303840"/>
              </a:xfrm>
              <a:custGeom>
                <a:avLst/>
                <a:gdLst>
                  <a:gd name="T0" fmla="*/ 2147483646 w 4408"/>
                  <a:gd name="T1" fmla="*/ 2147483646 h 4408"/>
                  <a:gd name="T2" fmla="*/ 2147483646 w 4408"/>
                  <a:gd name="T3" fmla="*/ 2147483646 h 4408"/>
                  <a:gd name="T4" fmla="*/ 2147483646 w 4408"/>
                  <a:gd name="T5" fmla="*/ 2147483646 h 4408"/>
                  <a:gd name="T6" fmla="*/ 2147483646 w 4408"/>
                  <a:gd name="T7" fmla="*/ 2147483646 h 4408"/>
                  <a:gd name="T8" fmla="*/ 2147483646 w 4408"/>
                  <a:gd name="T9" fmla="*/ 2147483646 h 4408"/>
                  <a:gd name="T10" fmla="*/ 2147483646 w 4408"/>
                  <a:gd name="T11" fmla="*/ 2147483646 h 4408"/>
                  <a:gd name="T12" fmla="*/ 2147483646 w 4408"/>
                  <a:gd name="T13" fmla="*/ 2147483646 h 4408"/>
                  <a:gd name="T14" fmla="*/ 2147483646 w 4408"/>
                  <a:gd name="T15" fmla="*/ 2147483646 h 4408"/>
                  <a:gd name="T16" fmla="*/ 2147483646 w 4408"/>
                  <a:gd name="T17" fmla="*/ 2147483646 h 4408"/>
                  <a:gd name="T18" fmla="*/ 2147483646 w 4408"/>
                  <a:gd name="T19" fmla="*/ 2147483646 h 4408"/>
                  <a:gd name="T20" fmla="*/ 2147483646 w 4408"/>
                  <a:gd name="T21" fmla="*/ 564979005 h 4408"/>
                  <a:gd name="T22" fmla="*/ 2147483646 w 4408"/>
                  <a:gd name="T23" fmla="*/ 2147483646 h 4408"/>
                  <a:gd name="T24" fmla="*/ 2147483646 w 4408"/>
                  <a:gd name="T25" fmla="*/ 2147483646 h 4408"/>
                  <a:gd name="T26" fmla="*/ 2147483646 w 4408"/>
                  <a:gd name="T27" fmla="*/ 2147483646 h 4408"/>
                  <a:gd name="T28" fmla="*/ 2147483646 w 4408"/>
                  <a:gd name="T29" fmla="*/ 2147483646 h 4408"/>
                  <a:gd name="T30" fmla="*/ 2147483646 w 4408"/>
                  <a:gd name="T31" fmla="*/ 2147483646 h 4408"/>
                  <a:gd name="T32" fmla="*/ 2147483646 w 4408"/>
                  <a:gd name="T33" fmla="*/ 2147483646 h 4408"/>
                  <a:gd name="T34" fmla="*/ 2147483646 w 4408"/>
                  <a:gd name="T35" fmla="*/ 2147483646 h 4408"/>
                  <a:gd name="T36" fmla="*/ 2147483646 w 4408"/>
                  <a:gd name="T37" fmla="*/ 2147483646 h 4408"/>
                  <a:gd name="T38" fmla="*/ 2147483646 w 4408"/>
                  <a:gd name="T39" fmla="*/ 2147483646 h 4408"/>
                  <a:gd name="T40" fmla="*/ 2147483646 w 4408"/>
                  <a:gd name="T41" fmla="*/ 2147483646 h 4408"/>
                  <a:gd name="T42" fmla="*/ 2147483646 w 4408"/>
                  <a:gd name="T43" fmla="*/ 2147483646 h 4408"/>
                  <a:gd name="T44" fmla="*/ 642768528 w 4408"/>
                  <a:gd name="T45" fmla="*/ 2147483646 h 4408"/>
                  <a:gd name="T46" fmla="*/ 2147483646 w 4408"/>
                  <a:gd name="T47" fmla="*/ 2147483646 h 4408"/>
                  <a:gd name="T48" fmla="*/ 2147483646 w 4408"/>
                  <a:gd name="T49" fmla="*/ 2147483646 h 4408"/>
                  <a:gd name="T50" fmla="*/ 2147483646 w 4408"/>
                  <a:gd name="T51" fmla="*/ 2147483646 h 4408"/>
                  <a:gd name="T52" fmla="*/ 2147483646 w 4408"/>
                  <a:gd name="T53" fmla="*/ 2147483646 h 4408"/>
                  <a:gd name="T54" fmla="*/ 2147483646 w 4408"/>
                  <a:gd name="T55" fmla="*/ 2147483646 h 4408"/>
                  <a:gd name="T56" fmla="*/ 2147483646 w 4408"/>
                  <a:gd name="T57" fmla="*/ 2147483646 h 4408"/>
                  <a:gd name="T58" fmla="*/ 2147483646 w 4408"/>
                  <a:gd name="T59" fmla="*/ 2147483646 h 4408"/>
                  <a:gd name="T60" fmla="*/ 2147483646 w 4408"/>
                  <a:gd name="T61" fmla="*/ 2147483646 h 4408"/>
                  <a:gd name="T62" fmla="*/ 2147483646 w 4408"/>
                  <a:gd name="T63" fmla="*/ 2147483646 h 4408"/>
                  <a:gd name="T64" fmla="*/ 2147483646 w 4408"/>
                  <a:gd name="T65" fmla="*/ 2147483646 h 4408"/>
                  <a:gd name="T66" fmla="*/ 2147483646 w 4408"/>
                  <a:gd name="T67" fmla="*/ 2147483646 h 4408"/>
                  <a:gd name="T68" fmla="*/ 2147483646 w 4408"/>
                  <a:gd name="T69" fmla="*/ 2147483646 h 4408"/>
                  <a:gd name="T70" fmla="*/ 2147483646 w 4408"/>
                  <a:gd name="T71" fmla="*/ 2147483646 h 4408"/>
                  <a:gd name="T72" fmla="*/ 2147483646 w 4408"/>
                  <a:gd name="T73" fmla="*/ 2147483646 h 4408"/>
                  <a:gd name="T74" fmla="*/ 2147483646 w 4408"/>
                  <a:gd name="T75" fmla="*/ 2147483646 h 4408"/>
                  <a:gd name="T76" fmla="*/ 2147483646 w 4408"/>
                  <a:gd name="T77" fmla="*/ 2147483646 h 4408"/>
                  <a:gd name="T78" fmla="*/ 2147483646 w 4408"/>
                  <a:gd name="T79" fmla="*/ 2147483646 h 4408"/>
                  <a:gd name="T80" fmla="*/ 2147483646 w 4408"/>
                  <a:gd name="T81" fmla="*/ 2147483646 h 4408"/>
                  <a:gd name="T82" fmla="*/ 2147483646 w 4408"/>
                  <a:gd name="T83" fmla="*/ 2147483646 h 4408"/>
                  <a:gd name="T84" fmla="*/ 2147483646 w 4408"/>
                  <a:gd name="T85" fmla="*/ 2147483646 h 4408"/>
                  <a:gd name="T86" fmla="*/ 2147483646 w 4408"/>
                  <a:gd name="T87" fmla="*/ 2147483646 h 4408"/>
                  <a:gd name="T88" fmla="*/ 2147483646 w 4408"/>
                  <a:gd name="T89" fmla="*/ 2147483646 h 4408"/>
                  <a:gd name="T90" fmla="*/ 2147483646 w 4408"/>
                  <a:gd name="T91" fmla="*/ 2147483646 h 4408"/>
                  <a:gd name="T92" fmla="*/ 2147483646 w 4408"/>
                  <a:gd name="T93" fmla="*/ 2147483646 h 4408"/>
                  <a:gd name="T94" fmla="*/ 2147483646 w 4408"/>
                  <a:gd name="T95" fmla="*/ 2147483646 h 4408"/>
                  <a:gd name="T96" fmla="*/ 2147483646 w 4408"/>
                  <a:gd name="T97" fmla="*/ 2147483646 h 4408"/>
                  <a:gd name="T98" fmla="*/ 2147483646 w 4408"/>
                  <a:gd name="T99" fmla="*/ 2147483646 h 4408"/>
                  <a:gd name="T100" fmla="*/ 2147483646 w 4408"/>
                  <a:gd name="T101" fmla="*/ 2147483646 h 4408"/>
                  <a:gd name="T102" fmla="*/ 2147483646 w 4408"/>
                  <a:gd name="T103" fmla="*/ 2147483646 h 4408"/>
                  <a:gd name="T104" fmla="*/ 2147483646 w 4408"/>
                  <a:gd name="T105" fmla="*/ 2147483646 h 4408"/>
                  <a:gd name="T106" fmla="*/ 2147483646 w 4408"/>
                  <a:gd name="T107" fmla="*/ 2147483646 h 4408"/>
                  <a:gd name="T108" fmla="*/ 2147483646 w 4408"/>
                  <a:gd name="T109" fmla="*/ 2147483646 h 4408"/>
                  <a:gd name="T110" fmla="*/ 2147483646 w 4408"/>
                  <a:gd name="T111" fmla="*/ 2147483646 h 4408"/>
                  <a:gd name="T112" fmla="*/ 2147483646 w 4408"/>
                  <a:gd name="T113" fmla="*/ 2147483646 h 4408"/>
                  <a:gd name="T114" fmla="*/ 2147483646 w 4408"/>
                  <a:gd name="T115" fmla="*/ 2147483646 h 4408"/>
                  <a:gd name="T116" fmla="*/ 2147483646 w 4408"/>
                  <a:gd name="T117" fmla="*/ 2147483646 h 440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08" h="4408">
                    <a:moveTo>
                      <a:pt x="4239" y="1864"/>
                    </a:moveTo>
                    <a:lnTo>
                      <a:pt x="4036" y="1864"/>
                    </a:lnTo>
                    <a:lnTo>
                      <a:pt x="4018" y="1864"/>
                    </a:lnTo>
                    <a:lnTo>
                      <a:pt x="4001" y="1861"/>
                    </a:lnTo>
                    <a:lnTo>
                      <a:pt x="3983" y="1857"/>
                    </a:lnTo>
                    <a:lnTo>
                      <a:pt x="3966" y="1852"/>
                    </a:lnTo>
                    <a:lnTo>
                      <a:pt x="3949" y="1845"/>
                    </a:lnTo>
                    <a:lnTo>
                      <a:pt x="3933" y="1837"/>
                    </a:lnTo>
                    <a:lnTo>
                      <a:pt x="3916" y="1828"/>
                    </a:lnTo>
                    <a:lnTo>
                      <a:pt x="3901" y="1818"/>
                    </a:lnTo>
                    <a:lnTo>
                      <a:pt x="3887" y="1806"/>
                    </a:lnTo>
                    <a:lnTo>
                      <a:pt x="3873" y="1793"/>
                    </a:lnTo>
                    <a:lnTo>
                      <a:pt x="3861" y="1780"/>
                    </a:lnTo>
                    <a:lnTo>
                      <a:pt x="3848" y="1766"/>
                    </a:lnTo>
                    <a:lnTo>
                      <a:pt x="3838" y="1751"/>
                    </a:lnTo>
                    <a:lnTo>
                      <a:pt x="3829" y="1736"/>
                    </a:lnTo>
                    <a:lnTo>
                      <a:pt x="3822" y="1719"/>
                    </a:lnTo>
                    <a:lnTo>
                      <a:pt x="3816" y="1703"/>
                    </a:lnTo>
                    <a:lnTo>
                      <a:pt x="3699" y="1419"/>
                    </a:lnTo>
                    <a:lnTo>
                      <a:pt x="3691" y="1403"/>
                    </a:lnTo>
                    <a:lnTo>
                      <a:pt x="3685" y="1387"/>
                    </a:lnTo>
                    <a:lnTo>
                      <a:pt x="3680" y="1369"/>
                    </a:lnTo>
                    <a:lnTo>
                      <a:pt x="3677" y="1351"/>
                    </a:lnTo>
                    <a:lnTo>
                      <a:pt x="3675" y="1333"/>
                    </a:lnTo>
                    <a:lnTo>
                      <a:pt x="3675" y="1315"/>
                    </a:lnTo>
                    <a:lnTo>
                      <a:pt x="3675" y="1296"/>
                    </a:lnTo>
                    <a:lnTo>
                      <a:pt x="3678" y="1278"/>
                    </a:lnTo>
                    <a:lnTo>
                      <a:pt x="3681" y="1260"/>
                    </a:lnTo>
                    <a:lnTo>
                      <a:pt x="3685" y="1242"/>
                    </a:lnTo>
                    <a:lnTo>
                      <a:pt x="3691" y="1224"/>
                    </a:lnTo>
                    <a:lnTo>
                      <a:pt x="3698" y="1208"/>
                    </a:lnTo>
                    <a:lnTo>
                      <a:pt x="3706" y="1192"/>
                    </a:lnTo>
                    <a:lnTo>
                      <a:pt x="3717" y="1177"/>
                    </a:lnTo>
                    <a:lnTo>
                      <a:pt x="3727" y="1162"/>
                    </a:lnTo>
                    <a:lnTo>
                      <a:pt x="3739" y="1149"/>
                    </a:lnTo>
                    <a:lnTo>
                      <a:pt x="3883" y="1005"/>
                    </a:lnTo>
                    <a:lnTo>
                      <a:pt x="3895" y="992"/>
                    </a:lnTo>
                    <a:lnTo>
                      <a:pt x="3904" y="979"/>
                    </a:lnTo>
                    <a:lnTo>
                      <a:pt x="3913" y="965"/>
                    </a:lnTo>
                    <a:lnTo>
                      <a:pt x="3920" y="949"/>
                    </a:lnTo>
                    <a:lnTo>
                      <a:pt x="3926" y="933"/>
                    </a:lnTo>
                    <a:lnTo>
                      <a:pt x="3930" y="918"/>
                    </a:lnTo>
                    <a:lnTo>
                      <a:pt x="3932" y="902"/>
                    </a:lnTo>
                    <a:lnTo>
                      <a:pt x="3933" y="886"/>
                    </a:lnTo>
                    <a:lnTo>
                      <a:pt x="3932" y="869"/>
                    </a:lnTo>
                    <a:lnTo>
                      <a:pt x="3930" y="853"/>
                    </a:lnTo>
                    <a:lnTo>
                      <a:pt x="3926" y="837"/>
                    </a:lnTo>
                    <a:lnTo>
                      <a:pt x="3920" y="822"/>
                    </a:lnTo>
                    <a:lnTo>
                      <a:pt x="3913" y="806"/>
                    </a:lnTo>
                    <a:lnTo>
                      <a:pt x="3904" y="792"/>
                    </a:lnTo>
                    <a:lnTo>
                      <a:pt x="3895" y="778"/>
                    </a:lnTo>
                    <a:lnTo>
                      <a:pt x="3883" y="765"/>
                    </a:lnTo>
                    <a:lnTo>
                      <a:pt x="3643" y="525"/>
                    </a:lnTo>
                    <a:lnTo>
                      <a:pt x="3630" y="514"/>
                    </a:lnTo>
                    <a:lnTo>
                      <a:pt x="3616" y="504"/>
                    </a:lnTo>
                    <a:lnTo>
                      <a:pt x="3602" y="495"/>
                    </a:lnTo>
                    <a:lnTo>
                      <a:pt x="3587" y="489"/>
                    </a:lnTo>
                    <a:lnTo>
                      <a:pt x="3572" y="483"/>
                    </a:lnTo>
                    <a:lnTo>
                      <a:pt x="3555" y="479"/>
                    </a:lnTo>
                    <a:lnTo>
                      <a:pt x="3539" y="477"/>
                    </a:lnTo>
                    <a:lnTo>
                      <a:pt x="3523" y="476"/>
                    </a:lnTo>
                    <a:lnTo>
                      <a:pt x="3507" y="477"/>
                    </a:lnTo>
                    <a:lnTo>
                      <a:pt x="3490" y="479"/>
                    </a:lnTo>
                    <a:lnTo>
                      <a:pt x="3474" y="483"/>
                    </a:lnTo>
                    <a:lnTo>
                      <a:pt x="3459" y="489"/>
                    </a:lnTo>
                    <a:lnTo>
                      <a:pt x="3444" y="495"/>
                    </a:lnTo>
                    <a:lnTo>
                      <a:pt x="3430" y="504"/>
                    </a:lnTo>
                    <a:lnTo>
                      <a:pt x="3415" y="514"/>
                    </a:lnTo>
                    <a:lnTo>
                      <a:pt x="3403" y="525"/>
                    </a:lnTo>
                    <a:lnTo>
                      <a:pt x="3259" y="669"/>
                    </a:lnTo>
                    <a:lnTo>
                      <a:pt x="3246" y="682"/>
                    </a:lnTo>
                    <a:lnTo>
                      <a:pt x="3232" y="692"/>
                    </a:lnTo>
                    <a:lnTo>
                      <a:pt x="3217" y="702"/>
                    </a:lnTo>
                    <a:lnTo>
                      <a:pt x="3200" y="710"/>
                    </a:lnTo>
                    <a:lnTo>
                      <a:pt x="3183" y="717"/>
                    </a:lnTo>
                    <a:lnTo>
                      <a:pt x="3166" y="723"/>
                    </a:lnTo>
                    <a:lnTo>
                      <a:pt x="3149" y="727"/>
                    </a:lnTo>
                    <a:lnTo>
                      <a:pt x="3130" y="731"/>
                    </a:lnTo>
                    <a:lnTo>
                      <a:pt x="3112" y="733"/>
                    </a:lnTo>
                    <a:lnTo>
                      <a:pt x="3093" y="733"/>
                    </a:lnTo>
                    <a:lnTo>
                      <a:pt x="3075" y="733"/>
                    </a:lnTo>
                    <a:lnTo>
                      <a:pt x="3056" y="731"/>
                    </a:lnTo>
                    <a:lnTo>
                      <a:pt x="3039" y="728"/>
                    </a:lnTo>
                    <a:lnTo>
                      <a:pt x="3022" y="723"/>
                    </a:lnTo>
                    <a:lnTo>
                      <a:pt x="3005" y="717"/>
                    </a:lnTo>
                    <a:lnTo>
                      <a:pt x="2989" y="710"/>
                    </a:lnTo>
                    <a:lnTo>
                      <a:pt x="2705" y="592"/>
                    </a:lnTo>
                    <a:lnTo>
                      <a:pt x="2689" y="587"/>
                    </a:lnTo>
                    <a:lnTo>
                      <a:pt x="2673" y="579"/>
                    </a:lnTo>
                    <a:lnTo>
                      <a:pt x="2658" y="570"/>
                    </a:lnTo>
                    <a:lnTo>
                      <a:pt x="2642" y="560"/>
                    </a:lnTo>
                    <a:lnTo>
                      <a:pt x="2628" y="549"/>
                    </a:lnTo>
                    <a:lnTo>
                      <a:pt x="2615" y="536"/>
                    </a:lnTo>
                    <a:lnTo>
                      <a:pt x="2603" y="522"/>
                    </a:lnTo>
                    <a:lnTo>
                      <a:pt x="2591" y="507"/>
                    </a:lnTo>
                    <a:lnTo>
                      <a:pt x="2581" y="492"/>
                    </a:lnTo>
                    <a:lnTo>
                      <a:pt x="2571" y="476"/>
                    </a:lnTo>
                    <a:lnTo>
                      <a:pt x="2563" y="460"/>
                    </a:lnTo>
                    <a:lnTo>
                      <a:pt x="2556" y="442"/>
                    </a:lnTo>
                    <a:lnTo>
                      <a:pt x="2551" y="425"/>
                    </a:lnTo>
                    <a:lnTo>
                      <a:pt x="2547" y="408"/>
                    </a:lnTo>
                    <a:lnTo>
                      <a:pt x="2544" y="391"/>
                    </a:lnTo>
                    <a:lnTo>
                      <a:pt x="2543" y="373"/>
                    </a:lnTo>
                    <a:lnTo>
                      <a:pt x="2543" y="169"/>
                    </a:lnTo>
                    <a:lnTo>
                      <a:pt x="2543" y="152"/>
                    </a:lnTo>
                    <a:lnTo>
                      <a:pt x="2540" y="135"/>
                    </a:lnTo>
                    <a:lnTo>
                      <a:pt x="2536" y="119"/>
                    </a:lnTo>
                    <a:lnTo>
                      <a:pt x="2530" y="103"/>
                    </a:lnTo>
                    <a:lnTo>
                      <a:pt x="2523" y="88"/>
                    </a:lnTo>
                    <a:lnTo>
                      <a:pt x="2515" y="75"/>
                    </a:lnTo>
                    <a:lnTo>
                      <a:pt x="2505" y="62"/>
                    </a:lnTo>
                    <a:lnTo>
                      <a:pt x="2493" y="50"/>
                    </a:lnTo>
                    <a:lnTo>
                      <a:pt x="2481" y="39"/>
                    </a:lnTo>
                    <a:lnTo>
                      <a:pt x="2469" y="28"/>
                    </a:lnTo>
                    <a:lnTo>
                      <a:pt x="2455" y="20"/>
                    </a:lnTo>
                    <a:lnTo>
                      <a:pt x="2440" y="13"/>
                    </a:lnTo>
                    <a:lnTo>
                      <a:pt x="2424" y="7"/>
                    </a:lnTo>
                    <a:lnTo>
                      <a:pt x="2408" y="3"/>
                    </a:lnTo>
                    <a:lnTo>
                      <a:pt x="2391" y="1"/>
                    </a:lnTo>
                    <a:lnTo>
                      <a:pt x="2374" y="0"/>
                    </a:lnTo>
                    <a:lnTo>
                      <a:pt x="2035" y="0"/>
                    </a:lnTo>
                    <a:lnTo>
                      <a:pt x="2018" y="1"/>
                    </a:lnTo>
                    <a:lnTo>
                      <a:pt x="2001" y="3"/>
                    </a:lnTo>
                    <a:lnTo>
                      <a:pt x="1985" y="7"/>
                    </a:lnTo>
                    <a:lnTo>
                      <a:pt x="1969" y="13"/>
                    </a:lnTo>
                    <a:lnTo>
                      <a:pt x="1955" y="20"/>
                    </a:lnTo>
                    <a:lnTo>
                      <a:pt x="1941" y="28"/>
                    </a:lnTo>
                    <a:lnTo>
                      <a:pt x="1927" y="39"/>
                    </a:lnTo>
                    <a:lnTo>
                      <a:pt x="1915" y="50"/>
                    </a:lnTo>
                    <a:lnTo>
                      <a:pt x="1904" y="62"/>
                    </a:lnTo>
                    <a:lnTo>
                      <a:pt x="1894" y="75"/>
                    </a:lnTo>
                    <a:lnTo>
                      <a:pt x="1886" y="88"/>
                    </a:lnTo>
                    <a:lnTo>
                      <a:pt x="1879" y="103"/>
                    </a:lnTo>
                    <a:lnTo>
                      <a:pt x="1873" y="119"/>
                    </a:lnTo>
                    <a:lnTo>
                      <a:pt x="1869" y="135"/>
                    </a:lnTo>
                    <a:lnTo>
                      <a:pt x="1867" y="152"/>
                    </a:lnTo>
                    <a:lnTo>
                      <a:pt x="1866" y="169"/>
                    </a:lnTo>
                    <a:lnTo>
                      <a:pt x="1866" y="373"/>
                    </a:lnTo>
                    <a:lnTo>
                      <a:pt x="1864" y="391"/>
                    </a:lnTo>
                    <a:lnTo>
                      <a:pt x="1861" y="408"/>
                    </a:lnTo>
                    <a:lnTo>
                      <a:pt x="1858" y="425"/>
                    </a:lnTo>
                    <a:lnTo>
                      <a:pt x="1852" y="442"/>
                    </a:lnTo>
                    <a:lnTo>
                      <a:pt x="1845" y="460"/>
                    </a:lnTo>
                    <a:lnTo>
                      <a:pt x="1837" y="476"/>
                    </a:lnTo>
                    <a:lnTo>
                      <a:pt x="1828" y="492"/>
                    </a:lnTo>
                    <a:lnTo>
                      <a:pt x="1818" y="507"/>
                    </a:lnTo>
                    <a:lnTo>
                      <a:pt x="1807" y="522"/>
                    </a:lnTo>
                    <a:lnTo>
                      <a:pt x="1793" y="536"/>
                    </a:lnTo>
                    <a:lnTo>
                      <a:pt x="1780" y="549"/>
                    </a:lnTo>
                    <a:lnTo>
                      <a:pt x="1766" y="560"/>
                    </a:lnTo>
                    <a:lnTo>
                      <a:pt x="1751" y="570"/>
                    </a:lnTo>
                    <a:lnTo>
                      <a:pt x="1736" y="579"/>
                    </a:lnTo>
                    <a:lnTo>
                      <a:pt x="1719" y="587"/>
                    </a:lnTo>
                    <a:lnTo>
                      <a:pt x="1703" y="592"/>
                    </a:lnTo>
                    <a:lnTo>
                      <a:pt x="1419" y="710"/>
                    </a:lnTo>
                    <a:lnTo>
                      <a:pt x="1404" y="717"/>
                    </a:lnTo>
                    <a:lnTo>
                      <a:pt x="1387" y="723"/>
                    </a:lnTo>
                    <a:lnTo>
                      <a:pt x="1370" y="728"/>
                    </a:lnTo>
                    <a:lnTo>
                      <a:pt x="1352" y="731"/>
                    </a:lnTo>
                    <a:lnTo>
                      <a:pt x="1334" y="733"/>
                    </a:lnTo>
                    <a:lnTo>
                      <a:pt x="1316" y="733"/>
                    </a:lnTo>
                    <a:lnTo>
                      <a:pt x="1297" y="733"/>
                    </a:lnTo>
                    <a:lnTo>
                      <a:pt x="1278" y="731"/>
                    </a:lnTo>
                    <a:lnTo>
                      <a:pt x="1261" y="727"/>
                    </a:lnTo>
                    <a:lnTo>
                      <a:pt x="1243" y="723"/>
                    </a:lnTo>
                    <a:lnTo>
                      <a:pt x="1225" y="717"/>
                    </a:lnTo>
                    <a:lnTo>
                      <a:pt x="1208" y="710"/>
                    </a:lnTo>
                    <a:lnTo>
                      <a:pt x="1193" y="702"/>
                    </a:lnTo>
                    <a:lnTo>
                      <a:pt x="1178" y="692"/>
                    </a:lnTo>
                    <a:lnTo>
                      <a:pt x="1164" y="682"/>
                    </a:lnTo>
                    <a:lnTo>
                      <a:pt x="1150" y="669"/>
                    </a:lnTo>
                    <a:lnTo>
                      <a:pt x="1005" y="525"/>
                    </a:lnTo>
                    <a:lnTo>
                      <a:pt x="993" y="514"/>
                    </a:lnTo>
                    <a:lnTo>
                      <a:pt x="979" y="504"/>
                    </a:lnTo>
                    <a:lnTo>
                      <a:pt x="965" y="495"/>
                    </a:lnTo>
                    <a:lnTo>
                      <a:pt x="950" y="489"/>
                    </a:lnTo>
                    <a:lnTo>
                      <a:pt x="934" y="483"/>
                    </a:lnTo>
                    <a:lnTo>
                      <a:pt x="918" y="479"/>
                    </a:lnTo>
                    <a:lnTo>
                      <a:pt x="902" y="477"/>
                    </a:lnTo>
                    <a:lnTo>
                      <a:pt x="886" y="476"/>
                    </a:lnTo>
                    <a:lnTo>
                      <a:pt x="869" y="477"/>
                    </a:lnTo>
                    <a:lnTo>
                      <a:pt x="853" y="479"/>
                    </a:lnTo>
                    <a:lnTo>
                      <a:pt x="837" y="483"/>
                    </a:lnTo>
                    <a:lnTo>
                      <a:pt x="822" y="489"/>
                    </a:lnTo>
                    <a:lnTo>
                      <a:pt x="807" y="495"/>
                    </a:lnTo>
                    <a:lnTo>
                      <a:pt x="792" y="504"/>
                    </a:lnTo>
                    <a:lnTo>
                      <a:pt x="779" y="514"/>
                    </a:lnTo>
                    <a:lnTo>
                      <a:pt x="766" y="525"/>
                    </a:lnTo>
                    <a:lnTo>
                      <a:pt x="527" y="765"/>
                    </a:lnTo>
                    <a:lnTo>
                      <a:pt x="514" y="778"/>
                    </a:lnTo>
                    <a:lnTo>
                      <a:pt x="504" y="792"/>
                    </a:lnTo>
                    <a:lnTo>
                      <a:pt x="496" y="806"/>
                    </a:lnTo>
                    <a:lnTo>
                      <a:pt x="489" y="822"/>
                    </a:lnTo>
                    <a:lnTo>
                      <a:pt x="484" y="837"/>
                    </a:lnTo>
                    <a:lnTo>
                      <a:pt x="480" y="853"/>
                    </a:lnTo>
                    <a:lnTo>
                      <a:pt x="477" y="869"/>
                    </a:lnTo>
                    <a:lnTo>
                      <a:pt x="477" y="886"/>
                    </a:lnTo>
                    <a:lnTo>
                      <a:pt x="477" y="902"/>
                    </a:lnTo>
                    <a:lnTo>
                      <a:pt x="480" y="918"/>
                    </a:lnTo>
                    <a:lnTo>
                      <a:pt x="484" y="933"/>
                    </a:lnTo>
                    <a:lnTo>
                      <a:pt x="489" y="949"/>
                    </a:lnTo>
                    <a:lnTo>
                      <a:pt x="496" y="965"/>
                    </a:lnTo>
                    <a:lnTo>
                      <a:pt x="504" y="979"/>
                    </a:lnTo>
                    <a:lnTo>
                      <a:pt x="514" y="992"/>
                    </a:lnTo>
                    <a:lnTo>
                      <a:pt x="527" y="1005"/>
                    </a:lnTo>
                    <a:lnTo>
                      <a:pt x="670" y="1149"/>
                    </a:lnTo>
                    <a:lnTo>
                      <a:pt x="682" y="1162"/>
                    </a:lnTo>
                    <a:lnTo>
                      <a:pt x="693" y="1177"/>
                    </a:lnTo>
                    <a:lnTo>
                      <a:pt x="702" y="1192"/>
                    </a:lnTo>
                    <a:lnTo>
                      <a:pt x="710" y="1208"/>
                    </a:lnTo>
                    <a:lnTo>
                      <a:pt x="717" y="1224"/>
                    </a:lnTo>
                    <a:lnTo>
                      <a:pt x="723" y="1242"/>
                    </a:lnTo>
                    <a:lnTo>
                      <a:pt x="728" y="1260"/>
                    </a:lnTo>
                    <a:lnTo>
                      <a:pt x="732" y="1278"/>
                    </a:lnTo>
                    <a:lnTo>
                      <a:pt x="734" y="1296"/>
                    </a:lnTo>
                    <a:lnTo>
                      <a:pt x="735" y="1315"/>
                    </a:lnTo>
                    <a:lnTo>
                      <a:pt x="734" y="1333"/>
                    </a:lnTo>
                    <a:lnTo>
                      <a:pt x="732" y="1351"/>
                    </a:lnTo>
                    <a:lnTo>
                      <a:pt x="728" y="1369"/>
                    </a:lnTo>
                    <a:lnTo>
                      <a:pt x="723" y="1387"/>
                    </a:lnTo>
                    <a:lnTo>
                      <a:pt x="717" y="1403"/>
                    </a:lnTo>
                    <a:lnTo>
                      <a:pt x="710" y="1419"/>
                    </a:lnTo>
                    <a:lnTo>
                      <a:pt x="594" y="1703"/>
                    </a:lnTo>
                    <a:lnTo>
                      <a:pt x="587" y="1719"/>
                    </a:lnTo>
                    <a:lnTo>
                      <a:pt x="579" y="1736"/>
                    </a:lnTo>
                    <a:lnTo>
                      <a:pt x="570" y="1751"/>
                    </a:lnTo>
                    <a:lnTo>
                      <a:pt x="560" y="1766"/>
                    </a:lnTo>
                    <a:lnTo>
                      <a:pt x="549" y="1780"/>
                    </a:lnTo>
                    <a:lnTo>
                      <a:pt x="536" y="1793"/>
                    </a:lnTo>
                    <a:lnTo>
                      <a:pt x="523" y="1806"/>
                    </a:lnTo>
                    <a:lnTo>
                      <a:pt x="508" y="1818"/>
                    </a:lnTo>
                    <a:lnTo>
                      <a:pt x="493" y="1828"/>
                    </a:lnTo>
                    <a:lnTo>
                      <a:pt x="477" y="1837"/>
                    </a:lnTo>
                    <a:lnTo>
                      <a:pt x="460" y="1845"/>
                    </a:lnTo>
                    <a:lnTo>
                      <a:pt x="443" y="1852"/>
                    </a:lnTo>
                    <a:lnTo>
                      <a:pt x="426" y="1857"/>
                    </a:lnTo>
                    <a:lnTo>
                      <a:pt x="409" y="1861"/>
                    </a:lnTo>
                    <a:lnTo>
                      <a:pt x="391" y="1864"/>
                    </a:lnTo>
                    <a:lnTo>
                      <a:pt x="373" y="1865"/>
                    </a:lnTo>
                    <a:lnTo>
                      <a:pt x="170" y="1864"/>
                    </a:lnTo>
                    <a:lnTo>
                      <a:pt x="152" y="1865"/>
                    </a:lnTo>
                    <a:lnTo>
                      <a:pt x="136" y="1868"/>
                    </a:lnTo>
                    <a:lnTo>
                      <a:pt x="120" y="1873"/>
                    </a:lnTo>
                    <a:lnTo>
                      <a:pt x="104" y="1879"/>
                    </a:lnTo>
                    <a:lnTo>
                      <a:pt x="89" y="1886"/>
                    </a:lnTo>
                    <a:lnTo>
                      <a:pt x="75" y="1894"/>
                    </a:lnTo>
                    <a:lnTo>
                      <a:pt x="62" y="1904"/>
                    </a:lnTo>
                    <a:lnTo>
                      <a:pt x="50" y="1915"/>
                    </a:lnTo>
                    <a:lnTo>
                      <a:pt x="39" y="1926"/>
                    </a:lnTo>
                    <a:lnTo>
                      <a:pt x="30" y="1939"/>
                    </a:lnTo>
                    <a:lnTo>
                      <a:pt x="20" y="1954"/>
                    </a:lnTo>
                    <a:lnTo>
                      <a:pt x="13" y="1969"/>
                    </a:lnTo>
                    <a:lnTo>
                      <a:pt x="8" y="1984"/>
                    </a:lnTo>
                    <a:lnTo>
                      <a:pt x="3" y="2000"/>
                    </a:lnTo>
                    <a:lnTo>
                      <a:pt x="1" y="2018"/>
                    </a:lnTo>
                    <a:lnTo>
                      <a:pt x="0" y="2035"/>
                    </a:lnTo>
                    <a:lnTo>
                      <a:pt x="0" y="2374"/>
                    </a:lnTo>
                    <a:lnTo>
                      <a:pt x="1" y="2391"/>
                    </a:lnTo>
                    <a:lnTo>
                      <a:pt x="3" y="2408"/>
                    </a:lnTo>
                    <a:lnTo>
                      <a:pt x="8" y="2424"/>
                    </a:lnTo>
                    <a:lnTo>
                      <a:pt x="13" y="2440"/>
                    </a:lnTo>
                    <a:lnTo>
                      <a:pt x="20" y="2454"/>
                    </a:lnTo>
                    <a:lnTo>
                      <a:pt x="30" y="2468"/>
                    </a:lnTo>
                    <a:lnTo>
                      <a:pt x="39" y="2481"/>
                    </a:lnTo>
                    <a:lnTo>
                      <a:pt x="50" y="2493"/>
                    </a:lnTo>
                    <a:lnTo>
                      <a:pt x="62" y="2504"/>
                    </a:lnTo>
                    <a:lnTo>
                      <a:pt x="75" y="2515"/>
                    </a:lnTo>
                    <a:lnTo>
                      <a:pt x="89" y="2523"/>
                    </a:lnTo>
                    <a:lnTo>
                      <a:pt x="104" y="2530"/>
                    </a:lnTo>
                    <a:lnTo>
                      <a:pt x="120" y="2536"/>
                    </a:lnTo>
                    <a:lnTo>
                      <a:pt x="136" y="2540"/>
                    </a:lnTo>
                    <a:lnTo>
                      <a:pt x="152" y="2542"/>
                    </a:lnTo>
                    <a:lnTo>
                      <a:pt x="170" y="2543"/>
                    </a:lnTo>
                    <a:lnTo>
                      <a:pt x="373" y="2543"/>
                    </a:lnTo>
                    <a:lnTo>
                      <a:pt x="391" y="2544"/>
                    </a:lnTo>
                    <a:lnTo>
                      <a:pt x="408" y="2547"/>
                    </a:lnTo>
                    <a:lnTo>
                      <a:pt x="426" y="2551"/>
                    </a:lnTo>
                    <a:lnTo>
                      <a:pt x="443" y="2556"/>
                    </a:lnTo>
                    <a:lnTo>
                      <a:pt x="460" y="2563"/>
                    </a:lnTo>
                    <a:lnTo>
                      <a:pt x="477" y="2571"/>
                    </a:lnTo>
                    <a:lnTo>
                      <a:pt x="492" y="2581"/>
                    </a:lnTo>
                    <a:lnTo>
                      <a:pt x="507" y="2591"/>
                    </a:lnTo>
                    <a:lnTo>
                      <a:pt x="523" y="2603"/>
                    </a:lnTo>
                    <a:lnTo>
                      <a:pt x="536" y="2615"/>
                    </a:lnTo>
                    <a:lnTo>
                      <a:pt x="549" y="2628"/>
                    </a:lnTo>
                    <a:lnTo>
                      <a:pt x="560" y="2642"/>
                    </a:lnTo>
                    <a:lnTo>
                      <a:pt x="570" y="2658"/>
                    </a:lnTo>
                    <a:lnTo>
                      <a:pt x="579" y="2673"/>
                    </a:lnTo>
                    <a:lnTo>
                      <a:pt x="586" y="2689"/>
                    </a:lnTo>
                    <a:lnTo>
                      <a:pt x="593" y="2705"/>
                    </a:lnTo>
                    <a:lnTo>
                      <a:pt x="710" y="2989"/>
                    </a:lnTo>
                    <a:lnTo>
                      <a:pt x="717" y="3006"/>
                    </a:lnTo>
                    <a:lnTo>
                      <a:pt x="723" y="3022"/>
                    </a:lnTo>
                    <a:lnTo>
                      <a:pt x="728" y="3039"/>
                    </a:lnTo>
                    <a:lnTo>
                      <a:pt x="732" y="3057"/>
                    </a:lnTo>
                    <a:lnTo>
                      <a:pt x="734" y="3075"/>
                    </a:lnTo>
                    <a:lnTo>
                      <a:pt x="735" y="3094"/>
                    </a:lnTo>
                    <a:lnTo>
                      <a:pt x="734" y="3112"/>
                    </a:lnTo>
                    <a:lnTo>
                      <a:pt x="732" y="3130"/>
                    </a:lnTo>
                    <a:lnTo>
                      <a:pt x="727" y="3149"/>
                    </a:lnTo>
                    <a:lnTo>
                      <a:pt x="723" y="3166"/>
                    </a:lnTo>
                    <a:lnTo>
                      <a:pt x="717" y="3184"/>
                    </a:lnTo>
                    <a:lnTo>
                      <a:pt x="710" y="3200"/>
                    </a:lnTo>
                    <a:lnTo>
                      <a:pt x="702" y="3217"/>
                    </a:lnTo>
                    <a:lnTo>
                      <a:pt x="693" y="3232"/>
                    </a:lnTo>
                    <a:lnTo>
                      <a:pt x="682" y="3246"/>
                    </a:lnTo>
                    <a:lnTo>
                      <a:pt x="670" y="3259"/>
                    </a:lnTo>
                    <a:lnTo>
                      <a:pt x="526" y="3403"/>
                    </a:lnTo>
                    <a:lnTo>
                      <a:pt x="514" y="3415"/>
                    </a:lnTo>
                    <a:lnTo>
                      <a:pt x="504" y="3430"/>
                    </a:lnTo>
                    <a:lnTo>
                      <a:pt x="496" y="3444"/>
                    </a:lnTo>
                    <a:lnTo>
                      <a:pt x="489" y="3459"/>
                    </a:lnTo>
                    <a:lnTo>
                      <a:pt x="483" y="3474"/>
                    </a:lnTo>
                    <a:lnTo>
                      <a:pt x="480" y="3490"/>
                    </a:lnTo>
                    <a:lnTo>
                      <a:pt x="477" y="3507"/>
                    </a:lnTo>
                    <a:lnTo>
                      <a:pt x="477" y="3523"/>
                    </a:lnTo>
                    <a:lnTo>
                      <a:pt x="477" y="3539"/>
                    </a:lnTo>
                    <a:lnTo>
                      <a:pt x="480" y="3555"/>
                    </a:lnTo>
                    <a:lnTo>
                      <a:pt x="483" y="3572"/>
                    </a:lnTo>
                    <a:lnTo>
                      <a:pt x="489" y="3587"/>
                    </a:lnTo>
                    <a:lnTo>
                      <a:pt x="496" y="3602"/>
                    </a:lnTo>
                    <a:lnTo>
                      <a:pt x="504" y="3616"/>
                    </a:lnTo>
                    <a:lnTo>
                      <a:pt x="514" y="3630"/>
                    </a:lnTo>
                    <a:lnTo>
                      <a:pt x="526" y="3643"/>
                    </a:lnTo>
                    <a:lnTo>
                      <a:pt x="766" y="3883"/>
                    </a:lnTo>
                    <a:lnTo>
                      <a:pt x="779" y="3894"/>
                    </a:lnTo>
                    <a:lnTo>
                      <a:pt x="792" y="3904"/>
                    </a:lnTo>
                    <a:lnTo>
                      <a:pt x="807" y="3913"/>
                    </a:lnTo>
                    <a:lnTo>
                      <a:pt x="822" y="3921"/>
                    </a:lnTo>
                    <a:lnTo>
                      <a:pt x="837" y="3926"/>
                    </a:lnTo>
                    <a:lnTo>
                      <a:pt x="853" y="3930"/>
                    </a:lnTo>
                    <a:lnTo>
                      <a:pt x="869" y="3932"/>
                    </a:lnTo>
                    <a:lnTo>
                      <a:pt x="886" y="3933"/>
                    </a:lnTo>
                    <a:lnTo>
                      <a:pt x="902" y="3932"/>
                    </a:lnTo>
                    <a:lnTo>
                      <a:pt x="918" y="3930"/>
                    </a:lnTo>
                    <a:lnTo>
                      <a:pt x="934" y="3926"/>
                    </a:lnTo>
                    <a:lnTo>
                      <a:pt x="950" y="3921"/>
                    </a:lnTo>
                    <a:lnTo>
                      <a:pt x="965" y="3913"/>
                    </a:lnTo>
                    <a:lnTo>
                      <a:pt x="979" y="3904"/>
                    </a:lnTo>
                    <a:lnTo>
                      <a:pt x="993" y="3894"/>
                    </a:lnTo>
                    <a:lnTo>
                      <a:pt x="1005" y="3883"/>
                    </a:lnTo>
                    <a:lnTo>
                      <a:pt x="1150" y="3739"/>
                    </a:lnTo>
                    <a:lnTo>
                      <a:pt x="1163" y="3727"/>
                    </a:lnTo>
                    <a:lnTo>
                      <a:pt x="1177" y="3717"/>
                    </a:lnTo>
                    <a:lnTo>
                      <a:pt x="1192" y="3706"/>
                    </a:lnTo>
                    <a:lnTo>
                      <a:pt x="1208" y="3698"/>
                    </a:lnTo>
                    <a:lnTo>
                      <a:pt x="1225" y="3691"/>
                    </a:lnTo>
                    <a:lnTo>
                      <a:pt x="1243" y="3685"/>
                    </a:lnTo>
                    <a:lnTo>
                      <a:pt x="1260" y="3681"/>
                    </a:lnTo>
                    <a:lnTo>
                      <a:pt x="1278" y="3678"/>
                    </a:lnTo>
                    <a:lnTo>
                      <a:pt x="1296" y="3675"/>
                    </a:lnTo>
                    <a:lnTo>
                      <a:pt x="1315" y="3675"/>
                    </a:lnTo>
                    <a:lnTo>
                      <a:pt x="1333" y="3675"/>
                    </a:lnTo>
                    <a:lnTo>
                      <a:pt x="1351" y="3677"/>
                    </a:lnTo>
                    <a:lnTo>
                      <a:pt x="1370" y="3681"/>
                    </a:lnTo>
                    <a:lnTo>
                      <a:pt x="1387" y="3685"/>
                    </a:lnTo>
                    <a:lnTo>
                      <a:pt x="1403" y="3691"/>
                    </a:lnTo>
                    <a:lnTo>
                      <a:pt x="1419" y="3699"/>
                    </a:lnTo>
                    <a:lnTo>
                      <a:pt x="1703" y="3816"/>
                    </a:lnTo>
                    <a:lnTo>
                      <a:pt x="1719" y="3822"/>
                    </a:lnTo>
                    <a:lnTo>
                      <a:pt x="1736" y="3829"/>
                    </a:lnTo>
                    <a:lnTo>
                      <a:pt x="1751" y="3838"/>
                    </a:lnTo>
                    <a:lnTo>
                      <a:pt x="1766" y="3848"/>
                    </a:lnTo>
                    <a:lnTo>
                      <a:pt x="1780" y="3861"/>
                    </a:lnTo>
                    <a:lnTo>
                      <a:pt x="1793" y="3873"/>
                    </a:lnTo>
                    <a:lnTo>
                      <a:pt x="1807" y="3887"/>
                    </a:lnTo>
                    <a:lnTo>
                      <a:pt x="1818" y="3901"/>
                    </a:lnTo>
                    <a:lnTo>
                      <a:pt x="1828" y="3916"/>
                    </a:lnTo>
                    <a:lnTo>
                      <a:pt x="1837" y="3933"/>
                    </a:lnTo>
                    <a:lnTo>
                      <a:pt x="1845" y="3949"/>
                    </a:lnTo>
                    <a:lnTo>
                      <a:pt x="1852" y="3966"/>
                    </a:lnTo>
                    <a:lnTo>
                      <a:pt x="1858" y="3983"/>
                    </a:lnTo>
                    <a:lnTo>
                      <a:pt x="1861" y="4001"/>
                    </a:lnTo>
                    <a:lnTo>
                      <a:pt x="1864" y="4019"/>
                    </a:lnTo>
                    <a:lnTo>
                      <a:pt x="1866" y="4036"/>
                    </a:lnTo>
                    <a:lnTo>
                      <a:pt x="1866" y="4239"/>
                    </a:lnTo>
                    <a:lnTo>
                      <a:pt x="1867" y="4256"/>
                    </a:lnTo>
                    <a:lnTo>
                      <a:pt x="1869" y="4272"/>
                    </a:lnTo>
                    <a:lnTo>
                      <a:pt x="1873" y="4289"/>
                    </a:lnTo>
                    <a:lnTo>
                      <a:pt x="1879" y="4305"/>
                    </a:lnTo>
                    <a:lnTo>
                      <a:pt x="1886" y="4319"/>
                    </a:lnTo>
                    <a:lnTo>
                      <a:pt x="1894" y="4333"/>
                    </a:lnTo>
                    <a:lnTo>
                      <a:pt x="1904" y="4347"/>
                    </a:lnTo>
                    <a:lnTo>
                      <a:pt x="1915" y="4359"/>
                    </a:lnTo>
                    <a:lnTo>
                      <a:pt x="1927" y="4370"/>
                    </a:lnTo>
                    <a:lnTo>
                      <a:pt x="1941" y="4379"/>
                    </a:lnTo>
                    <a:lnTo>
                      <a:pt x="1954" y="4388"/>
                    </a:lnTo>
                    <a:lnTo>
                      <a:pt x="1969" y="4395"/>
                    </a:lnTo>
                    <a:lnTo>
                      <a:pt x="1984" y="4400"/>
                    </a:lnTo>
                    <a:lnTo>
                      <a:pt x="2000" y="4405"/>
                    </a:lnTo>
                    <a:lnTo>
                      <a:pt x="2018" y="4407"/>
                    </a:lnTo>
                    <a:lnTo>
                      <a:pt x="2035" y="4408"/>
                    </a:lnTo>
                    <a:lnTo>
                      <a:pt x="2374" y="4408"/>
                    </a:lnTo>
                    <a:lnTo>
                      <a:pt x="2391" y="4407"/>
                    </a:lnTo>
                    <a:lnTo>
                      <a:pt x="2408" y="4405"/>
                    </a:lnTo>
                    <a:lnTo>
                      <a:pt x="2424" y="4400"/>
                    </a:lnTo>
                    <a:lnTo>
                      <a:pt x="2440" y="4395"/>
                    </a:lnTo>
                    <a:lnTo>
                      <a:pt x="2455" y="4388"/>
                    </a:lnTo>
                    <a:lnTo>
                      <a:pt x="2469" y="4379"/>
                    </a:lnTo>
                    <a:lnTo>
                      <a:pt x="2481" y="4370"/>
                    </a:lnTo>
                    <a:lnTo>
                      <a:pt x="2493" y="4359"/>
                    </a:lnTo>
                    <a:lnTo>
                      <a:pt x="2505" y="4347"/>
                    </a:lnTo>
                    <a:lnTo>
                      <a:pt x="2515" y="4333"/>
                    </a:lnTo>
                    <a:lnTo>
                      <a:pt x="2523" y="4319"/>
                    </a:lnTo>
                    <a:lnTo>
                      <a:pt x="2530" y="4305"/>
                    </a:lnTo>
                    <a:lnTo>
                      <a:pt x="2536" y="4289"/>
                    </a:lnTo>
                    <a:lnTo>
                      <a:pt x="2540" y="4272"/>
                    </a:lnTo>
                    <a:lnTo>
                      <a:pt x="2543" y="4256"/>
                    </a:lnTo>
                    <a:lnTo>
                      <a:pt x="2543" y="4239"/>
                    </a:lnTo>
                    <a:lnTo>
                      <a:pt x="2543" y="4036"/>
                    </a:lnTo>
                    <a:lnTo>
                      <a:pt x="2544" y="4019"/>
                    </a:lnTo>
                    <a:lnTo>
                      <a:pt x="2547" y="4001"/>
                    </a:lnTo>
                    <a:lnTo>
                      <a:pt x="2551" y="3983"/>
                    </a:lnTo>
                    <a:lnTo>
                      <a:pt x="2556" y="3966"/>
                    </a:lnTo>
                    <a:lnTo>
                      <a:pt x="2563" y="3949"/>
                    </a:lnTo>
                    <a:lnTo>
                      <a:pt x="2571" y="3933"/>
                    </a:lnTo>
                    <a:lnTo>
                      <a:pt x="2581" y="3916"/>
                    </a:lnTo>
                    <a:lnTo>
                      <a:pt x="2591" y="3901"/>
                    </a:lnTo>
                    <a:lnTo>
                      <a:pt x="2603" y="3887"/>
                    </a:lnTo>
                    <a:lnTo>
                      <a:pt x="2615" y="3873"/>
                    </a:lnTo>
                    <a:lnTo>
                      <a:pt x="2628" y="3861"/>
                    </a:lnTo>
                    <a:lnTo>
                      <a:pt x="2642" y="3848"/>
                    </a:lnTo>
                    <a:lnTo>
                      <a:pt x="2658" y="3838"/>
                    </a:lnTo>
                    <a:lnTo>
                      <a:pt x="2673" y="3829"/>
                    </a:lnTo>
                    <a:lnTo>
                      <a:pt x="2689" y="3822"/>
                    </a:lnTo>
                    <a:lnTo>
                      <a:pt x="2705" y="3816"/>
                    </a:lnTo>
                    <a:lnTo>
                      <a:pt x="2989" y="3699"/>
                    </a:lnTo>
                    <a:lnTo>
                      <a:pt x="3006" y="3691"/>
                    </a:lnTo>
                    <a:lnTo>
                      <a:pt x="3022" y="3685"/>
                    </a:lnTo>
                    <a:lnTo>
                      <a:pt x="3039" y="3681"/>
                    </a:lnTo>
                    <a:lnTo>
                      <a:pt x="3057" y="3677"/>
                    </a:lnTo>
                    <a:lnTo>
                      <a:pt x="3076" y="3675"/>
                    </a:lnTo>
                    <a:lnTo>
                      <a:pt x="3094" y="3675"/>
                    </a:lnTo>
                    <a:lnTo>
                      <a:pt x="3112" y="3675"/>
                    </a:lnTo>
                    <a:lnTo>
                      <a:pt x="3130" y="3678"/>
                    </a:lnTo>
                    <a:lnTo>
                      <a:pt x="3149" y="3681"/>
                    </a:lnTo>
                    <a:lnTo>
                      <a:pt x="3167" y="3685"/>
                    </a:lnTo>
                    <a:lnTo>
                      <a:pt x="3184" y="3691"/>
                    </a:lnTo>
                    <a:lnTo>
                      <a:pt x="3201" y="3698"/>
                    </a:lnTo>
                    <a:lnTo>
                      <a:pt x="3217" y="3706"/>
                    </a:lnTo>
                    <a:lnTo>
                      <a:pt x="3232" y="3717"/>
                    </a:lnTo>
                    <a:lnTo>
                      <a:pt x="3246" y="3727"/>
                    </a:lnTo>
                    <a:lnTo>
                      <a:pt x="3259" y="3739"/>
                    </a:lnTo>
                    <a:lnTo>
                      <a:pt x="3403" y="3883"/>
                    </a:lnTo>
                    <a:lnTo>
                      <a:pt x="3415" y="3894"/>
                    </a:lnTo>
                    <a:lnTo>
                      <a:pt x="3430" y="3904"/>
                    </a:lnTo>
                    <a:lnTo>
                      <a:pt x="3444" y="3913"/>
                    </a:lnTo>
                    <a:lnTo>
                      <a:pt x="3459" y="3921"/>
                    </a:lnTo>
                    <a:lnTo>
                      <a:pt x="3474" y="3926"/>
                    </a:lnTo>
                    <a:lnTo>
                      <a:pt x="3490" y="3930"/>
                    </a:lnTo>
                    <a:lnTo>
                      <a:pt x="3507" y="3932"/>
                    </a:lnTo>
                    <a:lnTo>
                      <a:pt x="3523" y="3933"/>
                    </a:lnTo>
                    <a:lnTo>
                      <a:pt x="3539" y="3932"/>
                    </a:lnTo>
                    <a:lnTo>
                      <a:pt x="3555" y="3930"/>
                    </a:lnTo>
                    <a:lnTo>
                      <a:pt x="3572" y="3926"/>
                    </a:lnTo>
                    <a:lnTo>
                      <a:pt x="3587" y="3921"/>
                    </a:lnTo>
                    <a:lnTo>
                      <a:pt x="3602" y="3913"/>
                    </a:lnTo>
                    <a:lnTo>
                      <a:pt x="3616" y="3904"/>
                    </a:lnTo>
                    <a:lnTo>
                      <a:pt x="3630" y="3894"/>
                    </a:lnTo>
                    <a:lnTo>
                      <a:pt x="3643" y="3883"/>
                    </a:lnTo>
                    <a:lnTo>
                      <a:pt x="3883" y="3643"/>
                    </a:lnTo>
                    <a:lnTo>
                      <a:pt x="3895" y="3630"/>
                    </a:lnTo>
                    <a:lnTo>
                      <a:pt x="3904" y="3616"/>
                    </a:lnTo>
                    <a:lnTo>
                      <a:pt x="3913" y="3602"/>
                    </a:lnTo>
                    <a:lnTo>
                      <a:pt x="3920" y="3587"/>
                    </a:lnTo>
                    <a:lnTo>
                      <a:pt x="3926" y="3572"/>
                    </a:lnTo>
                    <a:lnTo>
                      <a:pt x="3930" y="3555"/>
                    </a:lnTo>
                    <a:lnTo>
                      <a:pt x="3932" y="3539"/>
                    </a:lnTo>
                    <a:lnTo>
                      <a:pt x="3933" y="3523"/>
                    </a:lnTo>
                    <a:lnTo>
                      <a:pt x="3932" y="3507"/>
                    </a:lnTo>
                    <a:lnTo>
                      <a:pt x="3930" y="3490"/>
                    </a:lnTo>
                    <a:lnTo>
                      <a:pt x="3926" y="3474"/>
                    </a:lnTo>
                    <a:lnTo>
                      <a:pt x="3920" y="3459"/>
                    </a:lnTo>
                    <a:lnTo>
                      <a:pt x="3913" y="3444"/>
                    </a:lnTo>
                    <a:lnTo>
                      <a:pt x="3904" y="3430"/>
                    </a:lnTo>
                    <a:lnTo>
                      <a:pt x="3895" y="3415"/>
                    </a:lnTo>
                    <a:lnTo>
                      <a:pt x="3883" y="3403"/>
                    </a:lnTo>
                    <a:lnTo>
                      <a:pt x="3739" y="3259"/>
                    </a:lnTo>
                    <a:lnTo>
                      <a:pt x="3727" y="3246"/>
                    </a:lnTo>
                    <a:lnTo>
                      <a:pt x="3717" y="3232"/>
                    </a:lnTo>
                    <a:lnTo>
                      <a:pt x="3706" y="3217"/>
                    </a:lnTo>
                    <a:lnTo>
                      <a:pt x="3698" y="3200"/>
                    </a:lnTo>
                    <a:lnTo>
                      <a:pt x="3691" y="3184"/>
                    </a:lnTo>
                    <a:lnTo>
                      <a:pt x="3685" y="3166"/>
                    </a:lnTo>
                    <a:lnTo>
                      <a:pt x="3681" y="3149"/>
                    </a:lnTo>
                    <a:lnTo>
                      <a:pt x="3678" y="3130"/>
                    </a:lnTo>
                    <a:lnTo>
                      <a:pt x="3675" y="3112"/>
                    </a:lnTo>
                    <a:lnTo>
                      <a:pt x="3675" y="3094"/>
                    </a:lnTo>
                    <a:lnTo>
                      <a:pt x="3675" y="3075"/>
                    </a:lnTo>
                    <a:lnTo>
                      <a:pt x="3677" y="3057"/>
                    </a:lnTo>
                    <a:lnTo>
                      <a:pt x="3680" y="3039"/>
                    </a:lnTo>
                    <a:lnTo>
                      <a:pt x="3685" y="3022"/>
                    </a:lnTo>
                    <a:lnTo>
                      <a:pt x="3691" y="3006"/>
                    </a:lnTo>
                    <a:lnTo>
                      <a:pt x="3699" y="2989"/>
                    </a:lnTo>
                    <a:lnTo>
                      <a:pt x="3816" y="2705"/>
                    </a:lnTo>
                    <a:lnTo>
                      <a:pt x="3822" y="2689"/>
                    </a:lnTo>
                    <a:lnTo>
                      <a:pt x="3829" y="2673"/>
                    </a:lnTo>
                    <a:lnTo>
                      <a:pt x="3838" y="2658"/>
                    </a:lnTo>
                    <a:lnTo>
                      <a:pt x="3848" y="2642"/>
                    </a:lnTo>
                    <a:lnTo>
                      <a:pt x="3861" y="2628"/>
                    </a:lnTo>
                    <a:lnTo>
                      <a:pt x="3873" y="2615"/>
                    </a:lnTo>
                    <a:lnTo>
                      <a:pt x="3887" y="2603"/>
                    </a:lnTo>
                    <a:lnTo>
                      <a:pt x="3901" y="2591"/>
                    </a:lnTo>
                    <a:lnTo>
                      <a:pt x="3916" y="2581"/>
                    </a:lnTo>
                    <a:lnTo>
                      <a:pt x="3933" y="2571"/>
                    </a:lnTo>
                    <a:lnTo>
                      <a:pt x="3949" y="2563"/>
                    </a:lnTo>
                    <a:lnTo>
                      <a:pt x="3966" y="2556"/>
                    </a:lnTo>
                    <a:lnTo>
                      <a:pt x="3983" y="2551"/>
                    </a:lnTo>
                    <a:lnTo>
                      <a:pt x="4001" y="2547"/>
                    </a:lnTo>
                    <a:lnTo>
                      <a:pt x="4018" y="2544"/>
                    </a:lnTo>
                    <a:lnTo>
                      <a:pt x="4036" y="2543"/>
                    </a:lnTo>
                    <a:lnTo>
                      <a:pt x="4239" y="2543"/>
                    </a:lnTo>
                    <a:lnTo>
                      <a:pt x="4256" y="2543"/>
                    </a:lnTo>
                    <a:lnTo>
                      <a:pt x="4273" y="2540"/>
                    </a:lnTo>
                    <a:lnTo>
                      <a:pt x="4290" y="2536"/>
                    </a:lnTo>
                    <a:lnTo>
                      <a:pt x="4305" y="2530"/>
                    </a:lnTo>
                    <a:lnTo>
                      <a:pt x="4320" y="2523"/>
                    </a:lnTo>
                    <a:lnTo>
                      <a:pt x="4333" y="2515"/>
                    </a:lnTo>
                    <a:lnTo>
                      <a:pt x="4346" y="2504"/>
                    </a:lnTo>
                    <a:lnTo>
                      <a:pt x="4359" y="2493"/>
                    </a:lnTo>
                    <a:lnTo>
                      <a:pt x="4370" y="2481"/>
                    </a:lnTo>
                    <a:lnTo>
                      <a:pt x="4380" y="2469"/>
                    </a:lnTo>
                    <a:lnTo>
                      <a:pt x="4388" y="2455"/>
                    </a:lnTo>
                    <a:lnTo>
                      <a:pt x="4395" y="2440"/>
                    </a:lnTo>
                    <a:lnTo>
                      <a:pt x="4401" y="2424"/>
                    </a:lnTo>
                    <a:lnTo>
                      <a:pt x="4405" y="2408"/>
                    </a:lnTo>
                    <a:lnTo>
                      <a:pt x="4407" y="2391"/>
                    </a:lnTo>
                    <a:lnTo>
                      <a:pt x="4408" y="2374"/>
                    </a:lnTo>
                    <a:lnTo>
                      <a:pt x="4408" y="2035"/>
                    </a:lnTo>
                    <a:lnTo>
                      <a:pt x="4407" y="2018"/>
                    </a:lnTo>
                    <a:lnTo>
                      <a:pt x="4405" y="2000"/>
                    </a:lnTo>
                    <a:lnTo>
                      <a:pt x="4401" y="1984"/>
                    </a:lnTo>
                    <a:lnTo>
                      <a:pt x="4395" y="1969"/>
                    </a:lnTo>
                    <a:lnTo>
                      <a:pt x="4388" y="1954"/>
                    </a:lnTo>
                    <a:lnTo>
                      <a:pt x="4380" y="1939"/>
                    </a:lnTo>
                    <a:lnTo>
                      <a:pt x="4370" y="1926"/>
                    </a:lnTo>
                    <a:lnTo>
                      <a:pt x="4359" y="1915"/>
                    </a:lnTo>
                    <a:lnTo>
                      <a:pt x="4346" y="1904"/>
                    </a:lnTo>
                    <a:lnTo>
                      <a:pt x="4333" y="1894"/>
                    </a:lnTo>
                    <a:lnTo>
                      <a:pt x="4320" y="1886"/>
                    </a:lnTo>
                    <a:lnTo>
                      <a:pt x="4305" y="1879"/>
                    </a:lnTo>
                    <a:lnTo>
                      <a:pt x="4290" y="1873"/>
                    </a:lnTo>
                    <a:lnTo>
                      <a:pt x="4273" y="1868"/>
                    </a:lnTo>
                    <a:lnTo>
                      <a:pt x="4256" y="1865"/>
                    </a:lnTo>
                    <a:lnTo>
                      <a:pt x="4239" y="1864"/>
                    </a:lnTo>
                    <a:close/>
                    <a:moveTo>
                      <a:pt x="3052" y="2204"/>
                    </a:moveTo>
                    <a:lnTo>
                      <a:pt x="3052" y="2204"/>
                    </a:lnTo>
                    <a:lnTo>
                      <a:pt x="3051" y="2248"/>
                    </a:lnTo>
                    <a:lnTo>
                      <a:pt x="3048" y="2290"/>
                    </a:lnTo>
                    <a:lnTo>
                      <a:pt x="3043" y="2333"/>
                    </a:lnTo>
                    <a:lnTo>
                      <a:pt x="3035" y="2375"/>
                    </a:lnTo>
                    <a:lnTo>
                      <a:pt x="3026" y="2415"/>
                    </a:lnTo>
                    <a:lnTo>
                      <a:pt x="3015" y="2456"/>
                    </a:lnTo>
                    <a:lnTo>
                      <a:pt x="3002" y="2495"/>
                    </a:lnTo>
                    <a:lnTo>
                      <a:pt x="2986" y="2534"/>
                    </a:lnTo>
                    <a:lnTo>
                      <a:pt x="2969" y="2571"/>
                    </a:lnTo>
                    <a:lnTo>
                      <a:pt x="2950" y="2608"/>
                    </a:lnTo>
                    <a:lnTo>
                      <a:pt x="2929" y="2643"/>
                    </a:lnTo>
                    <a:lnTo>
                      <a:pt x="2908" y="2678"/>
                    </a:lnTo>
                    <a:lnTo>
                      <a:pt x="2884" y="2711"/>
                    </a:lnTo>
                    <a:lnTo>
                      <a:pt x="2858" y="2743"/>
                    </a:lnTo>
                    <a:lnTo>
                      <a:pt x="2832" y="2774"/>
                    </a:lnTo>
                    <a:lnTo>
                      <a:pt x="2805" y="2804"/>
                    </a:lnTo>
                    <a:lnTo>
                      <a:pt x="2775" y="2831"/>
                    </a:lnTo>
                    <a:lnTo>
                      <a:pt x="2744" y="2858"/>
                    </a:lnTo>
                    <a:lnTo>
                      <a:pt x="2712" y="2883"/>
                    </a:lnTo>
                    <a:lnTo>
                      <a:pt x="2679" y="2907"/>
                    </a:lnTo>
                    <a:lnTo>
                      <a:pt x="2644" y="2928"/>
                    </a:lnTo>
                    <a:lnTo>
                      <a:pt x="2609" y="2949"/>
                    </a:lnTo>
                    <a:lnTo>
                      <a:pt x="2572" y="2968"/>
                    </a:lnTo>
                    <a:lnTo>
                      <a:pt x="2535" y="2985"/>
                    </a:lnTo>
                    <a:lnTo>
                      <a:pt x="2496" y="3000"/>
                    </a:lnTo>
                    <a:lnTo>
                      <a:pt x="2457" y="3014"/>
                    </a:lnTo>
                    <a:lnTo>
                      <a:pt x="2416" y="3025"/>
                    </a:lnTo>
                    <a:lnTo>
                      <a:pt x="2376" y="3034"/>
                    </a:lnTo>
                    <a:lnTo>
                      <a:pt x="2334" y="3042"/>
                    </a:lnTo>
                    <a:lnTo>
                      <a:pt x="2292" y="3047"/>
                    </a:lnTo>
                    <a:lnTo>
                      <a:pt x="2249" y="3050"/>
                    </a:lnTo>
                    <a:lnTo>
                      <a:pt x="2205" y="3051"/>
                    </a:lnTo>
                    <a:lnTo>
                      <a:pt x="2162" y="3050"/>
                    </a:lnTo>
                    <a:lnTo>
                      <a:pt x="2118" y="3047"/>
                    </a:lnTo>
                    <a:lnTo>
                      <a:pt x="2075" y="3042"/>
                    </a:lnTo>
                    <a:lnTo>
                      <a:pt x="2034" y="3034"/>
                    </a:lnTo>
                    <a:lnTo>
                      <a:pt x="1993" y="3025"/>
                    </a:lnTo>
                    <a:lnTo>
                      <a:pt x="1953" y="3014"/>
                    </a:lnTo>
                    <a:lnTo>
                      <a:pt x="1913" y="3000"/>
                    </a:lnTo>
                    <a:lnTo>
                      <a:pt x="1875" y="2985"/>
                    </a:lnTo>
                    <a:lnTo>
                      <a:pt x="1837" y="2968"/>
                    </a:lnTo>
                    <a:lnTo>
                      <a:pt x="1801" y="2949"/>
                    </a:lnTo>
                    <a:lnTo>
                      <a:pt x="1765" y="2928"/>
                    </a:lnTo>
                    <a:lnTo>
                      <a:pt x="1731" y="2907"/>
                    </a:lnTo>
                    <a:lnTo>
                      <a:pt x="1697" y="2883"/>
                    </a:lnTo>
                    <a:lnTo>
                      <a:pt x="1666" y="2858"/>
                    </a:lnTo>
                    <a:lnTo>
                      <a:pt x="1635" y="2831"/>
                    </a:lnTo>
                    <a:lnTo>
                      <a:pt x="1605" y="2804"/>
                    </a:lnTo>
                    <a:lnTo>
                      <a:pt x="1577" y="2774"/>
                    </a:lnTo>
                    <a:lnTo>
                      <a:pt x="1551" y="2743"/>
                    </a:lnTo>
                    <a:lnTo>
                      <a:pt x="1526" y="2711"/>
                    </a:lnTo>
                    <a:lnTo>
                      <a:pt x="1501" y="2678"/>
                    </a:lnTo>
                    <a:lnTo>
                      <a:pt x="1480" y="2643"/>
                    </a:lnTo>
                    <a:lnTo>
                      <a:pt x="1460" y="2608"/>
                    </a:lnTo>
                    <a:lnTo>
                      <a:pt x="1441" y="2571"/>
                    </a:lnTo>
                    <a:lnTo>
                      <a:pt x="1423" y="2534"/>
                    </a:lnTo>
                    <a:lnTo>
                      <a:pt x="1408" y="2495"/>
                    </a:lnTo>
                    <a:lnTo>
                      <a:pt x="1395" y="2456"/>
                    </a:lnTo>
                    <a:lnTo>
                      <a:pt x="1384" y="2415"/>
                    </a:lnTo>
                    <a:lnTo>
                      <a:pt x="1375" y="2375"/>
                    </a:lnTo>
                    <a:lnTo>
                      <a:pt x="1366" y="2333"/>
                    </a:lnTo>
                    <a:lnTo>
                      <a:pt x="1361" y="2290"/>
                    </a:lnTo>
                    <a:lnTo>
                      <a:pt x="1358" y="2248"/>
                    </a:lnTo>
                    <a:lnTo>
                      <a:pt x="1357" y="2204"/>
                    </a:lnTo>
                    <a:lnTo>
                      <a:pt x="1358" y="2161"/>
                    </a:lnTo>
                    <a:lnTo>
                      <a:pt x="1361" y="2117"/>
                    </a:lnTo>
                    <a:lnTo>
                      <a:pt x="1366" y="2074"/>
                    </a:lnTo>
                    <a:lnTo>
                      <a:pt x="1375" y="2033"/>
                    </a:lnTo>
                    <a:lnTo>
                      <a:pt x="1384" y="1992"/>
                    </a:lnTo>
                    <a:lnTo>
                      <a:pt x="1395" y="1952"/>
                    </a:lnTo>
                    <a:lnTo>
                      <a:pt x="1408" y="1912"/>
                    </a:lnTo>
                    <a:lnTo>
                      <a:pt x="1423" y="1874"/>
                    </a:lnTo>
                    <a:lnTo>
                      <a:pt x="1441" y="1836"/>
                    </a:lnTo>
                    <a:lnTo>
                      <a:pt x="1460" y="1799"/>
                    </a:lnTo>
                    <a:lnTo>
                      <a:pt x="1480" y="1764"/>
                    </a:lnTo>
                    <a:lnTo>
                      <a:pt x="1501" y="1729"/>
                    </a:lnTo>
                    <a:lnTo>
                      <a:pt x="1526" y="1697"/>
                    </a:lnTo>
                    <a:lnTo>
                      <a:pt x="1551" y="1665"/>
                    </a:lnTo>
                    <a:lnTo>
                      <a:pt x="1577" y="1634"/>
                    </a:lnTo>
                    <a:lnTo>
                      <a:pt x="1605" y="1605"/>
                    </a:lnTo>
                    <a:lnTo>
                      <a:pt x="1635" y="1576"/>
                    </a:lnTo>
                    <a:lnTo>
                      <a:pt x="1666" y="1550"/>
                    </a:lnTo>
                    <a:lnTo>
                      <a:pt x="1697" y="1525"/>
                    </a:lnTo>
                    <a:lnTo>
                      <a:pt x="1731" y="1501"/>
                    </a:lnTo>
                    <a:lnTo>
                      <a:pt x="1765" y="1479"/>
                    </a:lnTo>
                    <a:lnTo>
                      <a:pt x="1801" y="1459"/>
                    </a:lnTo>
                    <a:lnTo>
                      <a:pt x="1837" y="1439"/>
                    </a:lnTo>
                    <a:lnTo>
                      <a:pt x="1875" y="1423"/>
                    </a:lnTo>
                    <a:lnTo>
                      <a:pt x="1913" y="1408"/>
                    </a:lnTo>
                    <a:lnTo>
                      <a:pt x="1953" y="1394"/>
                    </a:lnTo>
                    <a:lnTo>
                      <a:pt x="1993" y="1383"/>
                    </a:lnTo>
                    <a:lnTo>
                      <a:pt x="2034" y="1373"/>
                    </a:lnTo>
                    <a:lnTo>
                      <a:pt x="2075" y="1365"/>
                    </a:lnTo>
                    <a:lnTo>
                      <a:pt x="2118" y="1360"/>
                    </a:lnTo>
                    <a:lnTo>
                      <a:pt x="2162" y="1357"/>
                    </a:lnTo>
                    <a:lnTo>
                      <a:pt x="2205" y="1356"/>
                    </a:lnTo>
                    <a:lnTo>
                      <a:pt x="2249" y="1357"/>
                    </a:lnTo>
                    <a:lnTo>
                      <a:pt x="2292" y="1360"/>
                    </a:lnTo>
                    <a:lnTo>
                      <a:pt x="2334" y="1365"/>
                    </a:lnTo>
                    <a:lnTo>
                      <a:pt x="2376" y="1373"/>
                    </a:lnTo>
                    <a:lnTo>
                      <a:pt x="2416" y="1383"/>
                    </a:lnTo>
                    <a:lnTo>
                      <a:pt x="2457" y="1394"/>
                    </a:lnTo>
                    <a:lnTo>
                      <a:pt x="2496" y="1408"/>
                    </a:lnTo>
                    <a:lnTo>
                      <a:pt x="2535" y="1423"/>
                    </a:lnTo>
                    <a:lnTo>
                      <a:pt x="2572" y="1439"/>
                    </a:lnTo>
                    <a:lnTo>
                      <a:pt x="2609" y="1459"/>
                    </a:lnTo>
                    <a:lnTo>
                      <a:pt x="2644" y="1479"/>
                    </a:lnTo>
                    <a:lnTo>
                      <a:pt x="2679" y="1501"/>
                    </a:lnTo>
                    <a:lnTo>
                      <a:pt x="2712" y="1525"/>
                    </a:lnTo>
                    <a:lnTo>
                      <a:pt x="2744" y="1550"/>
                    </a:lnTo>
                    <a:lnTo>
                      <a:pt x="2775" y="1576"/>
                    </a:lnTo>
                    <a:lnTo>
                      <a:pt x="2805" y="1605"/>
                    </a:lnTo>
                    <a:lnTo>
                      <a:pt x="2832" y="1634"/>
                    </a:lnTo>
                    <a:lnTo>
                      <a:pt x="2858" y="1665"/>
                    </a:lnTo>
                    <a:lnTo>
                      <a:pt x="2884" y="1697"/>
                    </a:lnTo>
                    <a:lnTo>
                      <a:pt x="2908" y="1729"/>
                    </a:lnTo>
                    <a:lnTo>
                      <a:pt x="2929" y="1764"/>
                    </a:lnTo>
                    <a:lnTo>
                      <a:pt x="2950" y="1799"/>
                    </a:lnTo>
                    <a:lnTo>
                      <a:pt x="2969" y="1836"/>
                    </a:lnTo>
                    <a:lnTo>
                      <a:pt x="2986" y="1874"/>
                    </a:lnTo>
                    <a:lnTo>
                      <a:pt x="3002" y="1912"/>
                    </a:lnTo>
                    <a:lnTo>
                      <a:pt x="3015" y="1952"/>
                    </a:lnTo>
                    <a:lnTo>
                      <a:pt x="3026" y="1992"/>
                    </a:lnTo>
                    <a:lnTo>
                      <a:pt x="3035" y="2033"/>
                    </a:lnTo>
                    <a:lnTo>
                      <a:pt x="3043" y="2074"/>
                    </a:lnTo>
                    <a:lnTo>
                      <a:pt x="3048" y="2117"/>
                    </a:lnTo>
                    <a:lnTo>
                      <a:pt x="3051" y="2161"/>
                    </a:lnTo>
                    <a:lnTo>
                      <a:pt x="3052" y="2204"/>
                    </a:lnTo>
                    <a:close/>
                  </a:path>
                </a:pathLst>
              </a:custGeom>
              <a:gradFill>
                <a:gsLst>
                  <a:gs pos="100000">
                    <a:srgbClr val="0070C0"/>
                  </a:gs>
                  <a:gs pos="0">
                    <a:srgbClr val="0095DC"/>
                  </a:gs>
                </a:gsLst>
                <a:lin ang="1800000" scaled="0"/>
              </a:gradFill>
              <a:ln w="19050">
                <a:noFill/>
                <a:prstDash val="sysDash"/>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4000" dirty="0">
                  <a:solidFill>
                    <a:srgbClr val="FFFFFF"/>
                  </a:solidFill>
                  <a:ea typeface="阿里巴巴普惠体 R" panose="00020600040101010101" pitchFamily="18" charset="-122"/>
                </a:endParaRPr>
              </a:p>
            </p:txBody>
          </p:sp>
          <p:sp>
            <p:nvSpPr>
              <p:cNvPr id="99" name="圈箭头"/>
              <p:cNvSpPr/>
              <p:nvPr/>
            </p:nvSpPr>
            <p:spPr>
              <a:xfrm rot="8580000" flipH="1">
                <a:off x="7238888" y="2663997"/>
                <a:ext cx="441971" cy="441971"/>
              </a:xfrm>
              <a:custGeom>
                <a:avLst/>
                <a:gdLst>
                  <a:gd name="connsiteX0" fmla="*/ 363514 w 648072"/>
                  <a:gd name="connsiteY0" fmla="*/ 144016 h 648072"/>
                  <a:gd name="connsiteX1" fmla="*/ 543534 w 648072"/>
                  <a:gd name="connsiteY1" fmla="*/ 324036 h 648072"/>
                  <a:gd name="connsiteX2" fmla="*/ 363514 w 648072"/>
                  <a:gd name="connsiteY2" fmla="*/ 504056 h 648072"/>
                  <a:gd name="connsiteX3" fmla="*/ 363514 w 648072"/>
                  <a:gd name="connsiteY3" fmla="*/ 414046 h 648072"/>
                  <a:gd name="connsiteX4" fmla="*/ 104538 w 648072"/>
                  <a:gd name="connsiteY4" fmla="*/ 414046 h 648072"/>
                  <a:gd name="connsiteX5" fmla="*/ 104538 w 648072"/>
                  <a:gd name="connsiteY5" fmla="*/ 234026 h 648072"/>
                  <a:gd name="connsiteX6" fmla="*/ 363514 w 648072"/>
                  <a:gd name="connsiteY6" fmla="*/ 234026 h 648072"/>
                  <a:gd name="connsiteX7" fmla="*/ 324036 w 648072"/>
                  <a:gd name="connsiteY7" fmla="*/ 37381 h 648072"/>
                  <a:gd name="connsiteX8" fmla="*/ 37381 w 648072"/>
                  <a:gd name="connsiteY8" fmla="*/ 324036 h 648072"/>
                  <a:gd name="connsiteX9" fmla="*/ 324036 w 648072"/>
                  <a:gd name="connsiteY9" fmla="*/ 610691 h 648072"/>
                  <a:gd name="connsiteX10" fmla="*/ 610691 w 648072"/>
                  <a:gd name="connsiteY10" fmla="*/ 324036 h 648072"/>
                  <a:gd name="connsiteX11" fmla="*/ 324036 w 648072"/>
                  <a:gd name="connsiteY11" fmla="*/ 37381 h 648072"/>
                  <a:gd name="connsiteX12" fmla="*/ 324036 w 648072"/>
                  <a:gd name="connsiteY12" fmla="*/ 0 h 648072"/>
                  <a:gd name="connsiteX13" fmla="*/ 648072 w 648072"/>
                  <a:gd name="connsiteY13" fmla="*/ 324036 h 648072"/>
                  <a:gd name="connsiteX14" fmla="*/ 324036 w 648072"/>
                  <a:gd name="connsiteY14" fmla="*/ 648072 h 648072"/>
                  <a:gd name="connsiteX15" fmla="*/ 0 w 648072"/>
                  <a:gd name="connsiteY15" fmla="*/ 324036 h 648072"/>
                  <a:gd name="connsiteX16" fmla="*/ 324036 w 648072"/>
                  <a:gd name="connsiteY16" fmla="*/ 0 h 64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072" h="648072">
                    <a:moveTo>
                      <a:pt x="363514" y="144016"/>
                    </a:moveTo>
                    <a:lnTo>
                      <a:pt x="543534" y="324036"/>
                    </a:lnTo>
                    <a:lnTo>
                      <a:pt x="363514" y="504056"/>
                    </a:lnTo>
                    <a:lnTo>
                      <a:pt x="363514" y="414046"/>
                    </a:lnTo>
                    <a:lnTo>
                      <a:pt x="104538" y="414046"/>
                    </a:lnTo>
                    <a:lnTo>
                      <a:pt x="104538" y="234026"/>
                    </a:lnTo>
                    <a:lnTo>
                      <a:pt x="363514" y="234026"/>
                    </a:lnTo>
                    <a:close/>
                    <a:moveTo>
                      <a:pt x="324036" y="37381"/>
                    </a:moveTo>
                    <a:cubicBezTo>
                      <a:pt x="165721" y="37381"/>
                      <a:pt x="37381" y="165721"/>
                      <a:pt x="37381" y="324036"/>
                    </a:cubicBezTo>
                    <a:cubicBezTo>
                      <a:pt x="37381" y="482351"/>
                      <a:pt x="165721" y="610691"/>
                      <a:pt x="324036" y="610691"/>
                    </a:cubicBezTo>
                    <a:cubicBezTo>
                      <a:pt x="482351" y="610691"/>
                      <a:pt x="610691" y="482351"/>
                      <a:pt x="610691" y="324036"/>
                    </a:cubicBezTo>
                    <a:cubicBezTo>
                      <a:pt x="610691" y="165721"/>
                      <a:pt x="482351" y="37381"/>
                      <a:pt x="324036" y="37381"/>
                    </a:cubicBezTo>
                    <a:close/>
                    <a:moveTo>
                      <a:pt x="324036" y="0"/>
                    </a:moveTo>
                    <a:cubicBezTo>
                      <a:pt x="502996" y="0"/>
                      <a:pt x="648072" y="145076"/>
                      <a:pt x="648072" y="324036"/>
                    </a:cubicBezTo>
                    <a:cubicBezTo>
                      <a:pt x="648072" y="502996"/>
                      <a:pt x="502996" y="648072"/>
                      <a:pt x="324036" y="648072"/>
                    </a:cubicBezTo>
                    <a:cubicBezTo>
                      <a:pt x="145076" y="648072"/>
                      <a:pt x="0" y="502996"/>
                      <a:pt x="0" y="324036"/>
                    </a:cubicBezTo>
                    <a:cubicBezTo>
                      <a:pt x="0" y="145076"/>
                      <a:pt x="145076" y="0"/>
                      <a:pt x="324036" y="0"/>
                    </a:cubicBezTo>
                    <a:close/>
                  </a:path>
                </a:pathLst>
              </a:custGeom>
              <a:gradFill>
                <a:gsLst>
                  <a:gs pos="100000">
                    <a:srgbClr val="0070C0"/>
                  </a:gs>
                  <a:gs pos="0">
                    <a:srgbClr val="0095DC"/>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latin typeface="阿里巴巴普惠体 R" panose="00020600040101010101" pitchFamily="18" charset="-122"/>
                  <a:ea typeface="阿里巴巴普惠体 R" panose="00020600040101010101" pitchFamily="18" charset="-122"/>
                </a:endParaRPr>
              </a:p>
            </p:txBody>
          </p:sp>
        </p:grpSp>
        <p:grpSp>
          <p:nvGrpSpPr>
            <p:cNvPr id="95" name="组合 94"/>
            <p:cNvGrpSpPr/>
            <p:nvPr/>
          </p:nvGrpSpPr>
          <p:grpSpPr>
            <a:xfrm>
              <a:off x="8567123" y="2012268"/>
              <a:ext cx="2699694" cy="1168647"/>
              <a:chOff x="8374618" y="1984476"/>
              <a:chExt cx="2699694" cy="1168647"/>
            </a:xfrm>
          </p:grpSpPr>
          <p:sp>
            <p:nvSpPr>
              <p:cNvPr id="96" name="Rectangle 16"/>
              <p:cNvSpPr/>
              <p:nvPr/>
            </p:nvSpPr>
            <p:spPr>
              <a:xfrm>
                <a:off x="8374618" y="2358803"/>
                <a:ext cx="2699694" cy="794320"/>
              </a:xfrm>
              <a:prstGeom prst="rect">
                <a:avLst/>
              </a:prstGeom>
            </p:spPr>
            <p:txBody>
              <a:bodyPr wrap="square">
                <a:spAutoFit/>
              </a:bodyPr>
              <a:lstStyle/>
              <a:p>
                <a:pP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97" name="Title 11"/>
              <p:cNvSpPr txBox="1"/>
              <p:nvPr/>
            </p:nvSpPr>
            <p:spPr>
              <a:xfrm>
                <a:off x="8374618" y="1984476"/>
                <a:ext cx="1946587" cy="400111"/>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r>
                  <a:rPr lang="zh-CN" altLang="en-US" sz="2000" dirty="0">
                    <a:solidFill>
                      <a:srgbClr val="0086D0"/>
                    </a:solidFill>
                    <a:latin typeface="思源黑体 CN Bold" panose="020B0800000000000000" pitchFamily="34" charset="-122"/>
                    <a:ea typeface="思源黑体 CN Bold" panose="020B0800000000000000" pitchFamily="34" charset="-122"/>
                  </a:rPr>
                  <a:t>标题文字添加</a:t>
                </a:r>
                <a:endParaRPr lang="en-US" sz="2000" dirty="0">
                  <a:solidFill>
                    <a:srgbClr val="0086D0"/>
                  </a:solidFill>
                  <a:latin typeface="思源黑体 CN Bold" panose="020B0800000000000000" pitchFamily="34" charset="-122"/>
                  <a:ea typeface="思源黑体 CN Bold" panose="020B0800000000000000" pitchFamily="34" charset="-122"/>
                </a:endParaRPr>
              </a:p>
            </p:txBody>
          </p:sp>
        </p:grpSp>
      </p:grpSp>
      <p:grpSp>
        <p:nvGrpSpPr>
          <p:cNvPr id="100" name="组合 99"/>
          <p:cNvGrpSpPr/>
          <p:nvPr/>
        </p:nvGrpSpPr>
        <p:grpSpPr>
          <a:xfrm>
            <a:off x="1231701" y="1944671"/>
            <a:ext cx="4211400" cy="1303840"/>
            <a:chOff x="1347214" y="1944671"/>
            <a:chExt cx="4211400" cy="1303840"/>
          </a:xfrm>
        </p:grpSpPr>
        <p:grpSp>
          <p:nvGrpSpPr>
            <p:cNvPr id="101" name="组合 100"/>
            <p:cNvGrpSpPr/>
            <p:nvPr/>
          </p:nvGrpSpPr>
          <p:grpSpPr>
            <a:xfrm>
              <a:off x="4254773" y="1944671"/>
              <a:ext cx="1303841" cy="1303840"/>
              <a:chOff x="4319041" y="2245675"/>
              <a:chExt cx="1303841" cy="1303840"/>
            </a:xfrm>
          </p:grpSpPr>
          <p:sp>
            <p:nvSpPr>
              <p:cNvPr id="105" name="齿轮"/>
              <p:cNvSpPr/>
              <p:nvPr/>
            </p:nvSpPr>
            <p:spPr bwMode="auto">
              <a:xfrm>
                <a:off x="4319041" y="2245675"/>
                <a:ext cx="1303841" cy="1303840"/>
              </a:xfrm>
              <a:custGeom>
                <a:avLst/>
                <a:gdLst>
                  <a:gd name="T0" fmla="*/ 2147483646 w 4408"/>
                  <a:gd name="T1" fmla="*/ 2147483646 h 4408"/>
                  <a:gd name="T2" fmla="*/ 2147483646 w 4408"/>
                  <a:gd name="T3" fmla="*/ 2147483646 h 4408"/>
                  <a:gd name="T4" fmla="*/ 2147483646 w 4408"/>
                  <a:gd name="T5" fmla="*/ 2147483646 h 4408"/>
                  <a:gd name="T6" fmla="*/ 2147483646 w 4408"/>
                  <a:gd name="T7" fmla="*/ 2147483646 h 4408"/>
                  <a:gd name="T8" fmla="*/ 2147483646 w 4408"/>
                  <a:gd name="T9" fmla="*/ 2147483646 h 4408"/>
                  <a:gd name="T10" fmla="*/ 2147483646 w 4408"/>
                  <a:gd name="T11" fmla="*/ 2147483646 h 4408"/>
                  <a:gd name="T12" fmla="*/ 2147483646 w 4408"/>
                  <a:gd name="T13" fmla="*/ 2147483646 h 4408"/>
                  <a:gd name="T14" fmla="*/ 2147483646 w 4408"/>
                  <a:gd name="T15" fmla="*/ 2147483646 h 4408"/>
                  <a:gd name="T16" fmla="*/ 2147483646 w 4408"/>
                  <a:gd name="T17" fmla="*/ 2147483646 h 4408"/>
                  <a:gd name="T18" fmla="*/ 2147483646 w 4408"/>
                  <a:gd name="T19" fmla="*/ 2147483646 h 4408"/>
                  <a:gd name="T20" fmla="*/ 2147483646 w 4408"/>
                  <a:gd name="T21" fmla="*/ 564979005 h 4408"/>
                  <a:gd name="T22" fmla="*/ 2147483646 w 4408"/>
                  <a:gd name="T23" fmla="*/ 2147483646 h 4408"/>
                  <a:gd name="T24" fmla="*/ 2147483646 w 4408"/>
                  <a:gd name="T25" fmla="*/ 2147483646 h 4408"/>
                  <a:gd name="T26" fmla="*/ 2147483646 w 4408"/>
                  <a:gd name="T27" fmla="*/ 2147483646 h 4408"/>
                  <a:gd name="T28" fmla="*/ 2147483646 w 4408"/>
                  <a:gd name="T29" fmla="*/ 2147483646 h 4408"/>
                  <a:gd name="T30" fmla="*/ 2147483646 w 4408"/>
                  <a:gd name="T31" fmla="*/ 2147483646 h 4408"/>
                  <a:gd name="T32" fmla="*/ 2147483646 w 4408"/>
                  <a:gd name="T33" fmla="*/ 2147483646 h 4408"/>
                  <a:gd name="T34" fmla="*/ 2147483646 w 4408"/>
                  <a:gd name="T35" fmla="*/ 2147483646 h 4408"/>
                  <a:gd name="T36" fmla="*/ 2147483646 w 4408"/>
                  <a:gd name="T37" fmla="*/ 2147483646 h 4408"/>
                  <a:gd name="T38" fmla="*/ 2147483646 w 4408"/>
                  <a:gd name="T39" fmla="*/ 2147483646 h 4408"/>
                  <a:gd name="T40" fmla="*/ 2147483646 w 4408"/>
                  <a:gd name="T41" fmla="*/ 2147483646 h 4408"/>
                  <a:gd name="T42" fmla="*/ 2147483646 w 4408"/>
                  <a:gd name="T43" fmla="*/ 2147483646 h 4408"/>
                  <a:gd name="T44" fmla="*/ 642768528 w 4408"/>
                  <a:gd name="T45" fmla="*/ 2147483646 h 4408"/>
                  <a:gd name="T46" fmla="*/ 2147483646 w 4408"/>
                  <a:gd name="T47" fmla="*/ 2147483646 h 4408"/>
                  <a:gd name="T48" fmla="*/ 2147483646 w 4408"/>
                  <a:gd name="T49" fmla="*/ 2147483646 h 4408"/>
                  <a:gd name="T50" fmla="*/ 2147483646 w 4408"/>
                  <a:gd name="T51" fmla="*/ 2147483646 h 4408"/>
                  <a:gd name="T52" fmla="*/ 2147483646 w 4408"/>
                  <a:gd name="T53" fmla="*/ 2147483646 h 4408"/>
                  <a:gd name="T54" fmla="*/ 2147483646 w 4408"/>
                  <a:gd name="T55" fmla="*/ 2147483646 h 4408"/>
                  <a:gd name="T56" fmla="*/ 2147483646 w 4408"/>
                  <a:gd name="T57" fmla="*/ 2147483646 h 4408"/>
                  <a:gd name="T58" fmla="*/ 2147483646 w 4408"/>
                  <a:gd name="T59" fmla="*/ 2147483646 h 4408"/>
                  <a:gd name="T60" fmla="*/ 2147483646 w 4408"/>
                  <a:gd name="T61" fmla="*/ 2147483646 h 4408"/>
                  <a:gd name="T62" fmla="*/ 2147483646 w 4408"/>
                  <a:gd name="T63" fmla="*/ 2147483646 h 4408"/>
                  <a:gd name="T64" fmla="*/ 2147483646 w 4408"/>
                  <a:gd name="T65" fmla="*/ 2147483646 h 4408"/>
                  <a:gd name="T66" fmla="*/ 2147483646 w 4408"/>
                  <a:gd name="T67" fmla="*/ 2147483646 h 4408"/>
                  <a:gd name="T68" fmla="*/ 2147483646 w 4408"/>
                  <a:gd name="T69" fmla="*/ 2147483646 h 4408"/>
                  <a:gd name="T70" fmla="*/ 2147483646 w 4408"/>
                  <a:gd name="T71" fmla="*/ 2147483646 h 4408"/>
                  <a:gd name="T72" fmla="*/ 2147483646 w 4408"/>
                  <a:gd name="T73" fmla="*/ 2147483646 h 4408"/>
                  <a:gd name="T74" fmla="*/ 2147483646 w 4408"/>
                  <a:gd name="T75" fmla="*/ 2147483646 h 4408"/>
                  <a:gd name="T76" fmla="*/ 2147483646 w 4408"/>
                  <a:gd name="T77" fmla="*/ 2147483646 h 4408"/>
                  <a:gd name="T78" fmla="*/ 2147483646 w 4408"/>
                  <a:gd name="T79" fmla="*/ 2147483646 h 4408"/>
                  <a:gd name="T80" fmla="*/ 2147483646 w 4408"/>
                  <a:gd name="T81" fmla="*/ 2147483646 h 4408"/>
                  <a:gd name="T82" fmla="*/ 2147483646 w 4408"/>
                  <a:gd name="T83" fmla="*/ 2147483646 h 4408"/>
                  <a:gd name="T84" fmla="*/ 2147483646 w 4408"/>
                  <a:gd name="T85" fmla="*/ 2147483646 h 4408"/>
                  <a:gd name="T86" fmla="*/ 2147483646 w 4408"/>
                  <a:gd name="T87" fmla="*/ 2147483646 h 4408"/>
                  <a:gd name="T88" fmla="*/ 2147483646 w 4408"/>
                  <a:gd name="T89" fmla="*/ 2147483646 h 4408"/>
                  <a:gd name="T90" fmla="*/ 2147483646 w 4408"/>
                  <a:gd name="T91" fmla="*/ 2147483646 h 4408"/>
                  <a:gd name="T92" fmla="*/ 2147483646 w 4408"/>
                  <a:gd name="T93" fmla="*/ 2147483646 h 4408"/>
                  <a:gd name="T94" fmla="*/ 2147483646 w 4408"/>
                  <a:gd name="T95" fmla="*/ 2147483646 h 4408"/>
                  <a:gd name="T96" fmla="*/ 2147483646 w 4408"/>
                  <a:gd name="T97" fmla="*/ 2147483646 h 4408"/>
                  <a:gd name="T98" fmla="*/ 2147483646 w 4408"/>
                  <a:gd name="T99" fmla="*/ 2147483646 h 4408"/>
                  <a:gd name="T100" fmla="*/ 2147483646 w 4408"/>
                  <a:gd name="T101" fmla="*/ 2147483646 h 4408"/>
                  <a:gd name="T102" fmla="*/ 2147483646 w 4408"/>
                  <a:gd name="T103" fmla="*/ 2147483646 h 4408"/>
                  <a:gd name="T104" fmla="*/ 2147483646 w 4408"/>
                  <a:gd name="T105" fmla="*/ 2147483646 h 4408"/>
                  <a:gd name="T106" fmla="*/ 2147483646 w 4408"/>
                  <a:gd name="T107" fmla="*/ 2147483646 h 4408"/>
                  <a:gd name="T108" fmla="*/ 2147483646 w 4408"/>
                  <a:gd name="T109" fmla="*/ 2147483646 h 4408"/>
                  <a:gd name="T110" fmla="*/ 2147483646 w 4408"/>
                  <a:gd name="T111" fmla="*/ 2147483646 h 4408"/>
                  <a:gd name="T112" fmla="*/ 2147483646 w 4408"/>
                  <a:gd name="T113" fmla="*/ 2147483646 h 4408"/>
                  <a:gd name="T114" fmla="*/ 2147483646 w 4408"/>
                  <a:gd name="T115" fmla="*/ 2147483646 h 4408"/>
                  <a:gd name="T116" fmla="*/ 2147483646 w 4408"/>
                  <a:gd name="T117" fmla="*/ 2147483646 h 440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08" h="4408">
                    <a:moveTo>
                      <a:pt x="4239" y="1864"/>
                    </a:moveTo>
                    <a:lnTo>
                      <a:pt x="4036" y="1864"/>
                    </a:lnTo>
                    <a:lnTo>
                      <a:pt x="4018" y="1864"/>
                    </a:lnTo>
                    <a:lnTo>
                      <a:pt x="4001" y="1861"/>
                    </a:lnTo>
                    <a:lnTo>
                      <a:pt x="3983" y="1857"/>
                    </a:lnTo>
                    <a:lnTo>
                      <a:pt x="3966" y="1852"/>
                    </a:lnTo>
                    <a:lnTo>
                      <a:pt x="3949" y="1845"/>
                    </a:lnTo>
                    <a:lnTo>
                      <a:pt x="3933" y="1837"/>
                    </a:lnTo>
                    <a:lnTo>
                      <a:pt x="3916" y="1828"/>
                    </a:lnTo>
                    <a:lnTo>
                      <a:pt x="3901" y="1818"/>
                    </a:lnTo>
                    <a:lnTo>
                      <a:pt x="3887" y="1806"/>
                    </a:lnTo>
                    <a:lnTo>
                      <a:pt x="3873" y="1793"/>
                    </a:lnTo>
                    <a:lnTo>
                      <a:pt x="3861" y="1780"/>
                    </a:lnTo>
                    <a:lnTo>
                      <a:pt x="3848" y="1766"/>
                    </a:lnTo>
                    <a:lnTo>
                      <a:pt x="3838" y="1751"/>
                    </a:lnTo>
                    <a:lnTo>
                      <a:pt x="3829" y="1736"/>
                    </a:lnTo>
                    <a:lnTo>
                      <a:pt x="3822" y="1719"/>
                    </a:lnTo>
                    <a:lnTo>
                      <a:pt x="3816" y="1703"/>
                    </a:lnTo>
                    <a:lnTo>
                      <a:pt x="3699" y="1419"/>
                    </a:lnTo>
                    <a:lnTo>
                      <a:pt x="3691" y="1403"/>
                    </a:lnTo>
                    <a:lnTo>
                      <a:pt x="3685" y="1387"/>
                    </a:lnTo>
                    <a:lnTo>
                      <a:pt x="3680" y="1369"/>
                    </a:lnTo>
                    <a:lnTo>
                      <a:pt x="3677" y="1351"/>
                    </a:lnTo>
                    <a:lnTo>
                      <a:pt x="3675" y="1333"/>
                    </a:lnTo>
                    <a:lnTo>
                      <a:pt x="3675" y="1315"/>
                    </a:lnTo>
                    <a:lnTo>
                      <a:pt x="3675" y="1296"/>
                    </a:lnTo>
                    <a:lnTo>
                      <a:pt x="3678" y="1278"/>
                    </a:lnTo>
                    <a:lnTo>
                      <a:pt x="3681" y="1260"/>
                    </a:lnTo>
                    <a:lnTo>
                      <a:pt x="3685" y="1242"/>
                    </a:lnTo>
                    <a:lnTo>
                      <a:pt x="3691" y="1224"/>
                    </a:lnTo>
                    <a:lnTo>
                      <a:pt x="3698" y="1208"/>
                    </a:lnTo>
                    <a:lnTo>
                      <a:pt x="3706" y="1192"/>
                    </a:lnTo>
                    <a:lnTo>
                      <a:pt x="3717" y="1177"/>
                    </a:lnTo>
                    <a:lnTo>
                      <a:pt x="3727" y="1162"/>
                    </a:lnTo>
                    <a:lnTo>
                      <a:pt x="3739" y="1149"/>
                    </a:lnTo>
                    <a:lnTo>
                      <a:pt x="3883" y="1005"/>
                    </a:lnTo>
                    <a:lnTo>
                      <a:pt x="3895" y="992"/>
                    </a:lnTo>
                    <a:lnTo>
                      <a:pt x="3904" y="979"/>
                    </a:lnTo>
                    <a:lnTo>
                      <a:pt x="3913" y="965"/>
                    </a:lnTo>
                    <a:lnTo>
                      <a:pt x="3920" y="949"/>
                    </a:lnTo>
                    <a:lnTo>
                      <a:pt x="3926" y="933"/>
                    </a:lnTo>
                    <a:lnTo>
                      <a:pt x="3930" y="918"/>
                    </a:lnTo>
                    <a:lnTo>
                      <a:pt x="3932" y="902"/>
                    </a:lnTo>
                    <a:lnTo>
                      <a:pt x="3933" y="886"/>
                    </a:lnTo>
                    <a:lnTo>
                      <a:pt x="3932" y="869"/>
                    </a:lnTo>
                    <a:lnTo>
                      <a:pt x="3930" y="853"/>
                    </a:lnTo>
                    <a:lnTo>
                      <a:pt x="3926" y="837"/>
                    </a:lnTo>
                    <a:lnTo>
                      <a:pt x="3920" y="822"/>
                    </a:lnTo>
                    <a:lnTo>
                      <a:pt x="3913" y="806"/>
                    </a:lnTo>
                    <a:lnTo>
                      <a:pt x="3904" y="792"/>
                    </a:lnTo>
                    <a:lnTo>
                      <a:pt x="3895" y="778"/>
                    </a:lnTo>
                    <a:lnTo>
                      <a:pt x="3883" y="765"/>
                    </a:lnTo>
                    <a:lnTo>
                      <a:pt x="3643" y="525"/>
                    </a:lnTo>
                    <a:lnTo>
                      <a:pt x="3630" y="514"/>
                    </a:lnTo>
                    <a:lnTo>
                      <a:pt x="3616" y="504"/>
                    </a:lnTo>
                    <a:lnTo>
                      <a:pt x="3602" y="495"/>
                    </a:lnTo>
                    <a:lnTo>
                      <a:pt x="3587" y="489"/>
                    </a:lnTo>
                    <a:lnTo>
                      <a:pt x="3572" y="483"/>
                    </a:lnTo>
                    <a:lnTo>
                      <a:pt x="3555" y="479"/>
                    </a:lnTo>
                    <a:lnTo>
                      <a:pt x="3539" y="477"/>
                    </a:lnTo>
                    <a:lnTo>
                      <a:pt x="3523" y="476"/>
                    </a:lnTo>
                    <a:lnTo>
                      <a:pt x="3507" y="477"/>
                    </a:lnTo>
                    <a:lnTo>
                      <a:pt x="3490" y="479"/>
                    </a:lnTo>
                    <a:lnTo>
                      <a:pt x="3474" y="483"/>
                    </a:lnTo>
                    <a:lnTo>
                      <a:pt x="3459" y="489"/>
                    </a:lnTo>
                    <a:lnTo>
                      <a:pt x="3444" y="495"/>
                    </a:lnTo>
                    <a:lnTo>
                      <a:pt x="3430" y="504"/>
                    </a:lnTo>
                    <a:lnTo>
                      <a:pt x="3415" y="514"/>
                    </a:lnTo>
                    <a:lnTo>
                      <a:pt x="3403" y="525"/>
                    </a:lnTo>
                    <a:lnTo>
                      <a:pt x="3259" y="669"/>
                    </a:lnTo>
                    <a:lnTo>
                      <a:pt x="3246" y="682"/>
                    </a:lnTo>
                    <a:lnTo>
                      <a:pt x="3232" y="692"/>
                    </a:lnTo>
                    <a:lnTo>
                      <a:pt x="3217" y="702"/>
                    </a:lnTo>
                    <a:lnTo>
                      <a:pt x="3200" y="710"/>
                    </a:lnTo>
                    <a:lnTo>
                      <a:pt x="3183" y="717"/>
                    </a:lnTo>
                    <a:lnTo>
                      <a:pt x="3166" y="723"/>
                    </a:lnTo>
                    <a:lnTo>
                      <a:pt x="3149" y="727"/>
                    </a:lnTo>
                    <a:lnTo>
                      <a:pt x="3130" y="731"/>
                    </a:lnTo>
                    <a:lnTo>
                      <a:pt x="3112" y="733"/>
                    </a:lnTo>
                    <a:lnTo>
                      <a:pt x="3093" y="733"/>
                    </a:lnTo>
                    <a:lnTo>
                      <a:pt x="3075" y="733"/>
                    </a:lnTo>
                    <a:lnTo>
                      <a:pt x="3056" y="731"/>
                    </a:lnTo>
                    <a:lnTo>
                      <a:pt x="3039" y="728"/>
                    </a:lnTo>
                    <a:lnTo>
                      <a:pt x="3022" y="723"/>
                    </a:lnTo>
                    <a:lnTo>
                      <a:pt x="3005" y="717"/>
                    </a:lnTo>
                    <a:lnTo>
                      <a:pt x="2989" y="710"/>
                    </a:lnTo>
                    <a:lnTo>
                      <a:pt x="2705" y="592"/>
                    </a:lnTo>
                    <a:lnTo>
                      <a:pt x="2689" y="587"/>
                    </a:lnTo>
                    <a:lnTo>
                      <a:pt x="2673" y="579"/>
                    </a:lnTo>
                    <a:lnTo>
                      <a:pt x="2658" y="570"/>
                    </a:lnTo>
                    <a:lnTo>
                      <a:pt x="2642" y="560"/>
                    </a:lnTo>
                    <a:lnTo>
                      <a:pt x="2628" y="549"/>
                    </a:lnTo>
                    <a:lnTo>
                      <a:pt x="2615" y="536"/>
                    </a:lnTo>
                    <a:lnTo>
                      <a:pt x="2603" y="522"/>
                    </a:lnTo>
                    <a:lnTo>
                      <a:pt x="2591" y="507"/>
                    </a:lnTo>
                    <a:lnTo>
                      <a:pt x="2581" y="492"/>
                    </a:lnTo>
                    <a:lnTo>
                      <a:pt x="2571" y="476"/>
                    </a:lnTo>
                    <a:lnTo>
                      <a:pt x="2563" y="460"/>
                    </a:lnTo>
                    <a:lnTo>
                      <a:pt x="2556" y="442"/>
                    </a:lnTo>
                    <a:lnTo>
                      <a:pt x="2551" y="425"/>
                    </a:lnTo>
                    <a:lnTo>
                      <a:pt x="2547" y="408"/>
                    </a:lnTo>
                    <a:lnTo>
                      <a:pt x="2544" y="391"/>
                    </a:lnTo>
                    <a:lnTo>
                      <a:pt x="2543" y="373"/>
                    </a:lnTo>
                    <a:lnTo>
                      <a:pt x="2543" y="169"/>
                    </a:lnTo>
                    <a:lnTo>
                      <a:pt x="2543" y="152"/>
                    </a:lnTo>
                    <a:lnTo>
                      <a:pt x="2540" y="135"/>
                    </a:lnTo>
                    <a:lnTo>
                      <a:pt x="2536" y="119"/>
                    </a:lnTo>
                    <a:lnTo>
                      <a:pt x="2530" y="103"/>
                    </a:lnTo>
                    <a:lnTo>
                      <a:pt x="2523" y="88"/>
                    </a:lnTo>
                    <a:lnTo>
                      <a:pt x="2515" y="75"/>
                    </a:lnTo>
                    <a:lnTo>
                      <a:pt x="2505" y="62"/>
                    </a:lnTo>
                    <a:lnTo>
                      <a:pt x="2493" y="50"/>
                    </a:lnTo>
                    <a:lnTo>
                      <a:pt x="2481" y="39"/>
                    </a:lnTo>
                    <a:lnTo>
                      <a:pt x="2469" y="28"/>
                    </a:lnTo>
                    <a:lnTo>
                      <a:pt x="2455" y="20"/>
                    </a:lnTo>
                    <a:lnTo>
                      <a:pt x="2440" y="13"/>
                    </a:lnTo>
                    <a:lnTo>
                      <a:pt x="2424" y="7"/>
                    </a:lnTo>
                    <a:lnTo>
                      <a:pt x="2408" y="3"/>
                    </a:lnTo>
                    <a:lnTo>
                      <a:pt x="2391" y="1"/>
                    </a:lnTo>
                    <a:lnTo>
                      <a:pt x="2374" y="0"/>
                    </a:lnTo>
                    <a:lnTo>
                      <a:pt x="2035" y="0"/>
                    </a:lnTo>
                    <a:lnTo>
                      <a:pt x="2018" y="1"/>
                    </a:lnTo>
                    <a:lnTo>
                      <a:pt x="2001" y="3"/>
                    </a:lnTo>
                    <a:lnTo>
                      <a:pt x="1985" y="7"/>
                    </a:lnTo>
                    <a:lnTo>
                      <a:pt x="1969" y="13"/>
                    </a:lnTo>
                    <a:lnTo>
                      <a:pt x="1955" y="20"/>
                    </a:lnTo>
                    <a:lnTo>
                      <a:pt x="1941" y="28"/>
                    </a:lnTo>
                    <a:lnTo>
                      <a:pt x="1927" y="39"/>
                    </a:lnTo>
                    <a:lnTo>
                      <a:pt x="1915" y="50"/>
                    </a:lnTo>
                    <a:lnTo>
                      <a:pt x="1904" y="62"/>
                    </a:lnTo>
                    <a:lnTo>
                      <a:pt x="1894" y="75"/>
                    </a:lnTo>
                    <a:lnTo>
                      <a:pt x="1886" y="88"/>
                    </a:lnTo>
                    <a:lnTo>
                      <a:pt x="1879" y="103"/>
                    </a:lnTo>
                    <a:lnTo>
                      <a:pt x="1873" y="119"/>
                    </a:lnTo>
                    <a:lnTo>
                      <a:pt x="1869" y="135"/>
                    </a:lnTo>
                    <a:lnTo>
                      <a:pt x="1867" y="152"/>
                    </a:lnTo>
                    <a:lnTo>
                      <a:pt x="1866" y="169"/>
                    </a:lnTo>
                    <a:lnTo>
                      <a:pt x="1866" y="373"/>
                    </a:lnTo>
                    <a:lnTo>
                      <a:pt x="1864" y="391"/>
                    </a:lnTo>
                    <a:lnTo>
                      <a:pt x="1861" y="408"/>
                    </a:lnTo>
                    <a:lnTo>
                      <a:pt x="1858" y="425"/>
                    </a:lnTo>
                    <a:lnTo>
                      <a:pt x="1852" y="442"/>
                    </a:lnTo>
                    <a:lnTo>
                      <a:pt x="1845" y="460"/>
                    </a:lnTo>
                    <a:lnTo>
                      <a:pt x="1837" y="476"/>
                    </a:lnTo>
                    <a:lnTo>
                      <a:pt x="1828" y="492"/>
                    </a:lnTo>
                    <a:lnTo>
                      <a:pt x="1818" y="507"/>
                    </a:lnTo>
                    <a:lnTo>
                      <a:pt x="1807" y="522"/>
                    </a:lnTo>
                    <a:lnTo>
                      <a:pt x="1793" y="536"/>
                    </a:lnTo>
                    <a:lnTo>
                      <a:pt x="1780" y="549"/>
                    </a:lnTo>
                    <a:lnTo>
                      <a:pt x="1766" y="560"/>
                    </a:lnTo>
                    <a:lnTo>
                      <a:pt x="1751" y="570"/>
                    </a:lnTo>
                    <a:lnTo>
                      <a:pt x="1736" y="579"/>
                    </a:lnTo>
                    <a:lnTo>
                      <a:pt x="1719" y="587"/>
                    </a:lnTo>
                    <a:lnTo>
                      <a:pt x="1703" y="592"/>
                    </a:lnTo>
                    <a:lnTo>
                      <a:pt x="1419" y="710"/>
                    </a:lnTo>
                    <a:lnTo>
                      <a:pt x="1404" y="717"/>
                    </a:lnTo>
                    <a:lnTo>
                      <a:pt x="1387" y="723"/>
                    </a:lnTo>
                    <a:lnTo>
                      <a:pt x="1370" y="728"/>
                    </a:lnTo>
                    <a:lnTo>
                      <a:pt x="1352" y="731"/>
                    </a:lnTo>
                    <a:lnTo>
                      <a:pt x="1334" y="733"/>
                    </a:lnTo>
                    <a:lnTo>
                      <a:pt x="1316" y="733"/>
                    </a:lnTo>
                    <a:lnTo>
                      <a:pt x="1297" y="733"/>
                    </a:lnTo>
                    <a:lnTo>
                      <a:pt x="1278" y="731"/>
                    </a:lnTo>
                    <a:lnTo>
                      <a:pt x="1261" y="727"/>
                    </a:lnTo>
                    <a:lnTo>
                      <a:pt x="1243" y="723"/>
                    </a:lnTo>
                    <a:lnTo>
                      <a:pt x="1225" y="717"/>
                    </a:lnTo>
                    <a:lnTo>
                      <a:pt x="1208" y="710"/>
                    </a:lnTo>
                    <a:lnTo>
                      <a:pt x="1193" y="702"/>
                    </a:lnTo>
                    <a:lnTo>
                      <a:pt x="1178" y="692"/>
                    </a:lnTo>
                    <a:lnTo>
                      <a:pt x="1164" y="682"/>
                    </a:lnTo>
                    <a:lnTo>
                      <a:pt x="1150" y="669"/>
                    </a:lnTo>
                    <a:lnTo>
                      <a:pt x="1005" y="525"/>
                    </a:lnTo>
                    <a:lnTo>
                      <a:pt x="993" y="514"/>
                    </a:lnTo>
                    <a:lnTo>
                      <a:pt x="979" y="504"/>
                    </a:lnTo>
                    <a:lnTo>
                      <a:pt x="965" y="495"/>
                    </a:lnTo>
                    <a:lnTo>
                      <a:pt x="950" y="489"/>
                    </a:lnTo>
                    <a:lnTo>
                      <a:pt x="934" y="483"/>
                    </a:lnTo>
                    <a:lnTo>
                      <a:pt x="918" y="479"/>
                    </a:lnTo>
                    <a:lnTo>
                      <a:pt x="902" y="477"/>
                    </a:lnTo>
                    <a:lnTo>
                      <a:pt x="886" y="476"/>
                    </a:lnTo>
                    <a:lnTo>
                      <a:pt x="869" y="477"/>
                    </a:lnTo>
                    <a:lnTo>
                      <a:pt x="853" y="479"/>
                    </a:lnTo>
                    <a:lnTo>
                      <a:pt x="837" y="483"/>
                    </a:lnTo>
                    <a:lnTo>
                      <a:pt x="822" y="489"/>
                    </a:lnTo>
                    <a:lnTo>
                      <a:pt x="807" y="495"/>
                    </a:lnTo>
                    <a:lnTo>
                      <a:pt x="792" y="504"/>
                    </a:lnTo>
                    <a:lnTo>
                      <a:pt x="779" y="514"/>
                    </a:lnTo>
                    <a:lnTo>
                      <a:pt x="766" y="525"/>
                    </a:lnTo>
                    <a:lnTo>
                      <a:pt x="527" y="765"/>
                    </a:lnTo>
                    <a:lnTo>
                      <a:pt x="514" y="778"/>
                    </a:lnTo>
                    <a:lnTo>
                      <a:pt x="504" y="792"/>
                    </a:lnTo>
                    <a:lnTo>
                      <a:pt x="496" y="806"/>
                    </a:lnTo>
                    <a:lnTo>
                      <a:pt x="489" y="822"/>
                    </a:lnTo>
                    <a:lnTo>
                      <a:pt x="484" y="837"/>
                    </a:lnTo>
                    <a:lnTo>
                      <a:pt x="480" y="853"/>
                    </a:lnTo>
                    <a:lnTo>
                      <a:pt x="477" y="869"/>
                    </a:lnTo>
                    <a:lnTo>
                      <a:pt x="477" y="886"/>
                    </a:lnTo>
                    <a:lnTo>
                      <a:pt x="477" y="902"/>
                    </a:lnTo>
                    <a:lnTo>
                      <a:pt x="480" y="918"/>
                    </a:lnTo>
                    <a:lnTo>
                      <a:pt x="484" y="933"/>
                    </a:lnTo>
                    <a:lnTo>
                      <a:pt x="489" y="949"/>
                    </a:lnTo>
                    <a:lnTo>
                      <a:pt x="496" y="965"/>
                    </a:lnTo>
                    <a:lnTo>
                      <a:pt x="504" y="979"/>
                    </a:lnTo>
                    <a:lnTo>
                      <a:pt x="514" y="992"/>
                    </a:lnTo>
                    <a:lnTo>
                      <a:pt x="527" y="1005"/>
                    </a:lnTo>
                    <a:lnTo>
                      <a:pt x="670" y="1149"/>
                    </a:lnTo>
                    <a:lnTo>
                      <a:pt x="682" y="1162"/>
                    </a:lnTo>
                    <a:lnTo>
                      <a:pt x="693" y="1177"/>
                    </a:lnTo>
                    <a:lnTo>
                      <a:pt x="702" y="1192"/>
                    </a:lnTo>
                    <a:lnTo>
                      <a:pt x="710" y="1208"/>
                    </a:lnTo>
                    <a:lnTo>
                      <a:pt x="717" y="1224"/>
                    </a:lnTo>
                    <a:lnTo>
                      <a:pt x="723" y="1242"/>
                    </a:lnTo>
                    <a:lnTo>
                      <a:pt x="728" y="1260"/>
                    </a:lnTo>
                    <a:lnTo>
                      <a:pt x="732" y="1278"/>
                    </a:lnTo>
                    <a:lnTo>
                      <a:pt x="734" y="1296"/>
                    </a:lnTo>
                    <a:lnTo>
                      <a:pt x="735" y="1315"/>
                    </a:lnTo>
                    <a:lnTo>
                      <a:pt x="734" y="1333"/>
                    </a:lnTo>
                    <a:lnTo>
                      <a:pt x="732" y="1351"/>
                    </a:lnTo>
                    <a:lnTo>
                      <a:pt x="728" y="1369"/>
                    </a:lnTo>
                    <a:lnTo>
                      <a:pt x="723" y="1387"/>
                    </a:lnTo>
                    <a:lnTo>
                      <a:pt x="717" y="1403"/>
                    </a:lnTo>
                    <a:lnTo>
                      <a:pt x="710" y="1419"/>
                    </a:lnTo>
                    <a:lnTo>
                      <a:pt x="594" y="1703"/>
                    </a:lnTo>
                    <a:lnTo>
                      <a:pt x="587" y="1719"/>
                    </a:lnTo>
                    <a:lnTo>
                      <a:pt x="579" y="1736"/>
                    </a:lnTo>
                    <a:lnTo>
                      <a:pt x="570" y="1751"/>
                    </a:lnTo>
                    <a:lnTo>
                      <a:pt x="560" y="1766"/>
                    </a:lnTo>
                    <a:lnTo>
                      <a:pt x="549" y="1780"/>
                    </a:lnTo>
                    <a:lnTo>
                      <a:pt x="536" y="1793"/>
                    </a:lnTo>
                    <a:lnTo>
                      <a:pt x="523" y="1806"/>
                    </a:lnTo>
                    <a:lnTo>
                      <a:pt x="508" y="1818"/>
                    </a:lnTo>
                    <a:lnTo>
                      <a:pt x="493" y="1828"/>
                    </a:lnTo>
                    <a:lnTo>
                      <a:pt x="477" y="1837"/>
                    </a:lnTo>
                    <a:lnTo>
                      <a:pt x="460" y="1845"/>
                    </a:lnTo>
                    <a:lnTo>
                      <a:pt x="443" y="1852"/>
                    </a:lnTo>
                    <a:lnTo>
                      <a:pt x="426" y="1857"/>
                    </a:lnTo>
                    <a:lnTo>
                      <a:pt x="409" y="1861"/>
                    </a:lnTo>
                    <a:lnTo>
                      <a:pt x="391" y="1864"/>
                    </a:lnTo>
                    <a:lnTo>
                      <a:pt x="373" y="1865"/>
                    </a:lnTo>
                    <a:lnTo>
                      <a:pt x="170" y="1864"/>
                    </a:lnTo>
                    <a:lnTo>
                      <a:pt x="152" y="1865"/>
                    </a:lnTo>
                    <a:lnTo>
                      <a:pt x="136" y="1868"/>
                    </a:lnTo>
                    <a:lnTo>
                      <a:pt x="120" y="1873"/>
                    </a:lnTo>
                    <a:lnTo>
                      <a:pt x="104" y="1879"/>
                    </a:lnTo>
                    <a:lnTo>
                      <a:pt x="89" y="1886"/>
                    </a:lnTo>
                    <a:lnTo>
                      <a:pt x="75" y="1894"/>
                    </a:lnTo>
                    <a:lnTo>
                      <a:pt x="62" y="1904"/>
                    </a:lnTo>
                    <a:lnTo>
                      <a:pt x="50" y="1915"/>
                    </a:lnTo>
                    <a:lnTo>
                      <a:pt x="39" y="1926"/>
                    </a:lnTo>
                    <a:lnTo>
                      <a:pt x="30" y="1939"/>
                    </a:lnTo>
                    <a:lnTo>
                      <a:pt x="20" y="1954"/>
                    </a:lnTo>
                    <a:lnTo>
                      <a:pt x="13" y="1969"/>
                    </a:lnTo>
                    <a:lnTo>
                      <a:pt x="8" y="1984"/>
                    </a:lnTo>
                    <a:lnTo>
                      <a:pt x="3" y="2000"/>
                    </a:lnTo>
                    <a:lnTo>
                      <a:pt x="1" y="2018"/>
                    </a:lnTo>
                    <a:lnTo>
                      <a:pt x="0" y="2035"/>
                    </a:lnTo>
                    <a:lnTo>
                      <a:pt x="0" y="2374"/>
                    </a:lnTo>
                    <a:lnTo>
                      <a:pt x="1" y="2391"/>
                    </a:lnTo>
                    <a:lnTo>
                      <a:pt x="3" y="2408"/>
                    </a:lnTo>
                    <a:lnTo>
                      <a:pt x="8" y="2424"/>
                    </a:lnTo>
                    <a:lnTo>
                      <a:pt x="13" y="2440"/>
                    </a:lnTo>
                    <a:lnTo>
                      <a:pt x="20" y="2454"/>
                    </a:lnTo>
                    <a:lnTo>
                      <a:pt x="30" y="2468"/>
                    </a:lnTo>
                    <a:lnTo>
                      <a:pt x="39" y="2481"/>
                    </a:lnTo>
                    <a:lnTo>
                      <a:pt x="50" y="2493"/>
                    </a:lnTo>
                    <a:lnTo>
                      <a:pt x="62" y="2504"/>
                    </a:lnTo>
                    <a:lnTo>
                      <a:pt x="75" y="2515"/>
                    </a:lnTo>
                    <a:lnTo>
                      <a:pt x="89" y="2523"/>
                    </a:lnTo>
                    <a:lnTo>
                      <a:pt x="104" y="2530"/>
                    </a:lnTo>
                    <a:lnTo>
                      <a:pt x="120" y="2536"/>
                    </a:lnTo>
                    <a:lnTo>
                      <a:pt x="136" y="2540"/>
                    </a:lnTo>
                    <a:lnTo>
                      <a:pt x="152" y="2542"/>
                    </a:lnTo>
                    <a:lnTo>
                      <a:pt x="170" y="2543"/>
                    </a:lnTo>
                    <a:lnTo>
                      <a:pt x="373" y="2543"/>
                    </a:lnTo>
                    <a:lnTo>
                      <a:pt x="391" y="2544"/>
                    </a:lnTo>
                    <a:lnTo>
                      <a:pt x="408" y="2547"/>
                    </a:lnTo>
                    <a:lnTo>
                      <a:pt x="426" y="2551"/>
                    </a:lnTo>
                    <a:lnTo>
                      <a:pt x="443" y="2556"/>
                    </a:lnTo>
                    <a:lnTo>
                      <a:pt x="460" y="2563"/>
                    </a:lnTo>
                    <a:lnTo>
                      <a:pt x="477" y="2571"/>
                    </a:lnTo>
                    <a:lnTo>
                      <a:pt x="492" y="2581"/>
                    </a:lnTo>
                    <a:lnTo>
                      <a:pt x="507" y="2591"/>
                    </a:lnTo>
                    <a:lnTo>
                      <a:pt x="523" y="2603"/>
                    </a:lnTo>
                    <a:lnTo>
                      <a:pt x="536" y="2615"/>
                    </a:lnTo>
                    <a:lnTo>
                      <a:pt x="549" y="2628"/>
                    </a:lnTo>
                    <a:lnTo>
                      <a:pt x="560" y="2642"/>
                    </a:lnTo>
                    <a:lnTo>
                      <a:pt x="570" y="2658"/>
                    </a:lnTo>
                    <a:lnTo>
                      <a:pt x="579" y="2673"/>
                    </a:lnTo>
                    <a:lnTo>
                      <a:pt x="586" y="2689"/>
                    </a:lnTo>
                    <a:lnTo>
                      <a:pt x="593" y="2705"/>
                    </a:lnTo>
                    <a:lnTo>
                      <a:pt x="710" y="2989"/>
                    </a:lnTo>
                    <a:lnTo>
                      <a:pt x="717" y="3006"/>
                    </a:lnTo>
                    <a:lnTo>
                      <a:pt x="723" y="3022"/>
                    </a:lnTo>
                    <a:lnTo>
                      <a:pt x="728" y="3039"/>
                    </a:lnTo>
                    <a:lnTo>
                      <a:pt x="732" y="3057"/>
                    </a:lnTo>
                    <a:lnTo>
                      <a:pt x="734" y="3075"/>
                    </a:lnTo>
                    <a:lnTo>
                      <a:pt x="735" y="3094"/>
                    </a:lnTo>
                    <a:lnTo>
                      <a:pt x="734" y="3112"/>
                    </a:lnTo>
                    <a:lnTo>
                      <a:pt x="732" y="3130"/>
                    </a:lnTo>
                    <a:lnTo>
                      <a:pt x="727" y="3149"/>
                    </a:lnTo>
                    <a:lnTo>
                      <a:pt x="723" y="3166"/>
                    </a:lnTo>
                    <a:lnTo>
                      <a:pt x="717" y="3184"/>
                    </a:lnTo>
                    <a:lnTo>
                      <a:pt x="710" y="3200"/>
                    </a:lnTo>
                    <a:lnTo>
                      <a:pt x="702" y="3217"/>
                    </a:lnTo>
                    <a:lnTo>
                      <a:pt x="693" y="3232"/>
                    </a:lnTo>
                    <a:lnTo>
                      <a:pt x="682" y="3246"/>
                    </a:lnTo>
                    <a:lnTo>
                      <a:pt x="670" y="3259"/>
                    </a:lnTo>
                    <a:lnTo>
                      <a:pt x="526" y="3403"/>
                    </a:lnTo>
                    <a:lnTo>
                      <a:pt x="514" y="3415"/>
                    </a:lnTo>
                    <a:lnTo>
                      <a:pt x="504" y="3430"/>
                    </a:lnTo>
                    <a:lnTo>
                      <a:pt x="496" y="3444"/>
                    </a:lnTo>
                    <a:lnTo>
                      <a:pt x="489" y="3459"/>
                    </a:lnTo>
                    <a:lnTo>
                      <a:pt x="483" y="3474"/>
                    </a:lnTo>
                    <a:lnTo>
                      <a:pt x="480" y="3490"/>
                    </a:lnTo>
                    <a:lnTo>
                      <a:pt x="477" y="3507"/>
                    </a:lnTo>
                    <a:lnTo>
                      <a:pt x="477" y="3523"/>
                    </a:lnTo>
                    <a:lnTo>
                      <a:pt x="477" y="3539"/>
                    </a:lnTo>
                    <a:lnTo>
                      <a:pt x="480" y="3555"/>
                    </a:lnTo>
                    <a:lnTo>
                      <a:pt x="483" y="3572"/>
                    </a:lnTo>
                    <a:lnTo>
                      <a:pt x="489" y="3587"/>
                    </a:lnTo>
                    <a:lnTo>
                      <a:pt x="496" y="3602"/>
                    </a:lnTo>
                    <a:lnTo>
                      <a:pt x="504" y="3616"/>
                    </a:lnTo>
                    <a:lnTo>
                      <a:pt x="514" y="3630"/>
                    </a:lnTo>
                    <a:lnTo>
                      <a:pt x="526" y="3643"/>
                    </a:lnTo>
                    <a:lnTo>
                      <a:pt x="766" y="3883"/>
                    </a:lnTo>
                    <a:lnTo>
                      <a:pt x="779" y="3894"/>
                    </a:lnTo>
                    <a:lnTo>
                      <a:pt x="792" y="3904"/>
                    </a:lnTo>
                    <a:lnTo>
                      <a:pt x="807" y="3913"/>
                    </a:lnTo>
                    <a:lnTo>
                      <a:pt x="822" y="3921"/>
                    </a:lnTo>
                    <a:lnTo>
                      <a:pt x="837" y="3926"/>
                    </a:lnTo>
                    <a:lnTo>
                      <a:pt x="853" y="3930"/>
                    </a:lnTo>
                    <a:lnTo>
                      <a:pt x="869" y="3932"/>
                    </a:lnTo>
                    <a:lnTo>
                      <a:pt x="886" y="3933"/>
                    </a:lnTo>
                    <a:lnTo>
                      <a:pt x="902" y="3932"/>
                    </a:lnTo>
                    <a:lnTo>
                      <a:pt x="918" y="3930"/>
                    </a:lnTo>
                    <a:lnTo>
                      <a:pt x="934" y="3926"/>
                    </a:lnTo>
                    <a:lnTo>
                      <a:pt x="950" y="3921"/>
                    </a:lnTo>
                    <a:lnTo>
                      <a:pt x="965" y="3913"/>
                    </a:lnTo>
                    <a:lnTo>
                      <a:pt x="979" y="3904"/>
                    </a:lnTo>
                    <a:lnTo>
                      <a:pt x="993" y="3894"/>
                    </a:lnTo>
                    <a:lnTo>
                      <a:pt x="1005" y="3883"/>
                    </a:lnTo>
                    <a:lnTo>
                      <a:pt x="1150" y="3739"/>
                    </a:lnTo>
                    <a:lnTo>
                      <a:pt x="1163" y="3727"/>
                    </a:lnTo>
                    <a:lnTo>
                      <a:pt x="1177" y="3717"/>
                    </a:lnTo>
                    <a:lnTo>
                      <a:pt x="1192" y="3706"/>
                    </a:lnTo>
                    <a:lnTo>
                      <a:pt x="1208" y="3698"/>
                    </a:lnTo>
                    <a:lnTo>
                      <a:pt x="1225" y="3691"/>
                    </a:lnTo>
                    <a:lnTo>
                      <a:pt x="1243" y="3685"/>
                    </a:lnTo>
                    <a:lnTo>
                      <a:pt x="1260" y="3681"/>
                    </a:lnTo>
                    <a:lnTo>
                      <a:pt x="1278" y="3678"/>
                    </a:lnTo>
                    <a:lnTo>
                      <a:pt x="1296" y="3675"/>
                    </a:lnTo>
                    <a:lnTo>
                      <a:pt x="1315" y="3675"/>
                    </a:lnTo>
                    <a:lnTo>
                      <a:pt x="1333" y="3675"/>
                    </a:lnTo>
                    <a:lnTo>
                      <a:pt x="1351" y="3677"/>
                    </a:lnTo>
                    <a:lnTo>
                      <a:pt x="1370" y="3681"/>
                    </a:lnTo>
                    <a:lnTo>
                      <a:pt x="1387" y="3685"/>
                    </a:lnTo>
                    <a:lnTo>
                      <a:pt x="1403" y="3691"/>
                    </a:lnTo>
                    <a:lnTo>
                      <a:pt x="1419" y="3699"/>
                    </a:lnTo>
                    <a:lnTo>
                      <a:pt x="1703" y="3816"/>
                    </a:lnTo>
                    <a:lnTo>
                      <a:pt x="1719" y="3822"/>
                    </a:lnTo>
                    <a:lnTo>
                      <a:pt x="1736" y="3829"/>
                    </a:lnTo>
                    <a:lnTo>
                      <a:pt x="1751" y="3838"/>
                    </a:lnTo>
                    <a:lnTo>
                      <a:pt x="1766" y="3848"/>
                    </a:lnTo>
                    <a:lnTo>
                      <a:pt x="1780" y="3861"/>
                    </a:lnTo>
                    <a:lnTo>
                      <a:pt x="1793" y="3873"/>
                    </a:lnTo>
                    <a:lnTo>
                      <a:pt x="1807" y="3887"/>
                    </a:lnTo>
                    <a:lnTo>
                      <a:pt x="1818" y="3901"/>
                    </a:lnTo>
                    <a:lnTo>
                      <a:pt x="1828" y="3916"/>
                    </a:lnTo>
                    <a:lnTo>
                      <a:pt x="1837" y="3933"/>
                    </a:lnTo>
                    <a:lnTo>
                      <a:pt x="1845" y="3949"/>
                    </a:lnTo>
                    <a:lnTo>
                      <a:pt x="1852" y="3966"/>
                    </a:lnTo>
                    <a:lnTo>
                      <a:pt x="1858" y="3983"/>
                    </a:lnTo>
                    <a:lnTo>
                      <a:pt x="1861" y="4001"/>
                    </a:lnTo>
                    <a:lnTo>
                      <a:pt x="1864" y="4019"/>
                    </a:lnTo>
                    <a:lnTo>
                      <a:pt x="1866" y="4036"/>
                    </a:lnTo>
                    <a:lnTo>
                      <a:pt x="1866" y="4239"/>
                    </a:lnTo>
                    <a:lnTo>
                      <a:pt x="1867" y="4256"/>
                    </a:lnTo>
                    <a:lnTo>
                      <a:pt x="1869" y="4272"/>
                    </a:lnTo>
                    <a:lnTo>
                      <a:pt x="1873" y="4289"/>
                    </a:lnTo>
                    <a:lnTo>
                      <a:pt x="1879" y="4305"/>
                    </a:lnTo>
                    <a:lnTo>
                      <a:pt x="1886" y="4319"/>
                    </a:lnTo>
                    <a:lnTo>
                      <a:pt x="1894" y="4333"/>
                    </a:lnTo>
                    <a:lnTo>
                      <a:pt x="1904" y="4347"/>
                    </a:lnTo>
                    <a:lnTo>
                      <a:pt x="1915" y="4359"/>
                    </a:lnTo>
                    <a:lnTo>
                      <a:pt x="1927" y="4370"/>
                    </a:lnTo>
                    <a:lnTo>
                      <a:pt x="1941" y="4379"/>
                    </a:lnTo>
                    <a:lnTo>
                      <a:pt x="1954" y="4388"/>
                    </a:lnTo>
                    <a:lnTo>
                      <a:pt x="1969" y="4395"/>
                    </a:lnTo>
                    <a:lnTo>
                      <a:pt x="1984" y="4400"/>
                    </a:lnTo>
                    <a:lnTo>
                      <a:pt x="2000" y="4405"/>
                    </a:lnTo>
                    <a:lnTo>
                      <a:pt x="2018" y="4407"/>
                    </a:lnTo>
                    <a:lnTo>
                      <a:pt x="2035" y="4408"/>
                    </a:lnTo>
                    <a:lnTo>
                      <a:pt x="2374" y="4408"/>
                    </a:lnTo>
                    <a:lnTo>
                      <a:pt x="2391" y="4407"/>
                    </a:lnTo>
                    <a:lnTo>
                      <a:pt x="2408" y="4405"/>
                    </a:lnTo>
                    <a:lnTo>
                      <a:pt x="2424" y="4400"/>
                    </a:lnTo>
                    <a:lnTo>
                      <a:pt x="2440" y="4395"/>
                    </a:lnTo>
                    <a:lnTo>
                      <a:pt x="2455" y="4388"/>
                    </a:lnTo>
                    <a:lnTo>
                      <a:pt x="2469" y="4379"/>
                    </a:lnTo>
                    <a:lnTo>
                      <a:pt x="2481" y="4370"/>
                    </a:lnTo>
                    <a:lnTo>
                      <a:pt x="2493" y="4359"/>
                    </a:lnTo>
                    <a:lnTo>
                      <a:pt x="2505" y="4347"/>
                    </a:lnTo>
                    <a:lnTo>
                      <a:pt x="2515" y="4333"/>
                    </a:lnTo>
                    <a:lnTo>
                      <a:pt x="2523" y="4319"/>
                    </a:lnTo>
                    <a:lnTo>
                      <a:pt x="2530" y="4305"/>
                    </a:lnTo>
                    <a:lnTo>
                      <a:pt x="2536" y="4289"/>
                    </a:lnTo>
                    <a:lnTo>
                      <a:pt x="2540" y="4272"/>
                    </a:lnTo>
                    <a:lnTo>
                      <a:pt x="2543" y="4256"/>
                    </a:lnTo>
                    <a:lnTo>
                      <a:pt x="2543" y="4239"/>
                    </a:lnTo>
                    <a:lnTo>
                      <a:pt x="2543" y="4036"/>
                    </a:lnTo>
                    <a:lnTo>
                      <a:pt x="2544" y="4019"/>
                    </a:lnTo>
                    <a:lnTo>
                      <a:pt x="2547" y="4001"/>
                    </a:lnTo>
                    <a:lnTo>
                      <a:pt x="2551" y="3983"/>
                    </a:lnTo>
                    <a:lnTo>
                      <a:pt x="2556" y="3966"/>
                    </a:lnTo>
                    <a:lnTo>
                      <a:pt x="2563" y="3949"/>
                    </a:lnTo>
                    <a:lnTo>
                      <a:pt x="2571" y="3933"/>
                    </a:lnTo>
                    <a:lnTo>
                      <a:pt x="2581" y="3916"/>
                    </a:lnTo>
                    <a:lnTo>
                      <a:pt x="2591" y="3901"/>
                    </a:lnTo>
                    <a:lnTo>
                      <a:pt x="2603" y="3887"/>
                    </a:lnTo>
                    <a:lnTo>
                      <a:pt x="2615" y="3873"/>
                    </a:lnTo>
                    <a:lnTo>
                      <a:pt x="2628" y="3861"/>
                    </a:lnTo>
                    <a:lnTo>
                      <a:pt x="2642" y="3848"/>
                    </a:lnTo>
                    <a:lnTo>
                      <a:pt x="2658" y="3838"/>
                    </a:lnTo>
                    <a:lnTo>
                      <a:pt x="2673" y="3829"/>
                    </a:lnTo>
                    <a:lnTo>
                      <a:pt x="2689" y="3822"/>
                    </a:lnTo>
                    <a:lnTo>
                      <a:pt x="2705" y="3816"/>
                    </a:lnTo>
                    <a:lnTo>
                      <a:pt x="2989" y="3699"/>
                    </a:lnTo>
                    <a:lnTo>
                      <a:pt x="3006" y="3691"/>
                    </a:lnTo>
                    <a:lnTo>
                      <a:pt x="3022" y="3685"/>
                    </a:lnTo>
                    <a:lnTo>
                      <a:pt x="3039" y="3681"/>
                    </a:lnTo>
                    <a:lnTo>
                      <a:pt x="3057" y="3677"/>
                    </a:lnTo>
                    <a:lnTo>
                      <a:pt x="3076" y="3675"/>
                    </a:lnTo>
                    <a:lnTo>
                      <a:pt x="3094" y="3675"/>
                    </a:lnTo>
                    <a:lnTo>
                      <a:pt x="3112" y="3675"/>
                    </a:lnTo>
                    <a:lnTo>
                      <a:pt x="3130" y="3678"/>
                    </a:lnTo>
                    <a:lnTo>
                      <a:pt x="3149" y="3681"/>
                    </a:lnTo>
                    <a:lnTo>
                      <a:pt x="3167" y="3685"/>
                    </a:lnTo>
                    <a:lnTo>
                      <a:pt x="3184" y="3691"/>
                    </a:lnTo>
                    <a:lnTo>
                      <a:pt x="3201" y="3698"/>
                    </a:lnTo>
                    <a:lnTo>
                      <a:pt x="3217" y="3706"/>
                    </a:lnTo>
                    <a:lnTo>
                      <a:pt x="3232" y="3717"/>
                    </a:lnTo>
                    <a:lnTo>
                      <a:pt x="3246" y="3727"/>
                    </a:lnTo>
                    <a:lnTo>
                      <a:pt x="3259" y="3739"/>
                    </a:lnTo>
                    <a:lnTo>
                      <a:pt x="3403" y="3883"/>
                    </a:lnTo>
                    <a:lnTo>
                      <a:pt x="3415" y="3894"/>
                    </a:lnTo>
                    <a:lnTo>
                      <a:pt x="3430" y="3904"/>
                    </a:lnTo>
                    <a:lnTo>
                      <a:pt x="3444" y="3913"/>
                    </a:lnTo>
                    <a:lnTo>
                      <a:pt x="3459" y="3921"/>
                    </a:lnTo>
                    <a:lnTo>
                      <a:pt x="3474" y="3926"/>
                    </a:lnTo>
                    <a:lnTo>
                      <a:pt x="3490" y="3930"/>
                    </a:lnTo>
                    <a:lnTo>
                      <a:pt x="3507" y="3932"/>
                    </a:lnTo>
                    <a:lnTo>
                      <a:pt x="3523" y="3933"/>
                    </a:lnTo>
                    <a:lnTo>
                      <a:pt x="3539" y="3932"/>
                    </a:lnTo>
                    <a:lnTo>
                      <a:pt x="3555" y="3930"/>
                    </a:lnTo>
                    <a:lnTo>
                      <a:pt x="3572" y="3926"/>
                    </a:lnTo>
                    <a:lnTo>
                      <a:pt x="3587" y="3921"/>
                    </a:lnTo>
                    <a:lnTo>
                      <a:pt x="3602" y="3913"/>
                    </a:lnTo>
                    <a:lnTo>
                      <a:pt x="3616" y="3904"/>
                    </a:lnTo>
                    <a:lnTo>
                      <a:pt x="3630" y="3894"/>
                    </a:lnTo>
                    <a:lnTo>
                      <a:pt x="3643" y="3883"/>
                    </a:lnTo>
                    <a:lnTo>
                      <a:pt x="3883" y="3643"/>
                    </a:lnTo>
                    <a:lnTo>
                      <a:pt x="3895" y="3630"/>
                    </a:lnTo>
                    <a:lnTo>
                      <a:pt x="3904" y="3616"/>
                    </a:lnTo>
                    <a:lnTo>
                      <a:pt x="3913" y="3602"/>
                    </a:lnTo>
                    <a:lnTo>
                      <a:pt x="3920" y="3587"/>
                    </a:lnTo>
                    <a:lnTo>
                      <a:pt x="3926" y="3572"/>
                    </a:lnTo>
                    <a:lnTo>
                      <a:pt x="3930" y="3555"/>
                    </a:lnTo>
                    <a:lnTo>
                      <a:pt x="3932" y="3539"/>
                    </a:lnTo>
                    <a:lnTo>
                      <a:pt x="3933" y="3523"/>
                    </a:lnTo>
                    <a:lnTo>
                      <a:pt x="3932" y="3507"/>
                    </a:lnTo>
                    <a:lnTo>
                      <a:pt x="3930" y="3490"/>
                    </a:lnTo>
                    <a:lnTo>
                      <a:pt x="3926" y="3474"/>
                    </a:lnTo>
                    <a:lnTo>
                      <a:pt x="3920" y="3459"/>
                    </a:lnTo>
                    <a:lnTo>
                      <a:pt x="3913" y="3444"/>
                    </a:lnTo>
                    <a:lnTo>
                      <a:pt x="3904" y="3430"/>
                    </a:lnTo>
                    <a:lnTo>
                      <a:pt x="3895" y="3415"/>
                    </a:lnTo>
                    <a:lnTo>
                      <a:pt x="3883" y="3403"/>
                    </a:lnTo>
                    <a:lnTo>
                      <a:pt x="3739" y="3259"/>
                    </a:lnTo>
                    <a:lnTo>
                      <a:pt x="3727" y="3246"/>
                    </a:lnTo>
                    <a:lnTo>
                      <a:pt x="3717" y="3232"/>
                    </a:lnTo>
                    <a:lnTo>
                      <a:pt x="3706" y="3217"/>
                    </a:lnTo>
                    <a:lnTo>
                      <a:pt x="3698" y="3200"/>
                    </a:lnTo>
                    <a:lnTo>
                      <a:pt x="3691" y="3184"/>
                    </a:lnTo>
                    <a:lnTo>
                      <a:pt x="3685" y="3166"/>
                    </a:lnTo>
                    <a:lnTo>
                      <a:pt x="3681" y="3149"/>
                    </a:lnTo>
                    <a:lnTo>
                      <a:pt x="3678" y="3130"/>
                    </a:lnTo>
                    <a:lnTo>
                      <a:pt x="3675" y="3112"/>
                    </a:lnTo>
                    <a:lnTo>
                      <a:pt x="3675" y="3094"/>
                    </a:lnTo>
                    <a:lnTo>
                      <a:pt x="3675" y="3075"/>
                    </a:lnTo>
                    <a:lnTo>
                      <a:pt x="3677" y="3057"/>
                    </a:lnTo>
                    <a:lnTo>
                      <a:pt x="3680" y="3039"/>
                    </a:lnTo>
                    <a:lnTo>
                      <a:pt x="3685" y="3022"/>
                    </a:lnTo>
                    <a:lnTo>
                      <a:pt x="3691" y="3006"/>
                    </a:lnTo>
                    <a:lnTo>
                      <a:pt x="3699" y="2989"/>
                    </a:lnTo>
                    <a:lnTo>
                      <a:pt x="3816" y="2705"/>
                    </a:lnTo>
                    <a:lnTo>
                      <a:pt x="3822" y="2689"/>
                    </a:lnTo>
                    <a:lnTo>
                      <a:pt x="3829" y="2673"/>
                    </a:lnTo>
                    <a:lnTo>
                      <a:pt x="3838" y="2658"/>
                    </a:lnTo>
                    <a:lnTo>
                      <a:pt x="3848" y="2642"/>
                    </a:lnTo>
                    <a:lnTo>
                      <a:pt x="3861" y="2628"/>
                    </a:lnTo>
                    <a:lnTo>
                      <a:pt x="3873" y="2615"/>
                    </a:lnTo>
                    <a:lnTo>
                      <a:pt x="3887" y="2603"/>
                    </a:lnTo>
                    <a:lnTo>
                      <a:pt x="3901" y="2591"/>
                    </a:lnTo>
                    <a:lnTo>
                      <a:pt x="3916" y="2581"/>
                    </a:lnTo>
                    <a:lnTo>
                      <a:pt x="3933" y="2571"/>
                    </a:lnTo>
                    <a:lnTo>
                      <a:pt x="3949" y="2563"/>
                    </a:lnTo>
                    <a:lnTo>
                      <a:pt x="3966" y="2556"/>
                    </a:lnTo>
                    <a:lnTo>
                      <a:pt x="3983" y="2551"/>
                    </a:lnTo>
                    <a:lnTo>
                      <a:pt x="4001" y="2547"/>
                    </a:lnTo>
                    <a:lnTo>
                      <a:pt x="4018" y="2544"/>
                    </a:lnTo>
                    <a:lnTo>
                      <a:pt x="4036" y="2543"/>
                    </a:lnTo>
                    <a:lnTo>
                      <a:pt x="4239" y="2543"/>
                    </a:lnTo>
                    <a:lnTo>
                      <a:pt x="4256" y="2543"/>
                    </a:lnTo>
                    <a:lnTo>
                      <a:pt x="4273" y="2540"/>
                    </a:lnTo>
                    <a:lnTo>
                      <a:pt x="4290" y="2536"/>
                    </a:lnTo>
                    <a:lnTo>
                      <a:pt x="4305" y="2530"/>
                    </a:lnTo>
                    <a:lnTo>
                      <a:pt x="4320" y="2523"/>
                    </a:lnTo>
                    <a:lnTo>
                      <a:pt x="4333" y="2515"/>
                    </a:lnTo>
                    <a:lnTo>
                      <a:pt x="4346" y="2504"/>
                    </a:lnTo>
                    <a:lnTo>
                      <a:pt x="4359" y="2493"/>
                    </a:lnTo>
                    <a:lnTo>
                      <a:pt x="4370" y="2481"/>
                    </a:lnTo>
                    <a:lnTo>
                      <a:pt x="4380" y="2469"/>
                    </a:lnTo>
                    <a:lnTo>
                      <a:pt x="4388" y="2455"/>
                    </a:lnTo>
                    <a:lnTo>
                      <a:pt x="4395" y="2440"/>
                    </a:lnTo>
                    <a:lnTo>
                      <a:pt x="4401" y="2424"/>
                    </a:lnTo>
                    <a:lnTo>
                      <a:pt x="4405" y="2408"/>
                    </a:lnTo>
                    <a:lnTo>
                      <a:pt x="4407" y="2391"/>
                    </a:lnTo>
                    <a:lnTo>
                      <a:pt x="4408" y="2374"/>
                    </a:lnTo>
                    <a:lnTo>
                      <a:pt x="4408" y="2035"/>
                    </a:lnTo>
                    <a:lnTo>
                      <a:pt x="4407" y="2018"/>
                    </a:lnTo>
                    <a:lnTo>
                      <a:pt x="4405" y="2000"/>
                    </a:lnTo>
                    <a:lnTo>
                      <a:pt x="4401" y="1984"/>
                    </a:lnTo>
                    <a:lnTo>
                      <a:pt x="4395" y="1969"/>
                    </a:lnTo>
                    <a:lnTo>
                      <a:pt x="4388" y="1954"/>
                    </a:lnTo>
                    <a:lnTo>
                      <a:pt x="4380" y="1939"/>
                    </a:lnTo>
                    <a:lnTo>
                      <a:pt x="4370" y="1926"/>
                    </a:lnTo>
                    <a:lnTo>
                      <a:pt x="4359" y="1915"/>
                    </a:lnTo>
                    <a:lnTo>
                      <a:pt x="4346" y="1904"/>
                    </a:lnTo>
                    <a:lnTo>
                      <a:pt x="4333" y="1894"/>
                    </a:lnTo>
                    <a:lnTo>
                      <a:pt x="4320" y="1886"/>
                    </a:lnTo>
                    <a:lnTo>
                      <a:pt x="4305" y="1879"/>
                    </a:lnTo>
                    <a:lnTo>
                      <a:pt x="4290" y="1873"/>
                    </a:lnTo>
                    <a:lnTo>
                      <a:pt x="4273" y="1868"/>
                    </a:lnTo>
                    <a:lnTo>
                      <a:pt x="4256" y="1865"/>
                    </a:lnTo>
                    <a:lnTo>
                      <a:pt x="4239" y="1864"/>
                    </a:lnTo>
                    <a:close/>
                    <a:moveTo>
                      <a:pt x="3052" y="2204"/>
                    </a:moveTo>
                    <a:lnTo>
                      <a:pt x="3052" y="2204"/>
                    </a:lnTo>
                    <a:lnTo>
                      <a:pt x="3051" y="2248"/>
                    </a:lnTo>
                    <a:lnTo>
                      <a:pt x="3048" y="2290"/>
                    </a:lnTo>
                    <a:lnTo>
                      <a:pt x="3043" y="2333"/>
                    </a:lnTo>
                    <a:lnTo>
                      <a:pt x="3035" y="2375"/>
                    </a:lnTo>
                    <a:lnTo>
                      <a:pt x="3026" y="2415"/>
                    </a:lnTo>
                    <a:lnTo>
                      <a:pt x="3015" y="2456"/>
                    </a:lnTo>
                    <a:lnTo>
                      <a:pt x="3002" y="2495"/>
                    </a:lnTo>
                    <a:lnTo>
                      <a:pt x="2986" y="2534"/>
                    </a:lnTo>
                    <a:lnTo>
                      <a:pt x="2969" y="2571"/>
                    </a:lnTo>
                    <a:lnTo>
                      <a:pt x="2950" y="2608"/>
                    </a:lnTo>
                    <a:lnTo>
                      <a:pt x="2929" y="2643"/>
                    </a:lnTo>
                    <a:lnTo>
                      <a:pt x="2908" y="2678"/>
                    </a:lnTo>
                    <a:lnTo>
                      <a:pt x="2884" y="2711"/>
                    </a:lnTo>
                    <a:lnTo>
                      <a:pt x="2858" y="2743"/>
                    </a:lnTo>
                    <a:lnTo>
                      <a:pt x="2832" y="2774"/>
                    </a:lnTo>
                    <a:lnTo>
                      <a:pt x="2805" y="2804"/>
                    </a:lnTo>
                    <a:lnTo>
                      <a:pt x="2775" y="2831"/>
                    </a:lnTo>
                    <a:lnTo>
                      <a:pt x="2744" y="2858"/>
                    </a:lnTo>
                    <a:lnTo>
                      <a:pt x="2712" y="2883"/>
                    </a:lnTo>
                    <a:lnTo>
                      <a:pt x="2679" y="2907"/>
                    </a:lnTo>
                    <a:lnTo>
                      <a:pt x="2644" y="2928"/>
                    </a:lnTo>
                    <a:lnTo>
                      <a:pt x="2609" y="2949"/>
                    </a:lnTo>
                    <a:lnTo>
                      <a:pt x="2572" y="2968"/>
                    </a:lnTo>
                    <a:lnTo>
                      <a:pt x="2535" y="2985"/>
                    </a:lnTo>
                    <a:lnTo>
                      <a:pt x="2496" y="3000"/>
                    </a:lnTo>
                    <a:lnTo>
                      <a:pt x="2457" y="3014"/>
                    </a:lnTo>
                    <a:lnTo>
                      <a:pt x="2416" y="3025"/>
                    </a:lnTo>
                    <a:lnTo>
                      <a:pt x="2376" y="3034"/>
                    </a:lnTo>
                    <a:lnTo>
                      <a:pt x="2334" y="3042"/>
                    </a:lnTo>
                    <a:lnTo>
                      <a:pt x="2292" y="3047"/>
                    </a:lnTo>
                    <a:lnTo>
                      <a:pt x="2249" y="3050"/>
                    </a:lnTo>
                    <a:lnTo>
                      <a:pt x="2205" y="3051"/>
                    </a:lnTo>
                    <a:lnTo>
                      <a:pt x="2162" y="3050"/>
                    </a:lnTo>
                    <a:lnTo>
                      <a:pt x="2118" y="3047"/>
                    </a:lnTo>
                    <a:lnTo>
                      <a:pt x="2075" y="3042"/>
                    </a:lnTo>
                    <a:lnTo>
                      <a:pt x="2034" y="3034"/>
                    </a:lnTo>
                    <a:lnTo>
                      <a:pt x="1993" y="3025"/>
                    </a:lnTo>
                    <a:lnTo>
                      <a:pt x="1953" y="3014"/>
                    </a:lnTo>
                    <a:lnTo>
                      <a:pt x="1913" y="3000"/>
                    </a:lnTo>
                    <a:lnTo>
                      <a:pt x="1875" y="2985"/>
                    </a:lnTo>
                    <a:lnTo>
                      <a:pt x="1837" y="2968"/>
                    </a:lnTo>
                    <a:lnTo>
                      <a:pt x="1801" y="2949"/>
                    </a:lnTo>
                    <a:lnTo>
                      <a:pt x="1765" y="2928"/>
                    </a:lnTo>
                    <a:lnTo>
                      <a:pt x="1731" y="2907"/>
                    </a:lnTo>
                    <a:lnTo>
                      <a:pt x="1697" y="2883"/>
                    </a:lnTo>
                    <a:lnTo>
                      <a:pt x="1666" y="2858"/>
                    </a:lnTo>
                    <a:lnTo>
                      <a:pt x="1635" y="2831"/>
                    </a:lnTo>
                    <a:lnTo>
                      <a:pt x="1605" y="2804"/>
                    </a:lnTo>
                    <a:lnTo>
                      <a:pt x="1577" y="2774"/>
                    </a:lnTo>
                    <a:lnTo>
                      <a:pt x="1551" y="2743"/>
                    </a:lnTo>
                    <a:lnTo>
                      <a:pt x="1526" y="2711"/>
                    </a:lnTo>
                    <a:lnTo>
                      <a:pt x="1501" y="2678"/>
                    </a:lnTo>
                    <a:lnTo>
                      <a:pt x="1480" y="2643"/>
                    </a:lnTo>
                    <a:lnTo>
                      <a:pt x="1460" y="2608"/>
                    </a:lnTo>
                    <a:lnTo>
                      <a:pt x="1441" y="2571"/>
                    </a:lnTo>
                    <a:lnTo>
                      <a:pt x="1423" y="2534"/>
                    </a:lnTo>
                    <a:lnTo>
                      <a:pt x="1408" y="2495"/>
                    </a:lnTo>
                    <a:lnTo>
                      <a:pt x="1395" y="2456"/>
                    </a:lnTo>
                    <a:lnTo>
                      <a:pt x="1384" y="2415"/>
                    </a:lnTo>
                    <a:lnTo>
                      <a:pt x="1375" y="2375"/>
                    </a:lnTo>
                    <a:lnTo>
                      <a:pt x="1366" y="2333"/>
                    </a:lnTo>
                    <a:lnTo>
                      <a:pt x="1361" y="2290"/>
                    </a:lnTo>
                    <a:lnTo>
                      <a:pt x="1358" y="2248"/>
                    </a:lnTo>
                    <a:lnTo>
                      <a:pt x="1357" y="2204"/>
                    </a:lnTo>
                    <a:lnTo>
                      <a:pt x="1358" y="2161"/>
                    </a:lnTo>
                    <a:lnTo>
                      <a:pt x="1361" y="2117"/>
                    </a:lnTo>
                    <a:lnTo>
                      <a:pt x="1366" y="2074"/>
                    </a:lnTo>
                    <a:lnTo>
                      <a:pt x="1375" y="2033"/>
                    </a:lnTo>
                    <a:lnTo>
                      <a:pt x="1384" y="1992"/>
                    </a:lnTo>
                    <a:lnTo>
                      <a:pt x="1395" y="1952"/>
                    </a:lnTo>
                    <a:lnTo>
                      <a:pt x="1408" y="1912"/>
                    </a:lnTo>
                    <a:lnTo>
                      <a:pt x="1423" y="1874"/>
                    </a:lnTo>
                    <a:lnTo>
                      <a:pt x="1441" y="1836"/>
                    </a:lnTo>
                    <a:lnTo>
                      <a:pt x="1460" y="1799"/>
                    </a:lnTo>
                    <a:lnTo>
                      <a:pt x="1480" y="1764"/>
                    </a:lnTo>
                    <a:lnTo>
                      <a:pt x="1501" y="1729"/>
                    </a:lnTo>
                    <a:lnTo>
                      <a:pt x="1526" y="1697"/>
                    </a:lnTo>
                    <a:lnTo>
                      <a:pt x="1551" y="1665"/>
                    </a:lnTo>
                    <a:lnTo>
                      <a:pt x="1577" y="1634"/>
                    </a:lnTo>
                    <a:lnTo>
                      <a:pt x="1605" y="1605"/>
                    </a:lnTo>
                    <a:lnTo>
                      <a:pt x="1635" y="1576"/>
                    </a:lnTo>
                    <a:lnTo>
                      <a:pt x="1666" y="1550"/>
                    </a:lnTo>
                    <a:lnTo>
                      <a:pt x="1697" y="1525"/>
                    </a:lnTo>
                    <a:lnTo>
                      <a:pt x="1731" y="1501"/>
                    </a:lnTo>
                    <a:lnTo>
                      <a:pt x="1765" y="1479"/>
                    </a:lnTo>
                    <a:lnTo>
                      <a:pt x="1801" y="1459"/>
                    </a:lnTo>
                    <a:lnTo>
                      <a:pt x="1837" y="1439"/>
                    </a:lnTo>
                    <a:lnTo>
                      <a:pt x="1875" y="1423"/>
                    </a:lnTo>
                    <a:lnTo>
                      <a:pt x="1913" y="1408"/>
                    </a:lnTo>
                    <a:lnTo>
                      <a:pt x="1953" y="1394"/>
                    </a:lnTo>
                    <a:lnTo>
                      <a:pt x="1993" y="1383"/>
                    </a:lnTo>
                    <a:lnTo>
                      <a:pt x="2034" y="1373"/>
                    </a:lnTo>
                    <a:lnTo>
                      <a:pt x="2075" y="1365"/>
                    </a:lnTo>
                    <a:lnTo>
                      <a:pt x="2118" y="1360"/>
                    </a:lnTo>
                    <a:lnTo>
                      <a:pt x="2162" y="1357"/>
                    </a:lnTo>
                    <a:lnTo>
                      <a:pt x="2205" y="1356"/>
                    </a:lnTo>
                    <a:lnTo>
                      <a:pt x="2249" y="1357"/>
                    </a:lnTo>
                    <a:lnTo>
                      <a:pt x="2292" y="1360"/>
                    </a:lnTo>
                    <a:lnTo>
                      <a:pt x="2334" y="1365"/>
                    </a:lnTo>
                    <a:lnTo>
                      <a:pt x="2376" y="1373"/>
                    </a:lnTo>
                    <a:lnTo>
                      <a:pt x="2416" y="1383"/>
                    </a:lnTo>
                    <a:lnTo>
                      <a:pt x="2457" y="1394"/>
                    </a:lnTo>
                    <a:lnTo>
                      <a:pt x="2496" y="1408"/>
                    </a:lnTo>
                    <a:lnTo>
                      <a:pt x="2535" y="1423"/>
                    </a:lnTo>
                    <a:lnTo>
                      <a:pt x="2572" y="1439"/>
                    </a:lnTo>
                    <a:lnTo>
                      <a:pt x="2609" y="1459"/>
                    </a:lnTo>
                    <a:lnTo>
                      <a:pt x="2644" y="1479"/>
                    </a:lnTo>
                    <a:lnTo>
                      <a:pt x="2679" y="1501"/>
                    </a:lnTo>
                    <a:lnTo>
                      <a:pt x="2712" y="1525"/>
                    </a:lnTo>
                    <a:lnTo>
                      <a:pt x="2744" y="1550"/>
                    </a:lnTo>
                    <a:lnTo>
                      <a:pt x="2775" y="1576"/>
                    </a:lnTo>
                    <a:lnTo>
                      <a:pt x="2805" y="1605"/>
                    </a:lnTo>
                    <a:lnTo>
                      <a:pt x="2832" y="1634"/>
                    </a:lnTo>
                    <a:lnTo>
                      <a:pt x="2858" y="1665"/>
                    </a:lnTo>
                    <a:lnTo>
                      <a:pt x="2884" y="1697"/>
                    </a:lnTo>
                    <a:lnTo>
                      <a:pt x="2908" y="1729"/>
                    </a:lnTo>
                    <a:lnTo>
                      <a:pt x="2929" y="1764"/>
                    </a:lnTo>
                    <a:lnTo>
                      <a:pt x="2950" y="1799"/>
                    </a:lnTo>
                    <a:lnTo>
                      <a:pt x="2969" y="1836"/>
                    </a:lnTo>
                    <a:lnTo>
                      <a:pt x="2986" y="1874"/>
                    </a:lnTo>
                    <a:lnTo>
                      <a:pt x="3002" y="1912"/>
                    </a:lnTo>
                    <a:lnTo>
                      <a:pt x="3015" y="1952"/>
                    </a:lnTo>
                    <a:lnTo>
                      <a:pt x="3026" y="1992"/>
                    </a:lnTo>
                    <a:lnTo>
                      <a:pt x="3035" y="2033"/>
                    </a:lnTo>
                    <a:lnTo>
                      <a:pt x="3043" y="2074"/>
                    </a:lnTo>
                    <a:lnTo>
                      <a:pt x="3048" y="2117"/>
                    </a:lnTo>
                    <a:lnTo>
                      <a:pt x="3051" y="2161"/>
                    </a:lnTo>
                    <a:lnTo>
                      <a:pt x="3052" y="2204"/>
                    </a:lnTo>
                    <a:close/>
                  </a:path>
                </a:pathLst>
              </a:custGeom>
              <a:gradFill>
                <a:gsLst>
                  <a:gs pos="100000">
                    <a:srgbClr val="0070C0"/>
                  </a:gs>
                  <a:gs pos="0">
                    <a:srgbClr val="0095DC"/>
                  </a:gs>
                </a:gsLst>
                <a:lin ang="1800000" scaled="0"/>
              </a:gradFill>
              <a:ln w="19050">
                <a:noFill/>
                <a:prstDash val="sysDash"/>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4000" dirty="0">
                  <a:solidFill>
                    <a:srgbClr val="FFFFFF"/>
                  </a:solidFill>
                  <a:ea typeface="阿里巴巴普惠体 R" panose="00020600040101010101" pitchFamily="18" charset="-122"/>
                </a:endParaRPr>
              </a:p>
            </p:txBody>
          </p:sp>
          <p:sp>
            <p:nvSpPr>
              <p:cNvPr id="106" name="圈箭头"/>
              <p:cNvSpPr/>
              <p:nvPr/>
            </p:nvSpPr>
            <p:spPr>
              <a:xfrm rot="13020000">
                <a:off x="4749976" y="2676609"/>
                <a:ext cx="441971" cy="441971"/>
              </a:xfrm>
              <a:custGeom>
                <a:avLst/>
                <a:gdLst>
                  <a:gd name="connsiteX0" fmla="*/ 363514 w 648072"/>
                  <a:gd name="connsiteY0" fmla="*/ 144016 h 648072"/>
                  <a:gd name="connsiteX1" fmla="*/ 543534 w 648072"/>
                  <a:gd name="connsiteY1" fmla="*/ 324036 h 648072"/>
                  <a:gd name="connsiteX2" fmla="*/ 363514 w 648072"/>
                  <a:gd name="connsiteY2" fmla="*/ 504056 h 648072"/>
                  <a:gd name="connsiteX3" fmla="*/ 363514 w 648072"/>
                  <a:gd name="connsiteY3" fmla="*/ 414046 h 648072"/>
                  <a:gd name="connsiteX4" fmla="*/ 104538 w 648072"/>
                  <a:gd name="connsiteY4" fmla="*/ 414046 h 648072"/>
                  <a:gd name="connsiteX5" fmla="*/ 104538 w 648072"/>
                  <a:gd name="connsiteY5" fmla="*/ 234026 h 648072"/>
                  <a:gd name="connsiteX6" fmla="*/ 363514 w 648072"/>
                  <a:gd name="connsiteY6" fmla="*/ 234026 h 648072"/>
                  <a:gd name="connsiteX7" fmla="*/ 324036 w 648072"/>
                  <a:gd name="connsiteY7" fmla="*/ 37381 h 648072"/>
                  <a:gd name="connsiteX8" fmla="*/ 37381 w 648072"/>
                  <a:gd name="connsiteY8" fmla="*/ 324036 h 648072"/>
                  <a:gd name="connsiteX9" fmla="*/ 324036 w 648072"/>
                  <a:gd name="connsiteY9" fmla="*/ 610691 h 648072"/>
                  <a:gd name="connsiteX10" fmla="*/ 610691 w 648072"/>
                  <a:gd name="connsiteY10" fmla="*/ 324036 h 648072"/>
                  <a:gd name="connsiteX11" fmla="*/ 324036 w 648072"/>
                  <a:gd name="connsiteY11" fmla="*/ 37381 h 648072"/>
                  <a:gd name="connsiteX12" fmla="*/ 324036 w 648072"/>
                  <a:gd name="connsiteY12" fmla="*/ 0 h 648072"/>
                  <a:gd name="connsiteX13" fmla="*/ 648072 w 648072"/>
                  <a:gd name="connsiteY13" fmla="*/ 324036 h 648072"/>
                  <a:gd name="connsiteX14" fmla="*/ 324036 w 648072"/>
                  <a:gd name="connsiteY14" fmla="*/ 648072 h 648072"/>
                  <a:gd name="connsiteX15" fmla="*/ 0 w 648072"/>
                  <a:gd name="connsiteY15" fmla="*/ 324036 h 648072"/>
                  <a:gd name="connsiteX16" fmla="*/ 324036 w 648072"/>
                  <a:gd name="connsiteY16" fmla="*/ 0 h 64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072" h="648072">
                    <a:moveTo>
                      <a:pt x="363514" y="144016"/>
                    </a:moveTo>
                    <a:lnTo>
                      <a:pt x="543534" y="324036"/>
                    </a:lnTo>
                    <a:lnTo>
                      <a:pt x="363514" y="504056"/>
                    </a:lnTo>
                    <a:lnTo>
                      <a:pt x="363514" y="414046"/>
                    </a:lnTo>
                    <a:lnTo>
                      <a:pt x="104538" y="414046"/>
                    </a:lnTo>
                    <a:lnTo>
                      <a:pt x="104538" y="234026"/>
                    </a:lnTo>
                    <a:lnTo>
                      <a:pt x="363514" y="234026"/>
                    </a:lnTo>
                    <a:close/>
                    <a:moveTo>
                      <a:pt x="324036" y="37381"/>
                    </a:moveTo>
                    <a:cubicBezTo>
                      <a:pt x="165721" y="37381"/>
                      <a:pt x="37381" y="165721"/>
                      <a:pt x="37381" y="324036"/>
                    </a:cubicBezTo>
                    <a:cubicBezTo>
                      <a:pt x="37381" y="482351"/>
                      <a:pt x="165721" y="610691"/>
                      <a:pt x="324036" y="610691"/>
                    </a:cubicBezTo>
                    <a:cubicBezTo>
                      <a:pt x="482351" y="610691"/>
                      <a:pt x="610691" y="482351"/>
                      <a:pt x="610691" y="324036"/>
                    </a:cubicBezTo>
                    <a:cubicBezTo>
                      <a:pt x="610691" y="165721"/>
                      <a:pt x="482351" y="37381"/>
                      <a:pt x="324036" y="37381"/>
                    </a:cubicBezTo>
                    <a:close/>
                    <a:moveTo>
                      <a:pt x="324036" y="0"/>
                    </a:moveTo>
                    <a:cubicBezTo>
                      <a:pt x="502996" y="0"/>
                      <a:pt x="648072" y="145076"/>
                      <a:pt x="648072" y="324036"/>
                    </a:cubicBezTo>
                    <a:cubicBezTo>
                      <a:pt x="648072" y="502996"/>
                      <a:pt x="502996" y="648072"/>
                      <a:pt x="324036" y="648072"/>
                    </a:cubicBezTo>
                    <a:cubicBezTo>
                      <a:pt x="145076" y="648072"/>
                      <a:pt x="0" y="502996"/>
                      <a:pt x="0" y="324036"/>
                    </a:cubicBezTo>
                    <a:cubicBezTo>
                      <a:pt x="0" y="145076"/>
                      <a:pt x="145076" y="0"/>
                      <a:pt x="324036" y="0"/>
                    </a:cubicBezTo>
                    <a:close/>
                  </a:path>
                </a:pathLst>
              </a:custGeom>
              <a:gradFill>
                <a:gsLst>
                  <a:gs pos="100000">
                    <a:srgbClr val="0070C0"/>
                  </a:gs>
                  <a:gs pos="0">
                    <a:srgbClr val="0095DC"/>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latin typeface="阿里巴巴普惠体 R" panose="00020600040101010101" pitchFamily="18" charset="-122"/>
                  <a:ea typeface="阿里巴巴普惠体 R" panose="00020600040101010101" pitchFamily="18" charset="-122"/>
                </a:endParaRPr>
              </a:p>
            </p:txBody>
          </p:sp>
        </p:grpSp>
        <p:grpSp>
          <p:nvGrpSpPr>
            <p:cNvPr id="102" name="组合 101"/>
            <p:cNvGrpSpPr/>
            <p:nvPr/>
          </p:nvGrpSpPr>
          <p:grpSpPr>
            <a:xfrm flipH="1">
              <a:off x="1347214" y="2012268"/>
              <a:ext cx="2699694" cy="1168647"/>
              <a:chOff x="8374618" y="1984476"/>
              <a:chExt cx="2699694" cy="1168647"/>
            </a:xfrm>
          </p:grpSpPr>
          <p:sp>
            <p:nvSpPr>
              <p:cNvPr id="103" name="Rectangle 16"/>
              <p:cNvSpPr/>
              <p:nvPr/>
            </p:nvSpPr>
            <p:spPr>
              <a:xfrm>
                <a:off x="8374618" y="2358803"/>
                <a:ext cx="2699694" cy="794320"/>
              </a:xfrm>
              <a:prstGeom prst="rect">
                <a:avLst/>
              </a:prstGeom>
            </p:spPr>
            <p:txBody>
              <a:bodyPr wrap="square">
                <a:spAutoFit/>
              </a:bodyPr>
              <a:lstStyle/>
              <a:p>
                <a:pPr algn="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104" name="Title 11"/>
              <p:cNvSpPr txBox="1"/>
              <p:nvPr/>
            </p:nvSpPr>
            <p:spPr>
              <a:xfrm>
                <a:off x="8374618" y="1984476"/>
                <a:ext cx="1946587" cy="400111"/>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r"/>
                <a:r>
                  <a:rPr lang="zh-CN" altLang="en-US" sz="2000" dirty="0">
                    <a:solidFill>
                      <a:srgbClr val="0086D0"/>
                    </a:solidFill>
                    <a:latin typeface="思源黑体 CN Bold" panose="020B0800000000000000" pitchFamily="34" charset="-122"/>
                    <a:ea typeface="思源黑体 CN Bold" panose="020B0800000000000000" pitchFamily="34" charset="-122"/>
                  </a:rPr>
                  <a:t>标题文字添加</a:t>
                </a:r>
                <a:endParaRPr lang="en-US" sz="2000" dirty="0">
                  <a:solidFill>
                    <a:srgbClr val="0086D0"/>
                  </a:solidFill>
                  <a:latin typeface="思源黑体 CN Bold" panose="020B0800000000000000" pitchFamily="34" charset="-122"/>
                  <a:ea typeface="思源黑体 CN Bold" panose="020B0800000000000000" pitchFamily="34" charset="-122"/>
                </a:endParaRPr>
              </a:p>
            </p:txBody>
          </p:sp>
        </p:grpSp>
      </p:grpSp>
      <p:grpSp>
        <p:nvGrpSpPr>
          <p:cNvPr id="107" name="组合 106"/>
          <p:cNvGrpSpPr/>
          <p:nvPr/>
        </p:nvGrpSpPr>
        <p:grpSpPr>
          <a:xfrm>
            <a:off x="7049221" y="3998582"/>
            <a:ext cx="4217596" cy="1303840"/>
            <a:chOff x="7049221" y="3998582"/>
            <a:chExt cx="4217596" cy="1303840"/>
          </a:xfrm>
        </p:grpSpPr>
        <p:grpSp>
          <p:nvGrpSpPr>
            <p:cNvPr id="108" name="组合 107"/>
            <p:cNvGrpSpPr/>
            <p:nvPr/>
          </p:nvGrpSpPr>
          <p:grpSpPr>
            <a:xfrm>
              <a:off x="7049221" y="3998582"/>
              <a:ext cx="1303841" cy="1303840"/>
              <a:chOff x="6857878" y="3998582"/>
              <a:chExt cx="1303841" cy="1303840"/>
            </a:xfrm>
          </p:grpSpPr>
          <p:sp>
            <p:nvSpPr>
              <p:cNvPr id="112" name="齿轮"/>
              <p:cNvSpPr/>
              <p:nvPr/>
            </p:nvSpPr>
            <p:spPr bwMode="auto">
              <a:xfrm>
                <a:off x="6857878" y="3998582"/>
                <a:ext cx="1303841" cy="1303840"/>
              </a:xfrm>
              <a:custGeom>
                <a:avLst/>
                <a:gdLst>
                  <a:gd name="T0" fmla="*/ 2147483646 w 4408"/>
                  <a:gd name="T1" fmla="*/ 2147483646 h 4408"/>
                  <a:gd name="T2" fmla="*/ 2147483646 w 4408"/>
                  <a:gd name="T3" fmla="*/ 2147483646 h 4408"/>
                  <a:gd name="T4" fmla="*/ 2147483646 w 4408"/>
                  <a:gd name="T5" fmla="*/ 2147483646 h 4408"/>
                  <a:gd name="T6" fmla="*/ 2147483646 w 4408"/>
                  <a:gd name="T7" fmla="*/ 2147483646 h 4408"/>
                  <a:gd name="T8" fmla="*/ 2147483646 w 4408"/>
                  <a:gd name="T9" fmla="*/ 2147483646 h 4408"/>
                  <a:gd name="T10" fmla="*/ 2147483646 w 4408"/>
                  <a:gd name="T11" fmla="*/ 2147483646 h 4408"/>
                  <a:gd name="T12" fmla="*/ 2147483646 w 4408"/>
                  <a:gd name="T13" fmla="*/ 2147483646 h 4408"/>
                  <a:gd name="T14" fmla="*/ 2147483646 w 4408"/>
                  <a:gd name="T15" fmla="*/ 2147483646 h 4408"/>
                  <a:gd name="T16" fmla="*/ 2147483646 w 4408"/>
                  <a:gd name="T17" fmla="*/ 2147483646 h 4408"/>
                  <a:gd name="T18" fmla="*/ 2147483646 w 4408"/>
                  <a:gd name="T19" fmla="*/ 2147483646 h 4408"/>
                  <a:gd name="T20" fmla="*/ 2147483646 w 4408"/>
                  <a:gd name="T21" fmla="*/ 564979005 h 4408"/>
                  <a:gd name="T22" fmla="*/ 2147483646 w 4408"/>
                  <a:gd name="T23" fmla="*/ 2147483646 h 4408"/>
                  <a:gd name="T24" fmla="*/ 2147483646 w 4408"/>
                  <a:gd name="T25" fmla="*/ 2147483646 h 4408"/>
                  <a:gd name="T26" fmla="*/ 2147483646 w 4408"/>
                  <a:gd name="T27" fmla="*/ 2147483646 h 4408"/>
                  <a:gd name="T28" fmla="*/ 2147483646 w 4408"/>
                  <a:gd name="T29" fmla="*/ 2147483646 h 4408"/>
                  <a:gd name="T30" fmla="*/ 2147483646 w 4408"/>
                  <a:gd name="T31" fmla="*/ 2147483646 h 4408"/>
                  <a:gd name="T32" fmla="*/ 2147483646 w 4408"/>
                  <a:gd name="T33" fmla="*/ 2147483646 h 4408"/>
                  <a:gd name="T34" fmla="*/ 2147483646 w 4408"/>
                  <a:gd name="T35" fmla="*/ 2147483646 h 4408"/>
                  <a:gd name="T36" fmla="*/ 2147483646 w 4408"/>
                  <a:gd name="T37" fmla="*/ 2147483646 h 4408"/>
                  <a:gd name="T38" fmla="*/ 2147483646 w 4408"/>
                  <a:gd name="T39" fmla="*/ 2147483646 h 4408"/>
                  <a:gd name="T40" fmla="*/ 2147483646 w 4408"/>
                  <a:gd name="T41" fmla="*/ 2147483646 h 4408"/>
                  <a:gd name="T42" fmla="*/ 2147483646 w 4408"/>
                  <a:gd name="T43" fmla="*/ 2147483646 h 4408"/>
                  <a:gd name="T44" fmla="*/ 642768528 w 4408"/>
                  <a:gd name="T45" fmla="*/ 2147483646 h 4408"/>
                  <a:gd name="T46" fmla="*/ 2147483646 w 4408"/>
                  <a:gd name="T47" fmla="*/ 2147483646 h 4408"/>
                  <a:gd name="T48" fmla="*/ 2147483646 w 4408"/>
                  <a:gd name="T49" fmla="*/ 2147483646 h 4408"/>
                  <a:gd name="T50" fmla="*/ 2147483646 w 4408"/>
                  <a:gd name="T51" fmla="*/ 2147483646 h 4408"/>
                  <a:gd name="T52" fmla="*/ 2147483646 w 4408"/>
                  <a:gd name="T53" fmla="*/ 2147483646 h 4408"/>
                  <a:gd name="T54" fmla="*/ 2147483646 w 4408"/>
                  <a:gd name="T55" fmla="*/ 2147483646 h 4408"/>
                  <a:gd name="T56" fmla="*/ 2147483646 w 4408"/>
                  <a:gd name="T57" fmla="*/ 2147483646 h 4408"/>
                  <a:gd name="T58" fmla="*/ 2147483646 w 4408"/>
                  <a:gd name="T59" fmla="*/ 2147483646 h 4408"/>
                  <a:gd name="T60" fmla="*/ 2147483646 w 4408"/>
                  <a:gd name="T61" fmla="*/ 2147483646 h 4408"/>
                  <a:gd name="T62" fmla="*/ 2147483646 w 4408"/>
                  <a:gd name="T63" fmla="*/ 2147483646 h 4408"/>
                  <a:gd name="T64" fmla="*/ 2147483646 w 4408"/>
                  <a:gd name="T65" fmla="*/ 2147483646 h 4408"/>
                  <a:gd name="T66" fmla="*/ 2147483646 w 4408"/>
                  <a:gd name="T67" fmla="*/ 2147483646 h 4408"/>
                  <a:gd name="T68" fmla="*/ 2147483646 w 4408"/>
                  <a:gd name="T69" fmla="*/ 2147483646 h 4408"/>
                  <a:gd name="T70" fmla="*/ 2147483646 w 4408"/>
                  <a:gd name="T71" fmla="*/ 2147483646 h 4408"/>
                  <a:gd name="T72" fmla="*/ 2147483646 w 4408"/>
                  <a:gd name="T73" fmla="*/ 2147483646 h 4408"/>
                  <a:gd name="T74" fmla="*/ 2147483646 w 4408"/>
                  <a:gd name="T75" fmla="*/ 2147483646 h 4408"/>
                  <a:gd name="T76" fmla="*/ 2147483646 w 4408"/>
                  <a:gd name="T77" fmla="*/ 2147483646 h 4408"/>
                  <a:gd name="T78" fmla="*/ 2147483646 w 4408"/>
                  <a:gd name="T79" fmla="*/ 2147483646 h 4408"/>
                  <a:gd name="T80" fmla="*/ 2147483646 w 4408"/>
                  <a:gd name="T81" fmla="*/ 2147483646 h 4408"/>
                  <a:gd name="T82" fmla="*/ 2147483646 w 4408"/>
                  <a:gd name="T83" fmla="*/ 2147483646 h 4408"/>
                  <a:gd name="T84" fmla="*/ 2147483646 w 4408"/>
                  <a:gd name="T85" fmla="*/ 2147483646 h 4408"/>
                  <a:gd name="T86" fmla="*/ 2147483646 w 4408"/>
                  <a:gd name="T87" fmla="*/ 2147483646 h 4408"/>
                  <a:gd name="T88" fmla="*/ 2147483646 w 4408"/>
                  <a:gd name="T89" fmla="*/ 2147483646 h 4408"/>
                  <a:gd name="T90" fmla="*/ 2147483646 w 4408"/>
                  <a:gd name="T91" fmla="*/ 2147483646 h 4408"/>
                  <a:gd name="T92" fmla="*/ 2147483646 w 4408"/>
                  <a:gd name="T93" fmla="*/ 2147483646 h 4408"/>
                  <a:gd name="T94" fmla="*/ 2147483646 w 4408"/>
                  <a:gd name="T95" fmla="*/ 2147483646 h 4408"/>
                  <a:gd name="T96" fmla="*/ 2147483646 w 4408"/>
                  <a:gd name="T97" fmla="*/ 2147483646 h 4408"/>
                  <a:gd name="T98" fmla="*/ 2147483646 w 4408"/>
                  <a:gd name="T99" fmla="*/ 2147483646 h 4408"/>
                  <a:gd name="T100" fmla="*/ 2147483646 w 4408"/>
                  <a:gd name="T101" fmla="*/ 2147483646 h 4408"/>
                  <a:gd name="T102" fmla="*/ 2147483646 w 4408"/>
                  <a:gd name="T103" fmla="*/ 2147483646 h 4408"/>
                  <a:gd name="T104" fmla="*/ 2147483646 w 4408"/>
                  <a:gd name="T105" fmla="*/ 2147483646 h 4408"/>
                  <a:gd name="T106" fmla="*/ 2147483646 w 4408"/>
                  <a:gd name="T107" fmla="*/ 2147483646 h 4408"/>
                  <a:gd name="T108" fmla="*/ 2147483646 w 4408"/>
                  <a:gd name="T109" fmla="*/ 2147483646 h 4408"/>
                  <a:gd name="T110" fmla="*/ 2147483646 w 4408"/>
                  <a:gd name="T111" fmla="*/ 2147483646 h 4408"/>
                  <a:gd name="T112" fmla="*/ 2147483646 w 4408"/>
                  <a:gd name="T113" fmla="*/ 2147483646 h 4408"/>
                  <a:gd name="T114" fmla="*/ 2147483646 w 4408"/>
                  <a:gd name="T115" fmla="*/ 2147483646 h 4408"/>
                  <a:gd name="T116" fmla="*/ 2147483646 w 4408"/>
                  <a:gd name="T117" fmla="*/ 2147483646 h 440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08" h="4408">
                    <a:moveTo>
                      <a:pt x="4239" y="1864"/>
                    </a:moveTo>
                    <a:lnTo>
                      <a:pt x="4036" y="1864"/>
                    </a:lnTo>
                    <a:lnTo>
                      <a:pt x="4018" y="1864"/>
                    </a:lnTo>
                    <a:lnTo>
                      <a:pt x="4001" y="1861"/>
                    </a:lnTo>
                    <a:lnTo>
                      <a:pt x="3983" y="1857"/>
                    </a:lnTo>
                    <a:lnTo>
                      <a:pt x="3966" y="1852"/>
                    </a:lnTo>
                    <a:lnTo>
                      <a:pt x="3949" y="1845"/>
                    </a:lnTo>
                    <a:lnTo>
                      <a:pt x="3933" y="1837"/>
                    </a:lnTo>
                    <a:lnTo>
                      <a:pt x="3916" y="1828"/>
                    </a:lnTo>
                    <a:lnTo>
                      <a:pt x="3901" y="1818"/>
                    </a:lnTo>
                    <a:lnTo>
                      <a:pt x="3887" y="1806"/>
                    </a:lnTo>
                    <a:lnTo>
                      <a:pt x="3873" y="1793"/>
                    </a:lnTo>
                    <a:lnTo>
                      <a:pt x="3861" y="1780"/>
                    </a:lnTo>
                    <a:lnTo>
                      <a:pt x="3848" y="1766"/>
                    </a:lnTo>
                    <a:lnTo>
                      <a:pt x="3838" y="1751"/>
                    </a:lnTo>
                    <a:lnTo>
                      <a:pt x="3829" y="1736"/>
                    </a:lnTo>
                    <a:lnTo>
                      <a:pt x="3822" y="1719"/>
                    </a:lnTo>
                    <a:lnTo>
                      <a:pt x="3816" y="1703"/>
                    </a:lnTo>
                    <a:lnTo>
                      <a:pt x="3699" y="1419"/>
                    </a:lnTo>
                    <a:lnTo>
                      <a:pt x="3691" y="1403"/>
                    </a:lnTo>
                    <a:lnTo>
                      <a:pt x="3685" y="1387"/>
                    </a:lnTo>
                    <a:lnTo>
                      <a:pt x="3680" y="1369"/>
                    </a:lnTo>
                    <a:lnTo>
                      <a:pt x="3677" y="1351"/>
                    </a:lnTo>
                    <a:lnTo>
                      <a:pt x="3675" y="1333"/>
                    </a:lnTo>
                    <a:lnTo>
                      <a:pt x="3675" y="1315"/>
                    </a:lnTo>
                    <a:lnTo>
                      <a:pt x="3675" y="1296"/>
                    </a:lnTo>
                    <a:lnTo>
                      <a:pt x="3678" y="1278"/>
                    </a:lnTo>
                    <a:lnTo>
                      <a:pt x="3681" y="1260"/>
                    </a:lnTo>
                    <a:lnTo>
                      <a:pt x="3685" y="1242"/>
                    </a:lnTo>
                    <a:lnTo>
                      <a:pt x="3691" y="1224"/>
                    </a:lnTo>
                    <a:lnTo>
                      <a:pt x="3698" y="1208"/>
                    </a:lnTo>
                    <a:lnTo>
                      <a:pt x="3706" y="1192"/>
                    </a:lnTo>
                    <a:lnTo>
                      <a:pt x="3717" y="1177"/>
                    </a:lnTo>
                    <a:lnTo>
                      <a:pt x="3727" y="1162"/>
                    </a:lnTo>
                    <a:lnTo>
                      <a:pt x="3739" y="1149"/>
                    </a:lnTo>
                    <a:lnTo>
                      <a:pt x="3883" y="1005"/>
                    </a:lnTo>
                    <a:lnTo>
                      <a:pt x="3895" y="992"/>
                    </a:lnTo>
                    <a:lnTo>
                      <a:pt x="3904" y="979"/>
                    </a:lnTo>
                    <a:lnTo>
                      <a:pt x="3913" y="965"/>
                    </a:lnTo>
                    <a:lnTo>
                      <a:pt x="3920" y="949"/>
                    </a:lnTo>
                    <a:lnTo>
                      <a:pt x="3926" y="933"/>
                    </a:lnTo>
                    <a:lnTo>
                      <a:pt x="3930" y="918"/>
                    </a:lnTo>
                    <a:lnTo>
                      <a:pt x="3932" y="902"/>
                    </a:lnTo>
                    <a:lnTo>
                      <a:pt x="3933" y="886"/>
                    </a:lnTo>
                    <a:lnTo>
                      <a:pt x="3932" y="869"/>
                    </a:lnTo>
                    <a:lnTo>
                      <a:pt x="3930" y="853"/>
                    </a:lnTo>
                    <a:lnTo>
                      <a:pt x="3926" y="837"/>
                    </a:lnTo>
                    <a:lnTo>
                      <a:pt x="3920" y="822"/>
                    </a:lnTo>
                    <a:lnTo>
                      <a:pt x="3913" y="806"/>
                    </a:lnTo>
                    <a:lnTo>
                      <a:pt x="3904" y="792"/>
                    </a:lnTo>
                    <a:lnTo>
                      <a:pt x="3895" y="778"/>
                    </a:lnTo>
                    <a:lnTo>
                      <a:pt x="3883" y="765"/>
                    </a:lnTo>
                    <a:lnTo>
                      <a:pt x="3643" y="525"/>
                    </a:lnTo>
                    <a:lnTo>
                      <a:pt x="3630" y="514"/>
                    </a:lnTo>
                    <a:lnTo>
                      <a:pt x="3616" y="504"/>
                    </a:lnTo>
                    <a:lnTo>
                      <a:pt x="3602" y="495"/>
                    </a:lnTo>
                    <a:lnTo>
                      <a:pt x="3587" y="489"/>
                    </a:lnTo>
                    <a:lnTo>
                      <a:pt x="3572" y="483"/>
                    </a:lnTo>
                    <a:lnTo>
                      <a:pt x="3555" y="479"/>
                    </a:lnTo>
                    <a:lnTo>
                      <a:pt x="3539" y="477"/>
                    </a:lnTo>
                    <a:lnTo>
                      <a:pt x="3523" y="476"/>
                    </a:lnTo>
                    <a:lnTo>
                      <a:pt x="3507" y="477"/>
                    </a:lnTo>
                    <a:lnTo>
                      <a:pt x="3490" y="479"/>
                    </a:lnTo>
                    <a:lnTo>
                      <a:pt x="3474" y="483"/>
                    </a:lnTo>
                    <a:lnTo>
                      <a:pt x="3459" y="489"/>
                    </a:lnTo>
                    <a:lnTo>
                      <a:pt x="3444" y="495"/>
                    </a:lnTo>
                    <a:lnTo>
                      <a:pt x="3430" y="504"/>
                    </a:lnTo>
                    <a:lnTo>
                      <a:pt x="3415" y="514"/>
                    </a:lnTo>
                    <a:lnTo>
                      <a:pt x="3403" y="525"/>
                    </a:lnTo>
                    <a:lnTo>
                      <a:pt x="3259" y="669"/>
                    </a:lnTo>
                    <a:lnTo>
                      <a:pt x="3246" y="682"/>
                    </a:lnTo>
                    <a:lnTo>
                      <a:pt x="3232" y="692"/>
                    </a:lnTo>
                    <a:lnTo>
                      <a:pt x="3217" y="702"/>
                    </a:lnTo>
                    <a:lnTo>
                      <a:pt x="3200" y="710"/>
                    </a:lnTo>
                    <a:lnTo>
                      <a:pt x="3183" y="717"/>
                    </a:lnTo>
                    <a:lnTo>
                      <a:pt x="3166" y="723"/>
                    </a:lnTo>
                    <a:lnTo>
                      <a:pt x="3149" y="727"/>
                    </a:lnTo>
                    <a:lnTo>
                      <a:pt x="3130" y="731"/>
                    </a:lnTo>
                    <a:lnTo>
                      <a:pt x="3112" y="733"/>
                    </a:lnTo>
                    <a:lnTo>
                      <a:pt x="3093" y="733"/>
                    </a:lnTo>
                    <a:lnTo>
                      <a:pt x="3075" y="733"/>
                    </a:lnTo>
                    <a:lnTo>
                      <a:pt x="3056" y="731"/>
                    </a:lnTo>
                    <a:lnTo>
                      <a:pt x="3039" y="728"/>
                    </a:lnTo>
                    <a:lnTo>
                      <a:pt x="3022" y="723"/>
                    </a:lnTo>
                    <a:lnTo>
                      <a:pt x="3005" y="717"/>
                    </a:lnTo>
                    <a:lnTo>
                      <a:pt x="2989" y="710"/>
                    </a:lnTo>
                    <a:lnTo>
                      <a:pt x="2705" y="592"/>
                    </a:lnTo>
                    <a:lnTo>
                      <a:pt x="2689" y="587"/>
                    </a:lnTo>
                    <a:lnTo>
                      <a:pt x="2673" y="579"/>
                    </a:lnTo>
                    <a:lnTo>
                      <a:pt x="2658" y="570"/>
                    </a:lnTo>
                    <a:lnTo>
                      <a:pt x="2642" y="560"/>
                    </a:lnTo>
                    <a:lnTo>
                      <a:pt x="2628" y="549"/>
                    </a:lnTo>
                    <a:lnTo>
                      <a:pt x="2615" y="536"/>
                    </a:lnTo>
                    <a:lnTo>
                      <a:pt x="2603" y="522"/>
                    </a:lnTo>
                    <a:lnTo>
                      <a:pt x="2591" y="507"/>
                    </a:lnTo>
                    <a:lnTo>
                      <a:pt x="2581" y="492"/>
                    </a:lnTo>
                    <a:lnTo>
                      <a:pt x="2571" y="476"/>
                    </a:lnTo>
                    <a:lnTo>
                      <a:pt x="2563" y="460"/>
                    </a:lnTo>
                    <a:lnTo>
                      <a:pt x="2556" y="442"/>
                    </a:lnTo>
                    <a:lnTo>
                      <a:pt x="2551" y="425"/>
                    </a:lnTo>
                    <a:lnTo>
                      <a:pt x="2547" y="408"/>
                    </a:lnTo>
                    <a:lnTo>
                      <a:pt x="2544" y="391"/>
                    </a:lnTo>
                    <a:lnTo>
                      <a:pt x="2543" y="373"/>
                    </a:lnTo>
                    <a:lnTo>
                      <a:pt x="2543" y="169"/>
                    </a:lnTo>
                    <a:lnTo>
                      <a:pt x="2543" y="152"/>
                    </a:lnTo>
                    <a:lnTo>
                      <a:pt x="2540" y="135"/>
                    </a:lnTo>
                    <a:lnTo>
                      <a:pt x="2536" y="119"/>
                    </a:lnTo>
                    <a:lnTo>
                      <a:pt x="2530" y="103"/>
                    </a:lnTo>
                    <a:lnTo>
                      <a:pt x="2523" y="88"/>
                    </a:lnTo>
                    <a:lnTo>
                      <a:pt x="2515" y="75"/>
                    </a:lnTo>
                    <a:lnTo>
                      <a:pt x="2505" y="62"/>
                    </a:lnTo>
                    <a:lnTo>
                      <a:pt x="2493" y="50"/>
                    </a:lnTo>
                    <a:lnTo>
                      <a:pt x="2481" y="39"/>
                    </a:lnTo>
                    <a:lnTo>
                      <a:pt x="2469" y="28"/>
                    </a:lnTo>
                    <a:lnTo>
                      <a:pt x="2455" y="20"/>
                    </a:lnTo>
                    <a:lnTo>
                      <a:pt x="2440" y="13"/>
                    </a:lnTo>
                    <a:lnTo>
                      <a:pt x="2424" y="7"/>
                    </a:lnTo>
                    <a:lnTo>
                      <a:pt x="2408" y="3"/>
                    </a:lnTo>
                    <a:lnTo>
                      <a:pt x="2391" y="1"/>
                    </a:lnTo>
                    <a:lnTo>
                      <a:pt x="2374" y="0"/>
                    </a:lnTo>
                    <a:lnTo>
                      <a:pt x="2035" y="0"/>
                    </a:lnTo>
                    <a:lnTo>
                      <a:pt x="2018" y="1"/>
                    </a:lnTo>
                    <a:lnTo>
                      <a:pt x="2001" y="3"/>
                    </a:lnTo>
                    <a:lnTo>
                      <a:pt x="1985" y="7"/>
                    </a:lnTo>
                    <a:lnTo>
                      <a:pt x="1969" y="13"/>
                    </a:lnTo>
                    <a:lnTo>
                      <a:pt x="1955" y="20"/>
                    </a:lnTo>
                    <a:lnTo>
                      <a:pt x="1941" y="28"/>
                    </a:lnTo>
                    <a:lnTo>
                      <a:pt x="1927" y="39"/>
                    </a:lnTo>
                    <a:lnTo>
                      <a:pt x="1915" y="50"/>
                    </a:lnTo>
                    <a:lnTo>
                      <a:pt x="1904" y="62"/>
                    </a:lnTo>
                    <a:lnTo>
                      <a:pt x="1894" y="75"/>
                    </a:lnTo>
                    <a:lnTo>
                      <a:pt x="1886" y="88"/>
                    </a:lnTo>
                    <a:lnTo>
                      <a:pt x="1879" y="103"/>
                    </a:lnTo>
                    <a:lnTo>
                      <a:pt x="1873" y="119"/>
                    </a:lnTo>
                    <a:lnTo>
                      <a:pt x="1869" y="135"/>
                    </a:lnTo>
                    <a:lnTo>
                      <a:pt x="1867" y="152"/>
                    </a:lnTo>
                    <a:lnTo>
                      <a:pt x="1866" y="169"/>
                    </a:lnTo>
                    <a:lnTo>
                      <a:pt x="1866" y="373"/>
                    </a:lnTo>
                    <a:lnTo>
                      <a:pt x="1864" y="391"/>
                    </a:lnTo>
                    <a:lnTo>
                      <a:pt x="1861" y="408"/>
                    </a:lnTo>
                    <a:lnTo>
                      <a:pt x="1858" y="425"/>
                    </a:lnTo>
                    <a:lnTo>
                      <a:pt x="1852" y="442"/>
                    </a:lnTo>
                    <a:lnTo>
                      <a:pt x="1845" y="460"/>
                    </a:lnTo>
                    <a:lnTo>
                      <a:pt x="1837" y="476"/>
                    </a:lnTo>
                    <a:lnTo>
                      <a:pt x="1828" y="492"/>
                    </a:lnTo>
                    <a:lnTo>
                      <a:pt x="1818" y="507"/>
                    </a:lnTo>
                    <a:lnTo>
                      <a:pt x="1807" y="522"/>
                    </a:lnTo>
                    <a:lnTo>
                      <a:pt x="1793" y="536"/>
                    </a:lnTo>
                    <a:lnTo>
                      <a:pt x="1780" y="549"/>
                    </a:lnTo>
                    <a:lnTo>
                      <a:pt x="1766" y="560"/>
                    </a:lnTo>
                    <a:lnTo>
                      <a:pt x="1751" y="570"/>
                    </a:lnTo>
                    <a:lnTo>
                      <a:pt x="1736" y="579"/>
                    </a:lnTo>
                    <a:lnTo>
                      <a:pt x="1719" y="587"/>
                    </a:lnTo>
                    <a:lnTo>
                      <a:pt x="1703" y="592"/>
                    </a:lnTo>
                    <a:lnTo>
                      <a:pt x="1419" y="710"/>
                    </a:lnTo>
                    <a:lnTo>
                      <a:pt x="1404" y="717"/>
                    </a:lnTo>
                    <a:lnTo>
                      <a:pt x="1387" y="723"/>
                    </a:lnTo>
                    <a:lnTo>
                      <a:pt x="1370" y="728"/>
                    </a:lnTo>
                    <a:lnTo>
                      <a:pt x="1352" y="731"/>
                    </a:lnTo>
                    <a:lnTo>
                      <a:pt x="1334" y="733"/>
                    </a:lnTo>
                    <a:lnTo>
                      <a:pt x="1316" y="733"/>
                    </a:lnTo>
                    <a:lnTo>
                      <a:pt x="1297" y="733"/>
                    </a:lnTo>
                    <a:lnTo>
                      <a:pt x="1278" y="731"/>
                    </a:lnTo>
                    <a:lnTo>
                      <a:pt x="1261" y="727"/>
                    </a:lnTo>
                    <a:lnTo>
                      <a:pt x="1243" y="723"/>
                    </a:lnTo>
                    <a:lnTo>
                      <a:pt x="1225" y="717"/>
                    </a:lnTo>
                    <a:lnTo>
                      <a:pt x="1208" y="710"/>
                    </a:lnTo>
                    <a:lnTo>
                      <a:pt x="1193" y="702"/>
                    </a:lnTo>
                    <a:lnTo>
                      <a:pt x="1178" y="692"/>
                    </a:lnTo>
                    <a:lnTo>
                      <a:pt x="1164" y="682"/>
                    </a:lnTo>
                    <a:lnTo>
                      <a:pt x="1150" y="669"/>
                    </a:lnTo>
                    <a:lnTo>
                      <a:pt x="1005" y="525"/>
                    </a:lnTo>
                    <a:lnTo>
                      <a:pt x="993" y="514"/>
                    </a:lnTo>
                    <a:lnTo>
                      <a:pt x="979" y="504"/>
                    </a:lnTo>
                    <a:lnTo>
                      <a:pt x="965" y="495"/>
                    </a:lnTo>
                    <a:lnTo>
                      <a:pt x="950" y="489"/>
                    </a:lnTo>
                    <a:lnTo>
                      <a:pt x="934" y="483"/>
                    </a:lnTo>
                    <a:lnTo>
                      <a:pt x="918" y="479"/>
                    </a:lnTo>
                    <a:lnTo>
                      <a:pt x="902" y="477"/>
                    </a:lnTo>
                    <a:lnTo>
                      <a:pt x="886" y="476"/>
                    </a:lnTo>
                    <a:lnTo>
                      <a:pt x="869" y="477"/>
                    </a:lnTo>
                    <a:lnTo>
                      <a:pt x="853" y="479"/>
                    </a:lnTo>
                    <a:lnTo>
                      <a:pt x="837" y="483"/>
                    </a:lnTo>
                    <a:lnTo>
                      <a:pt x="822" y="489"/>
                    </a:lnTo>
                    <a:lnTo>
                      <a:pt x="807" y="495"/>
                    </a:lnTo>
                    <a:lnTo>
                      <a:pt x="792" y="504"/>
                    </a:lnTo>
                    <a:lnTo>
                      <a:pt x="779" y="514"/>
                    </a:lnTo>
                    <a:lnTo>
                      <a:pt x="766" y="525"/>
                    </a:lnTo>
                    <a:lnTo>
                      <a:pt x="527" y="765"/>
                    </a:lnTo>
                    <a:lnTo>
                      <a:pt x="514" y="778"/>
                    </a:lnTo>
                    <a:lnTo>
                      <a:pt x="504" y="792"/>
                    </a:lnTo>
                    <a:lnTo>
                      <a:pt x="496" y="806"/>
                    </a:lnTo>
                    <a:lnTo>
                      <a:pt x="489" y="822"/>
                    </a:lnTo>
                    <a:lnTo>
                      <a:pt x="484" y="837"/>
                    </a:lnTo>
                    <a:lnTo>
                      <a:pt x="480" y="853"/>
                    </a:lnTo>
                    <a:lnTo>
                      <a:pt x="477" y="869"/>
                    </a:lnTo>
                    <a:lnTo>
                      <a:pt x="477" y="886"/>
                    </a:lnTo>
                    <a:lnTo>
                      <a:pt x="477" y="902"/>
                    </a:lnTo>
                    <a:lnTo>
                      <a:pt x="480" y="918"/>
                    </a:lnTo>
                    <a:lnTo>
                      <a:pt x="484" y="933"/>
                    </a:lnTo>
                    <a:lnTo>
                      <a:pt x="489" y="949"/>
                    </a:lnTo>
                    <a:lnTo>
                      <a:pt x="496" y="965"/>
                    </a:lnTo>
                    <a:lnTo>
                      <a:pt x="504" y="979"/>
                    </a:lnTo>
                    <a:lnTo>
                      <a:pt x="514" y="992"/>
                    </a:lnTo>
                    <a:lnTo>
                      <a:pt x="527" y="1005"/>
                    </a:lnTo>
                    <a:lnTo>
                      <a:pt x="670" y="1149"/>
                    </a:lnTo>
                    <a:lnTo>
                      <a:pt x="682" y="1162"/>
                    </a:lnTo>
                    <a:lnTo>
                      <a:pt x="693" y="1177"/>
                    </a:lnTo>
                    <a:lnTo>
                      <a:pt x="702" y="1192"/>
                    </a:lnTo>
                    <a:lnTo>
                      <a:pt x="710" y="1208"/>
                    </a:lnTo>
                    <a:lnTo>
                      <a:pt x="717" y="1224"/>
                    </a:lnTo>
                    <a:lnTo>
                      <a:pt x="723" y="1242"/>
                    </a:lnTo>
                    <a:lnTo>
                      <a:pt x="728" y="1260"/>
                    </a:lnTo>
                    <a:lnTo>
                      <a:pt x="732" y="1278"/>
                    </a:lnTo>
                    <a:lnTo>
                      <a:pt x="734" y="1296"/>
                    </a:lnTo>
                    <a:lnTo>
                      <a:pt x="735" y="1315"/>
                    </a:lnTo>
                    <a:lnTo>
                      <a:pt x="734" y="1333"/>
                    </a:lnTo>
                    <a:lnTo>
                      <a:pt x="732" y="1351"/>
                    </a:lnTo>
                    <a:lnTo>
                      <a:pt x="728" y="1369"/>
                    </a:lnTo>
                    <a:lnTo>
                      <a:pt x="723" y="1387"/>
                    </a:lnTo>
                    <a:lnTo>
                      <a:pt x="717" y="1403"/>
                    </a:lnTo>
                    <a:lnTo>
                      <a:pt x="710" y="1419"/>
                    </a:lnTo>
                    <a:lnTo>
                      <a:pt x="594" y="1703"/>
                    </a:lnTo>
                    <a:lnTo>
                      <a:pt x="587" y="1719"/>
                    </a:lnTo>
                    <a:lnTo>
                      <a:pt x="579" y="1736"/>
                    </a:lnTo>
                    <a:lnTo>
                      <a:pt x="570" y="1751"/>
                    </a:lnTo>
                    <a:lnTo>
                      <a:pt x="560" y="1766"/>
                    </a:lnTo>
                    <a:lnTo>
                      <a:pt x="549" y="1780"/>
                    </a:lnTo>
                    <a:lnTo>
                      <a:pt x="536" y="1793"/>
                    </a:lnTo>
                    <a:lnTo>
                      <a:pt x="523" y="1806"/>
                    </a:lnTo>
                    <a:lnTo>
                      <a:pt x="508" y="1818"/>
                    </a:lnTo>
                    <a:lnTo>
                      <a:pt x="493" y="1828"/>
                    </a:lnTo>
                    <a:lnTo>
                      <a:pt x="477" y="1837"/>
                    </a:lnTo>
                    <a:lnTo>
                      <a:pt x="460" y="1845"/>
                    </a:lnTo>
                    <a:lnTo>
                      <a:pt x="443" y="1852"/>
                    </a:lnTo>
                    <a:lnTo>
                      <a:pt x="426" y="1857"/>
                    </a:lnTo>
                    <a:lnTo>
                      <a:pt x="409" y="1861"/>
                    </a:lnTo>
                    <a:lnTo>
                      <a:pt x="391" y="1864"/>
                    </a:lnTo>
                    <a:lnTo>
                      <a:pt x="373" y="1865"/>
                    </a:lnTo>
                    <a:lnTo>
                      <a:pt x="170" y="1864"/>
                    </a:lnTo>
                    <a:lnTo>
                      <a:pt x="152" y="1865"/>
                    </a:lnTo>
                    <a:lnTo>
                      <a:pt x="136" y="1868"/>
                    </a:lnTo>
                    <a:lnTo>
                      <a:pt x="120" y="1873"/>
                    </a:lnTo>
                    <a:lnTo>
                      <a:pt x="104" y="1879"/>
                    </a:lnTo>
                    <a:lnTo>
                      <a:pt x="89" y="1886"/>
                    </a:lnTo>
                    <a:lnTo>
                      <a:pt x="75" y="1894"/>
                    </a:lnTo>
                    <a:lnTo>
                      <a:pt x="62" y="1904"/>
                    </a:lnTo>
                    <a:lnTo>
                      <a:pt x="50" y="1915"/>
                    </a:lnTo>
                    <a:lnTo>
                      <a:pt x="39" y="1926"/>
                    </a:lnTo>
                    <a:lnTo>
                      <a:pt x="30" y="1939"/>
                    </a:lnTo>
                    <a:lnTo>
                      <a:pt x="20" y="1954"/>
                    </a:lnTo>
                    <a:lnTo>
                      <a:pt x="13" y="1969"/>
                    </a:lnTo>
                    <a:lnTo>
                      <a:pt x="8" y="1984"/>
                    </a:lnTo>
                    <a:lnTo>
                      <a:pt x="3" y="2000"/>
                    </a:lnTo>
                    <a:lnTo>
                      <a:pt x="1" y="2018"/>
                    </a:lnTo>
                    <a:lnTo>
                      <a:pt x="0" y="2035"/>
                    </a:lnTo>
                    <a:lnTo>
                      <a:pt x="0" y="2374"/>
                    </a:lnTo>
                    <a:lnTo>
                      <a:pt x="1" y="2391"/>
                    </a:lnTo>
                    <a:lnTo>
                      <a:pt x="3" y="2408"/>
                    </a:lnTo>
                    <a:lnTo>
                      <a:pt x="8" y="2424"/>
                    </a:lnTo>
                    <a:lnTo>
                      <a:pt x="13" y="2440"/>
                    </a:lnTo>
                    <a:lnTo>
                      <a:pt x="20" y="2454"/>
                    </a:lnTo>
                    <a:lnTo>
                      <a:pt x="30" y="2468"/>
                    </a:lnTo>
                    <a:lnTo>
                      <a:pt x="39" y="2481"/>
                    </a:lnTo>
                    <a:lnTo>
                      <a:pt x="50" y="2493"/>
                    </a:lnTo>
                    <a:lnTo>
                      <a:pt x="62" y="2504"/>
                    </a:lnTo>
                    <a:lnTo>
                      <a:pt x="75" y="2515"/>
                    </a:lnTo>
                    <a:lnTo>
                      <a:pt x="89" y="2523"/>
                    </a:lnTo>
                    <a:lnTo>
                      <a:pt x="104" y="2530"/>
                    </a:lnTo>
                    <a:lnTo>
                      <a:pt x="120" y="2536"/>
                    </a:lnTo>
                    <a:lnTo>
                      <a:pt x="136" y="2540"/>
                    </a:lnTo>
                    <a:lnTo>
                      <a:pt x="152" y="2542"/>
                    </a:lnTo>
                    <a:lnTo>
                      <a:pt x="170" y="2543"/>
                    </a:lnTo>
                    <a:lnTo>
                      <a:pt x="373" y="2543"/>
                    </a:lnTo>
                    <a:lnTo>
                      <a:pt x="391" y="2544"/>
                    </a:lnTo>
                    <a:lnTo>
                      <a:pt x="408" y="2547"/>
                    </a:lnTo>
                    <a:lnTo>
                      <a:pt x="426" y="2551"/>
                    </a:lnTo>
                    <a:lnTo>
                      <a:pt x="443" y="2556"/>
                    </a:lnTo>
                    <a:lnTo>
                      <a:pt x="460" y="2563"/>
                    </a:lnTo>
                    <a:lnTo>
                      <a:pt x="477" y="2571"/>
                    </a:lnTo>
                    <a:lnTo>
                      <a:pt x="492" y="2581"/>
                    </a:lnTo>
                    <a:lnTo>
                      <a:pt x="507" y="2591"/>
                    </a:lnTo>
                    <a:lnTo>
                      <a:pt x="523" y="2603"/>
                    </a:lnTo>
                    <a:lnTo>
                      <a:pt x="536" y="2615"/>
                    </a:lnTo>
                    <a:lnTo>
                      <a:pt x="549" y="2628"/>
                    </a:lnTo>
                    <a:lnTo>
                      <a:pt x="560" y="2642"/>
                    </a:lnTo>
                    <a:lnTo>
                      <a:pt x="570" y="2658"/>
                    </a:lnTo>
                    <a:lnTo>
                      <a:pt x="579" y="2673"/>
                    </a:lnTo>
                    <a:lnTo>
                      <a:pt x="586" y="2689"/>
                    </a:lnTo>
                    <a:lnTo>
                      <a:pt x="593" y="2705"/>
                    </a:lnTo>
                    <a:lnTo>
                      <a:pt x="710" y="2989"/>
                    </a:lnTo>
                    <a:lnTo>
                      <a:pt x="717" y="3006"/>
                    </a:lnTo>
                    <a:lnTo>
                      <a:pt x="723" y="3022"/>
                    </a:lnTo>
                    <a:lnTo>
                      <a:pt x="728" y="3039"/>
                    </a:lnTo>
                    <a:lnTo>
                      <a:pt x="732" y="3057"/>
                    </a:lnTo>
                    <a:lnTo>
                      <a:pt x="734" y="3075"/>
                    </a:lnTo>
                    <a:lnTo>
                      <a:pt x="735" y="3094"/>
                    </a:lnTo>
                    <a:lnTo>
                      <a:pt x="734" y="3112"/>
                    </a:lnTo>
                    <a:lnTo>
                      <a:pt x="732" y="3130"/>
                    </a:lnTo>
                    <a:lnTo>
                      <a:pt x="727" y="3149"/>
                    </a:lnTo>
                    <a:lnTo>
                      <a:pt x="723" y="3166"/>
                    </a:lnTo>
                    <a:lnTo>
                      <a:pt x="717" y="3184"/>
                    </a:lnTo>
                    <a:lnTo>
                      <a:pt x="710" y="3200"/>
                    </a:lnTo>
                    <a:lnTo>
                      <a:pt x="702" y="3217"/>
                    </a:lnTo>
                    <a:lnTo>
                      <a:pt x="693" y="3232"/>
                    </a:lnTo>
                    <a:lnTo>
                      <a:pt x="682" y="3246"/>
                    </a:lnTo>
                    <a:lnTo>
                      <a:pt x="670" y="3259"/>
                    </a:lnTo>
                    <a:lnTo>
                      <a:pt x="526" y="3403"/>
                    </a:lnTo>
                    <a:lnTo>
                      <a:pt x="514" y="3415"/>
                    </a:lnTo>
                    <a:lnTo>
                      <a:pt x="504" y="3430"/>
                    </a:lnTo>
                    <a:lnTo>
                      <a:pt x="496" y="3444"/>
                    </a:lnTo>
                    <a:lnTo>
                      <a:pt x="489" y="3459"/>
                    </a:lnTo>
                    <a:lnTo>
                      <a:pt x="483" y="3474"/>
                    </a:lnTo>
                    <a:lnTo>
                      <a:pt x="480" y="3490"/>
                    </a:lnTo>
                    <a:lnTo>
                      <a:pt x="477" y="3507"/>
                    </a:lnTo>
                    <a:lnTo>
                      <a:pt x="477" y="3523"/>
                    </a:lnTo>
                    <a:lnTo>
                      <a:pt x="477" y="3539"/>
                    </a:lnTo>
                    <a:lnTo>
                      <a:pt x="480" y="3555"/>
                    </a:lnTo>
                    <a:lnTo>
                      <a:pt x="483" y="3572"/>
                    </a:lnTo>
                    <a:lnTo>
                      <a:pt x="489" y="3587"/>
                    </a:lnTo>
                    <a:lnTo>
                      <a:pt x="496" y="3602"/>
                    </a:lnTo>
                    <a:lnTo>
                      <a:pt x="504" y="3616"/>
                    </a:lnTo>
                    <a:lnTo>
                      <a:pt x="514" y="3630"/>
                    </a:lnTo>
                    <a:lnTo>
                      <a:pt x="526" y="3643"/>
                    </a:lnTo>
                    <a:lnTo>
                      <a:pt x="766" y="3883"/>
                    </a:lnTo>
                    <a:lnTo>
                      <a:pt x="779" y="3894"/>
                    </a:lnTo>
                    <a:lnTo>
                      <a:pt x="792" y="3904"/>
                    </a:lnTo>
                    <a:lnTo>
                      <a:pt x="807" y="3913"/>
                    </a:lnTo>
                    <a:lnTo>
                      <a:pt x="822" y="3921"/>
                    </a:lnTo>
                    <a:lnTo>
                      <a:pt x="837" y="3926"/>
                    </a:lnTo>
                    <a:lnTo>
                      <a:pt x="853" y="3930"/>
                    </a:lnTo>
                    <a:lnTo>
                      <a:pt x="869" y="3932"/>
                    </a:lnTo>
                    <a:lnTo>
                      <a:pt x="886" y="3933"/>
                    </a:lnTo>
                    <a:lnTo>
                      <a:pt x="902" y="3932"/>
                    </a:lnTo>
                    <a:lnTo>
                      <a:pt x="918" y="3930"/>
                    </a:lnTo>
                    <a:lnTo>
                      <a:pt x="934" y="3926"/>
                    </a:lnTo>
                    <a:lnTo>
                      <a:pt x="950" y="3921"/>
                    </a:lnTo>
                    <a:lnTo>
                      <a:pt x="965" y="3913"/>
                    </a:lnTo>
                    <a:lnTo>
                      <a:pt x="979" y="3904"/>
                    </a:lnTo>
                    <a:lnTo>
                      <a:pt x="993" y="3894"/>
                    </a:lnTo>
                    <a:lnTo>
                      <a:pt x="1005" y="3883"/>
                    </a:lnTo>
                    <a:lnTo>
                      <a:pt x="1150" y="3739"/>
                    </a:lnTo>
                    <a:lnTo>
                      <a:pt x="1163" y="3727"/>
                    </a:lnTo>
                    <a:lnTo>
                      <a:pt x="1177" y="3717"/>
                    </a:lnTo>
                    <a:lnTo>
                      <a:pt x="1192" y="3706"/>
                    </a:lnTo>
                    <a:lnTo>
                      <a:pt x="1208" y="3698"/>
                    </a:lnTo>
                    <a:lnTo>
                      <a:pt x="1225" y="3691"/>
                    </a:lnTo>
                    <a:lnTo>
                      <a:pt x="1243" y="3685"/>
                    </a:lnTo>
                    <a:lnTo>
                      <a:pt x="1260" y="3681"/>
                    </a:lnTo>
                    <a:lnTo>
                      <a:pt x="1278" y="3678"/>
                    </a:lnTo>
                    <a:lnTo>
                      <a:pt x="1296" y="3675"/>
                    </a:lnTo>
                    <a:lnTo>
                      <a:pt x="1315" y="3675"/>
                    </a:lnTo>
                    <a:lnTo>
                      <a:pt x="1333" y="3675"/>
                    </a:lnTo>
                    <a:lnTo>
                      <a:pt x="1351" y="3677"/>
                    </a:lnTo>
                    <a:lnTo>
                      <a:pt x="1370" y="3681"/>
                    </a:lnTo>
                    <a:lnTo>
                      <a:pt x="1387" y="3685"/>
                    </a:lnTo>
                    <a:lnTo>
                      <a:pt x="1403" y="3691"/>
                    </a:lnTo>
                    <a:lnTo>
                      <a:pt x="1419" y="3699"/>
                    </a:lnTo>
                    <a:lnTo>
                      <a:pt x="1703" y="3816"/>
                    </a:lnTo>
                    <a:lnTo>
                      <a:pt x="1719" y="3822"/>
                    </a:lnTo>
                    <a:lnTo>
                      <a:pt x="1736" y="3829"/>
                    </a:lnTo>
                    <a:lnTo>
                      <a:pt x="1751" y="3838"/>
                    </a:lnTo>
                    <a:lnTo>
                      <a:pt x="1766" y="3848"/>
                    </a:lnTo>
                    <a:lnTo>
                      <a:pt x="1780" y="3861"/>
                    </a:lnTo>
                    <a:lnTo>
                      <a:pt x="1793" y="3873"/>
                    </a:lnTo>
                    <a:lnTo>
                      <a:pt x="1807" y="3887"/>
                    </a:lnTo>
                    <a:lnTo>
                      <a:pt x="1818" y="3901"/>
                    </a:lnTo>
                    <a:lnTo>
                      <a:pt x="1828" y="3916"/>
                    </a:lnTo>
                    <a:lnTo>
                      <a:pt x="1837" y="3933"/>
                    </a:lnTo>
                    <a:lnTo>
                      <a:pt x="1845" y="3949"/>
                    </a:lnTo>
                    <a:lnTo>
                      <a:pt x="1852" y="3966"/>
                    </a:lnTo>
                    <a:lnTo>
                      <a:pt x="1858" y="3983"/>
                    </a:lnTo>
                    <a:lnTo>
                      <a:pt x="1861" y="4001"/>
                    </a:lnTo>
                    <a:lnTo>
                      <a:pt x="1864" y="4019"/>
                    </a:lnTo>
                    <a:lnTo>
                      <a:pt x="1866" y="4036"/>
                    </a:lnTo>
                    <a:lnTo>
                      <a:pt x="1866" y="4239"/>
                    </a:lnTo>
                    <a:lnTo>
                      <a:pt x="1867" y="4256"/>
                    </a:lnTo>
                    <a:lnTo>
                      <a:pt x="1869" y="4272"/>
                    </a:lnTo>
                    <a:lnTo>
                      <a:pt x="1873" y="4289"/>
                    </a:lnTo>
                    <a:lnTo>
                      <a:pt x="1879" y="4305"/>
                    </a:lnTo>
                    <a:lnTo>
                      <a:pt x="1886" y="4319"/>
                    </a:lnTo>
                    <a:lnTo>
                      <a:pt x="1894" y="4333"/>
                    </a:lnTo>
                    <a:lnTo>
                      <a:pt x="1904" y="4347"/>
                    </a:lnTo>
                    <a:lnTo>
                      <a:pt x="1915" y="4359"/>
                    </a:lnTo>
                    <a:lnTo>
                      <a:pt x="1927" y="4370"/>
                    </a:lnTo>
                    <a:lnTo>
                      <a:pt x="1941" y="4379"/>
                    </a:lnTo>
                    <a:lnTo>
                      <a:pt x="1954" y="4388"/>
                    </a:lnTo>
                    <a:lnTo>
                      <a:pt x="1969" y="4395"/>
                    </a:lnTo>
                    <a:lnTo>
                      <a:pt x="1984" y="4400"/>
                    </a:lnTo>
                    <a:lnTo>
                      <a:pt x="2000" y="4405"/>
                    </a:lnTo>
                    <a:lnTo>
                      <a:pt x="2018" y="4407"/>
                    </a:lnTo>
                    <a:lnTo>
                      <a:pt x="2035" y="4408"/>
                    </a:lnTo>
                    <a:lnTo>
                      <a:pt x="2374" y="4408"/>
                    </a:lnTo>
                    <a:lnTo>
                      <a:pt x="2391" y="4407"/>
                    </a:lnTo>
                    <a:lnTo>
                      <a:pt x="2408" y="4405"/>
                    </a:lnTo>
                    <a:lnTo>
                      <a:pt x="2424" y="4400"/>
                    </a:lnTo>
                    <a:lnTo>
                      <a:pt x="2440" y="4395"/>
                    </a:lnTo>
                    <a:lnTo>
                      <a:pt x="2455" y="4388"/>
                    </a:lnTo>
                    <a:lnTo>
                      <a:pt x="2469" y="4379"/>
                    </a:lnTo>
                    <a:lnTo>
                      <a:pt x="2481" y="4370"/>
                    </a:lnTo>
                    <a:lnTo>
                      <a:pt x="2493" y="4359"/>
                    </a:lnTo>
                    <a:lnTo>
                      <a:pt x="2505" y="4347"/>
                    </a:lnTo>
                    <a:lnTo>
                      <a:pt x="2515" y="4333"/>
                    </a:lnTo>
                    <a:lnTo>
                      <a:pt x="2523" y="4319"/>
                    </a:lnTo>
                    <a:lnTo>
                      <a:pt x="2530" y="4305"/>
                    </a:lnTo>
                    <a:lnTo>
                      <a:pt x="2536" y="4289"/>
                    </a:lnTo>
                    <a:lnTo>
                      <a:pt x="2540" y="4272"/>
                    </a:lnTo>
                    <a:lnTo>
                      <a:pt x="2543" y="4256"/>
                    </a:lnTo>
                    <a:lnTo>
                      <a:pt x="2543" y="4239"/>
                    </a:lnTo>
                    <a:lnTo>
                      <a:pt x="2543" y="4036"/>
                    </a:lnTo>
                    <a:lnTo>
                      <a:pt x="2544" y="4019"/>
                    </a:lnTo>
                    <a:lnTo>
                      <a:pt x="2547" y="4001"/>
                    </a:lnTo>
                    <a:lnTo>
                      <a:pt x="2551" y="3983"/>
                    </a:lnTo>
                    <a:lnTo>
                      <a:pt x="2556" y="3966"/>
                    </a:lnTo>
                    <a:lnTo>
                      <a:pt x="2563" y="3949"/>
                    </a:lnTo>
                    <a:lnTo>
                      <a:pt x="2571" y="3933"/>
                    </a:lnTo>
                    <a:lnTo>
                      <a:pt x="2581" y="3916"/>
                    </a:lnTo>
                    <a:lnTo>
                      <a:pt x="2591" y="3901"/>
                    </a:lnTo>
                    <a:lnTo>
                      <a:pt x="2603" y="3887"/>
                    </a:lnTo>
                    <a:lnTo>
                      <a:pt x="2615" y="3873"/>
                    </a:lnTo>
                    <a:lnTo>
                      <a:pt x="2628" y="3861"/>
                    </a:lnTo>
                    <a:lnTo>
                      <a:pt x="2642" y="3848"/>
                    </a:lnTo>
                    <a:lnTo>
                      <a:pt x="2658" y="3838"/>
                    </a:lnTo>
                    <a:lnTo>
                      <a:pt x="2673" y="3829"/>
                    </a:lnTo>
                    <a:lnTo>
                      <a:pt x="2689" y="3822"/>
                    </a:lnTo>
                    <a:lnTo>
                      <a:pt x="2705" y="3816"/>
                    </a:lnTo>
                    <a:lnTo>
                      <a:pt x="2989" y="3699"/>
                    </a:lnTo>
                    <a:lnTo>
                      <a:pt x="3006" y="3691"/>
                    </a:lnTo>
                    <a:lnTo>
                      <a:pt x="3022" y="3685"/>
                    </a:lnTo>
                    <a:lnTo>
                      <a:pt x="3039" y="3681"/>
                    </a:lnTo>
                    <a:lnTo>
                      <a:pt x="3057" y="3677"/>
                    </a:lnTo>
                    <a:lnTo>
                      <a:pt x="3076" y="3675"/>
                    </a:lnTo>
                    <a:lnTo>
                      <a:pt x="3094" y="3675"/>
                    </a:lnTo>
                    <a:lnTo>
                      <a:pt x="3112" y="3675"/>
                    </a:lnTo>
                    <a:lnTo>
                      <a:pt x="3130" y="3678"/>
                    </a:lnTo>
                    <a:lnTo>
                      <a:pt x="3149" y="3681"/>
                    </a:lnTo>
                    <a:lnTo>
                      <a:pt x="3167" y="3685"/>
                    </a:lnTo>
                    <a:lnTo>
                      <a:pt x="3184" y="3691"/>
                    </a:lnTo>
                    <a:lnTo>
                      <a:pt x="3201" y="3698"/>
                    </a:lnTo>
                    <a:lnTo>
                      <a:pt x="3217" y="3706"/>
                    </a:lnTo>
                    <a:lnTo>
                      <a:pt x="3232" y="3717"/>
                    </a:lnTo>
                    <a:lnTo>
                      <a:pt x="3246" y="3727"/>
                    </a:lnTo>
                    <a:lnTo>
                      <a:pt x="3259" y="3739"/>
                    </a:lnTo>
                    <a:lnTo>
                      <a:pt x="3403" y="3883"/>
                    </a:lnTo>
                    <a:lnTo>
                      <a:pt x="3415" y="3894"/>
                    </a:lnTo>
                    <a:lnTo>
                      <a:pt x="3430" y="3904"/>
                    </a:lnTo>
                    <a:lnTo>
                      <a:pt x="3444" y="3913"/>
                    </a:lnTo>
                    <a:lnTo>
                      <a:pt x="3459" y="3921"/>
                    </a:lnTo>
                    <a:lnTo>
                      <a:pt x="3474" y="3926"/>
                    </a:lnTo>
                    <a:lnTo>
                      <a:pt x="3490" y="3930"/>
                    </a:lnTo>
                    <a:lnTo>
                      <a:pt x="3507" y="3932"/>
                    </a:lnTo>
                    <a:lnTo>
                      <a:pt x="3523" y="3933"/>
                    </a:lnTo>
                    <a:lnTo>
                      <a:pt x="3539" y="3932"/>
                    </a:lnTo>
                    <a:lnTo>
                      <a:pt x="3555" y="3930"/>
                    </a:lnTo>
                    <a:lnTo>
                      <a:pt x="3572" y="3926"/>
                    </a:lnTo>
                    <a:lnTo>
                      <a:pt x="3587" y="3921"/>
                    </a:lnTo>
                    <a:lnTo>
                      <a:pt x="3602" y="3913"/>
                    </a:lnTo>
                    <a:lnTo>
                      <a:pt x="3616" y="3904"/>
                    </a:lnTo>
                    <a:lnTo>
                      <a:pt x="3630" y="3894"/>
                    </a:lnTo>
                    <a:lnTo>
                      <a:pt x="3643" y="3883"/>
                    </a:lnTo>
                    <a:lnTo>
                      <a:pt x="3883" y="3643"/>
                    </a:lnTo>
                    <a:lnTo>
                      <a:pt x="3895" y="3630"/>
                    </a:lnTo>
                    <a:lnTo>
                      <a:pt x="3904" y="3616"/>
                    </a:lnTo>
                    <a:lnTo>
                      <a:pt x="3913" y="3602"/>
                    </a:lnTo>
                    <a:lnTo>
                      <a:pt x="3920" y="3587"/>
                    </a:lnTo>
                    <a:lnTo>
                      <a:pt x="3926" y="3572"/>
                    </a:lnTo>
                    <a:lnTo>
                      <a:pt x="3930" y="3555"/>
                    </a:lnTo>
                    <a:lnTo>
                      <a:pt x="3932" y="3539"/>
                    </a:lnTo>
                    <a:lnTo>
                      <a:pt x="3933" y="3523"/>
                    </a:lnTo>
                    <a:lnTo>
                      <a:pt x="3932" y="3507"/>
                    </a:lnTo>
                    <a:lnTo>
                      <a:pt x="3930" y="3490"/>
                    </a:lnTo>
                    <a:lnTo>
                      <a:pt x="3926" y="3474"/>
                    </a:lnTo>
                    <a:lnTo>
                      <a:pt x="3920" y="3459"/>
                    </a:lnTo>
                    <a:lnTo>
                      <a:pt x="3913" y="3444"/>
                    </a:lnTo>
                    <a:lnTo>
                      <a:pt x="3904" y="3430"/>
                    </a:lnTo>
                    <a:lnTo>
                      <a:pt x="3895" y="3415"/>
                    </a:lnTo>
                    <a:lnTo>
                      <a:pt x="3883" y="3403"/>
                    </a:lnTo>
                    <a:lnTo>
                      <a:pt x="3739" y="3259"/>
                    </a:lnTo>
                    <a:lnTo>
                      <a:pt x="3727" y="3246"/>
                    </a:lnTo>
                    <a:lnTo>
                      <a:pt x="3717" y="3232"/>
                    </a:lnTo>
                    <a:lnTo>
                      <a:pt x="3706" y="3217"/>
                    </a:lnTo>
                    <a:lnTo>
                      <a:pt x="3698" y="3200"/>
                    </a:lnTo>
                    <a:lnTo>
                      <a:pt x="3691" y="3184"/>
                    </a:lnTo>
                    <a:lnTo>
                      <a:pt x="3685" y="3166"/>
                    </a:lnTo>
                    <a:lnTo>
                      <a:pt x="3681" y="3149"/>
                    </a:lnTo>
                    <a:lnTo>
                      <a:pt x="3678" y="3130"/>
                    </a:lnTo>
                    <a:lnTo>
                      <a:pt x="3675" y="3112"/>
                    </a:lnTo>
                    <a:lnTo>
                      <a:pt x="3675" y="3094"/>
                    </a:lnTo>
                    <a:lnTo>
                      <a:pt x="3675" y="3075"/>
                    </a:lnTo>
                    <a:lnTo>
                      <a:pt x="3677" y="3057"/>
                    </a:lnTo>
                    <a:lnTo>
                      <a:pt x="3680" y="3039"/>
                    </a:lnTo>
                    <a:lnTo>
                      <a:pt x="3685" y="3022"/>
                    </a:lnTo>
                    <a:lnTo>
                      <a:pt x="3691" y="3006"/>
                    </a:lnTo>
                    <a:lnTo>
                      <a:pt x="3699" y="2989"/>
                    </a:lnTo>
                    <a:lnTo>
                      <a:pt x="3816" y="2705"/>
                    </a:lnTo>
                    <a:lnTo>
                      <a:pt x="3822" y="2689"/>
                    </a:lnTo>
                    <a:lnTo>
                      <a:pt x="3829" y="2673"/>
                    </a:lnTo>
                    <a:lnTo>
                      <a:pt x="3838" y="2658"/>
                    </a:lnTo>
                    <a:lnTo>
                      <a:pt x="3848" y="2642"/>
                    </a:lnTo>
                    <a:lnTo>
                      <a:pt x="3861" y="2628"/>
                    </a:lnTo>
                    <a:lnTo>
                      <a:pt x="3873" y="2615"/>
                    </a:lnTo>
                    <a:lnTo>
                      <a:pt x="3887" y="2603"/>
                    </a:lnTo>
                    <a:lnTo>
                      <a:pt x="3901" y="2591"/>
                    </a:lnTo>
                    <a:lnTo>
                      <a:pt x="3916" y="2581"/>
                    </a:lnTo>
                    <a:lnTo>
                      <a:pt x="3933" y="2571"/>
                    </a:lnTo>
                    <a:lnTo>
                      <a:pt x="3949" y="2563"/>
                    </a:lnTo>
                    <a:lnTo>
                      <a:pt x="3966" y="2556"/>
                    </a:lnTo>
                    <a:lnTo>
                      <a:pt x="3983" y="2551"/>
                    </a:lnTo>
                    <a:lnTo>
                      <a:pt x="4001" y="2547"/>
                    </a:lnTo>
                    <a:lnTo>
                      <a:pt x="4018" y="2544"/>
                    </a:lnTo>
                    <a:lnTo>
                      <a:pt x="4036" y="2543"/>
                    </a:lnTo>
                    <a:lnTo>
                      <a:pt x="4239" y="2543"/>
                    </a:lnTo>
                    <a:lnTo>
                      <a:pt x="4256" y="2543"/>
                    </a:lnTo>
                    <a:lnTo>
                      <a:pt x="4273" y="2540"/>
                    </a:lnTo>
                    <a:lnTo>
                      <a:pt x="4290" y="2536"/>
                    </a:lnTo>
                    <a:lnTo>
                      <a:pt x="4305" y="2530"/>
                    </a:lnTo>
                    <a:lnTo>
                      <a:pt x="4320" y="2523"/>
                    </a:lnTo>
                    <a:lnTo>
                      <a:pt x="4333" y="2515"/>
                    </a:lnTo>
                    <a:lnTo>
                      <a:pt x="4346" y="2504"/>
                    </a:lnTo>
                    <a:lnTo>
                      <a:pt x="4359" y="2493"/>
                    </a:lnTo>
                    <a:lnTo>
                      <a:pt x="4370" y="2481"/>
                    </a:lnTo>
                    <a:lnTo>
                      <a:pt x="4380" y="2469"/>
                    </a:lnTo>
                    <a:lnTo>
                      <a:pt x="4388" y="2455"/>
                    </a:lnTo>
                    <a:lnTo>
                      <a:pt x="4395" y="2440"/>
                    </a:lnTo>
                    <a:lnTo>
                      <a:pt x="4401" y="2424"/>
                    </a:lnTo>
                    <a:lnTo>
                      <a:pt x="4405" y="2408"/>
                    </a:lnTo>
                    <a:lnTo>
                      <a:pt x="4407" y="2391"/>
                    </a:lnTo>
                    <a:lnTo>
                      <a:pt x="4408" y="2374"/>
                    </a:lnTo>
                    <a:lnTo>
                      <a:pt x="4408" y="2035"/>
                    </a:lnTo>
                    <a:lnTo>
                      <a:pt x="4407" y="2018"/>
                    </a:lnTo>
                    <a:lnTo>
                      <a:pt x="4405" y="2000"/>
                    </a:lnTo>
                    <a:lnTo>
                      <a:pt x="4401" y="1984"/>
                    </a:lnTo>
                    <a:lnTo>
                      <a:pt x="4395" y="1969"/>
                    </a:lnTo>
                    <a:lnTo>
                      <a:pt x="4388" y="1954"/>
                    </a:lnTo>
                    <a:lnTo>
                      <a:pt x="4380" y="1939"/>
                    </a:lnTo>
                    <a:lnTo>
                      <a:pt x="4370" y="1926"/>
                    </a:lnTo>
                    <a:lnTo>
                      <a:pt x="4359" y="1915"/>
                    </a:lnTo>
                    <a:lnTo>
                      <a:pt x="4346" y="1904"/>
                    </a:lnTo>
                    <a:lnTo>
                      <a:pt x="4333" y="1894"/>
                    </a:lnTo>
                    <a:lnTo>
                      <a:pt x="4320" y="1886"/>
                    </a:lnTo>
                    <a:lnTo>
                      <a:pt x="4305" y="1879"/>
                    </a:lnTo>
                    <a:lnTo>
                      <a:pt x="4290" y="1873"/>
                    </a:lnTo>
                    <a:lnTo>
                      <a:pt x="4273" y="1868"/>
                    </a:lnTo>
                    <a:lnTo>
                      <a:pt x="4256" y="1865"/>
                    </a:lnTo>
                    <a:lnTo>
                      <a:pt x="4239" y="1864"/>
                    </a:lnTo>
                    <a:close/>
                    <a:moveTo>
                      <a:pt x="3052" y="2204"/>
                    </a:moveTo>
                    <a:lnTo>
                      <a:pt x="3052" y="2204"/>
                    </a:lnTo>
                    <a:lnTo>
                      <a:pt x="3051" y="2248"/>
                    </a:lnTo>
                    <a:lnTo>
                      <a:pt x="3048" y="2290"/>
                    </a:lnTo>
                    <a:lnTo>
                      <a:pt x="3043" y="2333"/>
                    </a:lnTo>
                    <a:lnTo>
                      <a:pt x="3035" y="2375"/>
                    </a:lnTo>
                    <a:lnTo>
                      <a:pt x="3026" y="2415"/>
                    </a:lnTo>
                    <a:lnTo>
                      <a:pt x="3015" y="2456"/>
                    </a:lnTo>
                    <a:lnTo>
                      <a:pt x="3002" y="2495"/>
                    </a:lnTo>
                    <a:lnTo>
                      <a:pt x="2986" y="2534"/>
                    </a:lnTo>
                    <a:lnTo>
                      <a:pt x="2969" y="2571"/>
                    </a:lnTo>
                    <a:lnTo>
                      <a:pt x="2950" y="2608"/>
                    </a:lnTo>
                    <a:lnTo>
                      <a:pt x="2929" y="2643"/>
                    </a:lnTo>
                    <a:lnTo>
                      <a:pt x="2908" y="2678"/>
                    </a:lnTo>
                    <a:lnTo>
                      <a:pt x="2884" y="2711"/>
                    </a:lnTo>
                    <a:lnTo>
                      <a:pt x="2858" y="2743"/>
                    </a:lnTo>
                    <a:lnTo>
                      <a:pt x="2832" y="2774"/>
                    </a:lnTo>
                    <a:lnTo>
                      <a:pt x="2805" y="2804"/>
                    </a:lnTo>
                    <a:lnTo>
                      <a:pt x="2775" y="2831"/>
                    </a:lnTo>
                    <a:lnTo>
                      <a:pt x="2744" y="2858"/>
                    </a:lnTo>
                    <a:lnTo>
                      <a:pt x="2712" y="2883"/>
                    </a:lnTo>
                    <a:lnTo>
                      <a:pt x="2679" y="2907"/>
                    </a:lnTo>
                    <a:lnTo>
                      <a:pt x="2644" y="2928"/>
                    </a:lnTo>
                    <a:lnTo>
                      <a:pt x="2609" y="2949"/>
                    </a:lnTo>
                    <a:lnTo>
                      <a:pt x="2572" y="2968"/>
                    </a:lnTo>
                    <a:lnTo>
                      <a:pt x="2535" y="2985"/>
                    </a:lnTo>
                    <a:lnTo>
                      <a:pt x="2496" y="3000"/>
                    </a:lnTo>
                    <a:lnTo>
                      <a:pt x="2457" y="3014"/>
                    </a:lnTo>
                    <a:lnTo>
                      <a:pt x="2416" y="3025"/>
                    </a:lnTo>
                    <a:lnTo>
                      <a:pt x="2376" y="3034"/>
                    </a:lnTo>
                    <a:lnTo>
                      <a:pt x="2334" y="3042"/>
                    </a:lnTo>
                    <a:lnTo>
                      <a:pt x="2292" y="3047"/>
                    </a:lnTo>
                    <a:lnTo>
                      <a:pt x="2249" y="3050"/>
                    </a:lnTo>
                    <a:lnTo>
                      <a:pt x="2205" y="3051"/>
                    </a:lnTo>
                    <a:lnTo>
                      <a:pt x="2162" y="3050"/>
                    </a:lnTo>
                    <a:lnTo>
                      <a:pt x="2118" y="3047"/>
                    </a:lnTo>
                    <a:lnTo>
                      <a:pt x="2075" y="3042"/>
                    </a:lnTo>
                    <a:lnTo>
                      <a:pt x="2034" y="3034"/>
                    </a:lnTo>
                    <a:lnTo>
                      <a:pt x="1993" y="3025"/>
                    </a:lnTo>
                    <a:lnTo>
                      <a:pt x="1953" y="3014"/>
                    </a:lnTo>
                    <a:lnTo>
                      <a:pt x="1913" y="3000"/>
                    </a:lnTo>
                    <a:lnTo>
                      <a:pt x="1875" y="2985"/>
                    </a:lnTo>
                    <a:lnTo>
                      <a:pt x="1837" y="2968"/>
                    </a:lnTo>
                    <a:lnTo>
                      <a:pt x="1801" y="2949"/>
                    </a:lnTo>
                    <a:lnTo>
                      <a:pt x="1765" y="2928"/>
                    </a:lnTo>
                    <a:lnTo>
                      <a:pt x="1731" y="2907"/>
                    </a:lnTo>
                    <a:lnTo>
                      <a:pt x="1697" y="2883"/>
                    </a:lnTo>
                    <a:lnTo>
                      <a:pt x="1666" y="2858"/>
                    </a:lnTo>
                    <a:lnTo>
                      <a:pt x="1635" y="2831"/>
                    </a:lnTo>
                    <a:lnTo>
                      <a:pt x="1605" y="2804"/>
                    </a:lnTo>
                    <a:lnTo>
                      <a:pt x="1577" y="2774"/>
                    </a:lnTo>
                    <a:lnTo>
                      <a:pt x="1551" y="2743"/>
                    </a:lnTo>
                    <a:lnTo>
                      <a:pt x="1526" y="2711"/>
                    </a:lnTo>
                    <a:lnTo>
                      <a:pt x="1501" y="2678"/>
                    </a:lnTo>
                    <a:lnTo>
                      <a:pt x="1480" y="2643"/>
                    </a:lnTo>
                    <a:lnTo>
                      <a:pt x="1460" y="2608"/>
                    </a:lnTo>
                    <a:lnTo>
                      <a:pt x="1441" y="2571"/>
                    </a:lnTo>
                    <a:lnTo>
                      <a:pt x="1423" y="2534"/>
                    </a:lnTo>
                    <a:lnTo>
                      <a:pt x="1408" y="2495"/>
                    </a:lnTo>
                    <a:lnTo>
                      <a:pt x="1395" y="2456"/>
                    </a:lnTo>
                    <a:lnTo>
                      <a:pt x="1384" y="2415"/>
                    </a:lnTo>
                    <a:lnTo>
                      <a:pt x="1375" y="2375"/>
                    </a:lnTo>
                    <a:lnTo>
                      <a:pt x="1366" y="2333"/>
                    </a:lnTo>
                    <a:lnTo>
                      <a:pt x="1361" y="2290"/>
                    </a:lnTo>
                    <a:lnTo>
                      <a:pt x="1358" y="2248"/>
                    </a:lnTo>
                    <a:lnTo>
                      <a:pt x="1357" y="2204"/>
                    </a:lnTo>
                    <a:lnTo>
                      <a:pt x="1358" y="2161"/>
                    </a:lnTo>
                    <a:lnTo>
                      <a:pt x="1361" y="2117"/>
                    </a:lnTo>
                    <a:lnTo>
                      <a:pt x="1366" y="2074"/>
                    </a:lnTo>
                    <a:lnTo>
                      <a:pt x="1375" y="2033"/>
                    </a:lnTo>
                    <a:lnTo>
                      <a:pt x="1384" y="1992"/>
                    </a:lnTo>
                    <a:lnTo>
                      <a:pt x="1395" y="1952"/>
                    </a:lnTo>
                    <a:lnTo>
                      <a:pt x="1408" y="1912"/>
                    </a:lnTo>
                    <a:lnTo>
                      <a:pt x="1423" y="1874"/>
                    </a:lnTo>
                    <a:lnTo>
                      <a:pt x="1441" y="1836"/>
                    </a:lnTo>
                    <a:lnTo>
                      <a:pt x="1460" y="1799"/>
                    </a:lnTo>
                    <a:lnTo>
                      <a:pt x="1480" y="1764"/>
                    </a:lnTo>
                    <a:lnTo>
                      <a:pt x="1501" y="1729"/>
                    </a:lnTo>
                    <a:lnTo>
                      <a:pt x="1526" y="1697"/>
                    </a:lnTo>
                    <a:lnTo>
                      <a:pt x="1551" y="1665"/>
                    </a:lnTo>
                    <a:lnTo>
                      <a:pt x="1577" y="1634"/>
                    </a:lnTo>
                    <a:lnTo>
                      <a:pt x="1605" y="1605"/>
                    </a:lnTo>
                    <a:lnTo>
                      <a:pt x="1635" y="1576"/>
                    </a:lnTo>
                    <a:lnTo>
                      <a:pt x="1666" y="1550"/>
                    </a:lnTo>
                    <a:lnTo>
                      <a:pt x="1697" y="1525"/>
                    </a:lnTo>
                    <a:lnTo>
                      <a:pt x="1731" y="1501"/>
                    </a:lnTo>
                    <a:lnTo>
                      <a:pt x="1765" y="1479"/>
                    </a:lnTo>
                    <a:lnTo>
                      <a:pt x="1801" y="1459"/>
                    </a:lnTo>
                    <a:lnTo>
                      <a:pt x="1837" y="1439"/>
                    </a:lnTo>
                    <a:lnTo>
                      <a:pt x="1875" y="1423"/>
                    </a:lnTo>
                    <a:lnTo>
                      <a:pt x="1913" y="1408"/>
                    </a:lnTo>
                    <a:lnTo>
                      <a:pt x="1953" y="1394"/>
                    </a:lnTo>
                    <a:lnTo>
                      <a:pt x="1993" y="1383"/>
                    </a:lnTo>
                    <a:lnTo>
                      <a:pt x="2034" y="1373"/>
                    </a:lnTo>
                    <a:lnTo>
                      <a:pt x="2075" y="1365"/>
                    </a:lnTo>
                    <a:lnTo>
                      <a:pt x="2118" y="1360"/>
                    </a:lnTo>
                    <a:lnTo>
                      <a:pt x="2162" y="1357"/>
                    </a:lnTo>
                    <a:lnTo>
                      <a:pt x="2205" y="1356"/>
                    </a:lnTo>
                    <a:lnTo>
                      <a:pt x="2249" y="1357"/>
                    </a:lnTo>
                    <a:lnTo>
                      <a:pt x="2292" y="1360"/>
                    </a:lnTo>
                    <a:lnTo>
                      <a:pt x="2334" y="1365"/>
                    </a:lnTo>
                    <a:lnTo>
                      <a:pt x="2376" y="1373"/>
                    </a:lnTo>
                    <a:lnTo>
                      <a:pt x="2416" y="1383"/>
                    </a:lnTo>
                    <a:lnTo>
                      <a:pt x="2457" y="1394"/>
                    </a:lnTo>
                    <a:lnTo>
                      <a:pt x="2496" y="1408"/>
                    </a:lnTo>
                    <a:lnTo>
                      <a:pt x="2535" y="1423"/>
                    </a:lnTo>
                    <a:lnTo>
                      <a:pt x="2572" y="1439"/>
                    </a:lnTo>
                    <a:lnTo>
                      <a:pt x="2609" y="1459"/>
                    </a:lnTo>
                    <a:lnTo>
                      <a:pt x="2644" y="1479"/>
                    </a:lnTo>
                    <a:lnTo>
                      <a:pt x="2679" y="1501"/>
                    </a:lnTo>
                    <a:lnTo>
                      <a:pt x="2712" y="1525"/>
                    </a:lnTo>
                    <a:lnTo>
                      <a:pt x="2744" y="1550"/>
                    </a:lnTo>
                    <a:lnTo>
                      <a:pt x="2775" y="1576"/>
                    </a:lnTo>
                    <a:lnTo>
                      <a:pt x="2805" y="1605"/>
                    </a:lnTo>
                    <a:lnTo>
                      <a:pt x="2832" y="1634"/>
                    </a:lnTo>
                    <a:lnTo>
                      <a:pt x="2858" y="1665"/>
                    </a:lnTo>
                    <a:lnTo>
                      <a:pt x="2884" y="1697"/>
                    </a:lnTo>
                    <a:lnTo>
                      <a:pt x="2908" y="1729"/>
                    </a:lnTo>
                    <a:lnTo>
                      <a:pt x="2929" y="1764"/>
                    </a:lnTo>
                    <a:lnTo>
                      <a:pt x="2950" y="1799"/>
                    </a:lnTo>
                    <a:lnTo>
                      <a:pt x="2969" y="1836"/>
                    </a:lnTo>
                    <a:lnTo>
                      <a:pt x="2986" y="1874"/>
                    </a:lnTo>
                    <a:lnTo>
                      <a:pt x="3002" y="1912"/>
                    </a:lnTo>
                    <a:lnTo>
                      <a:pt x="3015" y="1952"/>
                    </a:lnTo>
                    <a:lnTo>
                      <a:pt x="3026" y="1992"/>
                    </a:lnTo>
                    <a:lnTo>
                      <a:pt x="3035" y="2033"/>
                    </a:lnTo>
                    <a:lnTo>
                      <a:pt x="3043" y="2074"/>
                    </a:lnTo>
                    <a:lnTo>
                      <a:pt x="3048" y="2117"/>
                    </a:lnTo>
                    <a:lnTo>
                      <a:pt x="3051" y="2161"/>
                    </a:lnTo>
                    <a:lnTo>
                      <a:pt x="3052" y="2204"/>
                    </a:lnTo>
                    <a:close/>
                  </a:path>
                </a:pathLst>
              </a:custGeom>
              <a:solidFill>
                <a:schemeClr val="tx1">
                  <a:lumMod val="75000"/>
                  <a:lumOff val="25000"/>
                </a:schemeClr>
              </a:solidFill>
              <a:ln w="19050">
                <a:noFill/>
                <a:prstDash val="sysDash"/>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4000" dirty="0">
                  <a:solidFill>
                    <a:srgbClr val="FFFFFF"/>
                  </a:solidFill>
                  <a:ea typeface="阿里巴巴普惠体 R" panose="00020600040101010101" pitchFamily="18" charset="-122"/>
                </a:endParaRPr>
              </a:p>
            </p:txBody>
          </p:sp>
          <p:sp>
            <p:nvSpPr>
              <p:cNvPr id="113" name="圈箭头"/>
              <p:cNvSpPr/>
              <p:nvPr/>
            </p:nvSpPr>
            <p:spPr>
              <a:xfrm rot="13020000" flipH="1" flipV="1">
                <a:off x="7289339" y="4429517"/>
                <a:ext cx="441971" cy="441971"/>
              </a:xfrm>
              <a:custGeom>
                <a:avLst/>
                <a:gdLst>
                  <a:gd name="connsiteX0" fmla="*/ 363514 w 648072"/>
                  <a:gd name="connsiteY0" fmla="*/ 144016 h 648072"/>
                  <a:gd name="connsiteX1" fmla="*/ 543534 w 648072"/>
                  <a:gd name="connsiteY1" fmla="*/ 324036 h 648072"/>
                  <a:gd name="connsiteX2" fmla="*/ 363514 w 648072"/>
                  <a:gd name="connsiteY2" fmla="*/ 504056 h 648072"/>
                  <a:gd name="connsiteX3" fmla="*/ 363514 w 648072"/>
                  <a:gd name="connsiteY3" fmla="*/ 414046 h 648072"/>
                  <a:gd name="connsiteX4" fmla="*/ 104538 w 648072"/>
                  <a:gd name="connsiteY4" fmla="*/ 414046 h 648072"/>
                  <a:gd name="connsiteX5" fmla="*/ 104538 w 648072"/>
                  <a:gd name="connsiteY5" fmla="*/ 234026 h 648072"/>
                  <a:gd name="connsiteX6" fmla="*/ 363514 w 648072"/>
                  <a:gd name="connsiteY6" fmla="*/ 234026 h 648072"/>
                  <a:gd name="connsiteX7" fmla="*/ 324036 w 648072"/>
                  <a:gd name="connsiteY7" fmla="*/ 37381 h 648072"/>
                  <a:gd name="connsiteX8" fmla="*/ 37381 w 648072"/>
                  <a:gd name="connsiteY8" fmla="*/ 324036 h 648072"/>
                  <a:gd name="connsiteX9" fmla="*/ 324036 w 648072"/>
                  <a:gd name="connsiteY9" fmla="*/ 610691 h 648072"/>
                  <a:gd name="connsiteX10" fmla="*/ 610691 w 648072"/>
                  <a:gd name="connsiteY10" fmla="*/ 324036 h 648072"/>
                  <a:gd name="connsiteX11" fmla="*/ 324036 w 648072"/>
                  <a:gd name="connsiteY11" fmla="*/ 37381 h 648072"/>
                  <a:gd name="connsiteX12" fmla="*/ 324036 w 648072"/>
                  <a:gd name="connsiteY12" fmla="*/ 0 h 648072"/>
                  <a:gd name="connsiteX13" fmla="*/ 648072 w 648072"/>
                  <a:gd name="connsiteY13" fmla="*/ 324036 h 648072"/>
                  <a:gd name="connsiteX14" fmla="*/ 324036 w 648072"/>
                  <a:gd name="connsiteY14" fmla="*/ 648072 h 648072"/>
                  <a:gd name="connsiteX15" fmla="*/ 0 w 648072"/>
                  <a:gd name="connsiteY15" fmla="*/ 324036 h 648072"/>
                  <a:gd name="connsiteX16" fmla="*/ 324036 w 648072"/>
                  <a:gd name="connsiteY16" fmla="*/ 0 h 64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072" h="648072">
                    <a:moveTo>
                      <a:pt x="363514" y="144016"/>
                    </a:moveTo>
                    <a:lnTo>
                      <a:pt x="543534" y="324036"/>
                    </a:lnTo>
                    <a:lnTo>
                      <a:pt x="363514" y="504056"/>
                    </a:lnTo>
                    <a:lnTo>
                      <a:pt x="363514" y="414046"/>
                    </a:lnTo>
                    <a:lnTo>
                      <a:pt x="104538" y="414046"/>
                    </a:lnTo>
                    <a:lnTo>
                      <a:pt x="104538" y="234026"/>
                    </a:lnTo>
                    <a:lnTo>
                      <a:pt x="363514" y="234026"/>
                    </a:lnTo>
                    <a:close/>
                    <a:moveTo>
                      <a:pt x="324036" y="37381"/>
                    </a:moveTo>
                    <a:cubicBezTo>
                      <a:pt x="165721" y="37381"/>
                      <a:pt x="37381" y="165721"/>
                      <a:pt x="37381" y="324036"/>
                    </a:cubicBezTo>
                    <a:cubicBezTo>
                      <a:pt x="37381" y="482351"/>
                      <a:pt x="165721" y="610691"/>
                      <a:pt x="324036" y="610691"/>
                    </a:cubicBezTo>
                    <a:cubicBezTo>
                      <a:pt x="482351" y="610691"/>
                      <a:pt x="610691" y="482351"/>
                      <a:pt x="610691" y="324036"/>
                    </a:cubicBezTo>
                    <a:cubicBezTo>
                      <a:pt x="610691" y="165721"/>
                      <a:pt x="482351" y="37381"/>
                      <a:pt x="324036" y="37381"/>
                    </a:cubicBezTo>
                    <a:close/>
                    <a:moveTo>
                      <a:pt x="324036" y="0"/>
                    </a:moveTo>
                    <a:cubicBezTo>
                      <a:pt x="502996" y="0"/>
                      <a:pt x="648072" y="145076"/>
                      <a:pt x="648072" y="324036"/>
                    </a:cubicBezTo>
                    <a:cubicBezTo>
                      <a:pt x="648072" y="502996"/>
                      <a:pt x="502996" y="648072"/>
                      <a:pt x="324036" y="648072"/>
                    </a:cubicBezTo>
                    <a:cubicBezTo>
                      <a:pt x="145076" y="648072"/>
                      <a:pt x="0" y="502996"/>
                      <a:pt x="0" y="324036"/>
                    </a:cubicBezTo>
                    <a:cubicBezTo>
                      <a:pt x="0" y="145076"/>
                      <a:pt x="145076" y="0"/>
                      <a:pt x="324036"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latin typeface="阿里巴巴普惠体 R" panose="00020600040101010101" pitchFamily="18" charset="-122"/>
                  <a:ea typeface="阿里巴巴普惠体 R" panose="00020600040101010101" pitchFamily="18" charset="-122"/>
                </a:endParaRPr>
              </a:p>
            </p:txBody>
          </p:sp>
        </p:grpSp>
        <p:grpSp>
          <p:nvGrpSpPr>
            <p:cNvPr id="109" name="组合 108"/>
            <p:cNvGrpSpPr/>
            <p:nvPr/>
          </p:nvGrpSpPr>
          <p:grpSpPr>
            <a:xfrm>
              <a:off x="8567123" y="4066179"/>
              <a:ext cx="2699694" cy="1168647"/>
              <a:chOff x="8374618" y="1984476"/>
              <a:chExt cx="2699694" cy="1168647"/>
            </a:xfrm>
          </p:grpSpPr>
          <p:sp>
            <p:nvSpPr>
              <p:cNvPr id="110" name="Rectangle 16"/>
              <p:cNvSpPr/>
              <p:nvPr/>
            </p:nvSpPr>
            <p:spPr>
              <a:xfrm>
                <a:off x="8374618" y="2358803"/>
                <a:ext cx="2699694" cy="794320"/>
              </a:xfrm>
              <a:prstGeom prst="rect">
                <a:avLst/>
              </a:prstGeom>
            </p:spPr>
            <p:txBody>
              <a:bodyPr wrap="square">
                <a:spAutoFit/>
              </a:bodyPr>
              <a:lstStyle/>
              <a:p>
                <a:pP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111" name="Title 11"/>
              <p:cNvSpPr txBox="1"/>
              <p:nvPr/>
            </p:nvSpPr>
            <p:spPr>
              <a:xfrm>
                <a:off x="8374618" y="1984476"/>
                <a:ext cx="1946587" cy="400111"/>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r>
                  <a:rPr lang="zh-CN" alt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endParaRPr 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grpSp>
      </p:grpSp>
      <p:grpSp>
        <p:nvGrpSpPr>
          <p:cNvPr id="114" name="组合 113"/>
          <p:cNvGrpSpPr/>
          <p:nvPr/>
        </p:nvGrpSpPr>
        <p:grpSpPr>
          <a:xfrm>
            <a:off x="1231701" y="3998582"/>
            <a:ext cx="4211400" cy="1303840"/>
            <a:chOff x="1347214" y="3998582"/>
            <a:chExt cx="4211400" cy="1303840"/>
          </a:xfrm>
        </p:grpSpPr>
        <p:grpSp>
          <p:nvGrpSpPr>
            <p:cNvPr id="115" name="组合 114"/>
            <p:cNvGrpSpPr/>
            <p:nvPr/>
          </p:nvGrpSpPr>
          <p:grpSpPr>
            <a:xfrm>
              <a:off x="4254773" y="3998582"/>
              <a:ext cx="1303841" cy="1303840"/>
              <a:chOff x="4370017" y="3998582"/>
              <a:chExt cx="1303841" cy="1303840"/>
            </a:xfrm>
          </p:grpSpPr>
          <p:sp>
            <p:nvSpPr>
              <p:cNvPr id="119" name="齿轮"/>
              <p:cNvSpPr/>
              <p:nvPr/>
            </p:nvSpPr>
            <p:spPr bwMode="auto">
              <a:xfrm>
                <a:off x="4370017" y="3998582"/>
                <a:ext cx="1303841" cy="1303840"/>
              </a:xfrm>
              <a:custGeom>
                <a:avLst/>
                <a:gdLst>
                  <a:gd name="T0" fmla="*/ 2147483646 w 4408"/>
                  <a:gd name="T1" fmla="*/ 2147483646 h 4408"/>
                  <a:gd name="T2" fmla="*/ 2147483646 w 4408"/>
                  <a:gd name="T3" fmla="*/ 2147483646 h 4408"/>
                  <a:gd name="T4" fmla="*/ 2147483646 w 4408"/>
                  <a:gd name="T5" fmla="*/ 2147483646 h 4408"/>
                  <a:gd name="T6" fmla="*/ 2147483646 w 4408"/>
                  <a:gd name="T7" fmla="*/ 2147483646 h 4408"/>
                  <a:gd name="T8" fmla="*/ 2147483646 w 4408"/>
                  <a:gd name="T9" fmla="*/ 2147483646 h 4408"/>
                  <a:gd name="T10" fmla="*/ 2147483646 w 4408"/>
                  <a:gd name="T11" fmla="*/ 2147483646 h 4408"/>
                  <a:gd name="T12" fmla="*/ 2147483646 w 4408"/>
                  <a:gd name="T13" fmla="*/ 2147483646 h 4408"/>
                  <a:gd name="T14" fmla="*/ 2147483646 w 4408"/>
                  <a:gd name="T15" fmla="*/ 2147483646 h 4408"/>
                  <a:gd name="T16" fmla="*/ 2147483646 w 4408"/>
                  <a:gd name="T17" fmla="*/ 2147483646 h 4408"/>
                  <a:gd name="T18" fmla="*/ 2147483646 w 4408"/>
                  <a:gd name="T19" fmla="*/ 2147483646 h 4408"/>
                  <a:gd name="T20" fmla="*/ 2147483646 w 4408"/>
                  <a:gd name="T21" fmla="*/ 564979005 h 4408"/>
                  <a:gd name="T22" fmla="*/ 2147483646 w 4408"/>
                  <a:gd name="T23" fmla="*/ 2147483646 h 4408"/>
                  <a:gd name="T24" fmla="*/ 2147483646 w 4408"/>
                  <a:gd name="T25" fmla="*/ 2147483646 h 4408"/>
                  <a:gd name="T26" fmla="*/ 2147483646 w 4408"/>
                  <a:gd name="T27" fmla="*/ 2147483646 h 4408"/>
                  <a:gd name="T28" fmla="*/ 2147483646 w 4408"/>
                  <a:gd name="T29" fmla="*/ 2147483646 h 4408"/>
                  <a:gd name="T30" fmla="*/ 2147483646 w 4408"/>
                  <a:gd name="T31" fmla="*/ 2147483646 h 4408"/>
                  <a:gd name="T32" fmla="*/ 2147483646 w 4408"/>
                  <a:gd name="T33" fmla="*/ 2147483646 h 4408"/>
                  <a:gd name="T34" fmla="*/ 2147483646 w 4408"/>
                  <a:gd name="T35" fmla="*/ 2147483646 h 4408"/>
                  <a:gd name="T36" fmla="*/ 2147483646 w 4408"/>
                  <a:gd name="T37" fmla="*/ 2147483646 h 4408"/>
                  <a:gd name="T38" fmla="*/ 2147483646 w 4408"/>
                  <a:gd name="T39" fmla="*/ 2147483646 h 4408"/>
                  <a:gd name="T40" fmla="*/ 2147483646 w 4408"/>
                  <a:gd name="T41" fmla="*/ 2147483646 h 4408"/>
                  <a:gd name="T42" fmla="*/ 2147483646 w 4408"/>
                  <a:gd name="T43" fmla="*/ 2147483646 h 4408"/>
                  <a:gd name="T44" fmla="*/ 642768528 w 4408"/>
                  <a:gd name="T45" fmla="*/ 2147483646 h 4408"/>
                  <a:gd name="T46" fmla="*/ 2147483646 w 4408"/>
                  <a:gd name="T47" fmla="*/ 2147483646 h 4408"/>
                  <a:gd name="T48" fmla="*/ 2147483646 w 4408"/>
                  <a:gd name="T49" fmla="*/ 2147483646 h 4408"/>
                  <a:gd name="T50" fmla="*/ 2147483646 w 4408"/>
                  <a:gd name="T51" fmla="*/ 2147483646 h 4408"/>
                  <a:gd name="T52" fmla="*/ 2147483646 w 4408"/>
                  <a:gd name="T53" fmla="*/ 2147483646 h 4408"/>
                  <a:gd name="T54" fmla="*/ 2147483646 w 4408"/>
                  <a:gd name="T55" fmla="*/ 2147483646 h 4408"/>
                  <a:gd name="T56" fmla="*/ 2147483646 w 4408"/>
                  <a:gd name="T57" fmla="*/ 2147483646 h 4408"/>
                  <a:gd name="T58" fmla="*/ 2147483646 w 4408"/>
                  <a:gd name="T59" fmla="*/ 2147483646 h 4408"/>
                  <a:gd name="T60" fmla="*/ 2147483646 w 4408"/>
                  <a:gd name="T61" fmla="*/ 2147483646 h 4408"/>
                  <a:gd name="T62" fmla="*/ 2147483646 w 4408"/>
                  <a:gd name="T63" fmla="*/ 2147483646 h 4408"/>
                  <a:gd name="T64" fmla="*/ 2147483646 w 4408"/>
                  <a:gd name="T65" fmla="*/ 2147483646 h 4408"/>
                  <a:gd name="T66" fmla="*/ 2147483646 w 4408"/>
                  <a:gd name="T67" fmla="*/ 2147483646 h 4408"/>
                  <a:gd name="T68" fmla="*/ 2147483646 w 4408"/>
                  <a:gd name="T69" fmla="*/ 2147483646 h 4408"/>
                  <a:gd name="T70" fmla="*/ 2147483646 w 4408"/>
                  <a:gd name="T71" fmla="*/ 2147483646 h 4408"/>
                  <a:gd name="T72" fmla="*/ 2147483646 w 4408"/>
                  <a:gd name="T73" fmla="*/ 2147483646 h 4408"/>
                  <a:gd name="T74" fmla="*/ 2147483646 w 4408"/>
                  <a:gd name="T75" fmla="*/ 2147483646 h 4408"/>
                  <a:gd name="T76" fmla="*/ 2147483646 w 4408"/>
                  <a:gd name="T77" fmla="*/ 2147483646 h 4408"/>
                  <a:gd name="T78" fmla="*/ 2147483646 w 4408"/>
                  <a:gd name="T79" fmla="*/ 2147483646 h 4408"/>
                  <a:gd name="T80" fmla="*/ 2147483646 w 4408"/>
                  <a:gd name="T81" fmla="*/ 2147483646 h 4408"/>
                  <a:gd name="T82" fmla="*/ 2147483646 w 4408"/>
                  <a:gd name="T83" fmla="*/ 2147483646 h 4408"/>
                  <a:gd name="T84" fmla="*/ 2147483646 w 4408"/>
                  <a:gd name="T85" fmla="*/ 2147483646 h 4408"/>
                  <a:gd name="T86" fmla="*/ 2147483646 w 4408"/>
                  <a:gd name="T87" fmla="*/ 2147483646 h 4408"/>
                  <a:gd name="T88" fmla="*/ 2147483646 w 4408"/>
                  <a:gd name="T89" fmla="*/ 2147483646 h 4408"/>
                  <a:gd name="T90" fmla="*/ 2147483646 w 4408"/>
                  <a:gd name="T91" fmla="*/ 2147483646 h 4408"/>
                  <a:gd name="T92" fmla="*/ 2147483646 w 4408"/>
                  <a:gd name="T93" fmla="*/ 2147483646 h 4408"/>
                  <a:gd name="T94" fmla="*/ 2147483646 w 4408"/>
                  <a:gd name="T95" fmla="*/ 2147483646 h 4408"/>
                  <a:gd name="T96" fmla="*/ 2147483646 w 4408"/>
                  <a:gd name="T97" fmla="*/ 2147483646 h 4408"/>
                  <a:gd name="T98" fmla="*/ 2147483646 w 4408"/>
                  <a:gd name="T99" fmla="*/ 2147483646 h 4408"/>
                  <a:gd name="T100" fmla="*/ 2147483646 w 4408"/>
                  <a:gd name="T101" fmla="*/ 2147483646 h 4408"/>
                  <a:gd name="T102" fmla="*/ 2147483646 w 4408"/>
                  <a:gd name="T103" fmla="*/ 2147483646 h 4408"/>
                  <a:gd name="T104" fmla="*/ 2147483646 w 4408"/>
                  <a:gd name="T105" fmla="*/ 2147483646 h 4408"/>
                  <a:gd name="T106" fmla="*/ 2147483646 w 4408"/>
                  <a:gd name="T107" fmla="*/ 2147483646 h 4408"/>
                  <a:gd name="T108" fmla="*/ 2147483646 w 4408"/>
                  <a:gd name="T109" fmla="*/ 2147483646 h 4408"/>
                  <a:gd name="T110" fmla="*/ 2147483646 w 4408"/>
                  <a:gd name="T111" fmla="*/ 2147483646 h 4408"/>
                  <a:gd name="T112" fmla="*/ 2147483646 w 4408"/>
                  <a:gd name="T113" fmla="*/ 2147483646 h 4408"/>
                  <a:gd name="T114" fmla="*/ 2147483646 w 4408"/>
                  <a:gd name="T115" fmla="*/ 2147483646 h 4408"/>
                  <a:gd name="T116" fmla="*/ 2147483646 w 4408"/>
                  <a:gd name="T117" fmla="*/ 2147483646 h 440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08" h="4408">
                    <a:moveTo>
                      <a:pt x="4239" y="1864"/>
                    </a:moveTo>
                    <a:lnTo>
                      <a:pt x="4036" y="1864"/>
                    </a:lnTo>
                    <a:lnTo>
                      <a:pt x="4018" y="1864"/>
                    </a:lnTo>
                    <a:lnTo>
                      <a:pt x="4001" y="1861"/>
                    </a:lnTo>
                    <a:lnTo>
                      <a:pt x="3983" y="1857"/>
                    </a:lnTo>
                    <a:lnTo>
                      <a:pt x="3966" y="1852"/>
                    </a:lnTo>
                    <a:lnTo>
                      <a:pt x="3949" y="1845"/>
                    </a:lnTo>
                    <a:lnTo>
                      <a:pt x="3933" y="1837"/>
                    </a:lnTo>
                    <a:lnTo>
                      <a:pt x="3916" y="1828"/>
                    </a:lnTo>
                    <a:lnTo>
                      <a:pt x="3901" y="1818"/>
                    </a:lnTo>
                    <a:lnTo>
                      <a:pt x="3887" y="1806"/>
                    </a:lnTo>
                    <a:lnTo>
                      <a:pt x="3873" y="1793"/>
                    </a:lnTo>
                    <a:lnTo>
                      <a:pt x="3861" y="1780"/>
                    </a:lnTo>
                    <a:lnTo>
                      <a:pt x="3848" y="1766"/>
                    </a:lnTo>
                    <a:lnTo>
                      <a:pt x="3838" y="1751"/>
                    </a:lnTo>
                    <a:lnTo>
                      <a:pt x="3829" y="1736"/>
                    </a:lnTo>
                    <a:lnTo>
                      <a:pt x="3822" y="1719"/>
                    </a:lnTo>
                    <a:lnTo>
                      <a:pt x="3816" y="1703"/>
                    </a:lnTo>
                    <a:lnTo>
                      <a:pt x="3699" y="1419"/>
                    </a:lnTo>
                    <a:lnTo>
                      <a:pt x="3691" y="1403"/>
                    </a:lnTo>
                    <a:lnTo>
                      <a:pt x="3685" y="1387"/>
                    </a:lnTo>
                    <a:lnTo>
                      <a:pt x="3680" y="1369"/>
                    </a:lnTo>
                    <a:lnTo>
                      <a:pt x="3677" y="1351"/>
                    </a:lnTo>
                    <a:lnTo>
                      <a:pt x="3675" y="1333"/>
                    </a:lnTo>
                    <a:lnTo>
                      <a:pt x="3675" y="1315"/>
                    </a:lnTo>
                    <a:lnTo>
                      <a:pt x="3675" y="1296"/>
                    </a:lnTo>
                    <a:lnTo>
                      <a:pt x="3678" y="1278"/>
                    </a:lnTo>
                    <a:lnTo>
                      <a:pt x="3681" y="1260"/>
                    </a:lnTo>
                    <a:lnTo>
                      <a:pt x="3685" y="1242"/>
                    </a:lnTo>
                    <a:lnTo>
                      <a:pt x="3691" y="1224"/>
                    </a:lnTo>
                    <a:lnTo>
                      <a:pt x="3698" y="1208"/>
                    </a:lnTo>
                    <a:lnTo>
                      <a:pt x="3706" y="1192"/>
                    </a:lnTo>
                    <a:lnTo>
                      <a:pt x="3717" y="1177"/>
                    </a:lnTo>
                    <a:lnTo>
                      <a:pt x="3727" y="1162"/>
                    </a:lnTo>
                    <a:lnTo>
                      <a:pt x="3739" y="1149"/>
                    </a:lnTo>
                    <a:lnTo>
                      <a:pt x="3883" y="1005"/>
                    </a:lnTo>
                    <a:lnTo>
                      <a:pt x="3895" y="992"/>
                    </a:lnTo>
                    <a:lnTo>
                      <a:pt x="3904" y="979"/>
                    </a:lnTo>
                    <a:lnTo>
                      <a:pt x="3913" y="965"/>
                    </a:lnTo>
                    <a:lnTo>
                      <a:pt x="3920" y="949"/>
                    </a:lnTo>
                    <a:lnTo>
                      <a:pt x="3926" y="933"/>
                    </a:lnTo>
                    <a:lnTo>
                      <a:pt x="3930" y="918"/>
                    </a:lnTo>
                    <a:lnTo>
                      <a:pt x="3932" y="902"/>
                    </a:lnTo>
                    <a:lnTo>
                      <a:pt x="3933" y="886"/>
                    </a:lnTo>
                    <a:lnTo>
                      <a:pt x="3932" y="869"/>
                    </a:lnTo>
                    <a:lnTo>
                      <a:pt x="3930" y="853"/>
                    </a:lnTo>
                    <a:lnTo>
                      <a:pt x="3926" y="837"/>
                    </a:lnTo>
                    <a:lnTo>
                      <a:pt x="3920" y="822"/>
                    </a:lnTo>
                    <a:lnTo>
                      <a:pt x="3913" y="806"/>
                    </a:lnTo>
                    <a:lnTo>
                      <a:pt x="3904" y="792"/>
                    </a:lnTo>
                    <a:lnTo>
                      <a:pt x="3895" y="778"/>
                    </a:lnTo>
                    <a:lnTo>
                      <a:pt x="3883" y="765"/>
                    </a:lnTo>
                    <a:lnTo>
                      <a:pt x="3643" y="525"/>
                    </a:lnTo>
                    <a:lnTo>
                      <a:pt x="3630" y="514"/>
                    </a:lnTo>
                    <a:lnTo>
                      <a:pt x="3616" y="504"/>
                    </a:lnTo>
                    <a:lnTo>
                      <a:pt x="3602" y="495"/>
                    </a:lnTo>
                    <a:lnTo>
                      <a:pt x="3587" y="489"/>
                    </a:lnTo>
                    <a:lnTo>
                      <a:pt x="3572" y="483"/>
                    </a:lnTo>
                    <a:lnTo>
                      <a:pt x="3555" y="479"/>
                    </a:lnTo>
                    <a:lnTo>
                      <a:pt x="3539" y="477"/>
                    </a:lnTo>
                    <a:lnTo>
                      <a:pt x="3523" y="476"/>
                    </a:lnTo>
                    <a:lnTo>
                      <a:pt x="3507" y="477"/>
                    </a:lnTo>
                    <a:lnTo>
                      <a:pt x="3490" y="479"/>
                    </a:lnTo>
                    <a:lnTo>
                      <a:pt x="3474" y="483"/>
                    </a:lnTo>
                    <a:lnTo>
                      <a:pt x="3459" y="489"/>
                    </a:lnTo>
                    <a:lnTo>
                      <a:pt x="3444" y="495"/>
                    </a:lnTo>
                    <a:lnTo>
                      <a:pt x="3430" y="504"/>
                    </a:lnTo>
                    <a:lnTo>
                      <a:pt x="3415" y="514"/>
                    </a:lnTo>
                    <a:lnTo>
                      <a:pt x="3403" y="525"/>
                    </a:lnTo>
                    <a:lnTo>
                      <a:pt x="3259" y="669"/>
                    </a:lnTo>
                    <a:lnTo>
                      <a:pt x="3246" y="682"/>
                    </a:lnTo>
                    <a:lnTo>
                      <a:pt x="3232" y="692"/>
                    </a:lnTo>
                    <a:lnTo>
                      <a:pt x="3217" y="702"/>
                    </a:lnTo>
                    <a:lnTo>
                      <a:pt x="3200" y="710"/>
                    </a:lnTo>
                    <a:lnTo>
                      <a:pt x="3183" y="717"/>
                    </a:lnTo>
                    <a:lnTo>
                      <a:pt x="3166" y="723"/>
                    </a:lnTo>
                    <a:lnTo>
                      <a:pt x="3149" y="727"/>
                    </a:lnTo>
                    <a:lnTo>
                      <a:pt x="3130" y="731"/>
                    </a:lnTo>
                    <a:lnTo>
                      <a:pt x="3112" y="733"/>
                    </a:lnTo>
                    <a:lnTo>
                      <a:pt x="3093" y="733"/>
                    </a:lnTo>
                    <a:lnTo>
                      <a:pt x="3075" y="733"/>
                    </a:lnTo>
                    <a:lnTo>
                      <a:pt x="3056" y="731"/>
                    </a:lnTo>
                    <a:lnTo>
                      <a:pt x="3039" y="728"/>
                    </a:lnTo>
                    <a:lnTo>
                      <a:pt x="3022" y="723"/>
                    </a:lnTo>
                    <a:lnTo>
                      <a:pt x="3005" y="717"/>
                    </a:lnTo>
                    <a:lnTo>
                      <a:pt x="2989" y="710"/>
                    </a:lnTo>
                    <a:lnTo>
                      <a:pt x="2705" y="592"/>
                    </a:lnTo>
                    <a:lnTo>
                      <a:pt x="2689" y="587"/>
                    </a:lnTo>
                    <a:lnTo>
                      <a:pt x="2673" y="579"/>
                    </a:lnTo>
                    <a:lnTo>
                      <a:pt x="2658" y="570"/>
                    </a:lnTo>
                    <a:lnTo>
                      <a:pt x="2642" y="560"/>
                    </a:lnTo>
                    <a:lnTo>
                      <a:pt x="2628" y="549"/>
                    </a:lnTo>
                    <a:lnTo>
                      <a:pt x="2615" y="536"/>
                    </a:lnTo>
                    <a:lnTo>
                      <a:pt x="2603" y="522"/>
                    </a:lnTo>
                    <a:lnTo>
                      <a:pt x="2591" y="507"/>
                    </a:lnTo>
                    <a:lnTo>
                      <a:pt x="2581" y="492"/>
                    </a:lnTo>
                    <a:lnTo>
                      <a:pt x="2571" y="476"/>
                    </a:lnTo>
                    <a:lnTo>
                      <a:pt x="2563" y="460"/>
                    </a:lnTo>
                    <a:lnTo>
                      <a:pt x="2556" y="442"/>
                    </a:lnTo>
                    <a:lnTo>
                      <a:pt x="2551" y="425"/>
                    </a:lnTo>
                    <a:lnTo>
                      <a:pt x="2547" y="408"/>
                    </a:lnTo>
                    <a:lnTo>
                      <a:pt x="2544" y="391"/>
                    </a:lnTo>
                    <a:lnTo>
                      <a:pt x="2543" y="373"/>
                    </a:lnTo>
                    <a:lnTo>
                      <a:pt x="2543" y="169"/>
                    </a:lnTo>
                    <a:lnTo>
                      <a:pt x="2543" y="152"/>
                    </a:lnTo>
                    <a:lnTo>
                      <a:pt x="2540" y="135"/>
                    </a:lnTo>
                    <a:lnTo>
                      <a:pt x="2536" y="119"/>
                    </a:lnTo>
                    <a:lnTo>
                      <a:pt x="2530" y="103"/>
                    </a:lnTo>
                    <a:lnTo>
                      <a:pt x="2523" y="88"/>
                    </a:lnTo>
                    <a:lnTo>
                      <a:pt x="2515" y="75"/>
                    </a:lnTo>
                    <a:lnTo>
                      <a:pt x="2505" y="62"/>
                    </a:lnTo>
                    <a:lnTo>
                      <a:pt x="2493" y="50"/>
                    </a:lnTo>
                    <a:lnTo>
                      <a:pt x="2481" y="39"/>
                    </a:lnTo>
                    <a:lnTo>
                      <a:pt x="2469" y="28"/>
                    </a:lnTo>
                    <a:lnTo>
                      <a:pt x="2455" y="20"/>
                    </a:lnTo>
                    <a:lnTo>
                      <a:pt x="2440" y="13"/>
                    </a:lnTo>
                    <a:lnTo>
                      <a:pt x="2424" y="7"/>
                    </a:lnTo>
                    <a:lnTo>
                      <a:pt x="2408" y="3"/>
                    </a:lnTo>
                    <a:lnTo>
                      <a:pt x="2391" y="1"/>
                    </a:lnTo>
                    <a:lnTo>
                      <a:pt x="2374" y="0"/>
                    </a:lnTo>
                    <a:lnTo>
                      <a:pt x="2035" y="0"/>
                    </a:lnTo>
                    <a:lnTo>
                      <a:pt x="2018" y="1"/>
                    </a:lnTo>
                    <a:lnTo>
                      <a:pt x="2001" y="3"/>
                    </a:lnTo>
                    <a:lnTo>
                      <a:pt x="1985" y="7"/>
                    </a:lnTo>
                    <a:lnTo>
                      <a:pt x="1969" y="13"/>
                    </a:lnTo>
                    <a:lnTo>
                      <a:pt x="1955" y="20"/>
                    </a:lnTo>
                    <a:lnTo>
                      <a:pt x="1941" y="28"/>
                    </a:lnTo>
                    <a:lnTo>
                      <a:pt x="1927" y="39"/>
                    </a:lnTo>
                    <a:lnTo>
                      <a:pt x="1915" y="50"/>
                    </a:lnTo>
                    <a:lnTo>
                      <a:pt x="1904" y="62"/>
                    </a:lnTo>
                    <a:lnTo>
                      <a:pt x="1894" y="75"/>
                    </a:lnTo>
                    <a:lnTo>
                      <a:pt x="1886" y="88"/>
                    </a:lnTo>
                    <a:lnTo>
                      <a:pt x="1879" y="103"/>
                    </a:lnTo>
                    <a:lnTo>
                      <a:pt x="1873" y="119"/>
                    </a:lnTo>
                    <a:lnTo>
                      <a:pt x="1869" y="135"/>
                    </a:lnTo>
                    <a:lnTo>
                      <a:pt x="1867" y="152"/>
                    </a:lnTo>
                    <a:lnTo>
                      <a:pt x="1866" y="169"/>
                    </a:lnTo>
                    <a:lnTo>
                      <a:pt x="1866" y="373"/>
                    </a:lnTo>
                    <a:lnTo>
                      <a:pt x="1864" y="391"/>
                    </a:lnTo>
                    <a:lnTo>
                      <a:pt x="1861" y="408"/>
                    </a:lnTo>
                    <a:lnTo>
                      <a:pt x="1858" y="425"/>
                    </a:lnTo>
                    <a:lnTo>
                      <a:pt x="1852" y="442"/>
                    </a:lnTo>
                    <a:lnTo>
                      <a:pt x="1845" y="460"/>
                    </a:lnTo>
                    <a:lnTo>
                      <a:pt x="1837" y="476"/>
                    </a:lnTo>
                    <a:lnTo>
                      <a:pt x="1828" y="492"/>
                    </a:lnTo>
                    <a:lnTo>
                      <a:pt x="1818" y="507"/>
                    </a:lnTo>
                    <a:lnTo>
                      <a:pt x="1807" y="522"/>
                    </a:lnTo>
                    <a:lnTo>
                      <a:pt x="1793" y="536"/>
                    </a:lnTo>
                    <a:lnTo>
                      <a:pt x="1780" y="549"/>
                    </a:lnTo>
                    <a:lnTo>
                      <a:pt x="1766" y="560"/>
                    </a:lnTo>
                    <a:lnTo>
                      <a:pt x="1751" y="570"/>
                    </a:lnTo>
                    <a:lnTo>
                      <a:pt x="1736" y="579"/>
                    </a:lnTo>
                    <a:lnTo>
                      <a:pt x="1719" y="587"/>
                    </a:lnTo>
                    <a:lnTo>
                      <a:pt x="1703" y="592"/>
                    </a:lnTo>
                    <a:lnTo>
                      <a:pt x="1419" y="710"/>
                    </a:lnTo>
                    <a:lnTo>
                      <a:pt x="1404" y="717"/>
                    </a:lnTo>
                    <a:lnTo>
                      <a:pt x="1387" y="723"/>
                    </a:lnTo>
                    <a:lnTo>
                      <a:pt x="1370" y="728"/>
                    </a:lnTo>
                    <a:lnTo>
                      <a:pt x="1352" y="731"/>
                    </a:lnTo>
                    <a:lnTo>
                      <a:pt x="1334" y="733"/>
                    </a:lnTo>
                    <a:lnTo>
                      <a:pt x="1316" y="733"/>
                    </a:lnTo>
                    <a:lnTo>
                      <a:pt x="1297" y="733"/>
                    </a:lnTo>
                    <a:lnTo>
                      <a:pt x="1278" y="731"/>
                    </a:lnTo>
                    <a:lnTo>
                      <a:pt x="1261" y="727"/>
                    </a:lnTo>
                    <a:lnTo>
                      <a:pt x="1243" y="723"/>
                    </a:lnTo>
                    <a:lnTo>
                      <a:pt x="1225" y="717"/>
                    </a:lnTo>
                    <a:lnTo>
                      <a:pt x="1208" y="710"/>
                    </a:lnTo>
                    <a:lnTo>
                      <a:pt x="1193" y="702"/>
                    </a:lnTo>
                    <a:lnTo>
                      <a:pt x="1178" y="692"/>
                    </a:lnTo>
                    <a:lnTo>
                      <a:pt x="1164" y="682"/>
                    </a:lnTo>
                    <a:lnTo>
                      <a:pt x="1150" y="669"/>
                    </a:lnTo>
                    <a:lnTo>
                      <a:pt x="1005" y="525"/>
                    </a:lnTo>
                    <a:lnTo>
                      <a:pt x="993" y="514"/>
                    </a:lnTo>
                    <a:lnTo>
                      <a:pt x="979" y="504"/>
                    </a:lnTo>
                    <a:lnTo>
                      <a:pt x="965" y="495"/>
                    </a:lnTo>
                    <a:lnTo>
                      <a:pt x="950" y="489"/>
                    </a:lnTo>
                    <a:lnTo>
                      <a:pt x="934" y="483"/>
                    </a:lnTo>
                    <a:lnTo>
                      <a:pt x="918" y="479"/>
                    </a:lnTo>
                    <a:lnTo>
                      <a:pt x="902" y="477"/>
                    </a:lnTo>
                    <a:lnTo>
                      <a:pt x="886" y="476"/>
                    </a:lnTo>
                    <a:lnTo>
                      <a:pt x="869" y="477"/>
                    </a:lnTo>
                    <a:lnTo>
                      <a:pt x="853" y="479"/>
                    </a:lnTo>
                    <a:lnTo>
                      <a:pt x="837" y="483"/>
                    </a:lnTo>
                    <a:lnTo>
                      <a:pt x="822" y="489"/>
                    </a:lnTo>
                    <a:lnTo>
                      <a:pt x="807" y="495"/>
                    </a:lnTo>
                    <a:lnTo>
                      <a:pt x="792" y="504"/>
                    </a:lnTo>
                    <a:lnTo>
                      <a:pt x="779" y="514"/>
                    </a:lnTo>
                    <a:lnTo>
                      <a:pt x="766" y="525"/>
                    </a:lnTo>
                    <a:lnTo>
                      <a:pt x="527" y="765"/>
                    </a:lnTo>
                    <a:lnTo>
                      <a:pt x="514" y="778"/>
                    </a:lnTo>
                    <a:lnTo>
                      <a:pt x="504" y="792"/>
                    </a:lnTo>
                    <a:lnTo>
                      <a:pt x="496" y="806"/>
                    </a:lnTo>
                    <a:lnTo>
                      <a:pt x="489" y="822"/>
                    </a:lnTo>
                    <a:lnTo>
                      <a:pt x="484" y="837"/>
                    </a:lnTo>
                    <a:lnTo>
                      <a:pt x="480" y="853"/>
                    </a:lnTo>
                    <a:lnTo>
                      <a:pt x="477" y="869"/>
                    </a:lnTo>
                    <a:lnTo>
                      <a:pt x="477" y="886"/>
                    </a:lnTo>
                    <a:lnTo>
                      <a:pt x="477" y="902"/>
                    </a:lnTo>
                    <a:lnTo>
                      <a:pt x="480" y="918"/>
                    </a:lnTo>
                    <a:lnTo>
                      <a:pt x="484" y="933"/>
                    </a:lnTo>
                    <a:lnTo>
                      <a:pt x="489" y="949"/>
                    </a:lnTo>
                    <a:lnTo>
                      <a:pt x="496" y="965"/>
                    </a:lnTo>
                    <a:lnTo>
                      <a:pt x="504" y="979"/>
                    </a:lnTo>
                    <a:lnTo>
                      <a:pt x="514" y="992"/>
                    </a:lnTo>
                    <a:lnTo>
                      <a:pt x="527" y="1005"/>
                    </a:lnTo>
                    <a:lnTo>
                      <a:pt x="670" y="1149"/>
                    </a:lnTo>
                    <a:lnTo>
                      <a:pt x="682" y="1162"/>
                    </a:lnTo>
                    <a:lnTo>
                      <a:pt x="693" y="1177"/>
                    </a:lnTo>
                    <a:lnTo>
                      <a:pt x="702" y="1192"/>
                    </a:lnTo>
                    <a:lnTo>
                      <a:pt x="710" y="1208"/>
                    </a:lnTo>
                    <a:lnTo>
                      <a:pt x="717" y="1224"/>
                    </a:lnTo>
                    <a:lnTo>
                      <a:pt x="723" y="1242"/>
                    </a:lnTo>
                    <a:lnTo>
                      <a:pt x="728" y="1260"/>
                    </a:lnTo>
                    <a:lnTo>
                      <a:pt x="732" y="1278"/>
                    </a:lnTo>
                    <a:lnTo>
                      <a:pt x="734" y="1296"/>
                    </a:lnTo>
                    <a:lnTo>
                      <a:pt x="735" y="1315"/>
                    </a:lnTo>
                    <a:lnTo>
                      <a:pt x="734" y="1333"/>
                    </a:lnTo>
                    <a:lnTo>
                      <a:pt x="732" y="1351"/>
                    </a:lnTo>
                    <a:lnTo>
                      <a:pt x="728" y="1369"/>
                    </a:lnTo>
                    <a:lnTo>
                      <a:pt x="723" y="1387"/>
                    </a:lnTo>
                    <a:lnTo>
                      <a:pt x="717" y="1403"/>
                    </a:lnTo>
                    <a:lnTo>
                      <a:pt x="710" y="1419"/>
                    </a:lnTo>
                    <a:lnTo>
                      <a:pt x="594" y="1703"/>
                    </a:lnTo>
                    <a:lnTo>
                      <a:pt x="587" y="1719"/>
                    </a:lnTo>
                    <a:lnTo>
                      <a:pt x="579" y="1736"/>
                    </a:lnTo>
                    <a:lnTo>
                      <a:pt x="570" y="1751"/>
                    </a:lnTo>
                    <a:lnTo>
                      <a:pt x="560" y="1766"/>
                    </a:lnTo>
                    <a:lnTo>
                      <a:pt x="549" y="1780"/>
                    </a:lnTo>
                    <a:lnTo>
                      <a:pt x="536" y="1793"/>
                    </a:lnTo>
                    <a:lnTo>
                      <a:pt x="523" y="1806"/>
                    </a:lnTo>
                    <a:lnTo>
                      <a:pt x="508" y="1818"/>
                    </a:lnTo>
                    <a:lnTo>
                      <a:pt x="493" y="1828"/>
                    </a:lnTo>
                    <a:lnTo>
                      <a:pt x="477" y="1837"/>
                    </a:lnTo>
                    <a:lnTo>
                      <a:pt x="460" y="1845"/>
                    </a:lnTo>
                    <a:lnTo>
                      <a:pt x="443" y="1852"/>
                    </a:lnTo>
                    <a:lnTo>
                      <a:pt x="426" y="1857"/>
                    </a:lnTo>
                    <a:lnTo>
                      <a:pt x="409" y="1861"/>
                    </a:lnTo>
                    <a:lnTo>
                      <a:pt x="391" y="1864"/>
                    </a:lnTo>
                    <a:lnTo>
                      <a:pt x="373" y="1865"/>
                    </a:lnTo>
                    <a:lnTo>
                      <a:pt x="170" y="1864"/>
                    </a:lnTo>
                    <a:lnTo>
                      <a:pt x="152" y="1865"/>
                    </a:lnTo>
                    <a:lnTo>
                      <a:pt x="136" y="1868"/>
                    </a:lnTo>
                    <a:lnTo>
                      <a:pt x="120" y="1873"/>
                    </a:lnTo>
                    <a:lnTo>
                      <a:pt x="104" y="1879"/>
                    </a:lnTo>
                    <a:lnTo>
                      <a:pt x="89" y="1886"/>
                    </a:lnTo>
                    <a:lnTo>
                      <a:pt x="75" y="1894"/>
                    </a:lnTo>
                    <a:lnTo>
                      <a:pt x="62" y="1904"/>
                    </a:lnTo>
                    <a:lnTo>
                      <a:pt x="50" y="1915"/>
                    </a:lnTo>
                    <a:lnTo>
                      <a:pt x="39" y="1926"/>
                    </a:lnTo>
                    <a:lnTo>
                      <a:pt x="30" y="1939"/>
                    </a:lnTo>
                    <a:lnTo>
                      <a:pt x="20" y="1954"/>
                    </a:lnTo>
                    <a:lnTo>
                      <a:pt x="13" y="1969"/>
                    </a:lnTo>
                    <a:lnTo>
                      <a:pt x="8" y="1984"/>
                    </a:lnTo>
                    <a:lnTo>
                      <a:pt x="3" y="2000"/>
                    </a:lnTo>
                    <a:lnTo>
                      <a:pt x="1" y="2018"/>
                    </a:lnTo>
                    <a:lnTo>
                      <a:pt x="0" y="2035"/>
                    </a:lnTo>
                    <a:lnTo>
                      <a:pt x="0" y="2374"/>
                    </a:lnTo>
                    <a:lnTo>
                      <a:pt x="1" y="2391"/>
                    </a:lnTo>
                    <a:lnTo>
                      <a:pt x="3" y="2408"/>
                    </a:lnTo>
                    <a:lnTo>
                      <a:pt x="8" y="2424"/>
                    </a:lnTo>
                    <a:lnTo>
                      <a:pt x="13" y="2440"/>
                    </a:lnTo>
                    <a:lnTo>
                      <a:pt x="20" y="2454"/>
                    </a:lnTo>
                    <a:lnTo>
                      <a:pt x="30" y="2468"/>
                    </a:lnTo>
                    <a:lnTo>
                      <a:pt x="39" y="2481"/>
                    </a:lnTo>
                    <a:lnTo>
                      <a:pt x="50" y="2493"/>
                    </a:lnTo>
                    <a:lnTo>
                      <a:pt x="62" y="2504"/>
                    </a:lnTo>
                    <a:lnTo>
                      <a:pt x="75" y="2515"/>
                    </a:lnTo>
                    <a:lnTo>
                      <a:pt x="89" y="2523"/>
                    </a:lnTo>
                    <a:lnTo>
                      <a:pt x="104" y="2530"/>
                    </a:lnTo>
                    <a:lnTo>
                      <a:pt x="120" y="2536"/>
                    </a:lnTo>
                    <a:lnTo>
                      <a:pt x="136" y="2540"/>
                    </a:lnTo>
                    <a:lnTo>
                      <a:pt x="152" y="2542"/>
                    </a:lnTo>
                    <a:lnTo>
                      <a:pt x="170" y="2543"/>
                    </a:lnTo>
                    <a:lnTo>
                      <a:pt x="373" y="2543"/>
                    </a:lnTo>
                    <a:lnTo>
                      <a:pt x="391" y="2544"/>
                    </a:lnTo>
                    <a:lnTo>
                      <a:pt x="408" y="2547"/>
                    </a:lnTo>
                    <a:lnTo>
                      <a:pt x="426" y="2551"/>
                    </a:lnTo>
                    <a:lnTo>
                      <a:pt x="443" y="2556"/>
                    </a:lnTo>
                    <a:lnTo>
                      <a:pt x="460" y="2563"/>
                    </a:lnTo>
                    <a:lnTo>
                      <a:pt x="477" y="2571"/>
                    </a:lnTo>
                    <a:lnTo>
                      <a:pt x="492" y="2581"/>
                    </a:lnTo>
                    <a:lnTo>
                      <a:pt x="507" y="2591"/>
                    </a:lnTo>
                    <a:lnTo>
                      <a:pt x="523" y="2603"/>
                    </a:lnTo>
                    <a:lnTo>
                      <a:pt x="536" y="2615"/>
                    </a:lnTo>
                    <a:lnTo>
                      <a:pt x="549" y="2628"/>
                    </a:lnTo>
                    <a:lnTo>
                      <a:pt x="560" y="2642"/>
                    </a:lnTo>
                    <a:lnTo>
                      <a:pt x="570" y="2658"/>
                    </a:lnTo>
                    <a:lnTo>
                      <a:pt x="579" y="2673"/>
                    </a:lnTo>
                    <a:lnTo>
                      <a:pt x="586" y="2689"/>
                    </a:lnTo>
                    <a:lnTo>
                      <a:pt x="593" y="2705"/>
                    </a:lnTo>
                    <a:lnTo>
                      <a:pt x="710" y="2989"/>
                    </a:lnTo>
                    <a:lnTo>
                      <a:pt x="717" y="3006"/>
                    </a:lnTo>
                    <a:lnTo>
                      <a:pt x="723" y="3022"/>
                    </a:lnTo>
                    <a:lnTo>
                      <a:pt x="728" y="3039"/>
                    </a:lnTo>
                    <a:lnTo>
                      <a:pt x="732" y="3057"/>
                    </a:lnTo>
                    <a:lnTo>
                      <a:pt x="734" y="3075"/>
                    </a:lnTo>
                    <a:lnTo>
                      <a:pt x="735" y="3094"/>
                    </a:lnTo>
                    <a:lnTo>
                      <a:pt x="734" y="3112"/>
                    </a:lnTo>
                    <a:lnTo>
                      <a:pt x="732" y="3130"/>
                    </a:lnTo>
                    <a:lnTo>
                      <a:pt x="727" y="3149"/>
                    </a:lnTo>
                    <a:lnTo>
                      <a:pt x="723" y="3166"/>
                    </a:lnTo>
                    <a:lnTo>
                      <a:pt x="717" y="3184"/>
                    </a:lnTo>
                    <a:lnTo>
                      <a:pt x="710" y="3200"/>
                    </a:lnTo>
                    <a:lnTo>
                      <a:pt x="702" y="3217"/>
                    </a:lnTo>
                    <a:lnTo>
                      <a:pt x="693" y="3232"/>
                    </a:lnTo>
                    <a:lnTo>
                      <a:pt x="682" y="3246"/>
                    </a:lnTo>
                    <a:lnTo>
                      <a:pt x="670" y="3259"/>
                    </a:lnTo>
                    <a:lnTo>
                      <a:pt x="526" y="3403"/>
                    </a:lnTo>
                    <a:lnTo>
                      <a:pt x="514" y="3415"/>
                    </a:lnTo>
                    <a:lnTo>
                      <a:pt x="504" y="3430"/>
                    </a:lnTo>
                    <a:lnTo>
                      <a:pt x="496" y="3444"/>
                    </a:lnTo>
                    <a:lnTo>
                      <a:pt x="489" y="3459"/>
                    </a:lnTo>
                    <a:lnTo>
                      <a:pt x="483" y="3474"/>
                    </a:lnTo>
                    <a:lnTo>
                      <a:pt x="480" y="3490"/>
                    </a:lnTo>
                    <a:lnTo>
                      <a:pt x="477" y="3507"/>
                    </a:lnTo>
                    <a:lnTo>
                      <a:pt x="477" y="3523"/>
                    </a:lnTo>
                    <a:lnTo>
                      <a:pt x="477" y="3539"/>
                    </a:lnTo>
                    <a:lnTo>
                      <a:pt x="480" y="3555"/>
                    </a:lnTo>
                    <a:lnTo>
                      <a:pt x="483" y="3572"/>
                    </a:lnTo>
                    <a:lnTo>
                      <a:pt x="489" y="3587"/>
                    </a:lnTo>
                    <a:lnTo>
                      <a:pt x="496" y="3602"/>
                    </a:lnTo>
                    <a:lnTo>
                      <a:pt x="504" y="3616"/>
                    </a:lnTo>
                    <a:lnTo>
                      <a:pt x="514" y="3630"/>
                    </a:lnTo>
                    <a:lnTo>
                      <a:pt x="526" y="3643"/>
                    </a:lnTo>
                    <a:lnTo>
                      <a:pt x="766" y="3883"/>
                    </a:lnTo>
                    <a:lnTo>
                      <a:pt x="779" y="3894"/>
                    </a:lnTo>
                    <a:lnTo>
                      <a:pt x="792" y="3904"/>
                    </a:lnTo>
                    <a:lnTo>
                      <a:pt x="807" y="3913"/>
                    </a:lnTo>
                    <a:lnTo>
                      <a:pt x="822" y="3921"/>
                    </a:lnTo>
                    <a:lnTo>
                      <a:pt x="837" y="3926"/>
                    </a:lnTo>
                    <a:lnTo>
                      <a:pt x="853" y="3930"/>
                    </a:lnTo>
                    <a:lnTo>
                      <a:pt x="869" y="3932"/>
                    </a:lnTo>
                    <a:lnTo>
                      <a:pt x="886" y="3933"/>
                    </a:lnTo>
                    <a:lnTo>
                      <a:pt x="902" y="3932"/>
                    </a:lnTo>
                    <a:lnTo>
                      <a:pt x="918" y="3930"/>
                    </a:lnTo>
                    <a:lnTo>
                      <a:pt x="934" y="3926"/>
                    </a:lnTo>
                    <a:lnTo>
                      <a:pt x="950" y="3921"/>
                    </a:lnTo>
                    <a:lnTo>
                      <a:pt x="965" y="3913"/>
                    </a:lnTo>
                    <a:lnTo>
                      <a:pt x="979" y="3904"/>
                    </a:lnTo>
                    <a:lnTo>
                      <a:pt x="993" y="3894"/>
                    </a:lnTo>
                    <a:lnTo>
                      <a:pt x="1005" y="3883"/>
                    </a:lnTo>
                    <a:lnTo>
                      <a:pt x="1150" y="3739"/>
                    </a:lnTo>
                    <a:lnTo>
                      <a:pt x="1163" y="3727"/>
                    </a:lnTo>
                    <a:lnTo>
                      <a:pt x="1177" y="3717"/>
                    </a:lnTo>
                    <a:lnTo>
                      <a:pt x="1192" y="3706"/>
                    </a:lnTo>
                    <a:lnTo>
                      <a:pt x="1208" y="3698"/>
                    </a:lnTo>
                    <a:lnTo>
                      <a:pt x="1225" y="3691"/>
                    </a:lnTo>
                    <a:lnTo>
                      <a:pt x="1243" y="3685"/>
                    </a:lnTo>
                    <a:lnTo>
                      <a:pt x="1260" y="3681"/>
                    </a:lnTo>
                    <a:lnTo>
                      <a:pt x="1278" y="3678"/>
                    </a:lnTo>
                    <a:lnTo>
                      <a:pt x="1296" y="3675"/>
                    </a:lnTo>
                    <a:lnTo>
                      <a:pt x="1315" y="3675"/>
                    </a:lnTo>
                    <a:lnTo>
                      <a:pt x="1333" y="3675"/>
                    </a:lnTo>
                    <a:lnTo>
                      <a:pt x="1351" y="3677"/>
                    </a:lnTo>
                    <a:lnTo>
                      <a:pt x="1370" y="3681"/>
                    </a:lnTo>
                    <a:lnTo>
                      <a:pt x="1387" y="3685"/>
                    </a:lnTo>
                    <a:lnTo>
                      <a:pt x="1403" y="3691"/>
                    </a:lnTo>
                    <a:lnTo>
                      <a:pt x="1419" y="3699"/>
                    </a:lnTo>
                    <a:lnTo>
                      <a:pt x="1703" y="3816"/>
                    </a:lnTo>
                    <a:lnTo>
                      <a:pt x="1719" y="3822"/>
                    </a:lnTo>
                    <a:lnTo>
                      <a:pt x="1736" y="3829"/>
                    </a:lnTo>
                    <a:lnTo>
                      <a:pt x="1751" y="3838"/>
                    </a:lnTo>
                    <a:lnTo>
                      <a:pt x="1766" y="3848"/>
                    </a:lnTo>
                    <a:lnTo>
                      <a:pt x="1780" y="3861"/>
                    </a:lnTo>
                    <a:lnTo>
                      <a:pt x="1793" y="3873"/>
                    </a:lnTo>
                    <a:lnTo>
                      <a:pt x="1807" y="3887"/>
                    </a:lnTo>
                    <a:lnTo>
                      <a:pt x="1818" y="3901"/>
                    </a:lnTo>
                    <a:lnTo>
                      <a:pt x="1828" y="3916"/>
                    </a:lnTo>
                    <a:lnTo>
                      <a:pt x="1837" y="3933"/>
                    </a:lnTo>
                    <a:lnTo>
                      <a:pt x="1845" y="3949"/>
                    </a:lnTo>
                    <a:lnTo>
                      <a:pt x="1852" y="3966"/>
                    </a:lnTo>
                    <a:lnTo>
                      <a:pt x="1858" y="3983"/>
                    </a:lnTo>
                    <a:lnTo>
                      <a:pt x="1861" y="4001"/>
                    </a:lnTo>
                    <a:lnTo>
                      <a:pt x="1864" y="4019"/>
                    </a:lnTo>
                    <a:lnTo>
                      <a:pt x="1866" y="4036"/>
                    </a:lnTo>
                    <a:lnTo>
                      <a:pt x="1866" y="4239"/>
                    </a:lnTo>
                    <a:lnTo>
                      <a:pt x="1867" y="4256"/>
                    </a:lnTo>
                    <a:lnTo>
                      <a:pt x="1869" y="4272"/>
                    </a:lnTo>
                    <a:lnTo>
                      <a:pt x="1873" y="4289"/>
                    </a:lnTo>
                    <a:lnTo>
                      <a:pt x="1879" y="4305"/>
                    </a:lnTo>
                    <a:lnTo>
                      <a:pt x="1886" y="4319"/>
                    </a:lnTo>
                    <a:lnTo>
                      <a:pt x="1894" y="4333"/>
                    </a:lnTo>
                    <a:lnTo>
                      <a:pt x="1904" y="4347"/>
                    </a:lnTo>
                    <a:lnTo>
                      <a:pt x="1915" y="4359"/>
                    </a:lnTo>
                    <a:lnTo>
                      <a:pt x="1927" y="4370"/>
                    </a:lnTo>
                    <a:lnTo>
                      <a:pt x="1941" y="4379"/>
                    </a:lnTo>
                    <a:lnTo>
                      <a:pt x="1954" y="4388"/>
                    </a:lnTo>
                    <a:lnTo>
                      <a:pt x="1969" y="4395"/>
                    </a:lnTo>
                    <a:lnTo>
                      <a:pt x="1984" y="4400"/>
                    </a:lnTo>
                    <a:lnTo>
                      <a:pt x="2000" y="4405"/>
                    </a:lnTo>
                    <a:lnTo>
                      <a:pt x="2018" y="4407"/>
                    </a:lnTo>
                    <a:lnTo>
                      <a:pt x="2035" y="4408"/>
                    </a:lnTo>
                    <a:lnTo>
                      <a:pt x="2374" y="4408"/>
                    </a:lnTo>
                    <a:lnTo>
                      <a:pt x="2391" y="4407"/>
                    </a:lnTo>
                    <a:lnTo>
                      <a:pt x="2408" y="4405"/>
                    </a:lnTo>
                    <a:lnTo>
                      <a:pt x="2424" y="4400"/>
                    </a:lnTo>
                    <a:lnTo>
                      <a:pt x="2440" y="4395"/>
                    </a:lnTo>
                    <a:lnTo>
                      <a:pt x="2455" y="4388"/>
                    </a:lnTo>
                    <a:lnTo>
                      <a:pt x="2469" y="4379"/>
                    </a:lnTo>
                    <a:lnTo>
                      <a:pt x="2481" y="4370"/>
                    </a:lnTo>
                    <a:lnTo>
                      <a:pt x="2493" y="4359"/>
                    </a:lnTo>
                    <a:lnTo>
                      <a:pt x="2505" y="4347"/>
                    </a:lnTo>
                    <a:lnTo>
                      <a:pt x="2515" y="4333"/>
                    </a:lnTo>
                    <a:lnTo>
                      <a:pt x="2523" y="4319"/>
                    </a:lnTo>
                    <a:lnTo>
                      <a:pt x="2530" y="4305"/>
                    </a:lnTo>
                    <a:lnTo>
                      <a:pt x="2536" y="4289"/>
                    </a:lnTo>
                    <a:lnTo>
                      <a:pt x="2540" y="4272"/>
                    </a:lnTo>
                    <a:lnTo>
                      <a:pt x="2543" y="4256"/>
                    </a:lnTo>
                    <a:lnTo>
                      <a:pt x="2543" y="4239"/>
                    </a:lnTo>
                    <a:lnTo>
                      <a:pt x="2543" y="4036"/>
                    </a:lnTo>
                    <a:lnTo>
                      <a:pt x="2544" y="4019"/>
                    </a:lnTo>
                    <a:lnTo>
                      <a:pt x="2547" y="4001"/>
                    </a:lnTo>
                    <a:lnTo>
                      <a:pt x="2551" y="3983"/>
                    </a:lnTo>
                    <a:lnTo>
                      <a:pt x="2556" y="3966"/>
                    </a:lnTo>
                    <a:lnTo>
                      <a:pt x="2563" y="3949"/>
                    </a:lnTo>
                    <a:lnTo>
                      <a:pt x="2571" y="3933"/>
                    </a:lnTo>
                    <a:lnTo>
                      <a:pt x="2581" y="3916"/>
                    </a:lnTo>
                    <a:lnTo>
                      <a:pt x="2591" y="3901"/>
                    </a:lnTo>
                    <a:lnTo>
                      <a:pt x="2603" y="3887"/>
                    </a:lnTo>
                    <a:lnTo>
                      <a:pt x="2615" y="3873"/>
                    </a:lnTo>
                    <a:lnTo>
                      <a:pt x="2628" y="3861"/>
                    </a:lnTo>
                    <a:lnTo>
                      <a:pt x="2642" y="3848"/>
                    </a:lnTo>
                    <a:lnTo>
                      <a:pt x="2658" y="3838"/>
                    </a:lnTo>
                    <a:lnTo>
                      <a:pt x="2673" y="3829"/>
                    </a:lnTo>
                    <a:lnTo>
                      <a:pt x="2689" y="3822"/>
                    </a:lnTo>
                    <a:lnTo>
                      <a:pt x="2705" y="3816"/>
                    </a:lnTo>
                    <a:lnTo>
                      <a:pt x="2989" y="3699"/>
                    </a:lnTo>
                    <a:lnTo>
                      <a:pt x="3006" y="3691"/>
                    </a:lnTo>
                    <a:lnTo>
                      <a:pt x="3022" y="3685"/>
                    </a:lnTo>
                    <a:lnTo>
                      <a:pt x="3039" y="3681"/>
                    </a:lnTo>
                    <a:lnTo>
                      <a:pt x="3057" y="3677"/>
                    </a:lnTo>
                    <a:lnTo>
                      <a:pt x="3076" y="3675"/>
                    </a:lnTo>
                    <a:lnTo>
                      <a:pt x="3094" y="3675"/>
                    </a:lnTo>
                    <a:lnTo>
                      <a:pt x="3112" y="3675"/>
                    </a:lnTo>
                    <a:lnTo>
                      <a:pt x="3130" y="3678"/>
                    </a:lnTo>
                    <a:lnTo>
                      <a:pt x="3149" y="3681"/>
                    </a:lnTo>
                    <a:lnTo>
                      <a:pt x="3167" y="3685"/>
                    </a:lnTo>
                    <a:lnTo>
                      <a:pt x="3184" y="3691"/>
                    </a:lnTo>
                    <a:lnTo>
                      <a:pt x="3201" y="3698"/>
                    </a:lnTo>
                    <a:lnTo>
                      <a:pt x="3217" y="3706"/>
                    </a:lnTo>
                    <a:lnTo>
                      <a:pt x="3232" y="3717"/>
                    </a:lnTo>
                    <a:lnTo>
                      <a:pt x="3246" y="3727"/>
                    </a:lnTo>
                    <a:lnTo>
                      <a:pt x="3259" y="3739"/>
                    </a:lnTo>
                    <a:lnTo>
                      <a:pt x="3403" y="3883"/>
                    </a:lnTo>
                    <a:lnTo>
                      <a:pt x="3415" y="3894"/>
                    </a:lnTo>
                    <a:lnTo>
                      <a:pt x="3430" y="3904"/>
                    </a:lnTo>
                    <a:lnTo>
                      <a:pt x="3444" y="3913"/>
                    </a:lnTo>
                    <a:lnTo>
                      <a:pt x="3459" y="3921"/>
                    </a:lnTo>
                    <a:lnTo>
                      <a:pt x="3474" y="3926"/>
                    </a:lnTo>
                    <a:lnTo>
                      <a:pt x="3490" y="3930"/>
                    </a:lnTo>
                    <a:lnTo>
                      <a:pt x="3507" y="3932"/>
                    </a:lnTo>
                    <a:lnTo>
                      <a:pt x="3523" y="3933"/>
                    </a:lnTo>
                    <a:lnTo>
                      <a:pt x="3539" y="3932"/>
                    </a:lnTo>
                    <a:lnTo>
                      <a:pt x="3555" y="3930"/>
                    </a:lnTo>
                    <a:lnTo>
                      <a:pt x="3572" y="3926"/>
                    </a:lnTo>
                    <a:lnTo>
                      <a:pt x="3587" y="3921"/>
                    </a:lnTo>
                    <a:lnTo>
                      <a:pt x="3602" y="3913"/>
                    </a:lnTo>
                    <a:lnTo>
                      <a:pt x="3616" y="3904"/>
                    </a:lnTo>
                    <a:lnTo>
                      <a:pt x="3630" y="3894"/>
                    </a:lnTo>
                    <a:lnTo>
                      <a:pt x="3643" y="3883"/>
                    </a:lnTo>
                    <a:lnTo>
                      <a:pt x="3883" y="3643"/>
                    </a:lnTo>
                    <a:lnTo>
                      <a:pt x="3895" y="3630"/>
                    </a:lnTo>
                    <a:lnTo>
                      <a:pt x="3904" y="3616"/>
                    </a:lnTo>
                    <a:lnTo>
                      <a:pt x="3913" y="3602"/>
                    </a:lnTo>
                    <a:lnTo>
                      <a:pt x="3920" y="3587"/>
                    </a:lnTo>
                    <a:lnTo>
                      <a:pt x="3926" y="3572"/>
                    </a:lnTo>
                    <a:lnTo>
                      <a:pt x="3930" y="3555"/>
                    </a:lnTo>
                    <a:lnTo>
                      <a:pt x="3932" y="3539"/>
                    </a:lnTo>
                    <a:lnTo>
                      <a:pt x="3933" y="3523"/>
                    </a:lnTo>
                    <a:lnTo>
                      <a:pt x="3932" y="3507"/>
                    </a:lnTo>
                    <a:lnTo>
                      <a:pt x="3930" y="3490"/>
                    </a:lnTo>
                    <a:lnTo>
                      <a:pt x="3926" y="3474"/>
                    </a:lnTo>
                    <a:lnTo>
                      <a:pt x="3920" y="3459"/>
                    </a:lnTo>
                    <a:lnTo>
                      <a:pt x="3913" y="3444"/>
                    </a:lnTo>
                    <a:lnTo>
                      <a:pt x="3904" y="3430"/>
                    </a:lnTo>
                    <a:lnTo>
                      <a:pt x="3895" y="3415"/>
                    </a:lnTo>
                    <a:lnTo>
                      <a:pt x="3883" y="3403"/>
                    </a:lnTo>
                    <a:lnTo>
                      <a:pt x="3739" y="3259"/>
                    </a:lnTo>
                    <a:lnTo>
                      <a:pt x="3727" y="3246"/>
                    </a:lnTo>
                    <a:lnTo>
                      <a:pt x="3717" y="3232"/>
                    </a:lnTo>
                    <a:lnTo>
                      <a:pt x="3706" y="3217"/>
                    </a:lnTo>
                    <a:lnTo>
                      <a:pt x="3698" y="3200"/>
                    </a:lnTo>
                    <a:lnTo>
                      <a:pt x="3691" y="3184"/>
                    </a:lnTo>
                    <a:lnTo>
                      <a:pt x="3685" y="3166"/>
                    </a:lnTo>
                    <a:lnTo>
                      <a:pt x="3681" y="3149"/>
                    </a:lnTo>
                    <a:lnTo>
                      <a:pt x="3678" y="3130"/>
                    </a:lnTo>
                    <a:lnTo>
                      <a:pt x="3675" y="3112"/>
                    </a:lnTo>
                    <a:lnTo>
                      <a:pt x="3675" y="3094"/>
                    </a:lnTo>
                    <a:lnTo>
                      <a:pt x="3675" y="3075"/>
                    </a:lnTo>
                    <a:lnTo>
                      <a:pt x="3677" y="3057"/>
                    </a:lnTo>
                    <a:lnTo>
                      <a:pt x="3680" y="3039"/>
                    </a:lnTo>
                    <a:lnTo>
                      <a:pt x="3685" y="3022"/>
                    </a:lnTo>
                    <a:lnTo>
                      <a:pt x="3691" y="3006"/>
                    </a:lnTo>
                    <a:lnTo>
                      <a:pt x="3699" y="2989"/>
                    </a:lnTo>
                    <a:lnTo>
                      <a:pt x="3816" y="2705"/>
                    </a:lnTo>
                    <a:lnTo>
                      <a:pt x="3822" y="2689"/>
                    </a:lnTo>
                    <a:lnTo>
                      <a:pt x="3829" y="2673"/>
                    </a:lnTo>
                    <a:lnTo>
                      <a:pt x="3838" y="2658"/>
                    </a:lnTo>
                    <a:lnTo>
                      <a:pt x="3848" y="2642"/>
                    </a:lnTo>
                    <a:lnTo>
                      <a:pt x="3861" y="2628"/>
                    </a:lnTo>
                    <a:lnTo>
                      <a:pt x="3873" y="2615"/>
                    </a:lnTo>
                    <a:lnTo>
                      <a:pt x="3887" y="2603"/>
                    </a:lnTo>
                    <a:lnTo>
                      <a:pt x="3901" y="2591"/>
                    </a:lnTo>
                    <a:lnTo>
                      <a:pt x="3916" y="2581"/>
                    </a:lnTo>
                    <a:lnTo>
                      <a:pt x="3933" y="2571"/>
                    </a:lnTo>
                    <a:lnTo>
                      <a:pt x="3949" y="2563"/>
                    </a:lnTo>
                    <a:lnTo>
                      <a:pt x="3966" y="2556"/>
                    </a:lnTo>
                    <a:lnTo>
                      <a:pt x="3983" y="2551"/>
                    </a:lnTo>
                    <a:lnTo>
                      <a:pt x="4001" y="2547"/>
                    </a:lnTo>
                    <a:lnTo>
                      <a:pt x="4018" y="2544"/>
                    </a:lnTo>
                    <a:lnTo>
                      <a:pt x="4036" y="2543"/>
                    </a:lnTo>
                    <a:lnTo>
                      <a:pt x="4239" y="2543"/>
                    </a:lnTo>
                    <a:lnTo>
                      <a:pt x="4256" y="2543"/>
                    </a:lnTo>
                    <a:lnTo>
                      <a:pt x="4273" y="2540"/>
                    </a:lnTo>
                    <a:lnTo>
                      <a:pt x="4290" y="2536"/>
                    </a:lnTo>
                    <a:lnTo>
                      <a:pt x="4305" y="2530"/>
                    </a:lnTo>
                    <a:lnTo>
                      <a:pt x="4320" y="2523"/>
                    </a:lnTo>
                    <a:lnTo>
                      <a:pt x="4333" y="2515"/>
                    </a:lnTo>
                    <a:lnTo>
                      <a:pt x="4346" y="2504"/>
                    </a:lnTo>
                    <a:lnTo>
                      <a:pt x="4359" y="2493"/>
                    </a:lnTo>
                    <a:lnTo>
                      <a:pt x="4370" y="2481"/>
                    </a:lnTo>
                    <a:lnTo>
                      <a:pt x="4380" y="2469"/>
                    </a:lnTo>
                    <a:lnTo>
                      <a:pt x="4388" y="2455"/>
                    </a:lnTo>
                    <a:lnTo>
                      <a:pt x="4395" y="2440"/>
                    </a:lnTo>
                    <a:lnTo>
                      <a:pt x="4401" y="2424"/>
                    </a:lnTo>
                    <a:lnTo>
                      <a:pt x="4405" y="2408"/>
                    </a:lnTo>
                    <a:lnTo>
                      <a:pt x="4407" y="2391"/>
                    </a:lnTo>
                    <a:lnTo>
                      <a:pt x="4408" y="2374"/>
                    </a:lnTo>
                    <a:lnTo>
                      <a:pt x="4408" y="2035"/>
                    </a:lnTo>
                    <a:lnTo>
                      <a:pt x="4407" y="2018"/>
                    </a:lnTo>
                    <a:lnTo>
                      <a:pt x="4405" y="2000"/>
                    </a:lnTo>
                    <a:lnTo>
                      <a:pt x="4401" y="1984"/>
                    </a:lnTo>
                    <a:lnTo>
                      <a:pt x="4395" y="1969"/>
                    </a:lnTo>
                    <a:lnTo>
                      <a:pt x="4388" y="1954"/>
                    </a:lnTo>
                    <a:lnTo>
                      <a:pt x="4380" y="1939"/>
                    </a:lnTo>
                    <a:lnTo>
                      <a:pt x="4370" y="1926"/>
                    </a:lnTo>
                    <a:lnTo>
                      <a:pt x="4359" y="1915"/>
                    </a:lnTo>
                    <a:lnTo>
                      <a:pt x="4346" y="1904"/>
                    </a:lnTo>
                    <a:lnTo>
                      <a:pt x="4333" y="1894"/>
                    </a:lnTo>
                    <a:lnTo>
                      <a:pt x="4320" y="1886"/>
                    </a:lnTo>
                    <a:lnTo>
                      <a:pt x="4305" y="1879"/>
                    </a:lnTo>
                    <a:lnTo>
                      <a:pt x="4290" y="1873"/>
                    </a:lnTo>
                    <a:lnTo>
                      <a:pt x="4273" y="1868"/>
                    </a:lnTo>
                    <a:lnTo>
                      <a:pt x="4256" y="1865"/>
                    </a:lnTo>
                    <a:lnTo>
                      <a:pt x="4239" y="1864"/>
                    </a:lnTo>
                    <a:close/>
                    <a:moveTo>
                      <a:pt x="3052" y="2204"/>
                    </a:moveTo>
                    <a:lnTo>
                      <a:pt x="3052" y="2204"/>
                    </a:lnTo>
                    <a:lnTo>
                      <a:pt x="3051" y="2248"/>
                    </a:lnTo>
                    <a:lnTo>
                      <a:pt x="3048" y="2290"/>
                    </a:lnTo>
                    <a:lnTo>
                      <a:pt x="3043" y="2333"/>
                    </a:lnTo>
                    <a:lnTo>
                      <a:pt x="3035" y="2375"/>
                    </a:lnTo>
                    <a:lnTo>
                      <a:pt x="3026" y="2415"/>
                    </a:lnTo>
                    <a:lnTo>
                      <a:pt x="3015" y="2456"/>
                    </a:lnTo>
                    <a:lnTo>
                      <a:pt x="3002" y="2495"/>
                    </a:lnTo>
                    <a:lnTo>
                      <a:pt x="2986" y="2534"/>
                    </a:lnTo>
                    <a:lnTo>
                      <a:pt x="2969" y="2571"/>
                    </a:lnTo>
                    <a:lnTo>
                      <a:pt x="2950" y="2608"/>
                    </a:lnTo>
                    <a:lnTo>
                      <a:pt x="2929" y="2643"/>
                    </a:lnTo>
                    <a:lnTo>
                      <a:pt x="2908" y="2678"/>
                    </a:lnTo>
                    <a:lnTo>
                      <a:pt x="2884" y="2711"/>
                    </a:lnTo>
                    <a:lnTo>
                      <a:pt x="2858" y="2743"/>
                    </a:lnTo>
                    <a:lnTo>
                      <a:pt x="2832" y="2774"/>
                    </a:lnTo>
                    <a:lnTo>
                      <a:pt x="2805" y="2804"/>
                    </a:lnTo>
                    <a:lnTo>
                      <a:pt x="2775" y="2831"/>
                    </a:lnTo>
                    <a:lnTo>
                      <a:pt x="2744" y="2858"/>
                    </a:lnTo>
                    <a:lnTo>
                      <a:pt x="2712" y="2883"/>
                    </a:lnTo>
                    <a:lnTo>
                      <a:pt x="2679" y="2907"/>
                    </a:lnTo>
                    <a:lnTo>
                      <a:pt x="2644" y="2928"/>
                    </a:lnTo>
                    <a:lnTo>
                      <a:pt x="2609" y="2949"/>
                    </a:lnTo>
                    <a:lnTo>
                      <a:pt x="2572" y="2968"/>
                    </a:lnTo>
                    <a:lnTo>
                      <a:pt x="2535" y="2985"/>
                    </a:lnTo>
                    <a:lnTo>
                      <a:pt x="2496" y="3000"/>
                    </a:lnTo>
                    <a:lnTo>
                      <a:pt x="2457" y="3014"/>
                    </a:lnTo>
                    <a:lnTo>
                      <a:pt x="2416" y="3025"/>
                    </a:lnTo>
                    <a:lnTo>
                      <a:pt x="2376" y="3034"/>
                    </a:lnTo>
                    <a:lnTo>
                      <a:pt x="2334" y="3042"/>
                    </a:lnTo>
                    <a:lnTo>
                      <a:pt x="2292" y="3047"/>
                    </a:lnTo>
                    <a:lnTo>
                      <a:pt x="2249" y="3050"/>
                    </a:lnTo>
                    <a:lnTo>
                      <a:pt x="2205" y="3051"/>
                    </a:lnTo>
                    <a:lnTo>
                      <a:pt x="2162" y="3050"/>
                    </a:lnTo>
                    <a:lnTo>
                      <a:pt x="2118" y="3047"/>
                    </a:lnTo>
                    <a:lnTo>
                      <a:pt x="2075" y="3042"/>
                    </a:lnTo>
                    <a:lnTo>
                      <a:pt x="2034" y="3034"/>
                    </a:lnTo>
                    <a:lnTo>
                      <a:pt x="1993" y="3025"/>
                    </a:lnTo>
                    <a:lnTo>
                      <a:pt x="1953" y="3014"/>
                    </a:lnTo>
                    <a:lnTo>
                      <a:pt x="1913" y="3000"/>
                    </a:lnTo>
                    <a:lnTo>
                      <a:pt x="1875" y="2985"/>
                    </a:lnTo>
                    <a:lnTo>
                      <a:pt x="1837" y="2968"/>
                    </a:lnTo>
                    <a:lnTo>
                      <a:pt x="1801" y="2949"/>
                    </a:lnTo>
                    <a:lnTo>
                      <a:pt x="1765" y="2928"/>
                    </a:lnTo>
                    <a:lnTo>
                      <a:pt x="1731" y="2907"/>
                    </a:lnTo>
                    <a:lnTo>
                      <a:pt x="1697" y="2883"/>
                    </a:lnTo>
                    <a:lnTo>
                      <a:pt x="1666" y="2858"/>
                    </a:lnTo>
                    <a:lnTo>
                      <a:pt x="1635" y="2831"/>
                    </a:lnTo>
                    <a:lnTo>
                      <a:pt x="1605" y="2804"/>
                    </a:lnTo>
                    <a:lnTo>
                      <a:pt x="1577" y="2774"/>
                    </a:lnTo>
                    <a:lnTo>
                      <a:pt x="1551" y="2743"/>
                    </a:lnTo>
                    <a:lnTo>
                      <a:pt x="1526" y="2711"/>
                    </a:lnTo>
                    <a:lnTo>
                      <a:pt x="1501" y="2678"/>
                    </a:lnTo>
                    <a:lnTo>
                      <a:pt x="1480" y="2643"/>
                    </a:lnTo>
                    <a:lnTo>
                      <a:pt x="1460" y="2608"/>
                    </a:lnTo>
                    <a:lnTo>
                      <a:pt x="1441" y="2571"/>
                    </a:lnTo>
                    <a:lnTo>
                      <a:pt x="1423" y="2534"/>
                    </a:lnTo>
                    <a:lnTo>
                      <a:pt x="1408" y="2495"/>
                    </a:lnTo>
                    <a:lnTo>
                      <a:pt x="1395" y="2456"/>
                    </a:lnTo>
                    <a:lnTo>
                      <a:pt x="1384" y="2415"/>
                    </a:lnTo>
                    <a:lnTo>
                      <a:pt x="1375" y="2375"/>
                    </a:lnTo>
                    <a:lnTo>
                      <a:pt x="1366" y="2333"/>
                    </a:lnTo>
                    <a:lnTo>
                      <a:pt x="1361" y="2290"/>
                    </a:lnTo>
                    <a:lnTo>
                      <a:pt x="1358" y="2248"/>
                    </a:lnTo>
                    <a:lnTo>
                      <a:pt x="1357" y="2204"/>
                    </a:lnTo>
                    <a:lnTo>
                      <a:pt x="1358" y="2161"/>
                    </a:lnTo>
                    <a:lnTo>
                      <a:pt x="1361" y="2117"/>
                    </a:lnTo>
                    <a:lnTo>
                      <a:pt x="1366" y="2074"/>
                    </a:lnTo>
                    <a:lnTo>
                      <a:pt x="1375" y="2033"/>
                    </a:lnTo>
                    <a:lnTo>
                      <a:pt x="1384" y="1992"/>
                    </a:lnTo>
                    <a:lnTo>
                      <a:pt x="1395" y="1952"/>
                    </a:lnTo>
                    <a:lnTo>
                      <a:pt x="1408" y="1912"/>
                    </a:lnTo>
                    <a:lnTo>
                      <a:pt x="1423" y="1874"/>
                    </a:lnTo>
                    <a:lnTo>
                      <a:pt x="1441" y="1836"/>
                    </a:lnTo>
                    <a:lnTo>
                      <a:pt x="1460" y="1799"/>
                    </a:lnTo>
                    <a:lnTo>
                      <a:pt x="1480" y="1764"/>
                    </a:lnTo>
                    <a:lnTo>
                      <a:pt x="1501" y="1729"/>
                    </a:lnTo>
                    <a:lnTo>
                      <a:pt x="1526" y="1697"/>
                    </a:lnTo>
                    <a:lnTo>
                      <a:pt x="1551" y="1665"/>
                    </a:lnTo>
                    <a:lnTo>
                      <a:pt x="1577" y="1634"/>
                    </a:lnTo>
                    <a:lnTo>
                      <a:pt x="1605" y="1605"/>
                    </a:lnTo>
                    <a:lnTo>
                      <a:pt x="1635" y="1576"/>
                    </a:lnTo>
                    <a:lnTo>
                      <a:pt x="1666" y="1550"/>
                    </a:lnTo>
                    <a:lnTo>
                      <a:pt x="1697" y="1525"/>
                    </a:lnTo>
                    <a:lnTo>
                      <a:pt x="1731" y="1501"/>
                    </a:lnTo>
                    <a:lnTo>
                      <a:pt x="1765" y="1479"/>
                    </a:lnTo>
                    <a:lnTo>
                      <a:pt x="1801" y="1459"/>
                    </a:lnTo>
                    <a:lnTo>
                      <a:pt x="1837" y="1439"/>
                    </a:lnTo>
                    <a:lnTo>
                      <a:pt x="1875" y="1423"/>
                    </a:lnTo>
                    <a:lnTo>
                      <a:pt x="1913" y="1408"/>
                    </a:lnTo>
                    <a:lnTo>
                      <a:pt x="1953" y="1394"/>
                    </a:lnTo>
                    <a:lnTo>
                      <a:pt x="1993" y="1383"/>
                    </a:lnTo>
                    <a:lnTo>
                      <a:pt x="2034" y="1373"/>
                    </a:lnTo>
                    <a:lnTo>
                      <a:pt x="2075" y="1365"/>
                    </a:lnTo>
                    <a:lnTo>
                      <a:pt x="2118" y="1360"/>
                    </a:lnTo>
                    <a:lnTo>
                      <a:pt x="2162" y="1357"/>
                    </a:lnTo>
                    <a:lnTo>
                      <a:pt x="2205" y="1356"/>
                    </a:lnTo>
                    <a:lnTo>
                      <a:pt x="2249" y="1357"/>
                    </a:lnTo>
                    <a:lnTo>
                      <a:pt x="2292" y="1360"/>
                    </a:lnTo>
                    <a:lnTo>
                      <a:pt x="2334" y="1365"/>
                    </a:lnTo>
                    <a:lnTo>
                      <a:pt x="2376" y="1373"/>
                    </a:lnTo>
                    <a:lnTo>
                      <a:pt x="2416" y="1383"/>
                    </a:lnTo>
                    <a:lnTo>
                      <a:pt x="2457" y="1394"/>
                    </a:lnTo>
                    <a:lnTo>
                      <a:pt x="2496" y="1408"/>
                    </a:lnTo>
                    <a:lnTo>
                      <a:pt x="2535" y="1423"/>
                    </a:lnTo>
                    <a:lnTo>
                      <a:pt x="2572" y="1439"/>
                    </a:lnTo>
                    <a:lnTo>
                      <a:pt x="2609" y="1459"/>
                    </a:lnTo>
                    <a:lnTo>
                      <a:pt x="2644" y="1479"/>
                    </a:lnTo>
                    <a:lnTo>
                      <a:pt x="2679" y="1501"/>
                    </a:lnTo>
                    <a:lnTo>
                      <a:pt x="2712" y="1525"/>
                    </a:lnTo>
                    <a:lnTo>
                      <a:pt x="2744" y="1550"/>
                    </a:lnTo>
                    <a:lnTo>
                      <a:pt x="2775" y="1576"/>
                    </a:lnTo>
                    <a:lnTo>
                      <a:pt x="2805" y="1605"/>
                    </a:lnTo>
                    <a:lnTo>
                      <a:pt x="2832" y="1634"/>
                    </a:lnTo>
                    <a:lnTo>
                      <a:pt x="2858" y="1665"/>
                    </a:lnTo>
                    <a:lnTo>
                      <a:pt x="2884" y="1697"/>
                    </a:lnTo>
                    <a:lnTo>
                      <a:pt x="2908" y="1729"/>
                    </a:lnTo>
                    <a:lnTo>
                      <a:pt x="2929" y="1764"/>
                    </a:lnTo>
                    <a:lnTo>
                      <a:pt x="2950" y="1799"/>
                    </a:lnTo>
                    <a:lnTo>
                      <a:pt x="2969" y="1836"/>
                    </a:lnTo>
                    <a:lnTo>
                      <a:pt x="2986" y="1874"/>
                    </a:lnTo>
                    <a:lnTo>
                      <a:pt x="3002" y="1912"/>
                    </a:lnTo>
                    <a:lnTo>
                      <a:pt x="3015" y="1952"/>
                    </a:lnTo>
                    <a:lnTo>
                      <a:pt x="3026" y="1992"/>
                    </a:lnTo>
                    <a:lnTo>
                      <a:pt x="3035" y="2033"/>
                    </a:lnTo>
                    <a:lnTo>
                      <a:pt x="3043" y="2074"/>
                    </a:lnTo>
                    <a:lnTo>
                      <a:pt x="3048" y="2117"/>
                    </a:lnTo>
                    <a:lnTo>
                      <a:pt x="3051" y="2161"/>
                    </a:lnTo>
                    <a:lnTo>
                      <a:pt x="3052" y="2204"/>
                    </a:lnTo>
                    <a:close/>
                  </a:path>
                </a:pathLst>
              </a:custGeom>
              <a:solidFill>
                <a:schemeClr val="tx1">
                  <a:lumMod val="75000"/>
                  <a:lumOff val="25000"/>
                </a:schemeClr>
              </a:solidFill>
              <a:ln w="19050">
                <a:noFill/>
                <a:prstDash val="sysDash"/>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sz="4000" dirty="0">
                  <a:solidFill>
                    <a:srgbClr val="FFFFFF"/>
                  </a:solidFill>
                  <a:ea typeface="阿里巴巴普惠体 R" panose="00020600040101010101" pitchFamily="18" charset="-122"/>
                </a:endParaRPr>
              </a:p>
            </p:txBody>
          </p:sp>
          <p:sp>
            <p:nvSpPr>
              <p:cNvPr id="120" name="圈箭头"/>
              <p:cNvSpPr/>
              <p:nvPr/>
            </p:nvSpPr>
            <p:spPr>
              <a:xfrm rot="8580000" flipV="1">
                <a:off x="4800427" y="4429517"/>
                <a:ext cx="441971" cy="441971"/>
              </a:xfrm>
              <a:custGeom>
                <a:avLst/>
                <a:gdLst>
                  <a:gd name="connsiteX0" fmla="*/ 363514 w 648072"/>
                  <a:gd name="connsiteY0" fmla="*/ 144016 h 648072"/>
                  <a:gd name="connsiteX1" fmla="*/ 543534 w 648072"/>
                  <a:gd name="connsiteY1" fmla="*/ 324036 h 648072"/>
                  <a:gd name="connsiteX2" fmla="*/ 363514 w 648072"/>
                  <a:gd name="connsiteY2" fmla="*/ 504056 h 648072"/>
                  <a:gd name="connsiteX3" fmla="*/ 363514 w 648072"/>
                  <a:gd name="connsiteY3" fmla="*/ 414046 h 648072"/>
                  <a:gd name="connsiteX4" fmla="*/ 104538 w 648072"/>
                  <a:gd name="connsiteY4" fmla="*/ 414046 h 648072"/>
                  <a:gd name="connsiteX5" fmla="*/ 104538 w 648072"/>
                  <a:gd name="connsiteY5" fmla="*/ 234026 h 648072"/>
                  <a:gd name="connsiteX6" fmla="*/ 363514 w 648072"/>
                  <a:gd name="connsiteY6" fmla="*/ 234026 h 648072"/>
                  <a:gd name="connsiteX7" fmla="*/ 324036 w 648072"/>
                  <a:gd name="connsiteY7" fmla="*/ 37381 h 648072"/>
                  <a:gd name="connsiteX8" fmla="*/ 37381 w 648072"/>
                  <a:gd name="connsiteY8" fmla="*/ 324036 h 648072"/>
                  <a:gd name="connsiteX9" fmla="*/ 324036 w 648072"/>
                  <a:gd name="connsiteY9" fmla="*/ 610691 h 648072"/>
                  <a:gd name="connsiteX10" fmla="*/ 610691 w 648072"/>
                  <a:gd name="connsiteY10" fmla="*/ 324036 h 648072"/>
                  <a:gd name="connsiteX11" fmla="*/ 324036 w 648072"/>
                  <a:gd name="connsiteY11" fmla="*/ 37381 h 648072"/>
                  <a:gd name="connsiteX12" fmla="*/ 324036 w 648072"/>
                  <a:gd name="connsiteY12" fmla="*/ 0 h 648072"/>
                  <a:gd name="connsiteX13" fmla="*/ 648072 w 648072"/>
                  <a:gd name="connsiteY13" fmla="*/ 324036 h 648072"/>
                  <a:gd name="connsiteX14" fmla="*/ 324036 w 648072"/>
                  <a:gd name="connsiteY14" fmla="*/ 648072 h 648072"/>
                  <a:gd name="connsiteX15" fmla="*/ 0 w 648072"/>
                  <a:gd name="connsiteY15" fmla="*/ 324036 h 648072"/>
                  <a:gd name="connsiteX16" fmla="*/ 324036 w 648072"/>
                  <a:gd name="connsiteY16" fmla="*/ 0 h 64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072" h="648072">
                    <a:moveTo>
                      <a:pt x="363514" y="144016"/>
                    </a:moveTo>
                    <a:lnTo>
                      <a:pt x="543534" y="324036"/>
                    </a:lnTo>
                    <a:lnTo>
                      <a:pt x="363514" y="504056"/>
                    </a:lnTo>
                    <a:lnTo>
                      <a:pt x="363514" y="414046"/>
                    </a:lnTo>
                    <a:lnTo>
                      <a:pt x="104538" y="414046"/>
                    </a:lnTo>
                    <a:lnTo>
                      <a:pt x="104538" y="234026"/>
                    </a:lnTo>
                    <a:lnTo>
                      <a:pt x="363514" y="234026"/>
                    </a:lnTo>
                    <a:close/>
                    <a:moveTo>
                      <a:pt x="324036" y="37381"/>
                    </a:moveTo>
                    <a:cubicBezTo>
                      <a:pt x="165721" y="37381"/>
                      <a:pt x="37381" y="165721"/>
                      <a:pt x="37381" y="324036"/>
                    </a:cubicBezTo>
                    <a:cubicBezTo>
                      <a:pt x="37381" y="482351"/>
                      <a:pt x="165721" y="610691"/>
                      <a:pt x="324036" y="610691"/>
                    </a:cubicBezTo>
                    <a:cubicBezTo>
                      <a:pt x="482351" y="610691"/>
                      <a:pt x="610691" y="482351"/>
                      <a:pt x="610691" y="324036"/>
                    </a:cubicBezTo>
                    <a:cubicBezTo>
                      <a:pt x="610691" y="165721"/>
                      <a:pt x="482351" y="37381"/>
                      <a:pt x="324036" y="37381"/>
                    </a:cubicBezTo>
                    <a:close/>
                    <a:moveTo>
                      <a:pt x="324036" y="0"/>
                    </a:moveTo>
                    <a:cubicBezTo>
                      <a:pt x="502996" y="0"/>
                      <a:pt x="648072" y="145076"/>
                      <a:pt x="648072" y="324036"/>
                    </a:cubicBezTo>
                    <a:cubicBezTo>
                      <a:pt x="648072" y="502996"/>
                      <a:pt x="502996" y="648072"/>
                      <a:pt x="324036" y="648072"/>
                    </a:cubicBezTo>
                    <a:cubicBezTo>
                      <a:pt x="145076" y="648072"/>
                      <a:pt x="0" y="502996"/>
                      <a:pt x="0" y="324036"/>
                    </a:cubicBezTo>
                    <a:cubicBezTo>
                      <a:pt x="0" y="145076"/>
                      <a:pt x="145076" y="0"/>
                      <a:pt x="324036"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latin typeface="阿里巴巴普惠体 R" panose="00020600040101010101" pitchFamily="18" charset="-122"/>
                  <a:ea typeface="阿里巴巴普惠体 R" panose="00020600040101010101" pitchFamily="18" charset="-122"/>
                </a:endParaRPr>
              </a:p>
            </p:txBody>
          </p:sp>
        </p:grpSp>
        <p:grpSp>
          <p:nvGrpSpPr>
            <p:cNvPr id="116" name="组合 115"/>
            <p:cNvGrpSpPr/>
            <p:nvPr/>
          </p:nvGrpSpPr>
          <p:grpSpPr>
            <a:xfrm flipH="1">
              <a:off x="1347214" y="4066179"/>
              <a:ext cx="2699694" cy="1168647"/>
              <a:chOff x="8374618" y="1984476"/>
              <a:chExt cx="2699694" cy="1168647"/>
            </a:xfrm>
          </p:grpSpPr>
          <p:sp>
            <p:nvSpPr>
              <p:cNvPr id="117" name="Rectangle 16"/>
              <p:cNvSpPr/>
              <p:nvPr/>
            </p:nvSpPr>
            <p:spPr>
              <a:xfrm>
                <a:off x="8374618" y="2358803"/>
                <a:ext cx="2699694" cy="794320"/>
              </a:xfrm>
              <a:prstGeom prst="rect">
                <a:avLst/>
              </a:prstGeom>
            </p:spPr>
            <p:txBody>
              <a:bodyPr wrap="square">
                <a:spAutoFit/>
              </a:bodyPr>
              <a:lstStyle/>
              <a:p>
                <a:pPr algn="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118" name="Title 11"/>
              <p:cNvSpPr txBox="1"/>
              <p:nvPr/>
            </p:nvSpPr>
            <p:spPr>
              <a:xfrm>
                <a:off x="8374618" y="1984476"/>
                <a:ext cx="1946587" cy="400111"/>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r"/>
                <a:r>
                  <a:rPr lang="zh-CN" alt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endParaRPr 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gr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89"/>
                                        </p:tgtEl>
                                        <p:attrNameLst>
                                          <p:attrName>style.visibility</p:attrName>
                                        </p:attrNameLst>
                                      </p:cBhvr>
                                      <p:to>
                                        <p:strVal val="visible"/>
                                      </p:to>
                                    </p:set>
                                    <p:animEffect transition="in" filter="fade">
                                      <p:cBhvr>
                                        <p:cTn id="13" dur="500"/>
                                        <p:tgtEl>
                                          <p:spTgt spid="89"/>
                                        </p:tgtEl>
                                      </p:cBhvr>
                                    </p:animEffect>
                                    <p:anim calcmode="lin" valueType="num">
                                      <p:cBhvr>
                                        <p:cTn id="14" dur="500" fill="hold"/>
                                        <p:tgtEl>
                                          <p:spTgt spid="89"/>
                                        </p:tgtEl>
                                        <p:attrNameLst>
                                          <p:attrName>ppt_x</p:attrName>
                                        </p:attrNameLst>
                                      </p:cBhvr>
                                      <p:tavLst>
                                        <p:tav tm="0">
                                          <p:val>
                                            <p:strVal val="#ppt_x"/>
                                          </p:val>
                                        </p:tav>
                                        <p:tav tm="100000">
                                          <p:val>
                                            <p:strVal val="#ppt_x"/>
                                          </p:val>
                                        </p:tav>
                                      </p:tavLst>
                                    </p:anim>
                                    <p:anim calcmode="lin" valueType="num">
                                      <p:cBhvr>
                                        <p:cTn id="15" dur="500" fill="hold"/>
                                        <p:tgtEl>
                                          <p:spTgt spid="8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00"/>
                                        </p:tgtEl>
                                        <p:attrNameLst>
                                          <p:attrName>style.visibility</p:attrName>
                                        </p:attrNameLst>
                                      </p:cBhvr>
                                      <p:to>
                                        <p:strVal val="visible"/>
                                      </p:to>
                                    </p:set>
                                    <p:animEffect transition="in" filter="fade">
                                      <p:cBhvr>
                                        <p:cTn id="19" dur="500"/>
                                        <p:tgtEl>
                                          <p:spTgt spid="100"/>
                                        </p:tgtEl>
                                      </p:cBhvr>
                                    </p:animEffect>
                                    <p:anim calcmode="lin" valueType="num">
                                      <p:cBhvr>
                                        <p:cTn id="20" dur="500" fill="hold"/>
                                        <p:tgtEl>
                                          <p:spTgt spid="100"/>
                                        </p:tgtEl>
                                        <p:attrNameLst>
                                          <p:attrName>ppt_x</p:attrName>
                                        </p:attrNameLst>
                                      </p:cBhvr>
                                      <p:tavLst>
                                        <p:tav tm="0">
                                          <p:val>
                                            <p:strVal val="#ppt_x"/>
                                          </p:val>
                                        </p:tav>
                                        <p:tav tm="100000">
                                          <p:val>
                                            <p:strVal val="#ppt_x"/>
                                          </p:val>
                                        </p:tav>
                                      </p:tavLst>
                                    </p:anim>
                                    <p:anim calcmode="lin" valueType="num">
                                      <p:cBhvr>
                                        <p:cTn id="21" dur="500" fill="hold"/>
                                        <p:tgtEl>
                                          <p:spTgt spid="100"/>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93"/>
                                        </p:tgtEl>
                                        <p:attrNameLst>
                                          <p:attrName>style.visibility</p:attrName>
                                        </p:attrNameLst>
                                      </p:cBhvr>
                                      <p:to>
                                        <p:strVal val="visible"/>
                                      </p:to>
                                    </p:set>
                                    <p:animEffect transition="in" filter="fade">
                                      <p:cBhvr>
                                        <p:cTn id="25" dur="500"/>
                                        <p:tgtEl>
                                          <p:spTgt spid="93"/>
                                        </p:tgtEl>
                                      </p:cBhvr>
                                    </p:animEffect>
                                    <p:anim calcmode="lin" valueType="num">
                                      <p:cBhvr>
                                        <p:cTn id="26" dur="500" fill="hold"/>
                                        <p:tgtEl>
                                          <p:spTgt spid="93"/>
                                        </p:tgtEl>
                                        <p:attrNameLst>
                                          <p:attrName>ppt_x</p:attrName>
                                        </p:attrNameLst>
                                      </p:cBhvr>
                                      <p:tavLst>
                                        <p:tav tm="0">
                                          <p:val>
                                            <p:strVal val="#ppt_x"/>
                                          </p:val>
                                        </p:tav>
                                        <p:tav tm="100000">
                                          <p:val>
                                            <p:strVal val="#ppt_x"/>
                                          </p:val>
                                        </p:tav>
                                      </p:tavLst>
                                    </p:anim>
                                    <p:anim calcmode="lin" valueType="num">
                                      <p:cBhvr>
                                        <p:cTn id="27" dur="500" fill="hold"/>
                                        <p:tgtEl>
                                          <p:spTgt spid="93"/>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fade">
                                      <p:cBhvr>
                                        <p:cTn id="31" dur="500"/>
                                        <p:tgtEl>
                                          <p:spTgt spid="114"/>
                                        </p:tgtEl>
                                      </p:cBhvr>
                                    </p:animEffect>
                                    <p:anim calcmode="lin" valueType="num">
                                      <p:cBhvr>
                                        <p:cTn id="32" dur="500" fill="hold"/>
                                        <p:tgtEl>
                                          <p:spTgt spid="114"/>
                                        </p:tgtEl>
                                        <p:attrNameLst>
                                          <p:attrName>ppt_x</p:attrName>
                                        </p:attrNameLst>
                                      </p:cBhvr>
                                      <p:tavLst>
                                        <p:tav tm="0">
                                          <p:val>
                                            <p:strVal val="#ppt_x"/>
                                          </p:val>
                                        </p:tav>
                                        <p:tav tm="100000">
                                          <p:val>
                                            <p:strVal val="#ppt_x"/>
                                          </p:val>
                                        </p:tav>
                                      </p:tavLst>
                                    </p:anim>
                                    <p:anim calcmode="lin" valueType="num">
                                      <p:cBhvr>
                                        <p:cTn id="33" dur="500" fill="hold"/>
                                        <p:tgtEl>
                                          <p:spTgt spid="114"/>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107"/>
                                        </p:tgtEl>
                                        <p:attrNameLst>
                                          <p:attrName>style.visibility</p:attrName>
                                        </p:attrNameLst>
                                      </p:cBhvr>
                                      <p:to>
                                        <p:strVal val="visible"/>
                                      </p:to>
                                    </p:set>
                                    <p:animEffect transition="in" filter="fade">
                                      <p:cBhvr>
                                        <p:cTn id="37" dur="500"/>
                                        <p:tgtEl>
                                          <p:spTgt spid="107"/>
                                        </p:tgtEl>
                                      </p:cBhvr>
                                    </p:animEffect>
                                    <p:anim calcmode="lin" valueType="num">
                                      <p:cBhvr>
                                        <p:cTn id="38" dur="500" fill="hold"/>
                                        <p:tgtEl>
                                          <p:spTgt spid="107"/>
                                        </p:tgtEl>
                                        <p:attrNameLst>
                                          <p:attrName>ppt_x</p:attrName>
                                        </p:attrNameLst>
                                      </p:cBhvr>
                                      <p:tavLst>
                                        <p:tav tm="0">
                                          <p:val>
                                            <p:strVal val="#ppt_x"/>
                                          </p:val>
                                        </p:tav>
                                        <p:tav tm="100000">
                                          <p:val>
                                            <p:strVal val="#ppt_x"/>
                                          </p:val>
                                        </p:tav>
                                      </p:tavLst>
                                    </p:anim>
                                    <p:anim calcmode="lin" valueType="num">
                                      <p:cBhvr>
                                        <p:cTn id="39" dur="5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rPr>
              <a:t>BY YUSHEN</a:t>
            </a:r>
            <a:endParaRPr lang="zh-CN" altLang="en-US" dirty="0">
              <a:noFill/>
            </a:endParaRPr>
          </a:p>
        </p:txBody>
      </p:sp>
      <p:grpSp>
        <p:nvGrpSpPr>
          <p:cNvPr id="2" name="组合 1"/>
          <p:cNvGrpSpPr/>
          <p:nvPr/>
        </p:nvGrpSpPr>
        <p:grpSpPr>
          <a:xfrm>
            <a:off x="-1045028" y="0"/>
            <a:ext cx="10951858" cy="6858000"/>
            <a:chOff x="0" y="0"/>
            <a:chExt cx="10951858" cy="6858000"/>
          </a:xfrm>
        </p:grpSpPr>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rcRect r="2447" b="3195"/>
            <a:stretch>
              <a:fillRect/>
            </a:stretch>
          </p:blipFill>
          <p:spPr>
            <a:xfrm>
              <a:off x="0" y="0"/>
              <a:ext cx="10435269" cy="6858000"/>
            </a:xfrm>
            <a:custGeom>
              <a:avLst/>
              <a:gdLst>
                <a:gd name="connsiteX0" fmla="*/ 0 w 10435269"/>
                <a:gd name="connsiteY0" fmla="*/ 0 h 6858000"/>
                <a:gd name="connsiteX1" fmla="*/ 10435269 w 10435269"/>
                <a:gd name="connsiteY1" fmla="*/ 0 h 6858000"/>
                <a:gd name="connsiteX2" fmla="*/ 10393316 w 10435269"/>
                <a:gd name="connsiteY2" fmla="*/ 234923 h 6858000"/>
                <a:gd name="connsiteX3" fmla="*/ 4719769 w 10435269"/>
                <a:gd name="connsiteY3" fmla="*/ 6818015 h 6858000"/>
                <a:gd name="connsiteX4" fmla="*/ 4601598 w 10435269"/>
                <a:gd name="connsiteY4" fmla="*/ 6858000 h 6858000"/>
                <a:gd name="connsiteX5" fmla="*/ 0 w 10435269"/>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35269" h="6858000">
                  <a:moveTo>
                    <a:pt x="0" y="0"/>
                  </a:moveTo>
                  <a:lnTo>
                    <a:pt x="10435269" y="0"/>
                  </a:lnTo>
                  <a:lnTo>
                    <a:pt x="10393316" y="234923"/>
                  </a:lnTo>
                  <a:cubicBezTo>
                    <a:pt x="9769304" y="3284391"/>
                    <a:pt x="7589676" y="5767202"/>
                    <a:pt x="4719769" y="6818015"/>
                  </a:cubicBezTo>
                  <a:lnTo>
                    <a:pt x="4601598" y="6858000"/>
                  </a:lnTo>
                  <a:lnTo>
                    <a:pt x="0" y="6858000"/>
                  </a:lnTo>
                  <a:close/>
                </a:path>
              </a:pathLst>
            </a:custGeom>
          </p:spPr>
        </p:pic>
        <p:sp>
          <p:nvSpPr>
            <p:cNvPr id="5" name="任意多边形: 形状 4"/>
            <p:cNvSpPr/>
            <p:nvPr/>
          </p:nvSpPr>
          <p:spPr>
            <a:xfrm>
              <a:off x="9487139" y="0"/>
              <a:ext cx="1464719" cy="2892652"/>
            </a:xfrm>
            <a:custGeom>
              <a:avLst/>
              <a:gdLst>
                <a:gd name="connsiteX0" fmla="*/ 1051434 w 1464719"/>
                <a:gd name="connsiteY0" fmla="*/ 0 h 2892652"/>
                <a:gd name="connsiteX1" fmla="*/ 1464719 w 1464719"/>
                <a:gd name="connsiteY1" fmla="*/ 0 h 2892652"/>
                <a:gd name="connsiteX2" fmla="*/ 1406276 w 1464719"/>
                <a:gd name="connsiteY2" fmla="*/ 234923 h 2892652"/>
                <a:gd name="connsiteX3" fmla="*/ 185372 w 1464719"/>
                <a:gd name="connsiteY3" fmla="*/ 2654190 h 2892652"/>
                <a:gd name="connsiteX4" fmla="*/ 0 w 1464719"/>
                <a:gd name="connsiteY4" fmla="*/ 2892652 h 2892652"/>
                <a:gd name="connsiteX5" fmla="*/ 133067 w 1464719"/>
                <a:gd name="connsiteY5" fmla="*/ 2654190 h 2892652"/>
                <a:gd name="connsiteX6" fmla="*/ 1009481 w 1464719"/>
                <a:gd name="connsiteY6" fmla="*/ 234923 h 2892652"/>
                <a:gd name="connsiteX7" fmla="*/ 1051434 w 1464719"/>
                <a:gd name="connsiteY7" fmla="*/ 0 h 2892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4719" h="2892652">
                  <a:moveTo>
                    <a:pt x="1051434" y="0"/>
                  </a:moveTo>
                  <a:lnTo>
                    <a:pt x="1464719" y="0"/>
                  </a:lnTo>
                  <a:lnTo>
                    <a:pt x="1406276" y="234923"/>
                  </a:lnTo>
                  <a:cubicBezTo>
                    <a:pt x="1161788" y="1092586"/>
                    <a:pt x="745881" y="1905425"/>
                    <a:pt x="185372" y="2654190"/>
                  </a:cubicBezTo>
                  <a:lnTo>
                    <a:pt x="0" y="2892652"/>
                  </a:lnTo>
                  <a:lnTo>
                    <a:pt x="133067" y="2654190"/>
                  </a:lnTo>
                  <a:cubicBezTo>
                    <a:pt x="535423" y="1905425"/>
                    <a:pt x="833978" y="1092586"/>
                    <a:pt x="1009481" y="234923"/>
                  </a:cubicBezTo>
                  <a:lnTo>
                    <a:pt x="1051434" y="0"/>
                  </a:lnTo>
                  <a:close/>
                </a:path>
              </a:pathLst>
            </a:custGeom>
            <a:gradFill>
              <a:gsLst>
                <a:gs pos="0">
                  <a:srgbClr val="00B0F0"/>
                </a:gs>
                <a:gs pos="63000">
                  <a:srgbClr val="0070C0"/>
                </a:gs>
              </a:gsLst>
              <a:lin ang="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6" name="任意多边形: 形状 5"/>
            <p:cNvSpPr/>
            <p:nvPr/>
          </p:nvSpPr>
          <p:spPr>
            <a:xfrm>
              <a:off x="2953396" y="2892652"/>
              <a:ext cx="6306718" cy="3965348"/>
            </a:xfrm>
            <a:custGeom>
              <a:avLst/>
              <a:gdLst>
                <a:gd name="connsiteX0" fmla="*/ 6145815 w 6145815"/>
                <a:gd name="connsiteY0" fmla="*/ 0 h 4364372"/>
                <a:gd name="connsiteX1" fmla="*/ 6062806 w 6145815"/>
                <a:gd name="connsiteY1" fmla="*/ 160562 h 4364372"/>
                <a:gd name="connsiteX2" fmla="*/ 1265673 w 6145815"/>
                <a:gd name="connsiteY2" fmla="*/ 4324387 h 4364372"/>
                <a:gd name="connsiteX3" fmla="*/ 1147502 w 6145815"/>
                <a:gd name="connsiteY3" fmla="*/ 4364372 h 4364372"/>
                <a:gd name="connsiteX4" fmla="*/ 0 w 6145815"/>
                <a:gd name="connsiteY4" fmla="*/ 4364372 h 4364372"/>
                <a:gd name="connsiteX5" fmla="*/ 145300 w 6145815"/>
                <a:gd name="connsiteY5" fmla="*/ 4324387 h 4364372"/>
                <a:gd name="connsiteX6" fmla="*/ 6043749 w 6145815"/>
                <a:gd name="connsiteY6" fmla="*/ 160562 h 4364372"/>
                <a:gd name="connsiteX7" fmla="*/ 6145815 w 6145815"/>
                <a:gd name="connsiteY7" fmla="*/ 0 h 436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45815" h="4364372">
                  <a:moveTo>
                    <a:pt x="6145815" y="0"/>
                  </a:moveTo>
                  <a:lnTo>
                    <a:pt x="6062806" y="160562"/>
                  </a:lnTo>
                  <a:cubicBezTo>
                    <a:pt x="5034565" y="2074071"/>
                    <a:pt x="3328419" y="3569115"/>
                    <a:pt x="1265673" y="4324387"/>
                  </a:cubicBezTo>
                  <a:lnTo>
                    <a:pt x="1147502" y="4364372"/>
                  </a:lnTo>
                  <a:lnTo>
                    <a:pt x="0" y="4364372"/>
                  </a:lnTo>
                  <a:lnTo>
                    <a:pt x="145300" y="4324387"/>
                  </a:lnTo>
                  <a:cubicBezTo>
                    <a:pt x="2681607" y="3569115"/>
                    <a:pt x="4779447" y="2074071"/>
                    <a:pt x="6043749" y="160562"/>
                  </a:cubicBezTo>
                  <a:lnTo>
                    <a:pt x="6145815" y="0"/>
                  </a:lnTo>
                  <a:close/>
                </a:path>
              </a:pathLst>
            </a:custGeom>
            <a:gradFill>
              <a:gsLst>
                <a:gs pos="0">
                  <a:srgbClr val="00B0F0"/>
                </a:gs>
                <a:gs pos="63000">
                  <a:srgbClr val="0070C0"/>
                </a:gs>
              </a:gsLst>
              <a:lin ang="0" scaled="1"/>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endParaRPr>
            </a:p>
          </p:txBody>
        </p:sp>
      </p:grpSp>
      <p:grpSp>
        <p:nvGrpSpPr>
          <p:cNvPr id="10" name="组合 9"/>
          <p:cNvGrpSpPr/>
          <p:nvPr/>
        </p:nvGrpSpPr>
        <p:grpSpPr>
          <a:xfrm>
            <a:off x="7966586" y="4971939"/>
            <a:ext cx="3597681" cy="1021392"/>
            <a:chOff x="1265118" y="2866100"/>
            <a:chExt cx="2261672" cy="642095"/>
          </a:xfrm>
        </p:grpSpPr>
        <p:sp>
          <p:nvSpPr>
            <p:cNvPr id="12" name="文本框 11"/>
            <p:cNvSpPr txBox="1"/>
            <p:nvPr/>
          </p:nvSpPr>
          <p:spPr>
            <a:xfrm>
              <a:off x="1819875" y="2866100"/>
              <a:ext cx="1698414" cy="483707"/>
            </a:xfrm>
            <a:prstGeom prst="rect">
              <a:avLst/>
            </a:prstGeom>
            <a:noFill/>
          </p:spPr>
          <p:txBody>
            <a:bodyPr wrap="square" rtlCol="0">
              <a:spAutoFit/>
              <a:scene3d>
                <a:camera prst="orthographicFront"/>
                <a:lightRig rig="threePt" dir="t"/>
              </a:scene3d>
              <a:sp3d contourW="12700"/>
            </a:bodyPr>
            <a:lstStyle/>
            <a:p>
              <a:pPr algn="dist" defTabSz="457200"/>
              <a:r>
                <a:rPr lang="zh-CN" altLang="en-US" sz="4400" b="1" dirty="0">
                  <a:solidFill>
                    <a:prstClr val="black">
                      <a:lumMod val="75000"/>
                      <a:lumOff val="25000"/>
                    </a:prstClr>
                  </a:solidFill>
                  <a:latin typeface="思源黑体 CN Bold" panose="020B0800000000000000" pitchFamily="34" charset="-122"/>
                  <a:ea typeface="思源黑体 CN Bold" panose="020B0800000000000000" pitchFamily="34" charset="-122"/>
                </a:rPr>
                <a:t>岗位要求</a:t>
              </a:r>
            </a:p>
          </p:txBody>
        </p:sp>
        <p:sp>
          <p:nvSpPr>
            <p:cNvPr id="13" name="矩形 12"/>
            <p:cNvSpPr/>
            <p:nvPr/>
          </p:nvSpPr>
          <p:spPr bwMode="auto">
            <a:xfrm>
              <a:off x="1265118" y="3343735"/>
              <a:ext cx="2261672" cy="164460"/>
            </a:xfrm>
            <a:prstGeom prst="rect">
              <a:avLst/>
            </a:prstGeom>
          </p:spPr>
          <p:txBody>
            <a:bodyPr wrap="square">
              <a:spAutoFit/>
              <a:scene3d>
                <a:camera prst="orthographicFront"/>
                <a:lightRig rig="threePt" dir="t"/>
              </a:scene3d>
              <a:sp3d contourW="12700"/>
            </a:bodyPr>
            <a:lstStyle/>
            <a:p>
              <a:pPr algn="dist" defTabSz="457200">
                <a:defRPr/>
              </a:pPr>
              <a:r>
                <a:rPr lang="en-US" altLang="zh-CN" sz="1100" dirty="0">
                  <a:solidFill>
                    <a:prstClr val="black">
                      <a:lumMod val="65000"/>
                      <a:lumOff val="35000"/>
                    </a:prstClr>
                  </a:solidFill>
                  <a:latin typeface="思源黑体 CN Light" panose="020B0300000000000000" pitchFamily="34" charset="-122"/>
                  <a:ea typeface="思源黑体 CN Bold" panose="020B0800000000000000" pitchFamily="34" charset="-122"/>
                </a:rPr>
                <a:t>JOB REQUIREMENTS</a:t>
              </a:r>
            </a:p>
          </p:txBody>
        </p:sp>
      </p:grpSp>
      <p:sp>
        <p:nvSpPr>
          <p:cNvPr id="11" name="矩形 10"/>
          <p:cNvSpPr/>
          <p:nvPr/>
        </p:nvSpPr>
        <p:spPr bwMode="auto">
          <a:xfrm>
            <a:off x="10377022" y="3646143"/>
            <a:ext cx="1246629" cy="1229183"/>
          </a:xfrm>
          <a:prstGeom prst="rect">
            <a:avLst/>
          </a:prstGeom>
        </p:spPr>
        <p:txBody>
          <a:bodyPr wrap="square">
            <a:spAutoFit/>
            <a:scene3d>
              <a:camera prst="orthographicFront"/>
              <a:lightRig rig="threePt" dir="t"/>
            </a:scene3d>
            <a:sp3d contourW="12700"/>
          </a:bodyPr>
          <a:lstStyle/>
          <a:p>
            <a:pPr algn="ctr" defTabSz="457200">
              <a:lnSpc>
                <a:spcPct val="120000"/>
              </a:lnSpc>
              <a:defRPr/>
            </a:pPr>
            <a:r>
              <a:rPr lang="en-US" altLang="zh-CN" sz="6600" dirty="0">
                <a:gradFill>
                  <a:gsLst>
                    <a:gs pos="0">
                      <a:srgbClr val="41A3EC"/>
                    </a:gs>
                    <a:gs pos="100000">
                      <a:srgbClr val="0D5488"/>
                    </a:gs>
                  </a:gsLst>
                  <a:lin ang="2700000" scaled="1"/>
                </a:gradFill>
                <a:latin typeface="思源黑体 CN Light" panose="020B0300000000000000" pitchFamily="34" charset="-122"/>
                <a:ea typeface="思源黑体 CN Bold" panose="020B0800000000000000" pitchFamily="34" charset="-122"/>
              </a:rPr>
              <a:t>03.</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strVal val="#ppt_x"/>
                                          </p:val>
                                        </p:tav>
                                        <p:tav tm="100000">
                                          <p:val>
                                            <p:strVal val="#ppt_x"/>
                                          </p:val>
                                        </p:tav>
                                      </p:tavLst>
                                    </p:anim>
                                    <p:anim calcmode="lin" valueType="num">
                                      <p:cBhvr>
                                        <p:cTn id="15"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391258" y="300658"/>
            <a:ext cx="3075689" cy="712439"/>
            <a:chOff x="6997951" y="2624734"/>
            <a:chExt cx="3075689" cy="712439"/>
          </a:xfrm>
        </p:grpSpPr>
        <p:grpSp>
          <p:nvGrpSpPr>
            <p:cNvPr id="10" name="组合 9"/>
            <p:cNvGrpSpPr/>
            <p:nvPr/>
          </p:nvGrpSpPr>
          <p:grpSpPr>
            <a:xfrm>
              <a:off x="7811968" y="2634278"/>
              <a:ext cx="2261672" cy="681742"/>
              <a:chOff x="1265118" y="2877437"/>
              <a:chExt cx="2261672" cy="681742"/>
            </a:xfrm>
          </p:grpSpPr>
          <p:sp>
            <p:nvSpPr>
              <p:cNvPr id="12" name="文本框 11"/>
              <p:cNvSpPr txBox="1"/>
              <p:nvPr/>
            </p:nvSpPr>
            <p:spPr>
              <a:xfrm>
                <a:off x="1265118" y="2877437"/>
                <a:ext cx="1910872" cy="523220"/>
              </a:xfrm>
              <a:prstGeom prst="rect">
                <a:avLst/>
              </a:prstGeom>
              <a:noFill/>
            </p:spPr>
            <p:txBody>
              <a:bodyPr wrap="square" rtlCol="0">
                <a:spAutoFit/>
                <a:scene3d>
                  <a:camera prst="orthographicFront"/>
                  <a:lightRig rig="threePt" dir="t"/>
                </a:scene3d>
                <a:sp3d contourW="12700"/>
              </a:bodyPr>
              <a:lstStyle/>
              <a:p>
                <a:pPr algn="dist" defTabSz="457200"/>
                <a:r>
                  <a:rPr lang="zh-CN" altLang="en-US" sz="2800" b="1" dirty="0">
                    <a:solidFill>
                      <a:prstClr val="black">
                        <a:lumMod val="75000"/>
                        <a:lumOff val="25000"/>
                      </a:prstClr>
                    </a:solidFill>
                    <a:latin typeface="思源黑体 CN Bold" panose="020B0800000000000000" pitchFamily="34" charset="-122"/>
                    <a:ea typeface="思源黑体 CN Bold" panose="020B0800000000000000" pitchFamily="34" charset="-122"/>
                  </a:rPr>
                  <a:t>岗位要求</a:t>
                </a:r>
              </a:p>
            </p:txBody>
          </p:sp>
          <p:sp>
            <p:nvSpPr>
              <p:cNvPr id="13" name="矩形 12"/>
              <p:cNvSpPr/>
              <p:nvPr/>
            </p:nvSpPr>
            <p:spPr bwMode="auto">
              <a:xfrm>
                <a:off x="1265118" y="3343735"/>
                <a:ext cx="2261672" cy="215444"/>
              </a:xfrm>
              <a:prstGeom prst="rect">
                <a:avLst/>
              </a:prstGeom>
            </p:spPr>
            <p:txBody>
              <a:bodyPr wrap="square">
                <a:spAutoFit/>
                <a:scene3d>
                  <a:camera prst="orthographicFront"/>
                  <a:lightRig rig="threePt" dir="t"/>
                </a:scene3d>
                <a:sp3d contourW="12700"/>
              </a:bodyPr>
              <a:lstStyle/>
              <a:p>
                <a:pPr algn="dist" defTabSz="457200">
                  <a:defRPr/>
                </a:pPr>
                <a:r>
                  <a:rPr lang="en-US" altLang="zh-CN" sz="800" dirty="0">
                    <a:solidFill>
                      <a:prstClr val="black">
                        <a:lumMod val="65000"/>
                        <a:lumOff val="35000"/>
                      </a:prstClr>
                    </a:solidFill>
                    <a:latin typeface="思源黑体 CN Light" panose="020B0300000000000000" pitchFamily="34" charset="-122"/>
                    <a:ea typeface="思源黑体 CN Bold" panose="020B0800000000000000" pitchFamily="34" charset="-122"/>
                  </a:rPr>
                  <a:t>JOB REQUIREMENTS</a:t>
                </a:r>
                <a:endParaRPr lang="zh-CN" altLang="en-US" sz="800" dirty="0">
                  <a:solidFill>
                    <a:prstClr val="black">
                      <a:lumMod val="65000"/>
                      <a:lumOff val="35000"/>
                    </a:prstClr>
                  </a:solidFill>
                  <a:latin typeface="思源黑体 CN Light" panose="020B0300000000000000" pitchFamily="34" charset="-122"/>
                  <a:ea typeface="思源黑体 CN Bold" panose="020B0800000000000000" pitchFamily="34" charset="-122"/>
                </a:endParaRPr>
              </a:p>
            </p:txBody>
          </p:sp>
        </p:grpSp>
        <p:sp>
          <p:nvSpPr>
            <p:cNvPr id="11" name="矩形 10"/>
            <p:cNvSpPr/>
            <p:nvPr/>
          </p:nvSpPr>
          <p:spPr bwMode="auto">
            <a:xfrm>
              <a:off x="6997951" y="2624734"/>
              <a:ext cx="783690" cy="712439"/>
            </a:xfrm>
            <a:prstGeom prst="rect">
              <a:avLst/>
            </a:prstGeom>
          </p:spPr>
          <p:txBody>
            <a:bodyPr wrap="square">
              <a:spAutoFit/>
              <a:scene3d>
                <a:camera prst="orthographicFront"/>
                <a:lightRig rig="threePt" dir="t"/>
              </a:scene3d>
              <a:sp3d contourW="12700"/>
            </a:bodyPr>
            <a:lstStyle/>
            <a:p>
              <a:pPr algn="ctr" defTabSz="457200">
                <a:lnSpc>
                  <a:spcPct val="120000"/>
                </a:lnSpc>
                <a:defRPr/>
              </a:pPr>
              <a:r>
                <a:rPr lang="en-US" altLang="zh-CN" sz="3600" dirty="0">
                  <a:gradFill>
                    <a:gsLst>
                      <a:gs pos="0">
                        <a:srgbClr val="41A3EC"/>
                      </a:gs>
                      <a:gs pos="100000">
                        <a:srgbClr val="0D5488"/>
                      </a:gs>
                    </a:gsLst>
                    <a:lin ang="2700000" scaled="1"/>
                  </a:gradFill>
                  <a:latin typeface="思源黑体 CN Light" panose="020B0300000000000000" pitchFamily="34" charset="-122"/>
                  <a:ea typeface="思源黑体 CN Bold" panose="020B0800000000000000" pitchFamily="34" charset="-122"/>
                </a:rPr>
                <a:t>03.</a:t>
              </a:r>
            </a:p>
          </p:txBody>
        </p:sp>
      </p:grpSp>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rPr>
              <a:t>BY YUSHEN</a:t>
            </a:r>
            <a:endParaRPr lang="zh-CN" altLang="en-US" dirty="0">
              <a:noFill/>
            </a:endParaRPr>
          </a:p>
        </p:txBody>
      </p:sp>
      <p:grpSp>
        <p:nvGrpSpPr>
          <p:cNvPr id="8" name="组合 7"/>
          <p:cNvGrpSpPr/>
          <p:nvPr/>
        </p:nvGrpSpPr>
        <p:grpSpPr>
          <a:xfrm>
            <a:off x="4746652" y="2096858"/>
            <a:ext cx="2698696" cy="880901"/>
            <a:chOff x="4746652" y="2499360"/>
            <a:chExt cx="2698696" cy="880901"/>
          </a:xfrm>
        </p:grpSpPr>
        <p:sp>
          <p:nvSpPr>
            <p:cNvPr id="14" name="菱形 13" descr="e7d195523061f1c066b244f4f0640bbcf3715a5d8e4c1f9c0CC89F802DB1C6DCEED83B96BD2FE003EF101F1D2A7FDAC955EBEE173D2520FDFAE65A13FA12EC6F1609809A21EAC5BB0195E08AA6A710E6248429B268CDE7E0F88F10A96895837156FB42290AC6FF6844AC8D7BC66D84E1A375D7292B4D3C92710E9760418CBD08A66F9A20065CD769C6E57D7D5753DF6E"/>
            <p:cNvSpPr/>
            <p:nvPr/>
          </p:nvSpPr>
          <p:spPr>
            <a:xfrm>
              <a:off x="4746652" y="2568800"/>
              <a:ext cx="2698696" cy="811461"/>
            </a:xfrm>
            <a:prstGeom prst="diamond">
              <a:avLst/>
            </a:prstGeom>
            <a:gradFill>
              <a:gsLst>
                <a:gs pos="5000">
                  <a:srgbClr val="0086D0">
                    <a:alpha val="15000"/>
                  </a:srgbClr>
                </a:gs>
                <a:gs pos="100000">
                  <a:srgbClr val="0086D0">
                    <a:alpha val="8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15" name="菱形 14" descr="e7d195523061f1c066b244f4f0640bbcf3715a5d8e4c1f9c0CC89F802DB1C6DCEED83B96BD2FE003EF101F1D2A7FDAC955EBEE173D2520FDFAE65A13FA12EC6F1609809A21EAC5BB0195E08AA6A710E6248429B268CDE7E0F88F10A96895837156FB42290AC6FF6844AC8D7BC66D84E1A375D7292B4D3C92710E9760418CBD08A66F9A20065CD769C6E57D7D5753DF6E"/>
            <p:cNvSpPr/>
            <p:nvPr/>
          </p:nvSpPr>
          <p:spPr>
            <a:xfrm>
              <a:off x="4746652" y="2499360"/>
              <a:ext cx="2698696" cy="811461"/>
            </a:xfrm>
            <a:prstGeom prst="diamond">
              <a:avLst/>
            </a:prstGeom>
            <a:noFill/>
            <a:ln>
              <a:gradFill>
                <a:gsLst>
                  <a:gs pos="20000">
                    <a:schemeClr val="accent1">
                      <a:alpha val="0"/>
                    </a:schemeClr>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6" name="Rectangle 30"/>
            <p:cNvSpPr/>
            <p:nvPr/>
          </p:nvSpPr>
          <p:spPr>
            <a:xfrm>
              <a:off x="6002243" y="2820194"/>
              <a:ext cx="242373" cy="272088"/>
            </a:xfrm>
            <a:custGeom>
              <a:avLst/>
              <a:gdLst>
                <a:gd name="connsiteX0" fmla="*/ 390720 w 540460"/>
                <a:gd name="connsiteY0" fmla="*/ 497063 h 606722"/>
                <a:gd name="connsiteX1" fmla="*/ 439286 w 540460"/>
                <a:gd name="connsiteY1" fmla="*/ 497063 h 606722"/>
                <a:gd name="connsiteX2" fmla="*/ 488030 w 540460"/>
                <a:gd name="connsiteY2" fmla="*/ 586283 h 606722"/>
                <a:gd name="connsiteX3" fmla="*/ 450583 w 540460"/>
                <a:gd name="connsiteY3" fmla="*/ 606722 h 606722"/>
                <a:gd name="connsiteX4" fmla="*/ 248884 w 540460"/>
                <a:gd name="connsiteY4" fmla="*/ 497063 h 606722"/>
                <a:gd name="connsiteX5" fmla="*/ 291576 w 540460"/>
                <a:gd name="connsiteY5" fmla="*/ 497063 h 606722"/>
                <a:gd name="connsiteX6" fmla="*/ 291576 w 540460"/>
                <a:gd name="connsiteY6" fmla="*/ 553868 h 606722"/>
                <a:gd name="connsiteX7" fmla="*/ 248884 w 540460"/>
                <a:gd name="connsiteY7" fmla="*/ 553868 h 606722"/>
                <a:gd name="connsiteX8" fmla="*/ 101059 w 540460"/>
                <a:gd name="connsiteY8" fmla="*/ 497063 h 606722"/>
                <a:gd name="connsiteX9" fmla="*/ 149669 w 540460"/>
                <a:gd name="connsiteY9" fmla="*/ 497063 h 606722"/>
                <a:gd name="connsiteX10" fmla="*/ 89752 w 540460"/>
                <a:gd name="connsiteY10" fmla="*/ 606722 h 606722"/>
                <a:gd name="connsiteX11" fmla="*/ 52359 w 540460"/>
                <a:gd name="connsiteY11" fmla="*/ 586283 h 606722"/>
                <a:gd name="connsiteX12" fmla="*/ 0 w 540460"/>
                <a:gd name="connsiteY12" fmla="*/ 383523 h 606722"/>
                <a:gd name="connsiteX13" fmla="*/ 540460 w 540460"/>
                <a:gd name="connsiteY13" fmla="*/ 383523 h 606722"/>
                <a:gd name="connsiteX14" fmla="*/ 540460 w 540460"/>
                <a:gd name="connsiteY14" fmla="*/ 454512 h 606722"/>
                <a:gd name="connsiteX15" fmla="*/ 0 w 540460"/>
                <a:gd name="connsiteY15" fmla="*/ 454512 h 606722"/>
                <a:gd name="connsiteX16" fmla="*/ 298642 w 540460"/>
                <a:gd name="connsiteY16" fmla="*/ 255690 h 606722"/>
                <a:gd name="connsiteX17" fmla="*/ 298642 w 540460"/>
                <a:gd name="connsiteY17" fmla="*/ 298260 h 606722"/>
                <a:gd name="connsiteX18" fmla="*/ 398243 w 540460"/>
                <a:gd name="connsiteY18" fmla="*/ 298260 h 606722"/>
                <a:gd name="connsiteX19" fmla="*/ 398243 w 540460"/>
                <a:gd name="connsiteY19" fmla="*/ 255690 h 606722"/>
                <a:gd name="connsiteX20" fmla="*/ 248886 w 540460"/>
                <a:gd name="connsiteY20" fmla="*/ 0 h 606722"/>
                <a:gd name="connsiteX21" fmla="*/ 291522 w 540460"/>
                <a:gd name="connsiteY21" fmla="*/ 0 h 606722"/>
                <a:gd name="connsiteX22" fmla="*/ 291522 w 540460"/>
                <a:gd name="connsiteY22" fmla="*/ 71010 h 606722"/>
                <a:gd name="connsiteX23" fmla="*/ 483514 w 540460"/>
                <a:gd name="connsiteY23" fmla="*/ 71010 h 606722"/>
                <a:gd name="connsiteX24" fmla="*/ 483514 w 540460"/>
                <a:gd name="connsiteY24" fmla="*/ 340831 h 606722"/>
                <a:gd name="connsiteX25" fmla="*/ 56805 w 540460"/>
                <a:gd name="connsiteY25" fmla="*/ 340831 h 606722"/>
                <a:gd name="connsiteX26" fmla="*/ 56805 w 540460"/>
                <a:gd name="connsiteY26" fmla="*/ 71010 h 606722"/>
                <a:gd name="connsiteX27" fmla="*/ 248886 w 540460"/>
                <a:gd name="connsiteY27" fmla="*/ 7101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40460" h="606722">
                  <a:moveTo>
                    <a:pt x="390720" y="497063"/>
                  </a:moveTo>
                  <a:lnTo>
                    <a:pt x="439286" y="497063"/>
                  </a:lnTo>
                  <a:lnTo>
                    <a:pt x="488030" y="586283"/>
                  </a:lnTo>
                  <a:lnTo>
                    <a:pt x="450583" y="606722"/>
                  </a:lnTo>
                  <a:close/>
                  <a:moveTo>
                    <a:pt x="248884" y="497063"/>
                  </a:moveTo>
                  <a:lnTo>
                    <a:pt x="291576" y="497063"/>
                  </a:lnTo>
                  <a:lnTo>
                    <a:pt x="291576" y="553868"/>
                  </a:lnTo>
                  <a:lnTo>
                    <a:pt x="248884" y="553868"/>
                  </a:lnTo>
                  <a:close/>
                  <a:moveTo>
                    <a:pt x="101059" y="497063"/>
                  </a:moveTo>
                  <a:lnTo>
                    <a:pt x="149669" y="497063"/>
                  </a:lnTo>
                  <a:lnTo>
                    <a:pt x="89752" y="606722"/>
                  </a:lnTo>
                  <a:lnTo>
                    <a:pt x="52359" y="586283"/>
                  </a:lnTo>
                  <a:close/>
                  <a:moveTo>
                    <a:pt x="0" y="383523"/>
                  </a:moveTo>
                  <a:lnTo>
                    <a:pt x="540460" y="383523"/>
                  </a:lnTo>
                  <a:lnTo>
                    <a:pt x="540460" y="454512"/>
                  </a:lnTo>
                  <a:lnTo>
                    <a:pt x="0" y="454512"/>
                  </a:lnTo>
                  <a:close/>
                  <a:moveTo>
                    <a:pt x="298642" y="255690"/>
                  </a:moveTo>
                  <a:lnTo>
                    <a:pt x="298642" y="298260"/>
                  </a:lnTo>
                  <a:lnTo>
                    <a:pt x="398243" y="298260"/>
                  </a:lnTo>
                  <a:lnTo>
                    <a:pt x="398243" y="255690"/>
                  </a:lnTo>
                  <a:close/>
                  <a:moveTo>
                    <a:pt x="248886" y="0"/>
                  </a:moveTo>
                  <a:lnTo>
                    <a:pt x="291522" y="0"/>
                  </a:lnTo>
                  <a:lnTo>
                    <a:pt x="291522" y="71010"/>
                  </a:lnTo>
                  <a:lnTo>
                    <a:pt x="483514" y="71010"/>
                  </a:lnTo>
                  <a:lnTo>
                    <a:pt x="483514" y="340831"/>
                  </a:lnTo>
                  <a:lnTo>
                    <a:pt x="56805" y="340831"/>
                  </a:lnTo>
                  <a:lnTo>
                    <a:pt x="56805" y="71010"/>
                  </a:lnTo>
                  <a:lnTo>
                    <a:pt x="248886" y="71010"/>
                  </a:lnTo>
                  <a:close/>
                </a:path>
              </a:pathLst>
            </a:custGeom>
            <a:gradFill>
              <a:gsLst>
                <a:gs pos="0">
                  <a:schemeClr val="bg1">
                    <a:alpha val="17000"/>
                  </a:schemeClr>
                </a:gs>
                <a:gs pos="100000">
                  <a:schemeClr val="bg1"/>
                </a:gs>
              </a:gsLst>
              <a:lin ang="5400000" scaled="1"/>
            </a:gradFill>
            <a:ln w="12700" cap="flat" cmpd="sng" algn="ctr">
              <a:noFill/>
              <a:prstDash val="solid"/>
              <a:miter lim="800000"/>
            </a:ln>
            <a:effectLst/>
            <a:scene3d>
              <a:camera prst="perspectiveRelaxedModerately" fov="7200000">
                <a:rot lat="17990620" lon="0" rev="0"/>
              </a:camera>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17" name="组合 16"/>
          <p:cNvGrpSpPr/>
          <p:nvPr/>
        </p:nvGrpSpPr>
        <p:grpSpPr>
          <a:xfrm>
            <a:off x="7849359" y="2124176"/>
            <a:ext cx="3224953" cy="1168647"/>
            <a:chOff x="7441854" y="1760275"/>
            <a:chExt cx="3224953" cy="1168647"/>
          </a:xfrm>
        </p:grpSpPr>
        <p:grpSp>
          <p:nvGrpSpPr>
            <p:cNvPr id="18" name="Group 7"/>
            <p:cNvGrpSpPr/>
            <p:nvPr/>
          </p:nvGrpSpPr>
          <p:grpSpPr>
            <a:xfrm>
              <a:off x="7441854" y="1801333"/>
              <a:ext cx="405596" cy="405596"/>
              <a:chOff x="8240384" y="2954053"/>
              <a:chExt cx="405596" cy="405596"/>
            </a:xfrm>
          </p:grpSpPr>
          <p:sp>
            <p:nvSpPr>
              <p:cNvPr id="22" name="Oval 39"/>
              <p:cNvSpPr/>
              <p:nvPr/>
            </p:nvSpPr>
            <p:spPr>
              <a:xfrm>
                <a:off x="8240384" y="2954053"/>
                <a:ext cx="405596" cy="405596"/>
              </a:xfrm>
              <a:prstGeom prst="ellipse">
                <a:avLst/>
              </a:prstGeom>
              <a:gradFill>
                <a:gsLst>
                  <a:gs pos="100000">
                    <a:srgbClr val="0070C0"/>
                  </a:gs>
                  <a:gs pos="0">
                    <a:srgbClr val="0095DC"/>
                  </a:gs>
                </a:gsLst>
                <a:lin ang="18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latin typeface="思源黑体 CN Bold" panose="020B0800000000000000" pitchFamily="34" charset="-122"/>
                  <a:ea typeface="微软雅黑" panose="020B0503020204020204" charset="-122"/>
                  <a:cs typeface="+mn-ea"/>
                  <a:sym typeface="+mn-lt"/>
                </a:endParaRPr>
              </a:p>
            </p:txBody>
          </p:sp>
          <p:sp>
            <p:nvSpPr>
              <p:cNvPr id="23" name="TextBox 40"/>
              <p:cNvSpPr txBox="1"/>
              <p:nvPr/>
            </p:nvSpPr>
            <p:spPr>
              <a:xfrm>
                <a:off x="8250317" y="2987574"/>
                <a:ext cx="385731" cy="338554"/>
              </a:xfrm>
              <a:prstGeom prst="rect">
                <a:avLst/>
              </a:prstGeom>
              <a:noFill/>
            </p:spPr>
            <p:txBody>
              <a:bodyPr wrap="square" numCol="1" spcCol="45720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600" b="1" i="0" u="none" strike="noStrike" kern="0" cap="none" spc="0" normalizeH="0" baseline="0" noProof="0" dirty="0">
                    <a:ln>
                      <a:noFill/>
                    </a:ln>
                    <a:solidFill>
                      <a:srgbClr val="FEFEFE"/>
                    </a:solidFill>
                    <a:effectLst/>
                    <a:uLnTx/>
                    <a:uFillTx/>
                    <a:latin typeface="思源黑体 CN Bold" panose="020B0800000000000000" pitchFamily="34" charset="-122"/>
                    <a:ea typeface="微软雅黑" panose="020B0503020204020204" charset="-122"/>
                    <a:cs typeface="+mn-ea"/>
                    <a:sym typeface="+mn-lt"/>
                  </a:rPr>
                  <a:t>2</a:t>
                </a:r>
              </a:p>
            </p:txBody>
          </p:sp>
        </p:grpSp>
        <p:grpSp>
          <p:nvGrpSpPr>
            <p:cNvPr id="19" name="组合 18"/>
            <p:cNvGrpSpPr/>
            <p:nvPr/>
          </p:nvGrpSpPr>
          <p:grpSpPr>
            <a:xfrm flipH="1">
              <a:off x="7967113" y="1760275"/>
              <a:ext cx="2699694" cy="1168647"/>
              <a:chOff x="1895297" y="2159076"/>
              <a:chExt cx="2228941" cy="964866"/>
            </a:xfrm>
          </p:grpSpPr>
          <p:sp>
            <p:nvSpPr>
              <p:cNvPr id="20" name="Rectangle 16"/>
              <p:cNvSpPr/>
              <p:nvPr/>
            </p:nvSpPr>
            <p:spPr>
              <a:xfrm flipH="1">
                <a:off x="1895297" y="2468130"/>
                <a:ext cx="2228941" cy="655812"/>
              </a:xfrm>
              <a:prstGeom prst="rect">
                <a:avLst/>
              </a:prstGeom>
            </p:spPr>
            <p:txBody>
              <a:bodyPr wrap="square">
                <a:spAutoFit/>
              </a:bodyPr>
              <a:lstStyle/>
              <a:p>
                <a:pP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21" name="Title 11"/>
              <p:cNvSpPr txBox="1"/>
              <p:nvPr/>
            </p:nvSpPr>
            <p:spPr>
              <a:xfrm flipH="1">
                <a:off x="2517083" y="2159076"/>
                <a:ext cx="1607155" cy="33034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r>
                  <a:rPr lang="zh-CN" altLang="en-US" sz="2000" dirty="0">
                    <a:solidFill>
                      <a:srgbClr val="0086D0"/>
                    </a:solidFill>
                    <a:latin typeface="思源黑体 CN Bold" panose="020B0800000000000000" pitchFamily="34" charset="-122"/>
                    <a:ea typeface="思源黑体 CN Bold" panose="020B0800000000000000" pitchFamily="34" charset="-122"/>
                  </a:rPr>
                  <a:t>标题文字添加</a:t>
                </a:r>
                <a:endParaRPr lang="en-US" sz="2000" dirty="0">
                  <a:solidFill>
                    <a:srgbClr val="0086D0"/>
                  </a:solidFill>
                  <a:latin typeface="思源黑体 CN Bold" panose="020B0800000000000000" pitchFamily="34" charset="-122"/>
                  <a:ea typeface="思源黑体 CN Bold" panose="020B0800000000000000" pitchFamily="34" charset="-122"/>
                </a:endParaRPr>
              </a:p>
            </p:txBody>
          </p:sp>
        </p:grpSp>
      </p:grpSp>
      <p:grpSp>
        <p:nvGrpSpPr>
          <p:cNvPr id="24" name="组合 23"/>
          <p:cNvGrpSpPr/>
          <p:nvPr/>
        </p:nvGrpSpPr>
        <p:grpSpPr>
          <a:xfrm>
            <a:off x="7849359" y="4166910"/>
            <a:ext cx="3224953" cy="1168647"/>
            <a:chOff x="7441854" y="1760275"/>
            <a:chExt cx="3224953" cy="1168647"/>
          </a:xfrm>
        </p:grpSpPr>
        <p:grpSp>
          <p:nvGrpSpPr>
            <p:cNvPr id="25" name="Group 7"/>
            <p:cNvGrpSpPr/>
            <p:nvPr/>
          </p:nvGrpSpPr>
          <p:grpSpPr>
            <a:xfrm>
              <a:off x="7441854" y="1801333"/>
              <a:ext cx="405596" cy="405596"/>
              <a:chOff x="8240384" y="2954053"/>
              <a:chExt cx="405596" cy="405596"/>
            </a:xfrm>
          </p:grpSpPr>
          <p:sp>
            <p:nvSpPr>
              <p:cNvPr id="29" name="Oval 39"/>
              <p:cNvSpPr/>
              <p:nvPr/>
            </p:nvSpPr>
            <p:spPr>
              <a:xfrm>
                <a:off x="8240384" y="2954053"/>
                <a:ext cx="405596" cy="405596"/>
              </a:xfrm>
              <a:prstGeom prst="ellipse">
                <a:avLst/>
              </a:prstGeom>
              <a:solidFill>
                <a:schemeClr val="tx1">
                  <a:lumMod val="75000"/>
                  <a:lumOff val="2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latin typeface="思源黑体 CN Bold" panose="020B0800000000000000" pitchFamily="34" charset="-122"/>
                  <a:ea typeface="微软雅黑" panose="020B0503020204020204" charset="-122"/>
                  <a:cs typeface="+mn-ea"/>
                  <a:sym typeface="+mn-lt"/>
                </a:endParaRPr>
              </a:p>
            </p:txBody>
          </p:sp>
          <p:sp>
            <p:nvSpPr>
              <p:cNvPr id="30" name="TextBox 40"/>
              <p:cNvSpPr txBox="1"/>
              <p:nvPr/>
            </p:nvSpPr>
            <p:spPr>
              <a:xfrm>
                <a:off x="8250317" y="2987574"/>
                <a:ext cx="385731" cy="338554"/>
              </a:xfrm>
              <a:prstGeom prst="rect">
                <a:avLst/>
              </a:prstGeom>
              <a:noFill/>
            </p:spPr>
            <p:txBody>
              <a:bodyPr wrap="square" numCol="1" spcCol="45720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600" b="1" i="0" u="none" strike="noStrike" kern="0" cap="none" spc="0" normalizeH="0" baseline="0" noProof="0" dirty="0">
                    <a:ln>
                      <a:noFill/>
                    </a:ln>
                    <a:solidFill>
                      <a:srgbClr val="FEFEFE"/>
                    </a:solidFill>
                    <a:effectLst/>
                    <a:uLnTx/>
                    <a:uFillTx/>
                    <a:latin typeface="思源黑体 CN Bold" panose="020B0800000000000000" pitchFamily="34" charset="-122"/>
                    <a:ea typeface="微软雅黑" panose="020B0503020204020204" charset="-122"/>
                    <a:cs typeface="+mn-ea"/>
                    <a:sym typeface="+mn-lt"/>
                  </a:rPr>
                  <a:t>4</a:t>
                </a:r>
                <a:endParaRPr kumimoji="0" lang="en-US" sz="1600" b="1" i="0" u="none" strike="noStrike" kern="0" cap="none" spc="0" normalizeH="0" baseline="0" noProof="0" dirty="0">
                  <a:ln>
                    <a:noFill/>
                  </a:ln>
                  <a:solidFill>
                    <a:srgbClr val="FEFEFE"/>
                  </a:solidFill>
                  <a:effectLst/>
                  <a:uLnTx/>
                  <a:uFillTx/>
                  <a:latin typeface="思源黑体 CN Bold" panose="020B0800000000000000" pitchFamily="34" charset="-122"/>
                  <a:ea typeface="微软雅黑" panose="020B0503020204020204" charset="-122"/>
                  <a:cs typeface="+mn-ea"/>
                  <a:sym typeface="+mn-lt"/>
                </a:endParaRPr>
              </a:p>
            </p:txBody>
          </p:sp>
        </p:grpSp>
        <p:grpSp>
          <p:nvGrpSpPr>
            <p:cNvPr id="26" name="组合 25"/>
            <p:cNvGrpSpPr/>
            <p:nvPr/>
          </p:nvGrpSpPr>
          <p:grpSpPr>
            <a:xfrm flipH="1">
              <a:off x="7967113" y="1760275"/>
              <a:ext cx="2699694" cy="1168647"/>
              <a:chOff x="1895297" y="2159076"/>
              <a:chExt cx="2228941" cy="964866"/>
            </a:xfrm>
          </p:grpSpPr>
          <p:sp>
            <p:nvSpPr>
              <p:cNvPr id="27" name="Rectangle 16"/>
              <p:cNvSpPr/>
              <p:nvPr/>
            </p:nvSpPr>
            <p:spPr>
              <a:xfrm flipH="1">
                <a:off x="1895297" y="2468130"/>
                <a:ext cx="2228941" cy="655812"/>
              </a:xfrm>
              <a:prstGeom prst="rect">
                <a:avLst/>
              </a:prstGeom>
            </p:spPr>
            <p:txBody>
              <a:bodyPr wrap="square">
                <a:spAutoFit/>
              </a:bodyPr>
              <a:lstStyle/>
              <a:p>
                <a:pP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28" name="Title 11"/>
              <p:cNvSpPr txBox="1"/>
              <p:nvPr/>
            </p:nvSpPr>
            <p:spPr>
              <a:xfrm flipH="1">
                <a:off x="2517083" y="2159076"/>
                <a:ext cx="1607155" cy="33034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r>
                  <a:rPr lang="zh-CN" alt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endParaRPr 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grpSp>
      </p:grpSp>
      <p:grpSp>
        <p:nvGrpSpPr>
          <p:cNvPr id="31" name="组合 30"/>
          <p:cNvGrpSpPr/>
          <p:nvPr/>
        </p:nvGrpSpPr>
        <p:grpSpPr>
          <a:xfrm flipH="1">
            <a:off x="1141839" y="2124176"/>
            <a:ext cx="3224953" cy="1168647"/>
            <a:chOff x="7441854" y="1760275"/>
            <a:chExt cx="3224953" cy="1168647"/>
          </a:xfrm>
        </p:grpSpPr>
        <p:grpSp>
          <p:nvGrpSpPr>
            <p:cNvPr id="32" name="Group 7"/>
            <p:cNvGrpSpPr/>
            <p:nvPr/>
          </p:nvGrpSpPr>
          <p:grpSpPr>
            <a:xfrm>
              <a:off x="7441854" y="1801333"/>
              <a:ext cx="405596" cy="405596"/>
              <a:chOff x="8240384" y="2954053"/>
              <a:chExt cx="405596" cy="405596"/>
            </a:xfrm>
          </p:grpSpPr>
          <p:sp>
            <p:nvSpPr>
              <p:cNvPr id="36" name="Oval 39"/>
              <p:cNvSpPr/>
              <p:nvPr/>
            </p:nvSpPr>
            <p:spPr>
              <a:xfrm>
                <a:off x="8240384" y="2954053"/>
                <a:ext cx="405596" cy="405596"/>
              </a:xfrm>
              <a:prstGeom prst="ellipse">
                <a:avLst/>
              </a:prstGeom>
              <a:gradFill>
                <a:gsLst>
                  <a:gs pos="100000">
                    <a:srgbClr val="0070C0"/>
                  </a:gs>
                  <a:gs pos="0">
                    <a:srgbClr val="0095DC"/>
                  </a:gs>
                </a:gsLst>
                <a:lin ang="1800000" scaled="0"/>
              </a:gradFill>
              <a:ln w="12700" cap="flat" cmpd="sng" algn="ctr">
                <a:noFill/>
                <a:prstDash val="solid"/>
                <a:miter lim="800000"/>
              </a:ln>
              <a:effectLst/>
            </p:spPr>
            <p:txBody>
              <a:bodyPr rtlCol="0" anchor="ctr"/>
              <a:lstStyle/>
              <a:p>
                <a:pPr marL="0" marR="0" lvl="0" indent="0" algn="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latin typeface="思源黑体 CN Bold" panose="020B0800000000000000" pitchFamily="34" charset="-122"/>
                  <a:ea typeface="微软雅黑" panose="020B0503020204020204" charset="-122"/>
                  <a:cs typeface="+mn-ea"/>
                  <a:sym typeface="+mn-lt"/>
                </a:endParaRPr>
              </a:p>
            </p:txBody>
          </p:sp>
          <p:sp>
            <p:nvSpPr>
              <p:cNvPr id="37" name="TextBox 40"/>
              <p:cNvSpPr txBox="1"/>
              <p:nvPr/>
            </p:nvSpPr>
            <p:spPr>
              <a:xfrm>
                <a:off x="8250317" y="2987574"/>
                <a:ext cx="385731" cy="338554"/>
              </a:xfrm>
              <a:prstGeom prst="rect">
                <a:avLst/>
              </a:prstGeom>
              <a:noFill/>
            </p:spPr>
            <p:txBody>
              <a:bodyPr wrap="square" numCol="1" spcCol="45720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600" b="1" i="0" u="none" strike="noStrike" kern="0" cap="none" spc="0" normalizeH="0" baseline="0" noProof="0" dirty="0">
                    <a:ln>
                      <a:noFill/>
                    </a:ln>
                    <a:solidFill>
                      <a:srgbClr val="FEFEFE"/>
                    </a:solidFill>
                    <a:effectLst/>
                    <a:uLnTx/>
                    <a:uFillTx/>
                    <a:latin typeface="思源黑体 CN Bold" panose="020B0800000000000000" pitchFamily="34" charset="-122"/>
                    <a:ea typeface="微软雅黑" panose="020B0503020204020204" charset="-122"/>
                    <a:cs typeface="+mn-ea"/>
                    <a:sym typeface="+mn-lt"/>
                  </a:rPr>
                  <a:t>1</a:t>
                </a:r>
                <a:endParaRPr kumimoji="0" lang="en-US" sz="1600" b="1" i="0" u="none" strike="noStrike" kern="0" cap="none" spc="0" normalizeH="0" baseline="0" noProof="0" dirty="0">
                  <a:ln>
                    <a:noFill/>
                  </a:ln>
                  <a:solidFill>
                    <a:srgbClr val="FEFEFE"/>
                  </a:solidFill>
                  <a:effectLst/>
                  <a:uLnTx/>
                  <a:uFillTx/>
                  <a:latin typeface="思源黑体 CN Bold" panose="020B0800000000000000" pitchFamily="34" charset="-122"/>
                  <a:ea typeface="微软雅黑" panose="020B0503020204020204" charset="-122"/>
                  <a:cs typeface="+mn-ea"/>
                  <a:sym typeface="+mn-lt"/>
                </a:endParaRPr>
              </a:p>
            </p:txBody>
          </p:sp>
        </p:grpSp>
        <p:grpSp>
          <p:nvGrpSpPr>
            <p:cNvPr id="33" name="组合 32"/>
            <p:cNvGrpSpPr/>
            <p:nvPr/>
          </p:nvGrpSpPr>
          <p:grpSpPr>
            <a:xfrm flipH="1">
              <a:off x="7967113" y="1760275"/>
              <a:ext cx="2699694" cy="1168647"/>
              <a:chOff x="1895297" y="2159076"/>
              <a:chExt cx="2228941" cy="964866"/>
            </a:xfrm>
          </p:grpSpPr>
          <p:sp>
            <p:nvSpPr>
              <p:cNvPr id="34" name="Rectangle 16"/>
              <p:cNvSpPr/>
              <p:nvPr/>
            </p:nvSpPr>
            <p:spPr>
              <a:xfrm flipH="1">
                <a:off x="1895297" y="2468130"/>
                <a:ext cx="2228941" cy="655812"/>
              </a:xfrm>
              <a:prstGeom prst="rect">
                <a:avLst/>
              </a:prstGeom>
            </p:spPr>
            <p:txBody>
              <a:bodyPr wrap="square">
                <a:spAutoFit/>
              </a:bodyPr>
              <a:lstStyle/>
              <a:p>
                <a:pPr algn="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35" name="Title 11"/>
              <p:cNvSpPr txBox="1"/>
              <p:nvPr/>
            </p:nvSpPr>
            <p:spPr>
              <a:xfrm flipH="1">
                <a:off x="2517083" y="2159076"/>
                <a:ext cx="1607155" cy="33034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r"/>
                <a:r>
                  <a:rPr lang="zh-CN" altLang="en-US" sz="2000" dirty="0">
                    <a:solidFill>
                      <a:srgbClr val="0086D0"/>
                    </a:solidFill>
                    <a:latin typeface="思源黑体 CN Bold" panose="020B0800000000000000" pitchFamily="34" charset="-122"/>
                    <a:ea typeface="思源黑体 CN Bold" panose="020B0800000000000000" pitchFamily="34" charset="-122"/>
                  </a:rPr>
                  <a:t>标题文字添加</a:t>
                </a:r>
                <a:endParaRPr lang="en-US" sz="2000" dirty="0">
                  <a:solidFill>
                    <a:srgbClr val="0086D0"/>
                  </a:solidFill>
                  <a:latin typeface="思源黑体 CN Bold" panose="020B0800000000000000" pitchFamily="34" charset="-122"/>
                  <a:ea typeface="思源黑体 CN Bold" panose="020B0800000000000000" pitchFamily="34" charset="-122"/>
                </a:endParaRPr>
              </a:p>
            </p:txBody>
          </p:sp>
        </p:grpSp>
      </p:grpSp>
      <p:grpSp>
        <p:nvGrpSpPr>
          <p:cNvPr id="38" name="组合 37"/>
          <p:cNvGrpSpPr/>
          <p:nvPr/>
        </p:nvGrpSpPr>
        <p:grpSpPr>
          <a:xfrm flipH="1">
            <a:off x="1141839" y="4166910"/>
            <a:ext cx="3224953" cy="1168647"/>
            <a:chOff x="7441854" y="1760275"/>
            <a:chExt cx="3224953" cy="1168647"/>
          </a:xfrm>
        </p:grpSpPr>
        <p:grpSp>
          <p:nvGrpSpPr>
            <p:cNvPr id="39" name="Group 7"/>
            <p:cNvGrpSpPr/>
            <p:nvPr/>
          </p:nvGrpSpPr>
          <p:grpSpPr>
            <a:xfrm>
              <a:off x="7441854" y="1801333"/>
              <a:ext cx="405596" cy="405596"/>
              <a:chOff x="8240384" y="2954053"/>
              <a:chExt cx="405596" cy="405596"/>
            </a:xfrm>
          </p:grpSpPr>
          <p:sp>
            <p:nvSpPr>
              <p:cNvPr id="43" name="Oval 39"/>
              <p:cNvSpPr/>
              <p:nvPr/>
            </p:nvSpPr>
            <p:spPr>
              <a:xfrm>
                <a:off x="8240384" y="2954053"/>
                <a:ext cx="405596" cy="405596"/>
              </a:xfrm>
              <a:prstGeom prst="ellipse">
                <a:avLst/>
              </a:prstGeom>
              <a:solidFill>
                <a:schemeClr val="tx1">
                  <a:lumMod val="75000"/>
                  <a:lumOff val="25000"/>
                </a:schemeClr>
              </a:solidFill>
              <a:ln w="12700" cap="flat" cmpd="sng" algn="ctr">
                <a:noFill/>
                <a:prstDash val="solid"/>
                <a:miter lim="800000"/>
              </a:ln>
              <a:effectLst/>
            </p:spPr>
            <p:txBody>
              <a:bodyPr rtlCol="0" anchor="ctr"/>
              <a:lstStyle/>
              <a:p>
                <a:pPr marL="0" marR="0" lvl="0" indent="0" algn="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latin typeface="思源黑体 CN Bold" panose="020B0800000000000000" pitchFamily="34" charset="-122"/>
                  <a:ea typeface="微软雅黑" panose="020B0503020204020204" charset="-122"/>
                  <a:cs typeface="+mn-ea"/>
                  <a:sym typeface="+mn-lt"/>
                </a:endParaRPr>
              </a:p>
            </p:txBody>
          </p:sp>
          <p:sp>
            <p:nvSpPr>
              <p:cNvPr id="44" name="TextBox 40"/>
              <p:cNvSpPr txBox="1"/>
              <p:nvPr/>
            </p:nvSpPr>
            <p:spPr>
              <a:xfrm>
                <a:off x="8250317" y="2987574"/>
                <a:ext cx="385731" cy="338554"/>
              </a:xfrm>
              <a:prstGeom prst="rect">
                <a:avLst/>
              </a:prstGeom>
              <a:noFill/>
            </p:spPr>
            <p:txBody>
              <a:bodyPr wrap="square" numCol="1" spcCol="45720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600" b="1" i="0" u="none" strike="noStrike" kern="0" cap="none" spc="0" normalizeH="0" baseline="0" noProof="0" dirty="0">
                    <a:ln>
                      <a:noFill/>
                    </a:ln>
                    <a:solidFill>
                      <a:srgbClr val="FEFEFE"/>
                    </a:solidFill>
                    <a:effectLst/>
                    <a:uLnTx/>
                    <a:uFillTx/>
                    <a:latin typeface="思源黑体 CN Bold" panose="020B0800000000000000" pitchFamily="34" charset="-122"/>
                    <a:ea typeface="微软雅黑" panose="020B0503020204020204" charset="-122"/>
                    <a:cs typeface="+mn-ea"/>
                    <a:sym typeface="+mn-lt"/>
                  </a:rPr>
                  <a:t>3</a:t>
                </a:r>
                <a:endParaRPr kumimoji="0" lang="en-US" sz="1600" b="1" i="0" u="none" strike="noStrike" kern="0" cap="none" spc="0" normalizeH="0" baseline="0" noProof="0" dirty="0">
                  <a:ln>
                    <a:noFill/>
                  </a:ln>
                  <a:solidFill>
                    <a:srgbClr val="FEFEFE"/>
                  </a:solidFill>
                  <a:effectLst/>
                  <a:uLnTx/>
                  <a:uFillTx/>
                  <a:latin typeface="思源黑体 CN Bold" panose="020B0800000000000000" pitchFamily="34" charset="-122"/>
                  <a:ea typeface="微软雅黑" panose="020B0503020204020204" charset="-122"/>
                  <a:cs typeface="+mn-ea"/>
                  <a:sym typeface="+mn-lt"/>
                </a:endParaRPr>
              </a:p>
            </p:txBody>
          </p:sp>
        </p:grpSp>
        <p:grpSp>
          <p:nvGrpSpPr>
            <p:cNvPr id="40" name="组合 39"/>
            <p:cNvGrpSpPr/>
            <p:nvPr/>
          </p:nvGrpSpPr>
          <p:grpSpPr>
            <a:xfrm flipH="1">
              <a:off x="7967113" y="1760275"/>
              <a:ext cx="2699694" cy="1168647"/>
              <a:chOff x="1895297" y="2159076"/>
              <a:chExt cx="2228941" cy="964866"/>
            </a:xfrm>
          </p:grpSpPr>
          <p:sp>
            <p:nvSpPr>
              <p:cNvPr id="41" name="Rectangle 16"/>
              <p:cNvSpPr/>
              <p:nvPr/>
            </p:nvSpPr>
            <p:spPr>
              <a:xfrm flipH="1">
                <a:off x="1895297" y="2468130"/>
                <a:ext cx="2228941" cy="655812"/>
              </a:xfrm>
              <a:prstGeom prst="rect">
                <a:avLst/>
              </a:prstGeom>
            </p:spPr>
            <p:txBody>
              <a:bodyPr wrap="square">
                <a:spAutoFit/>
              </a:bodyPr>
              <a:lstStyle/>
              <a:p>
                <a:pPr algn="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42" name="Title 11"/>
              <p:cNvSpPr txBox="1"/>
              <p:nvPr/>
            </p:nvSpPr>
            <p:spPr>
              <a:xfrm flipH="1">
                <a:off x="2517083" y="2159076"/>
                <a:ext cx="1607155" cy="33034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r"/>
                <a:r>
                  <a:rPr lang="zh-CN" alt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endParaRPr 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grpSp>
      </p:grpSp>
      <p:grpSp>
        <p:nvGrpSpPr>
          <p:cNvPr id="45" name="组合 44"/>
          <p:cNvGrpSpPr/>
          <p:nvPr/>
        </p:nvGrpSpPr>
        <p:grpSpPr>
          <a:xfrm>
            <a:off x="4746652" y="2820984"/>
            <a:ext cx="2698696" cy="880901"/>
            <a:chOff x="4746652" y="2499360"/>
            <a:chExt cx="2698696" cy="880901"/>
          </a:xfrm>
        </p:grpSpPr>
        <p:sp>
          <p:nvSpPr>
            <p:cNvPr id="46" name="菱形 45" descr="e7d195523061f1c066b244f4f0640bbcf3715a5d8e4c1f9c0CC89F802DB1C6DCEED83B96BD2FE003EF101F1D2A7FDAC955EBEE173D2520FDFAE65A13FA12EC6F1609809A21EAC5BB0195E08AA6A710E6248429B268CDE7E0F88F10A96895837156FB42290AC6FF6844AC8D7BC66D84E1A375D7292B4D3C92710E9760418CBD08A66F9A20065CD769C6E57D7D5753DF6E"/>
            <p:cNvSpPr/>
            <p:nvPr/>
          </p:nvSpPr>
          <p:spPr>
            <a:xfrm>
              <a:off x="4746652" y="2568800"/>
              <a:ext cx="2698696" cy="811461"/>
            </a:xfrm>
            <a:prstGeom prst="diamond">
              <a:avLst/>
            </a:prstGeom>
            <a:gradFill>
              <a:gsLst>
                <a:gs pos="5000">
                  <a:srgbClr val="0086D0">
                    <a:alpha val="15000"/>
                  </a:srgbClr>
                </a:gs>
                <a:gs pos="100000">
                  <a:srgbClr val="0086D0">
                    <a:alpha val="8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47" name="菱形 46" descr="e7d195523061f1c066b244f4f0640bbcf3715a5d8e4c1f9c0CC89F802DB1C6DCEED83B96BD2FE003EF101F1D2A7FDAC955EBEE173D2520FDFAE65A13FA12EC6F1609809A21EAC5BB0195E08AA6A710E6248429B268CDE7E0F88F10A96895837156FB42290AC6FF6844AC8D7BC66D84E1A375D7292B4D3C92710E9760418CBD08A66F9A20065CD769C6E57D7D5753DF6E"/>
            <p:cNvSpPr/>
            <p:nvPr/>
          </p:nvSpPr>
          <p:spPr>
            <a:xfrm>
              <a:off x="4746652" y="2499360"/>
              <a:ext cx="2698696" cy="811461"/>
            </a:xfrm>
            <a:prstGeom prst="diamond">
              <a:avLst/>
            </a:prstGeom>
            <a:noFill/>
            <a:ln>
              <a:gradFill>
                <a:gsLst>
                  <a:gs pos="20000">
                    <a:schemeClr val="accent1">
                      <a:alpha val="0"/>
                    </a:schemeClr>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8" name="Rectangle 30"/>
            <p:cNvSpPr/>
            <p:nvPr/>
          </p:nvSpPr>
          <p:spPr>
            <a:xfrm>
              <a:off x="6002243" y="2820194"/>
              <a:ext cx="242373" cy="272088"/>
            </a:xfrm>
            <a:custGeom>
              <a:avLst/>
              <a:gdLst>
                <a:gd name="connsiteX0" fmla="*/ 390720 w 540460"/>
                <a:gd name="connsiteY0" fmla="*/ 497063 h 606722"/>
                <a:gd name="connsiteX1" fmla="*/ 439286 w 540460"/>
                <a:gd name="connsiteY1" fmla="*/ 497063 h 606722"/>
                <a:gd name="connsiteX2" fmla="*/ 488030 w 540460"/>
                <a:gd name="connsiteY2" fmla="*/ 586283 h 606722"/>
                <a:gd name="connsiteX3" fmla="*/ 450583 w 540460"/>
                <a:gd name="connsiteY3" fmla="*/ 606722 h 606722"/>
                <a:gd name="connsiteX4" fmla="*/ 248884 w 540460"/>
                <a:gd name="connsiteY4" fmla="*/ 497063 h 606722"/>
                <a:gd name="connsiteX5" fmla="*/ 291576 w 540460"/>
                <a:gd name="connsiteY5" fmla="*/ 497063 h 606722"/>
                <a:gd name="connsiteX6" fmla="*/ 291576 w 540460"/>
                <a:gd name="connsiteY6" fmla="*/ 553868 h 606722"/>
                <a:gd name="connsiteX7" fmla="*/ 248884 w 540460"/>
                <a:gd name="connsiteY7" fmla="*/ 553868 h 606722"/>
                <a:gd name="connsiteX8" fmla="*/ 101059 w 540460"/>
                <a:gd name="connsiteY8" fmla="*/ 497063 h 606722"/>
                <a:gd name="connsiteX9" fmla="*/ 149669 w 540460"/>
                <a:gd name="connsiteY9" fmla="*/ 497063 h 606722"/>
                <a:gd name="connsiteX10" fmla="*/ 89752 w 540460"/>
                <a:gd name="connsiteY10" fmla="*/ 606722 h 606722"/>
                <a:gd name="connsiteX11" fmla="*/ 52359 w 540460"/>
                <a:gd name="connsiteY11" fmla="*/ 586283 h 606722"/>
                <a:gd name="connsiteX12" fmla="*/ 0 w 540460"/>
                <a:gd name="connsiteY12" fmla="*/ 383523 h 606722"/>
                <a:gd name="connsiteX13" fmla="*/ 540460 w 540460"/>
                <a:gd name="connsiteY13" fmla="*/ 383523 h 606722"/>
                <a:gd name="connsiteX14" fmla="*/ 540460 w 540460"/>
                <a:gd name="connsiteY14" fmla="*/ 454512 h 606722"/>
                <a:gd name="connsiteX15" fmla="*/ 0 w 540460"/>
                <a:gd name="connsiteY15" fmla="*/ 454512 h 606722"/>
                <a:gd name="connsiteX16" fmla="*/ 298642 w 540460"/>
                <a:gd name="connsiteY16" fmla="*/ 255690 h 606722"/>
                <a:gd name="connsiteX17" fmla="*/ 298642 w 540460"/>
                <a:gd name="connsiteY17" fmla="*/ 298260 h 606722"/>
                <a:gd name="connsiteX18" fmla="*/ 398243 w 540460"/>
                <a:gd name="connsiteY18" fmla="*/ 298260 h 606722"/>
                <a:gd name="connsiteX19" fmla="*/ 398243 w 540460"/>
                <a:gd name="connsiteY19" fmla="*/ 255690 h 606722"/>
                <a:gd name="connsiteX20" fmla="*/ 248886 w 540460"/>
                <a:gd name="connsiteY20" fmla="*/ 0 h 606722"/>
                <a:gd name="connsiteX21" fmla="*/ 291522 w 540460"/>
                <a:gd name="connsiteY21" fmla="*/ 0 h 606722"/>
                <a:gd name="connsiteX22" fmla="*/ 291522 w 540460"/>
                <a:gd name="connsiteY22" fmla="*/ 71010 h 606722"/>
                <a:gd name="connsiteX23" fmla="*/ 483514 w 540460"/>
                <a:gd name="connsiteY23" fmla="*/ 71010 h 606722"/>
                <a:gd name="connsiteX24" fmla="*/ 483514 w 540460"/>
                <a:gd name="connsiteY24" fmla="*/ 340831 h 606722"/>
                <a:gd name="connsiteX25" fmla="*/ 56805 w 540460"/>
                <a:gd name="connsiteY25" fmla="*/ 340831 h 606722"/>
                <a:gd name="connsiteX26" fmla="*/ 56805 w 540460"/>
                <a:gd name="connsiteY26" fmla="*/ 71010 h 606722"/>
                <a:gd name="connsiteX27" fmla="*/ 248886 w 540460"/>
                <a:gd name="connsiteY27" fmla="*/ 7101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40460" h="606722">
                  <a:moveTo>
                    <a:pt x="390720" y="497063"/>
                  </a:moveTo>
                  <a:lnTo>
                    <a:pt x="439286" y="497063"/>
                  </a:lnTo>
                  <a:lnTo>
                    <a:pt x="488030" y="586283"/>
                  </a:lnTo>
                  <a:lnTo>
                    <a:pt x="450583" y="606722"/>
                  </a:lnTo>
                  <a:close/>
                  <a:moveTo>
                    <a:pt x="248884" y="497063"/>
                  </a:moveTo>
                  <a:lnTo>
                    <a:pt x="291576" y="497063"/>
                  </a:lnTo>
                  <a:lnTo>
                    <a:pt x="291576" y="553868"/>
                  </a:lnTo>
                  <a:lnTo>
                    <a:pt x="248884" y="553868"/>
                  </a:lnTo>
                  <a:close/>
                  <a:moveTo>
                    <a:pt x="101059" y="497063"/>
                  </a:moveTo>
                  <a:lnTo>
                    <a:pt x="149669" y="497063"/>
                  </a:lnTo>
                  <a:lnTo>
                    <a:pt x="89752" y="606722"/>
                  </a:lnTo>
                  <a:lnTo>
                    <a:pt x="52359" y="586283"/>
                  </a:lnTo>
                  <a:close/>
                  <a:moveTo>
                    <a:pt x="0" y="383523"/>
                  </a:moveTo>
                  <a:lnTo>
                    <a:pt x="540460" y="383523"/>
                  </a:lnTo>
                  <a:lnTo>
                    <a:pt x="540460" y="454512"/>
                  </a:lnTo>
                  <a:lnTo>
                    <a:pt x="0" y="454512"/>
                  </a:lnTo>
                  <a:close/>
                  <a:moveTo>
                    <a:pt x="298642" y="255690"/>
                  </a:moveTo>
                  <a:lnTo>
                    <a:pt x="298642" y="298260"/>
                  </a:lnTo>
                  <a:lnTo>
                    <a:pt x="398243" y="298260"/>
                  </a:lnTo>
                  <a:lnTo>
                    <a:pt x="398243" y="255690"/>
                  </a:lnTo>
                  <a:close/>
                  <a:moveTo>
                    <a:pt x="248886" y="0"/>
                  </a:moveTo>
                  <a:lnTo>
                    <a:pt x="291522" y="0"/>
                  </a:lnTo>
                  <a:lnTo>
                    <a:pt x="291522" y="71010"/>
                  </a:lnTo>
                  <a:lnTo>
                    <a:pt x="483514" y="71010"/>
                  </a:lnTo>
                  <a:lnTo>
                    <a:pt x="483514" y="340831"/>
                  </a:lnTo>
                  <a:lnTo>
                    <a:pt x="56805" y="340831"/>
                  </a:lnTo>
                  <a:lnTo>
                    <a:pt x="56805" y="71010"/>
                  </a:lnTo>
                  <a:lnTo>
                    <a:pt x="248886" y="71010"/>
                  </a:lnTo>
                  <a:close/>
                </a:path>
              </a:pathLst>
            </a:custGeom>
            <a:gradFill>
              <a:gsLst>
                <a:gs pos="0">
                  <a:schemeClr val="bg1">
                    <a:alpha val="17000"/>
                  </a:schemeClr>
                </a:gs>
                <a:gs pos="100000">
                  <a:schemeClr val="bg1"/>
                </a:gs>
              </a:gsLst>
              <a:lin ang="5400000" scaled="1"/>
            </a:gradFill>
            <a:ln w="12700" cap="flat" cmpd="sng" algn="ctr">
              <a:noFill/>
              <a:prstDash val="solid"/>
              <a:miter lim="800000"/>
            </a:ln>
            <a:effectLst/>
            <a:scene3d>
              <a:camera prst="perspectiveRelaxedModerately" fov="7200000">
                <a:rot lat="17990620" lon="0" rev="0"/>
              </a:camera>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49" name="组合 48"/>
          <p:cNvGrpSpPr/>
          <p:nvPr/>
        </p:nvGrpSpPr>
        <p:grpSpPr>
          <a:xfrm>
            <a:off x="4746652" y="3545110"/>
            <a:ext cx="2698696" cy="880901"/>
            <a:chOff x="4746652" y="2499360"/>
            <a:chExt cx="2698696" cy="880901"/>
          </a:xfrm>
        </p:grpSpPr>
        <p:sp>
          <p:nvSpPr>
            <p:cNvPr id="50" name="菱形 49" descr="e7d195523061f1c066b244f4f0640bbcf3715a5d8e4c1f9c0CC89F802DB1C6DCEED83B96BD2FE003EF101F1D2A7FDAC955EBEE173D2520FDFAE65A13FA12EC6F1609809A21EAC5BB0195E08AA6A710E6248429B268CDE7E0F88F10A96895837156FB42290AC6FF6844AC8D7BC66D84E1A375D7292B4D3C92710E9760418CBD08A66F9A20065CD769C6E57D7D5753DF6E"/>
            <p:cNvSpPr/>
            <p:nvPr/>
          </p:nvSpPr>
          <p:spPr>
            <a:xfrm>
              <a:off x="4746652" y="2568800"/>
              <a:ext cx="2698696" cy="811461"/>
            </a:xfrm>
            <a:prstGeom prst="diamond">
              <a:avLst/>
            </a:prstGeom>
            <a:gradFill>
              <a:gsLst>
                <a:gs pos="5000">
                  <a:srgbClr val="0086D0">
                    <a:alpha val="15000"/>
                  </a:srgbClr>
                </a:gs>
                <a:gs pos="100000">
                  <a:srgbClr val="0086D0">
                    <a:alpha val="8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51" name="菱形 50" descr="e7d195523061f1c066b244f4f0640bbcf3715a5d8e4c1f9c0CC89F802DB1C6DCEED83B96BD2FE003EF101F1D2A7FDAC955EBEE173D2520FDFAE65A13FA12EC6F1609809A21EAC5BB0195E08AA6A710E6248429B268CDE7E0F88F10A96895837156FB42290AC6FF6844AC8D7BC66D84E1A375D7292B4D3C92710E9760418CBD08A66F9A20065CD769C6E57D7D5753DF6E"/>
            <p:cNvSpPr/>
            <p:nvPr/>
          </p:nvSpPr>
          <p:spPr>
            <a:xfrm>
              <a:off x="4746652" y="2499360"/>
              <a:ext cx="2698696" cy="811461"/>
            </a:xfrm>
            <a:prstGeom prst="diamond">
              <a:avLst/>
            </a:prstGeom>
            <a:noFill/>
            <a:ln>
              <a:gradFill>
                <a:gsLst>
                  <a:gs pos="20000">
                    <a:schemeClr val="accent1">
                      <a:alpha val="0"/>
                    </a:schemeClr>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2" name="Rectangle 30"/>
            <p:cNvSpPr/>
            <p:nvPr/>
          </p:nvSpPr>
          <p:spPr>
            <a:xfrm>
              <a:off x="6002243" y="2820194"/>
              <a:ext cx="242373" cy="272088"/>
            </a:xfrm>
            <a:custGeom>
              <a:avLst/>
              <a:gdLst>
                <a:gd name="connsiteX0" fmla="*/ 390720 w 540460"/>
                <a:gd name="connsiteY0" fmla="*/ 497063 h 606722"/>
                <a:gd name="connsiteX1" fmla="*/ 439286 w 540460"/>
                <a:gd name="connsiteY1" fmla="*/ 497063 h 606722"/>
                <a:gd name="connsiteX2" fmla="*/ 488030 w 540460"/>
                <a:gd name="connsiteY2" fmla="*/ 586283 h 606722"/>
                <a:gd name="connsiteX3" fmla="*/ 450583 w 540460"/>
                <a:gd name="connsiteY3" fmla="*/ 606722 h 606722"/>
                <a:gd name="connsiteX4" fmla="*/ 248884 w 540460"/>
                <a:gd name="connsiteY4" fmla="*/ 497063 h 606722"/>
                <a:gd name="connsiteX5" fmla="*/ 291576 w 540460"/>
                <a:gd name="connsiteY5" fmla="*/ 497063 h 606722"/>
                <a:gd name="connsiteX6" fmla="*/ 291576 w 540460"/>
                <a:gd name="connsiteY6" fmla="*/ 553868 h 606722"/>
                <a:gd name="connsiteX7" fmla="*/ 248884 w 540460"/>
                <a:gd name="connsiteY7" fmla="*/ 553868 h 606722"/>
                <a:gd name="connsiteX8" fmla="*/ 101059 w 540460"/>
                <a:gd name="connsiteY8" fmla="*/ 497063 h 606722"/>
                <a:gd name="connsiteX9" fmla="*/ 149669 w 540460"/>
                <a:gd name="connsiteY9" fmla="*/ 497063 h 606722"/>
                <a:gd name="connsiteX10" fmla="*/ 89752 w 540460"/>
                <a:gd name="connsiteY10" fmla="*/ 606722 h 606722"/>
                <a:gd name="connsiteX11" fmla="*/ 52359 w 540460"/>
                <a:gd name="connsiteY11" fmla="*/ 586283 h 606722"/>
                <a:gd name="connsiteX12" fmla="*/ 0 w 540460"/>
                <a:gd name="connsiteY12" fmla="*/ 383523 h 606722"/>
                <a:gd name="connsiteX13" fmla="*/ 540460 w 540460"/>
                <a:gd name="connsiteY13" fmla="*/ 383523 h 606722"/>
                <a:gd name="connsiteX14" fmla="*/ 540460 w 540460"/>
                <a:gd name="connsiteY14" fmla="*/ 454512 h 606722"/>
                <a:gd name="connsiteX15" fmla="*/ 0 w 540460"/>
                <a:gd name="connsiteY15" fmla="*/ 454512 h 606722"/>
                <a:gd name="connsiteX16" fmla="*/ 298642 w 540460"/>
                <a:gd name="connsiteY16" fmla="*/ 255690 h 606722"/>
                <a:gd name="connsiteX17" fmla="*/ 298642 w 540460"/>
                <a:gd name="connsiteY17" fmla="*/ 298260 h 606722"/>
                <a:gd name="connsiteX18" fmla="*/ 398243 w 540460"/>
                <a:gd name="connsiteY18" fmla="*/ 298260 h 606722"/>
                <a:gd name="connsiteX19" fmla="*/ 398243 w 540460"/>
                <a:gd name="connsiteY19" fmla="*/ 255690 h 606722"/>
                <a:gd name="connsiteX20" fmla="*/ 248886 w 540460"/>
                <a:gd name="connsiteY20" fmla="*/ 0 h 606722"/>
                <a:gd name="connsiteX21" fmla="*/ 291522 w 540460"/>
                <a:gd name="connsiteY21" fmla="*/ 0 h 606722"/>
                <a:gd name="connsiteX22" fmla="*/ 291522 w 540460"/>
                <a:gd name="connsiteY22" fmla="*/ 71010 h 606722"/>
                <a:gd name="connsiteX23" fmla="*/ 483514 w 540460"/>
                <a:gd name="connsiteY23" fmla="*/ 71010 h 606722"/>
                <a:gd name="connsiteX24" fmla="*/ 483514 w 540460"/>
                <a:gd name="connsiteY24" fmla="*/ 340831 h 606722"/>
                <a:gd name="connsiteX25" fmla="*/ 56805 w 540460"/>
                <a:gd name="connsiteY25" fmla="*/ 340831 h 606722"/>
                <a:gd name="connsiteX26" fmla="*/ 56805 w 540460"/>
                <a:gd name="connsiteY26" fmla="*/ 71010 h 606722"/>
                <a:gd name="connsiteX27" fmla="*/ 248886 w 540460"/>
                <a:gd name="connsiteY27" fmla="*/ 7101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40460" h="606722">
                  <a:moveTo>
                    <a:pt x="390720" y="497063"/>
                  </a:moveTo>
                  <a:lnTo>
                    <a:pt x="439286" y="497063"/>
                  </a:lnTo>
                  <a:lnTo>
                    <a:pt x="488030" y="586283"/>
                  </a:lnTo>
                  <a:lnTo>
                    <a:pt x="450583" y="606722"/>
                  </a:lnTo>
                  <a:close/>
                  <a:moveTo>
                    <a:pt x="248884" y="497063"/>
                  </a:moveTo>
                  <a:lnTo>
                    <a:pt x="291576" y="497063"/>
                  </a:lnTo>
                  <a:lnTo>
                    <a:pt x="291576" y="553868"/>
                  </a:lnTo>
                  <a:lnTo>
                    <a:pt x="248884" y="553868"/>
                  </a:lnTo>
                  <a:close/>
                  <a:moveTo>
                    <a:pt x="101059" y="497063"/>
                  </a:moveTo>
                  <a:lnTo>
                    <a:pt x="149669" y="497063"/>
                  </a:lnTo>
                  <a:lnTo>
                    <a:pt x="89752" y="606722"/>
                  </a:lnTo>
                  <a:lnTo>
                    <a:pt x="52359" y="586283"/>
                  </a:lnTo>
                  <a:close/>
                  <a:moveTo>
                    <a:pt x="0" y="383523"/>
                  </a:moveTo>
                  <a:lnTo>
                    <a:pt x="540460" y="383523"/>
                  </a:lnTo>
                  <a:lnTo>
                    <a:pt x="540460" y="454512"/>
                  </a:lnTo>
                  <a:lnTo>
                    <a:pt x="0" y="454512"/>
                  </a:lnTo>
                  <a:close/>
                  <a:moveTo>
                    <a:pt x="298642" y="255690"/>
                  </a:moveTo>
                  <a:lnTo>
                    <a:pt x="298642" y="298260"/>
                  </a:lnTo>
                  <a:lnTo>
                    <a:pt x="398243" y="298260"/>
                  </a:lnTo>
                  <a:lnTo>
                    <a:pt x="398243" y="255690"/>
                  </a:lnTo>
                  <a:close/>
                  <a:moveTo>
                    <a:pt x="248886" y="0"/>
                  </a:moveTo>
                  <a:lnTo>
                    <a:pt x="291522" y="0"/>
                  </a:lnTo>
                  <a:lnTo>
                    <a:pt x="291522" y="71010"/>
                  </a:lnTo>
                  <a:lnTo>
                    <a:pt x="483514" y="71010"/>
                  </a:lnTo>
                  <a:lnTo>
                    <a:pt x="483514" y="340831"/>
                  </a:lnTo>
                  <a:lnTo>
                    <a:pt x="56805" y="340831"/>
                  </a:lnTo>
                  <a:lnTo>
                    <a:pt x="56805" y="71010"/>
                  </a:lnTo>
                  <a:lnTo>
                    <a:pt x="248886" y="71010"/>
                  </a:lnTo>
                  <a:close/>
                </a:path>
              </a:pathLst>
            </a:custGeom>
            <a:gradFill>
              <a:gsLst>
                <a:gs pos="0">
                  <a:schemeClr val="bg1">
                    <a:alpha val="17000"/>
                  </a:schemeClr>
                </a:gs>
                <a:gs pos="100000">
                  <a:schemeClr val="bg1"/>
                </a:gs>
              </a:gsLst>
              <a:lin ang="5400000" scaled="1"/>
            </a:gradFill>
            <a:ln w="12700" cap="flat" cmpd="sng" algn="ctr">
              <a:noFill/>
              <a:prstDash val="solid"/>
              <a:miter lim="800000"/>
            </a:ln>
            <a:effectLst/>
            <a:scene3d>
              <a:camera prst="perspectiveRelaxedModerately" fov="7200000">
                <a:rot lat="17990620" lon="0" rev="0"/>
              </a:camera>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53" name="组合 52"/>
          <p:cNvGrpSpPr/>
          <p:nvPr/>
        </p:nvGrpSpPr>
        <p:grpSpPr>
          <a:xfrm>
            <a:off x="4746652" y="4269237"/>
            <a:ext cx="2698696" cy="880901"/>
            <a:chOff x="4746652" y="2499360"/>
            <a:chExt cx="2698696" cy="880901"/>
          </a:xfrm>
        </p:grpSpPr>
        <p:sp>
          <p:nvSpPr>
            <p:cNvPr id="54" name="菱形 53" descr="e7d195523061f1c066b244f4f0640bbcf3715a5d8e4c1f9c0CC89F802DB1C6DCEED83B96BD2FE003EF101F1D2A7FDAC955EBEE173D2520FDFAE65A13FA12EC6F1609809A21EAC5BB0195E08AA6A710E6248429B268CDE7E0F88F10A96895837156FB42290AC6FF6844AC8D7BC66D84E1A375D7292B4D3C92710E9760418CBD08A66F9A20065CD769C6E57D7D5753DF6E"/>
            <p:cNvSpPr/>
            <p:nvPr/>
          </p:nvSpPr>
          <p:spPr>
            <a:xfrm>
              <a:off x="4746652" y="2568800"/>
              <a:ext cx="2698696" cy="811461"/>
            </a:xfrm>
            <a:prstGeom prst="diamond">
              <a:avLst/>
            </a:prstGeom>
            <a:gradFill>
              <a:gsLst>
                <a:gs pos="5000">
                  <a:srgbClr val="0086D0">
                    <a:alpha val="15000"/>
                  </a:srgbClr>
                </a:gs>
                <a:gs pos="100000">
                  <a:srgbClr val="0086D0">
                    <a:alpha val="8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55" name="菱形 54" descr="e7d195523061f1c066b244f4f0640bbcf3715a5d8e4c1f9c0CC89F802DB1C6DCEED83B96BD2FE003EF101F1D2A7FDAC955EBEE173D2520FDFAE65A13FA12EC6F1609809A21EAC5BB0195E08AA6A710E6248429B268CDE7E0F88F10A96895837156FB42290AC6FF6844AC8D7BC66D84E1A375D7292B4D3C92710E9760418CBD08A66F9A20065CD769C6E57D7D5753DF6E"/>
            <p:cNvSpPr/>
            <p:nvPr/>
          </p:nvSpPr>
          <p:spPr>
            <a:xfrm>
              <a:off x="4746652" y="2499360"/>
              <a:ext cx="2698696" cy="811461"/>
            </a:xfrm>
            <a:prstGeom prst="diamond">
              <a:avLst/>
            </a:prstGeom>
            <a:noFill/>
            <a:ln>
              <a:gradFill>
                <a:gsLst>
                  <a:gs pos="20000">
                    <a:schemeClr val="accent1">
                      <a:alpha val="0"/>
                    </a:schemeClr>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6" name="Rectangle 30"/>
            <p:cNvSpPr/>
            <p:nvPr/>
          </p:nvSpPr>
          <p:spPr>
            <a:xfrm>
              <a:off x="6002243" y="2820194"/>
              <a:ext cx="242373" cy="272088"/>
            </a:xfrm>
            <a:custGeom>
              <a:avLst/>
              <a:gdLst>
                <a:gd name="connsiteX0" fmla="*/ 390720 w 540460"/>
                <a:gd name="connsiteY0" fmla="*/ 497063 h 606722"/>
                <a:gd name="connsiteX1" fmla="*/ 439286 w 540460"/>
                <a:gd name="connsiteY1" fmla="*/ 497063 h 606722"/>
                <a:gd name="connsiteX2" fmla="*/ 488030 w 540460"/>
                <a:gd name="connsiteY2" fmla="*/ 586283 h 606722"/>
                <a:gd name="connsiteX3" fmla="*/ 450583 w 540460"/>
                <a:gd name="connsiteY3" fmla="*/ 606722 h 606722"/>
                <a:gd name="connsiteX4" fmla="*/ 248884 w 540460"/>
                <a:gd name="connsiteY4" fmla="*/ 497063 h 606722"/>
                <a:gd name="connsiteX5" fmla="*/ 291576 w 540460"/>
                <a:gd name="connsiteY5" fmla="*/ 497063 h 606722"/>
                <a:gd name="connsiteX6" fmla="*/ 291576 w 540460"/>
                <a:gd name="connsiteY6" fmla="*/ 553868 h 606722"/>
                <a:gd name="connsiteX7" fmla="*/ 248884 w 540460"/>
                <a:gd name="connsiteY7" fmla="*/ 553868 h 606722"/>
                <a:gd name="connsiteX8" fmla="*/ 101059 w 540460"/>
                <a:gd name="connsiteY8" fmla="*/ 497063 h 606722"/>
                <a:gd name="connsiteX9" fmla="*/ 149669 w 540460"/>
                <a:gd name="connsiteY9" fmla="*/ 497063 h 606722"/>
                <a:gd name="connsiteX10" fmla="*/ 89752 w 540460"/>
                <a:gd name="connsiteY10" fmla="*/ 606722 h 606722"/>
                <a:gd name="connsiteX11" fmla="*/ 52359 w 540460"/>
                <a:gd name="connsiteY11" fmla="*/ 586283 h 606722"/>
                <a:gd name="connsiteX12" fmla="*/ 0 w 540460"/>
                <a:gd name="connsiteY12" fmla="*/ 383523 h 606722"/>
                <a:gd name="connsiteX13" fmla="*/ 540460 w 540460"/>
                <a:gd name="connsiteY13" fmla="*/ 383523 h 606722"/>
                <a:gd name="connsiteX14" fmla="*/ 540460 w 540460"/>
                <a:gd name="connsiteY14" fmla="*/ 454512 h 606722"/>
                <a:gd name="connsiteX15" fmla="*/ 0 w 540460"/>
                <a:gd name="connsiteY15" fmla="*/ 454512 h 606722"/>
                <a:gd name="connsiteX16" fmla="*/ 298642 w 540460"/>
                <a:gd name="connsiteY16" fmla="*/ 255690 h 606722"/>
                <a:gd name="connsiteX17" fmla="*/ 298642 w 540460"/>
                <a:gd name="connsiteY17" fmla="*/ 298260 h 606722"/>
                <a:gd name="connsiteX18" fmla="*/ 398243 w 540460"/>
                <a:gd name="connsiteY18" fmla="*/ 298260 h 606722"/>
                <a:gd name="connsiteX19" fmla="*/ 398243 w 540460"/>
                <a:gd name="connsiteY19" fmla="*/ 255690 h 606722"/>
                <a:gd name="connsiteX20" fmla="*/ 248886 w 540460"/>
                <a:gd name="connsiteY20" fmla="*/ 0 h 606722"/>
                <a:gd name="connsiteX21" fmla="*/ 291522 w 540460"/>
                <a:gd name="connsiteY21" fmla="*/ 0 h 606722"/>
                <a:gd name="connsiteX22" fmla="*/ 291522 w 540460"/>
                <a:gd name="connsiteY22" fmla="*/ 71010 h 606722"/>
                <a:gd name="connsiteX23" fmla="*/ 483514 w 540460"/>
                <a:gd name="connsiteY23" fmla="*/ 71010 h 606722"/>
                <a:gd name="connsiteX24" fmla="*/ 483514 w 540460"/>
                <a:gd name="connsiteY24" fmla="*/ 340831 h 606722"/>
                <a:gd name="connsiteX25" fmla="*/ 56805 w 540460"/>
                <a:gd name="connsiteY25" fmla="*/ 340831 h 606722"/>
                <a:gd name="connsiteX26" fmla="*/ 56805 w 540460"/>
                <a:gd name="connsiteY26" fmla="*/ 71010 h 606722"/>
                <a:gd name="connsiteX27" fmla="*/ 248886 w 540460"/>
                <a:gd name="connsiteY27" fmla="*/ 7101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40460" h="606722">
                  <a:moveTo>
                    <a:pt x="390720" y="497063"/>
                  </a:moveTo>
                  <a:lnTo>
                    <a:pt x="439286" y="497063"/>
                  </a:lnTo>
                  <a:lnTo>
                    <a:pt x="488030" y="586283"/>
                  </a:lnTo>
                  <a:lnTo>
                    <a:pt x="450583" y="606722"/>
                  </a:lnTo>
                  <a:close/>
                  <a:moveTo>
                    <a:pt x="248884" y="497063"/>
                  </a:moveTo>
                  <a:lnTo>
                    <a:pt x="291576" y="497063"/>
                  </a:lnTo>
                  <a:lnTo>
                    <a:pt x="291576" y="553868"/>
                  </a:lnTo>
                  <a:lnTo>
                    <a:pt x="248884" y="553868"/>
                  </a:lnTo>
                  <a:close/>
                  <a:moveTo>
                    <a:pt x="101059" y="497063"/>
                  </a:moveTo>
                  <a:lnTo>
                    <a:pt x="149669" y="497063"/>
                  </a:lnTo>
                  <a:lnTo>
                    <a:pt x="89752" y="606722"/>
                  </a:lnTo>
                  <a:lnTo>
                    <a:pt x="52359" y="586283"/>
                  </a:lnTo>
                  <a:close/>
                  <a:moveTo>
                    <a:pt x="0" y="383523"/>
                  </a:moveTo>
                  <a:lnTo>
                    <a:pt x="540460" y="383523"/>
                  </a:lnTo>
                  <a:lnTo>
                    <a:pt x="540460" y="454512"/>
                  </a:lnTo>
                  <a:lnTo>
                    <a:pt x="0" y="454512"/>
                  </a:lnTo>
                  <a:close/>
                  <a:moveTo>
                    <a:pt x="298642" y="255690"/>
                  </a:moveTo>
                  <a:lnTo>
                    <a:pt x="298642" y="298260"/>
                  </a:lnTo>
                  <a:lnTo>
                    <a:pt x="398243" y="298260"/>
                  </a:lnTo>
                  <a:lnTo>
                    <a:pt x="398243" y="255690"/>
                  </a:lnTo>
                  <a:close/>
                  <a:moveTo>
                    <a:pt x="248886" y="0"/>
                  </a:moveTo>
                  <a:lnTo>
                    <a:pt x="291522" y="0"/>
                  </a:lnTo>
                  <a:lnTo>
                    <a:pt x="291522" y="71010"/>
                  </a:lnTo>
                  <a:lnTo>
                    <a:pt x="483514" y="71010"/>
                  </a:lnTo>
                  <a:lnTo>
                    <a:pt x="483514" y="340831"/>
                  </a:lnTo>
                  <a:lnTo>
                    <a:pt x="56805" y="340831"/>
                  </a:lnTo>
                  <a:lnTo>
                    <a:pt x="56805" y="71010"/>
                  </a:lnTo>
                  <a:lnTo>
                    <a:pt x="248886" y="71010"/>
                  </a:lnTo>
                  <a:close/>
                </a:path>
              </a:pathLst>
            </a:custGeom>
            <a:gradFill>
              <a:gsLst>
                <a:gs pos="0">
                  <a:schemeClr val="bg1">
                    <a:alpha val="17000"/>
                  </a:schemeClr>
                </a:gs>
                <a:gs pos="100000">
                  <a:schemeClr val="bg1"/>
                </a:gs>
              </a:gsLst>
              <a:lin ang="5400000" scaled="1"/>
            </a:gradFill>
            <a:ln w="12700" cap="flat" cmpd="sng" algn="ctr">
              <a:noFill/>
              <a:prstDash val="solid"/>
              <a:miter lim="800000"/>
            </a:ln>
            <a:effectLst/>
            <a:scene3d>
              <a:camera prst="perspectiveRelaxedModerately" fov="7200000">
                <a:rot lat="17990620" lon="0" rev="0"/>
              </a:camera>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anim calcmode="lin" valueType="num">
                                      <p:cBhvr>
                                        <p:cTn id="14" dur="500" fill="hold"/>
                                        <p:tgtEl>
                                          <p:spTgt spid="17"/>
                                        </p:tgtEl>
                                        <p:attrNameLst>
                                          <p:attrName>ppt_x</p:attrName>
                                        </p:attrNameLst>
                                      </p:cBhvr>
                                      <p:tavLst>
                                        <p:tav tm="0">
                                          <p:val>
                                            <p:strVal val="#ppt_x"/>
                                          </p:val>
                                        </p:tav>
                                        <p:tav tm="100000">
                                          <p:val>
                                            <p:strVal val="#ppt_x"/>
                                          </p:val>
                                        </p:tav>
                                      </p:tavLst>
                                    </p:anim>
                                    <p:anim calcmode="lin" valueType="num">
                                      <p:cBhvr>
                                        <p:cTn id="15" dur="500" fill="hold"/>
                                        <p:tgtEl>
                                          <p:spTgt spid="17"/>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anim calcmode="lin" valueType="num">
                                      <p:cBhvr>
                                        <p:cTn id="20" dur="500" fill="hold"/>
                                        <p:tgtEl>
                                          <p:spTgt spid="24"/>
                                        </p:tgtEl>
                                        <p:attrNameLst>
                                          <p:attrName>ppt_x</p:attrName>
                                        </p:attrNameLst>
                                      </p:cBhvr>
                                      <p:tavLst>
                                        <p:tav tm="0">
                                          <p:val>
                                            <p:strVal val="#ppt_x"/>
                                          </p:val>
                                        </p:tav>
                                        <p:tav tm="100000">
                                          <p:val>
                                            <p:strVal val="#ppt_x"/>
                                          </p:val>
                                        </p:tav>
                                      </p:tavLst>
                                    </p:anim>
                                    <p:anim calcmode="lin" valueType="num">
                                      <p:cBhvr>
                                        <p:cTn id="21" dur="500" fill="hold"/>
                                        <p:tgtEl>
                                          <p:spTgt spid="24"/>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anim calcmode="lin" valueType="num">
                                      <p:cBhvr>
                                        <p:cTn id="26" dur="500" fill="hold"/>
                                        <p:tgtEl>
                                          <p:spTgt spid="31"/>
                                        </p:tgtEl>
                                        <p:attrNameLst>
                                          <p:attrName>ppt_x</p:attrName>
                                        </p:attrNameLst>
                                      </p:cBhvr>
                                      <p:tavLst>
                                        <p:tav tm="0">
                                          <p:val>
                                            <p:strVal val="#ppt_x"/>
                                          </p:val>
                                        </p:tav>
                                        <p:tav tm="100000">
                                          <p:val>
                                            <p:strVal val="#ppt_x"/>
                                          </p:val>
                                        </p:tav>
                                      </p:tavLst>
                                    </p:anim>
                                    <p:anim calcmode="lin" valueType="num">
                                      <p:cBhvr>
                                        <p:cTn id="27" dur="5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500"/>
                                        <p:tgtEl>
                                          <p:spTgt spid="38"/>
                                        </p:tgtEl>
                                      </p:cBhvr>
                                    </p:animEffect>
                                    <p:anim calcmode="lin" valueType="num">
                                      <p:cBhvr>
                                        <p:cTn id="32" dur="500" fill="hold"/>
                                        <p:tgtEl>
                                          <p:spTgt spid="38"/>
                                        </p:tgtEl>
                                        <p:attrNameLst>
                                          <p:attrName>ppt_x</p:attrName>
                                        </p:attrNameLst>
                                      </p:cBhvr>
                                      <p:tavLst>
                                        <p:tav tm="0">
                                          <p:val>
                                            <p:strVal val="#ppt_x"/>
                                          </p:val>
                                        </p:tav>
                                        <p:tav tm="100000">
                                          <p:val>
                                            <p:strVal val="#ppt_x"/>
                                          </p:val>
                                        </p:tav>
                                      </p:tavLst>
                                    </p:anim>
                                    <p:anim calcmode="lin" valueType="num">
                                      <p:cBhvr>
                                        <p:cTn id="33" dur="5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391258" y="300658"/>
            <a:ext cx="3075689" cy="712439"/>
            <a:chOff x="6997951" y="2624734"/>
            <a:chExt cx="3075689" cy="712439"/>
          </a:xfrm>
        </p:grpSpPr>
        <p:grpSp>
          <p:nvGrpSpPr>
            <p:cNvPr id="10" name="组合 9"/>
            <p:cNvGrpSpPr/>
            <p:nvPr/>
          </p:nvGrpSpPr>
          <p:grpSpPr>
            <a:xfrm>
              <a:off x="7811968" y="2634278"/>
              <a:ext cx="2261672" cy="681742"/>
              <a:chOff x="1265118" y="2877437"/>
              <a:chExt cx="2261672" cy="681742"/>
            </a:xfrm>
          </p:grpSpPr>
          <p:sp>
            <p:nvSpPr>
              <p:cNvPr id="12" name="文本框 11"/>
              <p:cNvSpPr txBox="1"/>
              <p:nvPr/>
            </p:nvSpPr>
            <p:spPr>
              <a:xfrm>
                <a:off x="1265118" y="2877437"/>
                <a:ext cx="1910872" cy="523220"/>
              </a:xfrm>
              <a:prstGeom prst="rect">
                <a:avLst/>
              </a:prstGeom>
              <a:noFill/>
            </p:spPr>
            <p:txBody>
              <a:bodyPr wrap="square" rtlCol="0">
                <a:spAutoFit/>
                <a:scene3d>
                  <a:camera prst="orthographicFront"/>
                  <a:lightRig rig="threePt" dir="t"/>
                </a:scene3d>
                <a:sp3d contourW="12700"/>
              </a:bodyPr>
              <a:lstStyle/>
              <a:p>
                <a:pPr algn="dist" defTabSz="457200"/>
                <a:r>
                  <a:rPr lang="zh-CN" altLang="en-US" sz="2800" b="1" dirty="0">
                    <a:solidFill>
                      <a:prstClr val="black">
                        <a:lumMod val="75000"/>
                        <a:lumOff val="25000"/>
                      </a:prstClr>
                    </a:solidFill>
                    <a:latin typeface="思源黑体 CN Bold" panose="020B0800000000000000" pitchFamily="34" charset="-122"/>
                    <a:ea typeface="思源黑体 CN Bold" panose="020B0800000000000000" pitchFamily="34" charset="-122"/>
                  </a:rPr>
                  <a:t>岗位要求</a:t>
                </a:r>
              </a:p>
            </p:txBody>
          </p:sp>
          <p:sp>
            <p:nvSpPr>
              <p:cNvPr id="13" name="矩形 12"/>
              <p:cNvSpPr/>
              <p:nvPr/>
            </p:nvSpPr>
            <p:spPr bwMode="auto">
              <a:xfrm>
                <a:off x="1265118" y="3343735"/>
                <a:ext cx="2261672" cy="215444"/>
              </a:xfrm>
              <a:prstGeom prst="rect">
                <a:avLst/>
              </a:prstGeom>
            </p:spPr>
            <p:txBody>
              <a:bodyPr wrap="square">
                <a:spAutoFit/>
                <a:scene3d>
                  <a:camera prst="orthographicFront"/>
                  <a:lightRig rig="threePt" dir="t"/>
                </a:scene3d>
                <a:sp3d contourW="12700"/>
              </a:bodyPr>
              <a:lstStyle/>
              <a:p>
                <a:pPr algn="dist" defTabSz="457200">
                  <a:defRPr/>
                </a:pPr>
                <a:r>
                  <a:rPr lang="en-US" altLang="zh-CN" sz="800" dirty="0">
                    <a:solidFill>
                      <a:prstClr val="black">
                        <a:lumMod val="65000"/>
                        <a:lumOff val="35000"/>
                      </a:prstClr>
                    </a:solidFill>
                    <a:latin typeface="思源黑体 CN Light" panose="020B0300000000000000" pitchFamily="34" charset="-122"/>
                    <a:ea typeface="思源黑体 CN Bold" panose="020B0800000000000000" pitchFamily="34" charset="-122"/>
                  </a:rPr>
                  <a:t>JOB REQUIREMENTS</a:t>
                </a:r>
                <a:endParaRPr lang="zh-CN" altLang="en-US" sz="800" dirty="0">
                  <a:solidFill>
                    <a:prstClr val="black">
                      <a:lumMod val="65000"/>
                      <a:lumOff val="35000"/>
                    </a:prstClr>
                  </a:solidFill>
                  <a:latin typeface="思源黑体 CN Light" panose="020B0300000000000000" pitchFamily="34" charset="-122"/>
                  <a:ea typeface="思源黑体 CN Bold" panose="020B0800000000000000" pitchFamily="34" charset="-122"/>
                </a:endParaRPr>
              </a:p>
            </p:txBody>
          </p:sp>
        </p:grpSp>
        <p:sp>
          <p:nvSpPr>
            <p:cNvPr id="11" name="矩形 10"/>
            <p:cNvSpPr/>
            <p:nvPr/>
          </p:nvSpPr>
          <p:spPr bwMode="auto">
            <a:xfrm>
              <a:off x="6997951" y="2624734"/>
              <a:ext cx="783690" cy="712439"/>
            </a:xfrm>
            <a:prstGeom prst="rect">
              <a:avLst/>
            </a:prstGeom>
          </p:spPr>
          <p:txBody>
            <a:bodyPr wrap="square">
              <a:spAutoFit/>
              <a:scene3d>
                <a:camera prst="orthographicFront"/>
                <a:lightRig rig="threePt" dir="t"/>
              </a:scene3d>
              <a:sp3d contourW="12700"/>
            </a:bodyPr>
            <a:lstStyle/>
            <a:p>
              <a:pPr algn="ctr" defTabSz="457200">
                <a:lnSpc>
                  <a:spcPct val="120000"/>
                </a:lnSpc>
                <a:defRPr/>
              </a:pPr>
              <a:r>
                <a:rPr lang="en-US" altLang="zh-CN" sz="3600" dirty="0">
                  <a:gradFill>
                    <a:gsLst>
                      <a:gs pos="0">
                        <a:srgbClr val="41A3EC"/>
                      </a:gs>
                      <a:gs pos="100000">
                        <a:srgbClr val="0D5488"/>
                      </a:gs>
                    </a:gsLst>
                    <a:lin ang="2700000" scaled="1"/>
                  </a:gradFill>
                  <a:latin typeface="思源黑体 CN Light" panose="020B0300000000000000" pitchFamily="34" charset="-122"/>
                  <a:ea typeface="思源黑体 CN Bold" panose="020B0800000000000000" pitchFamily="34" charset="-122"/>
                </a:rPr>
                <a:t>03.</a:t>
              </a:r>
            </a:p>
          </p:txBody>
        </p:sp>
      </p:grpSp>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rPr>
              <a:t>BY YUSHEN</a:t>
            </a:r>
            <a:endParaRPr lang="zh-CN" altLang="en-US" dirty="0">
              <a:noFill/>
            </a:endParaRPr>
          </a:p>
        </p:txBody>
      </p:sp>
      <p:grpSp>
        <p:nvGrpSpPr>
          <p:cNvPr id="8" name="组合 7"/>
          <p:cNvGrpSpPr/>
          <p:nvPr/>
        </p:nvGrpSpPr>
        <p:grpSpPr>
          <a:xfrm>
            <a:off x="7116314" y="2334105"/>
            <a:ext cx="4557249" cy="2157675"/>
            <a:chOff x="7116314" y="2334105"/>
            <a:chExt cx="4557249" cy="2157675"/>
          </a:xfrm>
        </p:grpSpPr>
        <p:cxnSp>
          <p:nvCxnSpPr>
            <p:cNvPr id="14" name="直线连接符 107"/>
            <p:cNvCxnSpPr/>
            <p:nvPr/>
          </p:nvCxnSpPr>
          <p:spPr>
            <a:xfrm>
              <a:off x="8855313" y="2950305"/>
              <a:ext cx="691117" cy="9288"/>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5" name="直线连接符 80"/>
            <p:cNvCxnSpPr/>
            <p:nvPr/>
          </p:nvCxnSpPr>
          <p:spPr>
            <a:xfrm flipH="1">
              <a:off x="8843832" y="4277241"/>
              <a:ext cx="1054627"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6" name="直线连接符 80"/>
            <p:cNvCxnSpPr/>
            <p:nvPr/>
          </p:nvCxnSpPr>
          <p:spPr>
            <a:xfrm flipH="1">
              <a:off x="9540361" y="3484818"/>
              <a:ext cx="307600"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7" name="直线连接符 80"/>
            <p:cNvCxnSpPr/>
            <p:nvPr/>
          </p:nvCxnSpPr>
          <p:spPr>
            <a:xfrm flipH="1">
              <a:off x="9540361" y="2465595"/>
              <a:ext cx="307600"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8" name="矩形 17"/>
            <p:cNvSpPr/>
            <p:nvPr/>
          </p:nvSpPr>
          <p:spPr>
            <a:xfrm>
              <a:off x="7116314" y="4122909"/>
              <a:ext cx="1738998" cy="339071"/>
            </a:xfrm>
            <a:prstGeom prst="rect">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400">
                  <a:latin typeface="思源黑体 CN Bold" panose="020B0800000000000000" pitchFamily="34" charset="-122"/>
                  <a:ea typeface="思源黑体 CN Bold" panose="020B0800000000000000" pitchFamily="34" charset="-122"/>
                  <a:sym typeface="Arial" panose="020B0604020202020204" pitchFamily="34" charset="0"/>
                </a:rPr>
                <a:t>单击键入标题 </a:t>
              </a:r>
            </a:p>
          </p:txBody>
        </p:sp>
        <p:sp>
          <p:nvSpPr>
            <p:cNvPr id="19" name="矩形 18"/>
            <p:cNvSpPr/>
            <p:nvPr/>
          </p:nvSpPr>
          <p:spPr>
            <a:xfrm>
              <a:off x="7116314" y="2783134"/>
              <a:ext cx="1738998" cy="339071"/>
            </a:xfrm>
            <a:prstGeom prst="rect">
              <a:avLst/>
            </a:prstGeom>
            <a:solidFill>
              <a:srgbClr val="0086D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400">
                  <a:latin typeface="思源黑体 CN Bold" panose="020B0800000000000000" pitchFamily="34" charset="-122"/>
                  <a:ea typeface="思源黑体 CN Bold" panose="020B0800000000000000" pitchFamily="34" charset="-122"/>
                  <a:sym typeface="Arial" panose="020B0604020202020204" pitchFamily="34" charset="0"/>
                </a:rPr>
                <a:t>单击键入标题 </a:t>
              </a:r>
            </a:p>
          </p:txBody>
        </p:sp>
        <p:sp>
          <p:nvSpPr>
            <p:cNvPr id="20" name="矩形 19"/>
            <p:cNvSpPr/>
            <p:nvPr/>
          </p:nvSpPr>
          <p:spPr>
            <a:xfrm>
              <a:off x="9827966" y="2334105"/>
              <a:ext cx="1845597" cy="398670"/>
            </a:xfrm>
            <a:prstGeom prst="rect">
              <a:avLst/>
            </a:prstGeom>
            <a:solidFill>
              <a:srgbClr val="0086D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400">
                  <a:latin typeface="思源黑体 CN Bold" panose="020B0800000000000000" pitchFamily="34" charset="-122"/>
                  <a:ea typeface="思源黑体 CN Bold" panose="020B0800000000000000" pitchFamily="34" charset="-122"/>
                  <a:sym typeface="Arial" panose="020B0604020202020204" pitchFamily="34" charset="0"/>
                </a:rPr>
                <a:t>单击键入标题 </a:t>
              </a:r>
            </a:p>
          </p:txBody>
        </p:sp>
        <p:sp>
          <p:nvSpPr>
            <p:cNvPr id="21" name="矩形 20"/>
            <p:cNvSpPr/>
            <p:nvPr/>
          </p:nvSpPr>
          <p:spPr>
            <a:xfrm>
              <a:off x="9827966" y="4093110"/>
              <a:ext cx="1845597" cy="398670"/>
            </a:xfrm>
            <a:prstGeom prst="rect">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400">
                  <a:latin typeface="思源黑体 CN Bold" panose="020B0800000000000000" pitchFamily="34" charset="-122"/>
                  <a:ea typeface="思源黑体 CN Bold" panose="020B0800000000000000" pitchFamily="34" charset="-122"/>
                  <a:sym typeface="Arial" panose="020B0604020202020204" pitchFamily="34" charset="0"/>
                </a:rPr>
                <a:t>单击键入标题 </a:t>
              </a:r>
            </a:p>
          </p:txBody>
        </p:sp>
        <p:sp>
          <p:nvSpPr>
            <p:cNvPr id="22" name="矩形 21"/>
            <p:cNvSpPr/>
            <p:nvPr/>
          </p:nvSpPr>
          <p:spPr>
            <a:xfrm>
              <a:off x="9827966" y="3345273"/>
              <a:ext cx="1845597" cy="398670"/>
            </a:xfrm>
            <a:prstGeom prst="rect">
              <a:avLst/>
            </a:prstGeom>
            <a:solidFill>
              <a:srgbClr val="0086D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400">
                  <a:latin typeface="思源黑体 CN Bold" panose="020B0800000000000000" pitchFamily="34" charset="-122"/>
                  <a:ea typeface="思源黑体 CN Bold" panose="020B0800000000000000" pitchFamily="34" charset="-122"/>
                  <a:sym typeface="Arial" panose="020B0604020202020204" pitchFamily="34" charset="0"/>
                </a:rPr>
                <a:t>单击键入标题 </a:t>
              </a:r>
            </a:p>
          </p:txBody>
        </p:sp>
        <p:cxnSp>
          <p:nvCxnSpPr>
            <p:cNvPr id="23" name="直线连接符 105"/>
            <p:cNvCxnSpPr/>
            <p:nvPr/>
          </p:nvCxnSpPr>
          <p:spPr>
            <a:xfrm flipV="1">
              <a:off x="9540361" y="2465595"/>
              <a:ext cx="0" cy="1018451"/>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grpSp>
      <p:grpSp>
        <p:nvGrpSpPr>
          <p:cNvPr id="24" name="组合 23"/>
          <p:cNvGrpSpPr/>
          <p:nvPr/>
        </p:nvGrpSpPr>
        <p:grpSpPr>
          <a:xfrm>
            <a:off x="518438" y="2334105"/>
            <a:ext cx="4557249" cy="2157675"/>
            <a:chOff x="518438" y="2334105"/>
            <a:chExt cx="4557249" cy="2157675"/>
          </a:xfrm>
        </p:grpSpPr>
        <p:cxnSp>
          <p:nvCxnSpPr>
            <p:cNvPr id="25" name="直线连接符 107"/>
            <p:cNvCxnSpPr/>
            <p:nvPr/>
          </p:nvCxnSpPr>
          <p:spPr>
            <a:xfrm flipH="1">
              <a:off x="2645571" y="2950305"/>
              <a:ext cx="691117" cy="9288"/>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6" name="直线连接符 80"/>
            <p:cNvCxnSpPr/>
            <p:nvPr/>
          </p:nvCxnSpPr>
          <p:spPr>
            <a:xfrm>
              <a:off x="2293543" y="4277241"/>
              <a:ext cx="1054627"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7" name="直线连接符 80"/>
            <p:cNvCxnSpPr/>
            <p:nvPr/>
          </p:nvCxnSpPr>
          <p:spPr>
            <a:xfrm>
              <a:off x="2344040" y="3484818"/>
              <a:ext cx="307600"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8" name="直线连接符 80"/>
            <p:cNvCxnSpPr/>
            <p:nvPr/>
          </p:nvCxnSpPr>
          <p:spPr>
            <a:xfrm>
              <a:off x="2344040" y="2465595"/>
              <a:ext cx="307600"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9" name="矩形 28"/>
            <p:cNvSpPr/>
            <p:nvPr/>
          </p:nvSpPr>
          <p:spPr>
            <a:xfrm flipH="1">
              <a:off x="3336689" y="4122909"/>
              <a:ext cx="1738998" cy="339071"/>
            </a:xfrm>
            <a:prstGeom prst="rect">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400">
                  <a:latin typeface="思源黑体 CN Bold" panose="020B0800000000000000" pitchFamily="34" charset="-122"/>
                  <a:ea typeface="思源黑体 CN Bold" panose="020B0800000000000000" pitchFamily="34" charset="-122"/>
                  <a:sym typeface="Arial" panose="020B0604020202020204" pitchFamily="34" charset="0"/>
                </a:rPr>
                <a:t>单击键入标题 </a:t>
              </a:r>
            </a:p>
          </p:txBody>
        </p:sp>
        <p:sp>
          <p:nvSpPr>
            <p:cNvPr id="30" name="矩形 29"/>
            <p:cNvSpPr/>
            <p:nvPr/>
          </p:nvSpPr>
          <p:spPr>
            <a:xfrm flipH="1">
              <a:off x="3336689" y="2783134"/>
              <a:ext cx="1738998" cy="339071"/>
            </a:xfrm>
            <a:prstGeom prst="rect">
              <a:avLst/>
            </a:prstGeom>
            <a:solidFill>
              <a:srgbClr val="0086D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400">
                  <a:latin typeface="思源黑体 CN Bold" panose="020B0800000000000000" pitchFamily="34" charset="-122"/>
                  <a:ea typeface="思源黑体 CN Bold" panose="020B0800000000000000" pitchFamily="34" charset="-122"/>
                  <a:sym typeface="Arial" panose="020B0604020202020204" pitchFamily="34" charset="0"/>
                </a:rPr>
                <a:t>单击键入标题 </a:t>
              </a:r>
            </a:p>
          </p:txBody>
        </p:sp>
        <p:sp>
          <p:nvSpPr>
            <p:cNvPr id="31" name="矩形 30"/>
            <p:cNvSpPr/>
            <p:nvPr/>
          </p:nvSpPr>
          <p:spPr>
            <a:xfrm flipH="1">
              <a:off x="518438" y="2334105"/>
              <a:ext cx="1845597" cy="398670"/>
            </a:xfrm>
            <a:prstGeom prst="rect">
              <a:avLst/>
            </a:prstGeom>
            <a:solidFill>
              <a:srgbClr val="0086D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400">
                  <a:latin typeface="思源黑体 CN Bold" panose="020B0800000000000000" pitchFamily="34" charset="-122"/>
                  <a:ea typeface="思源黑体 CN Bold" panose="020B0800000000000000" pitchFamily="34" charset="-122"/>
                  <a:sym typeface="Arial" panose="020B0604020202020204" pitchFamily="34" charset="0"/>
                </a:rPr>
                <a:t>单击键入标题 </a:t>
              </a:r>
            </a:p>
          </p:txBody>
        </p:sp>
        <p:sp>
          <p:nvSpPr>
            <p:cNvPr id="32" name="矩形 31"/>
            <p:cNvSpPr/>
            <p:nvPr/>
          </p:nvSpPr>
          <p:spPr>
            <a:xfrm flipH="1">
              <a:off x="518438" y="4093110"/>
              <a:ext cx="1845597" cy="398670"/>
            </a:xfrm>
            <a:prstGeom prst="rect">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400">
                  <a:latin typeface="思源黑体 CN Bold" panose="020B0800000000000000" pitchFamily="34" charset="-122"/>
                  <a:ea typeface="思源黑体 CN Bold" panose="020B0800000000000000" pitchFamily="34" charset="-122"/>
                  <a:sym typeface="Arial" panose="020B0604020202020204" pitchFamily="34" charset="0"/>
                </a:rPr>
                <a:t>单击键入标题 </a:t>
              </a:r>
            </a:p>
          </p:txBody>
        </p:sp>
        <p:sp>
          <p:nvSpPr>
            <p:cNvPr id="33" name="矩形 32"/>
            <p:cNvSpPr/>
            <p:nvPr/>
          </p:nvSpPr>
          <p:spPr>
            <a:xfrm flipH="1">
              <a:off x="518438" y="3345273"/>
              <a:ext cx="1845597" cy="398670"/>
            </a:xfrm>
            <a:prstGeom prst="rect">
              <a:avLst/>
            </a:prstGeom>
            <a:solidFill>
              <a:srgbClr val="0086D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400">
                  <a:latin typeface="思源黑体 CN Bold" panose="020B0800000000000000" pitchFamily="34" charset="-122"/>
                  <a:ea typeface="思源黑体 CN Bold" panose="020B0800000000000000" pitchFamily="34" charset="-122"/>
                  <a:sym typeface="Arial" panose="020B0604020202020204" pitchFamily="34" charset="0"/>
                </a:rPr>
                <a:t>单击键入标题 </a:t>
              </a:r>
            </a:p>
          </p:txBody>
        </p:sp>
        <p:cxnSp>
          <p:nvCxnSpPr>
            <p:cNvPr id="34" name="直线连接符 105"/>
            <p:cNvCxnSpPr/>
            <p:nvPr/>
          </p:nvCxnSpPr>
          <p:spPr>
            <a:xfrm flipH="1" flipV="1">
              <a:off x="2651640" y="2465595"/>
              <a:ext cx="0" cy="1018451"/>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grpSp>
      <p:grpSp>
        <p:nvGrpSpPr>
          <p:cNvPr id="35" name="组合 34"/>
          <p:cNvGrpSpPr/>
          <p:nvPr/>
        </p:nvGrpSpPr>
        <p:grpSpPr>
          <a:xfrm>
            <a:off x="5067221" y="1003300"/>
            <a:ext cx="2057559" cy="3261413"/>
            <a:chOff x="5067221" y="1003300"/>
            <a:chExt cx="2057559" cy="3261413"/>
          </a:xfrm>
        </p:grpSpPr>
        <p:cxnSp>
          <p:nvCxnSpPr>
            <p:cNvPr id="36" name="直线连接符 66"/>
            <p:cNvCxnSpPr/>
            <p:nvPr/>
          </p:nvCxnSpPr>
          <p:spPr>
            <a:xfrm flipH="1">
              <a:off x="6096000" y="2425324"/>
              <a:ext cx="1" cy="1249427"/>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7" name="椭圆 36"/>
            <p:cNvSpPr/>
            <p:nvPr/>
          </p:nvSpPr>
          <p:spPr>
            <a:xfrm>
              <a:off x="5391387" y="1003300"/>
              <a:ext cx="1443212" cy="1443212"/>
            </a:xfrm>
            <a:prstGeom prst="ellipse">
              <a:avLst/>
            </a:prstGeom>
            <a:solidFill>
              <a:srgbClr val="0086D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1400" dirty="0">
                  <a:latin typeface="思源黑体 CN Bold" panose="020B0800000000000000" pitchFamily="34" charset="-122"/>
                  <a:ea typeface="思源黑体 CN Bold" panose="020B0800000000000000" pitchFamily="34" charset="-122"/>
                  <a:sym typeface="Arial" panose="020B0604020202020204" pitchFamily="34" charset="0"/>
                </a:rPr>
                <a:t>单击键入标题 </a:t>
              </a:r>
            </a:p>
          </p:txBody>
        </p:sp>
        <p:cxnSp>
          <p:nvCxnSpPr>
            <p:cNvPr id="38" name="直线连接符 64"/>
            <p:cNvCxnSpPr/>
            <p:nvPr/>
          </p:nvCxnSpPr>
          <p:spPr>
            <a:xfrm flipV="1">
              <a:off x="6804877" y="2934815"/>
              <a:ext cx="0" cy="1329898"/>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39" name="直线连接符 80"/>
            <p:cNvCxnSpPr/>
            <p:nvPr/>
          </p:nvCxnSpPr>
          <p:spPr>
            <a:xfrm flipH="1">
              <a:off x="6808714" y="4264713"/>
              <a:ext cx="307600"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40" name="直线连接符 63"/>
            <p:cNvCxnSpPr/>
            <p:nvPr/>
          </p:nvCxnSpPr>
          <p:spPr>
            <a:xfrm>
              <a:off x="6800614" y="2937605"/>
              <a:ext cx="324166" cy="2365"/>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41" name="直线连接符 64"/>
            <p:cNvCxnSpPr/>
            <p:nvPr/>
          </p:nvCxnSpPr>
          <p:spPr>
            <a:xfrm flipH="1" flipV="1">
              <a:off x="5387124" y="2934815"/>
              <a:ext cx="0" cy="1329898"/>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42" name="直线连接符 80"/>
            <p:cNvCxnSpPr/>
            <p:nvPr/>
          </p:nvCxnSpPr>
          <p:spPr>
            <a:xfrm>
              <a:off x="5075687" y="4264713"/>
              <a:ext cx="307600"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43" name="直线连接符 63"/>
            <p:cNvCxnSpPr/>
            <p:nvPr/>
          </p:nvCxnSpPr>
          <p:spPr>
            <a:xfrm flipH="1">
              <a:off x="5067221" y="2937605"/>
              <a:ext cx="324166" cy="2365"/>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44" name="直线连接符 66"/>
            <p:cNvCxnSpPr/>
            <p:nvPr/>
          </p:nvCxnSpPr>
          <p:spPr>
            <a:xfrm flipV="1">
              <a:off x="5374395" y="3674751"/>
              <a:ext cx="1443211" cy="1"/>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grpSp>
      <p:grpSp>
        <p:nvGrpSpPr>
          <p:cNvPr id="45" name="组合 44"/>
          <p:cNvGrpSpPr/>
          <p:nvPr/>
        </p:nvGrpSpPr>
        <p:grpSpPr>
          <a:xfrm>
            <a:off x="8051070" y="4878360"/>
            <a:ext cx="2699694" cy="1168647"/>
            <a:chOff x="8567123" y="4066179"/>
            <a:chExt cx="2699694" cy="1168647"/>
          </a:xfrm>
        </p:grpSpPr>
        <p:sp>
          <p:nvSpPr>
            <p:cNvPr id="46" name="Rectangle 16"/>
            <p:cNvSpPr/>
            <p:nvPr/>
          </p:nvSpPr>
          <p:spPr>
            <a:xfrm>
              <a:off x="8567123" y="4440506"/>
              <a:ext cx="2699694" cy="794320"/>
            </a:xfrm>
            <a:prstGeom prst="rect">
              <a:avLst/>
            </a:prstGeom>
          </p:spPr>
          <p:txBody>
            <a:bodyPr wrap="square">
              <a:spAutoFit/>
            </a:bodyPr>
            <a:lstStyle/>
            <a:p>
              <a:pP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47" name="Title 11"/>
            <p:cNvSpPr txBox="1"/>
            <p:nvPr/>
          </p:nvSpPr>
          <p:spPr>
            <a:xfrm>
              <a:off x="8567123" y="4066179"/>
              <a:ext cx="1946587" cy="400111"/>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r>
                <a:rPr lang="zh-CN" alt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endParaRPr 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grpSp>
      <p:grpSp>
        <p:nvGrpSpPr>
          <p:cNvPr id="48" name="组合 47"/>
          <p:cNvGrpSpPr/>
          <p:nvPr/>
        </p:nvGrpSpPr>
        <p:grpSpPr>
          <a:xfrm>
            <a:off x="1985108" y="4878360"/>
            <a:ext cx="2699694" cy="1168647"/>
            <a:chOff x="8567123" y="4066179"/>
            <a:chExt cx="2699694" cy="1168647"/>
          </a:xfrm>
        </p:grpSpPr>
        <p:sp>
          <p:nvSpPr>
            <p:cNvPr id="49" name="Rectangle 16"/>
            <p:cNvSpPr/>
            <p:nvPr/>
          </p:nvSpPr>
          <p:spPr>
            <a:xfrm>
              <a:off x="8567123" y="4440506"/>
              <a:ext cx="2699694" cy="794320"/>
            </a:xfrm>
            <a:prstGeom prst="rect">
              <a:avLst/>
            </a:prstGeom>
          </p:spPr>
          <p:txBody>
            <a:bodyPr wrap="square">
              <a:spAutoFit/>
            </a:bodyPr>
            <a:lstStyle/>
            <a:p>
              <a:pP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50" name="Title 11"/>
            <p:cNvSpPr txBox="1"/>
            <p:nvPr/>
          </p:nvSpPr>
          <p:spPr>
            <a:xfrm>
              <a:off x="8567123" y="4066179"/>
              <a:ext cx="1946587" cy="400111"/>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r>
                <a:rPr lang="zh-CN" alt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endParaRPr 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500"/>
                                        <p:tgtEl>
                                          <p:spTgt spid="35"/>
                                        </p:tgtEl>
                                      </p:cBhvr>
                                    </p:animEffect>
                                    <p:anim calcmode="lin" valueType="num">
                                      <p:cBhvr>
                                        <p:cTn id="14" dur="500" fill="hold"/>
                                        <p:tgtEl>
                                          <p:spTgt spid="35"/>
                                        </p:tgtEl>
                                        <p:attrNameLst>
                                          <p:attrName>ppt_x</p:attrName>
                                        </p:attrNameLst>
                                      </p:cBhvr>
                                      <p:tavLst>
                                        <p:tav tm="0">
                                          <p:val>
                                            <p:strVal val="#ppt_x"/>
                                          </p:val>
                                        </p:tav>
                                        <p:tav tm="100000">
                                          <p:val>
                                            <p:strVal val="#ppt_x"/>
                                          </p:val>
                                        </p:tav>
                                      </p:tavLst>
                                    </p:anim>
                                    <p:anim calcmode="lin" valueType="num">
                                      <p:cBhvr>
                                        <p:cTn id="15" dur="500" fill="hold"/>
                                        <p:tgtEl>
                                          <p:spTgt spid="35"/>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anim calcmode="lin" valueType="num">
                                      <p:cBhvr>
                                        <p:cTn id="20" dur="500" fill="hold"/>
                                        <p:tgtEl>
                                          <p:spTgt spid="24"/>
                                        </p:tgtEl>
                                        <p:attrNameLst>
                                          <p:attrName>ppt_x</p:attrName>
                                        </p:attrNameLst>
                                      </p:cBhvr>
                                      <p:tavLst>
                                        <p:tav tm="0">
                                          <p:val>
                                            <p:strVal val="#ppt_x"/>
                                          </p:val>
                                        </p:tav>
                                        <p:tav tm="100000">
                                          <p:val>
                                            <p:strVal val="#ppt_x"/>
                                          </p:val>
                                        </p:tav>
                                      </p:tavLst>
                                    </p:anim>
                                    <p:anim calcmode="lin" valueType="num">
                                      <p:cBhvr>
                                        <p:cTn id="21" dur="500" fill="hold"/>
                                        <p:tgtEl>
                                          <p:spTgt spid="24"/>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anim calcmode="lin" valueType="num">
                                      <p:cBhvr>
                                        <p:cTn id="26" dur="500" fill="hold"/>
                                        <p:tgtEl>
                                          <p:spTgt spid="8"/>
                                        </p:tgtEl>
                                        <p:attrNameLst>
                                          <p:attrName>ppt_x</p:attrName>
                                        </p:attrNameLst>
                                      </p:cBhvr>
                                      <p:tavLst>
                                        <p:tav tm="0">
                                          <p:val>
                                            <p:strVal val="#ppt_x"/>
                                          </p:val>
                                        </p:tav>
                                        <p:tav tm="100000">
                                          <p:val>
                                            <p:strVal val="#ppt_x"/>
                                          </p:val>
                                        </p:tav>
                                      </p:tavLst>
                                    </p:anim>
                                    <p:anim calcmode="lin" valueType="num">
                                      <p:cBhvr>
                                        <p:cTn id="27" dur="500" fill="hold"/>
                                        <p:tgtEl>
                                          <p:spTgt spid="8"/>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fade">
                                      <p:cBhvr>
                                        <p:cTn id="31" dur="500"/>
                                        <p:tgtEl>
                                          <p:spTgt spid="48"/>
                                        </p:tgtEl>
                                      </p:cBhvr>
                                    </p:animEffect>
                                    <p:anim calcmode="lin" valueType="num">
                                      <p:cBhvr>
                                        <p:cTn id="32" dur="500" fill="hold"/>
                                        <p:tgtEl>
                                          <p:spTgt spid="48"/>
                                        </p:tgtEl>
                                        <p:attrNameLst>
                                          <p:attrName>ppt_x</p:attrName>
                                        </p:attrNameLst>
                                      </p:cBhvr>
                                      <p:tavLst>
                                        <p:tav tm="0">
                                          <p:val>
                                            <p:strVal val="#ppt_x"/>
                                          </p:val>
                                        </p:tav>
                                        <p:tav tm="100000">
                                          <p:val>
                                            <p:strVal val="#ppt_x"/>
                                          </p:val>
                                        </p:tav>
                                      </p:tavLst>
                                    </p:anim>
                                    <p:anim calcmode="lin" valueType="num">
                                      <p:cBhvr>
                                        <p:cTn id="33" dur="500" fill="hold"/>
                                        <p:tgtEl>
                                          <p:spTgt spid="48"/>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fade">
                                      <p:cBhvr>
                                        <p:cTn id="37" dur="500"/>
                                        <p:tgtEl>
                                          <p:spTgt spid="45"/>
                                        </p:tgtEl>
                                      </p:cBhvr>
                                    </p:animEffect>
                                    <p:anim calcmode="lin" valueType="num">
                                      <p:cBhvr>
                                        <p:cTn id="38" dur="500" fill="hold"/>
                                        <p:tgtEl>
                                          <p:spTgt spid="45"/>
                                        </p:tgtEl>
                                        <p:attrNameLst>
                                          <p:attrName>ppt_x</p:attrName>
                                        </p:attrNameLst>
                                      </p:cBhvr>
                                      <p:tavLst>
                                        <p:tav tm="0">
                                          <p:val>
                                            <p:strVal val="#ppt_x"/>
                                          </p:val>
                                        </p:tav>
                                        <p:tav tm="100000">
                                          <p:val>
                                            <p:strVal val="#ppt_x"/>
                                          </p:val>
                                        </p:tav>
                                      </p:tavLst>
                                    </p:anim>
                                    <p:anim calcmode="lin" valueType="num">
                                      <p:cBhvr>
                                        <p:cTn id="39" dur="5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rPr>
              <a:t>BY YUSHEN</a:t>
            </a:r>
            <a:endParaRPr lang="zh-CN" altLang="en-US" dirty="0">
              <a:noFill/>
            </a:endParaRPr>
          </a:p>
        </p:txBody>
      </p:sp>
      <p:grpSp>
        <p:nvGrpSpPr>
          <p:cNvPr id="2" name="组合 1"/>
          <p:cNvGrpSpPr/>
          <p:nvPr/>
        </p:nvGrpSpPr>
        <p:grpSpPr>
          <a:xfrm flipH="1">
            <a:off x="1240142" y="0"/>
            <a:ext cx="10951858" cy="6858000"/>
            <a:chOff x="0" y="0"/>
            <a:chExt cx="10951858" cy="6858000"/>
          </a:xfrm>
        </p:grpSpPr>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rcRect r="2447" b="3195"/>
            <a:stretch>
              <a:fillRect/>
            </a:stretch>
          </p:blipFill>
          <p:spPr>
            <a:xfrm>
              <a:off x="0" y="0"/>
              <a:ext cx="10435269" cy="6858000"/>
            </a:xfrm>
            <a:custGeom>
              <a:avLst/>
              <a:gdLst>
                <a:gd name="connsiteX0" fmla="*/ 0 w 10435269"/>
                <a:gd name="connsiteY0" fmla="*/ 0 h 6858000"/>
                <a:gd name="connsiteX1" fmla="*/ 10435269 w 10435269"/>
                <a:gd name="connsiteY1" fmla="*/ 0 h 6858000"/>
                <a:gd name="connsiteX2" fmla="*/ 10393316 w 10435269"/>
                <a:gd name="connsiteY2" fmla="*/ 234923 h 6858000"/>
                <a:gd name="connsiteX3" fmla="*/ 4719769 w 10435269"/>
                <a:gd name="connsiteY3" fmla="*/ 6818015 h 6858000"/>
                <a:gd name="connsiteX4" fmla="*/ 4601598 w 10435269"/>
                <a:gd name="connsiteY4" fmla="*/ 6858000 h 6858000"/>
                <a:gd name="connsiteX5" fmla="*/ 0 w 10435269"/>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35269" h="6858000">
                  <a:moveTo>
                    <a:pt x="0" y="0"/>
                  </a:moveTo>
                  <a:lnTo>
                    <a:pt x="10435269" y="0"/>
                  </a:lnTo>
                  <a:lnTo>
                    <a:pt x="10393316" y="234923"/>
                  </a:lnTo>
                  <a:cubicBezTo>
                    <a:pt x="9769304" y="3284391"/>
                    <a:pt x="7589676" y="5767202"/>
                    <a:pt x="4719769" y="6818015"/>
                  </a:cubicBezTo>
                  <a:lnTo>
                    <a:pt x="4601598" y="6858000"/>
                  </a:lnTo>
                  <a:lnTo>
                    <a:pt x="0" y="6858000"/>
                  </a:lnTo>
                  <a:close/>
                </a:path>
              </a:pathLst>
            </a:custGeom>
          </p:spPr>
        </p:pic>
        <p:sp>
          <p:nvSpPr>
            <p:cNvPr id="5" name="任意多边形: 形状 4"/>
            <p:cNvSpPr/>
            <p:nvPr/>
          </p:nvSpPr>
          <p:spPr>
            <a:xfrm>
              <a:off x="9487139" y="0"/>
              <a:ext cx="1464719" cy="2892652"/>
            </a:xfrm>
            <a:custGeom>
              <a:avLst/>
              <a:gdLst>
                <a:gd name="connsiteX0" fmla="*/ 1051434 w 1464719"/>
                <a:gd name="connsiteY0" fmla="*/ 0 h 2892652"/>
                <a:gd name="connsiteX1" fmla="*/ 1464719 w 1464719"/>
                <a:gd name="connsiteY1" fmla="*/ 0 h 2892652"/>
                <a:gd name="connsiteX2" fmla="*/ 1406276 w 1464719"/>
                <a:gd name="connsiteY2" fmla="*/ 234923 h 2892652"/>
                <a:gd name="connsiteX3" fmla="*/ 185372 w 1464719"/>
                <a:gd name="connsiteY3" fmla="*/ 2654190 h 2892652"/>
                <a:gd name="connsiteX4" fmla="*/ 0 w 1464719"/>
                <a:gd name="connsiteY4" fmla="*/ 2892652 h 2892652"/>
                <a:gd name="connsiteX5" fmla="*/ 133067 w 1464719"/>
                <a:gd name="connsiteY5" fmla="*/ 2654190 h 2892652"/>
                <a:gd name="connsiteX6" fmla="*/ 1009481 w 1464719"/>
                <a:gd name="connsiteY6" fmla="*/ 234923 h 2892652"/>
                <a:gd name="connsiteX7" fmla="*/ 1051434 w 1464719"/>
                <a:gd name="connsiteY7" fmla="*/ 0 h 2892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4719" h="2892652">
                  <a:moveTo>
                    <a:pt x="1051434" y="0"/>
                  </a:moveTo>
                  <a:lnTo>
                    <a:pt x="1464719" y="0"/>
                  </a:lnTo>
                  <a:lnTo>
                    <a:pt x="1406276" y="234923"/>
                  </a:lnTo>
                  <a:cubicBezTo>
                    <a:pt x="1161788" y="1092586"/>
                    <a:pt x="745881" y="1905425"/>
                    <a:pt x="185372" y="2654190"/>
                  </a:cubicBezTo>
                  <a:lnTo>
                    <a:pt x="0" y="2892652"/>
                  </a:lnTo>
                  <a:lnTo>
                    <a:pt x="133067" y="2654190"/>
                  </a:lnTo>
                  <a:cubicBezTo>
                    <a:pt x="535423" y="1905425"/>
                    <a:pt x="833978" y="1092586"/>
                    <a:pt x="1009481" y="234923"/>
                  </a:cubicBezTo>
                  <a:lnTo>
                    <a:pt x="1051434" y="0"/>
                  </a:lnTo>
                  <a:close/>
                </a:path>
              </a:pathLst>
            </a:custGeom>
            <a:gradFill>
              <a:gsLst>
                <a:gs pos="0">
                  <a:srgbClr val="00B0F0"/>
                </a:gs>
                <a:gs pos="63000">
                  <a:srgbClr val="0070C0"/>
                </a:gs>
              </a:gsLst>
              <a:lin ang="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6" name="任意多边形: 形状 5"/>
            <p:cNvSpPr/>
            <p:nvPr/>
          </p:nvSpPr>
          <p:spPr>
            <a:xfrm>
              <a:off x="2953396" y="2892652"/>
              <a:ext cx="6306718" cy="3965348"/>
            </a:xfrm>
            <a:custGeom>
              <a:avLst/>
              <a:gdLst>
                <a:gd name="connsiteX0" fmla="*/ 6145815 w 6145815"/>
                <a:gd name="connsiteY0" fmla="*/ 0 h 4364372"/>
                <a:gd name="connsiteX1" fmla="*/ 6062806 w 6145815"/>
                <a:gd name="connsiteY1" fmla="*/ 160562 h 4364372"/>
                <a:gd name="connsiteX2" fmla="*/ 1265673 w 6145815"/>
                <a:gd name="connsiteY2" fmla="*/ 4324387 h 4364372"/>
                <a:gd name="connsiteX3" fmla="*/ 1147502 w 6145815"/>
                <a:gd name="connsiteY3" fmla="*/ 4364372 h 4364372"/>
                <a:gd name="connsiteX4" fmla="*/ 0 w 6145815"/>
                <a:gd name="connsiteY4" fmla="*/ 4364372 h 4364372"/>
                <a:gd name="connsiteX5" fmla="*/ 145300 w 6145815"/>
                <a:gd name="connsiteY5" fmla="*/ 4324387 h 4364372"/>
                <a:gd name="connsiteX6" fmla="*/ 6043749 w 6145815"/>
                <a:gd name="connsiteY6" fmla="*/ 160562 h 4364372"/>
                <a:gd name="connsiteX7" fmla="*/ 6145815 w 6145815"/>
                <a:gd name="connsiteY7" fmla="*/ 0 h 436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45815" h="4364372">
                  <a:moveTo>
                    <a:pt x="6145815" y="0"/>
                  </a:moveTo>
                  <a:lnTo>
                    <a:pt x="6062806" y="160562"/>
                  </a:lnTo>
                  <a:cubicBezTo>
                    <a:pt x="5034565" y="2074071"/>
                    <a:pt x="3328419" y="3569115"/>
                    <a:pt x="1265673" y="4324387"/>
                  </a:cubicBezTo>
                  <a:lnTo>
                    <a:pt x="1147502" y="4364372"/>
                  </a:lnTo>
                  <a:lnTo>
                    <a:pt x="0" y="4364372"/>
                  </a:lnTo>
                  <a:lnTo>
                    <a:pt x="145300" y="4324387"/>
                  </a:lnTo>
                  <a:cubicBezTo>
                    <a:pt x="2681607" y="3569115"/>
                    <a:pt x="4779447" y="2074071"/>
                    <a:pt x="6043749" y="160562"/>
                  </a:cubicBezTo>
                  <a:lnTo>
                    <a:pt x="6145815" y="0"/>
                  </a:lnTo>
                  <a:close/>
                </a:path>
              </a:pathLst>
            </a:custGeom>
            <a:gradFill>
              <a:gsLst>
                <a:gs pos="0">
                  <a:srgbClr val="00B0F0"/>
                </a:gs>
                <a:gs pos="63000">
                  <a:srgbClr val="0070C0"/>
                </a:gs>
              </a:gsLst>
              <a:lin ang="0" scaled="1"/>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endParaRPr>
            </a:p>
          </p:txBody>
        </p:sp>
      </p:grpSp>
      <p:grpSp>
        <p:nvGrpSpPr>
          <p:cNvPr id="10" name="组合 9"/>
          <p:cNvGrpSpPr/>
          <p:nvPr/>
        </p:nvGrpSpPr>
        <p:grpSpPr>
          <a:xfrm flipH="1">
            <a:off x="588682" y="4971939"/>
            <a:ext cx="3622259" cy="1021392"/>
            <a:chOff x="1241166" y="2866100"/>
            <a:chExt cx="2277123" cy="642095"/>
          </a:xfrm>
        </p:grpSpPr>
        <p:sp>
          <p:nvSpPr>
            <p:cNvPr id="12" name="文本框 11"/>
            <p:cNvSpPr txBox="1"/>
            <p:nvPr/>
          </p:nvSpPr>
          <p:spPr>
            <a:xfrm>
              <a:off x="1819875" y="2866100"/>
              <a:ext cx="1698414" cy="483707"/>
            </a:xfrm>
            <a:prstGeom prst="rect">
              <a:avLst/>
            </a:prstGeom>
            <a:noFill/>
          </p:spPr>
          <p:txBody>
            <a:bodyPr wrap="square" rtlCol="0">
              <a:spAutoFit/>
              <a:scene3d>
                <a:camera prst="orthographicFront"/>
                <a:lightRig rig="threePt" dir="t"/>
              </a:scene3d>
              <a:sp3d contourW="12700"/>
            </a:bodyPr>
            <a:lstStyle/>
            <a:p>
              <a:pPr algn="dist" defTabSz="457200"/>
              <a:r>
                <a:rPr lang="zh-CN" altLang="en-US" sz="4400" b="1" dirty="0">
                  <a:solidFill>
                    <a:prstClr val="black">
                      <a:lumMod val="75000"/>
                      <a:lumOff val="25000"/>
                    </a:prstClr>
                  </a:solidFill>
                  <a:latin typeface="思源黑体 CN Bold" panose="020B0800000000000000" pitchFamily="34" charset="-122"/>
                  <a:ea typeface="思源黑体 CN Bold" panose="020B0800000000000000" pitchFamily="34" charset="-122"/>
                </a:rPr>
                <a:t>薪资待遇</a:t>
              </a:r>
            </a:p>
          </p:txBody>
        </p:sp>
        <p:sp>
          <p:nvSpPr>
            <p:cNvPr id="13" name="矩形 12"/>
            <p:cNvSpPr/>
            <p:nvPr/>
          </p:nvSpPr>
          <p:spPr bwMode="auto">
            <a:xfrm>
              <a:off x="1241166" y="3343735"/>
              <a:ext cx="2261672" cy="164460"/>
            </a:xfrm>
            <a:prstGeom prst="rect">
              <a:avLst/>
            </a:prstGeom>
          </p:spPr>
          <p:txBody>
            <a:bodyPr wrap="square">
              <a:spAutoFit/>
              <a:scene3d>
                <a:camera prst="orthographicFront"/>
                <a:lightRig rig="threePt" dir="t"/>
              </a:scene3d>
              <a:sp3d contourW="12700"/>
            </a:bodyPr>
            <a:lstStyle/>
            <a:p>
              <a:pPr algn="dist" defTabSz="457200">
                <a:defRPr/>
              </a:pPr>
              <a:r>
                <a:rPr lang="en-US" altLang="zh-CN" sz="1100" dirty="0">
                  <a:solidFill>
                    <a:prstClr val="black">
                      <a:lumMod val="65000"/>
                      <a:lumOff val="35000"/>
                    </a:prstClr>
                  </a:solidFill>
                  <a:latin typeface="思源黑体 CN Light" panose="020B0300000000000000" pitchFamily="34" charset="-122"/>
                  <a:ea typeface="思源黑体 CN Bold" panose="020B0800000000000000" pitchFamily="34" charset="-122"/>
                </a:rPr>
                <a:t>SALARY AND REMUNERATION</a:t>
              </a:r>
            </a:p>
          </p:txBody>
        </p:sp>
      </p:grpSp>
      <p:sp>
        <p:nvSpPr>
          <p:cNvPr id="11" name="矩形 10"/>
          <p:cNvSpPr/>
          <p:nvPr/>
        </p:nvSpPr>
        <p:spPr bwMode="auto">
          <a:xfrm flipH="1">
            <a:off x="616827" y="3646143"/>
            <a:ext cx="1246629" cy="1229183"/>
          </a:xfrm>
          <a:prstGeom prst="rect">
            <a:avLst/>
          </a:prstGeom>
        </p:spPr>
        <p:txBody>
          <a:bodyPr wrap="square">
            <a:spAutoFit/>
            <a:scene3d>
              <a:camera prst="orthographicFront"/>
              <a:lightRig rig="threePt" dir="t"/>
            </a:scene3d>
            <a:sp3d contourW="12700"/>
          </a:bodyPr>
          <a:lstStyle/>
          <a:p>
            <a:pPr algn="ctr" defTabSz="457200">
              <a:lnSpc>
                <a:spcPct val="120000"/>
              </a:lnSpc>
              <a:defRPr/>
            </a:pPr>
            <a:r>
              <a:rPr lang="en-US" altLang="zh-CN" sz="6600" dirty="0">
                <a:gradFill>
                  <a:gsLst>
                    <a:gs pos="0">
                      <a:srgbClr val="41A3EC"/>
                    </a:gs>
                    <a:gs pos="100000">
                      <a:srgbClr val="0D5488"/>
                    </a:gs>
                  </a:gsLst>
                  <a:lin ang="2700000" scaled="1"/>
                </a:gradFill>
                <a:latin typeface="思源黑体 CN Light" panose="020B0300000000000000" pitchFamily="34" charset="-122"/>
                <a:ea typeface="思源黑体 CN Bold" panose="020B0800000000000000" pitchFamily="34" charset="-122"/>
              </a:rPr>
              <a:t>04.</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strVal val="#ppt_x"/>
                                          </p:val>
                                        </p:tav>
                                        <p:tav tm="100000">
                                          <p:val>
                                            <p:strVal val="#ppt_x"/>
                                          </p:val>
                                        </p:tav>
                                      </p:tavLst>
                                    </p:anim>
                                    <p:anim calcmode="lin" valueType="num">
                                      <p:cBhvr>
                                        <p:cTn id="15"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391258" y="300658"/>
            <a:ext cx="3075689" cy="712439"/>
            <a:chOff x="6997951" y="3605854"/>
            <a:chExt cx="3075689" cy="712439"/>
          </a:xfrm>
        </p:grpSpPr>
        <p:grpSp>
          <p:nvGrpSpPr>
            <p:cNvPr id="10" name="组合 9"/>
            <p:cNvGrpSpPr/>
            <p:nvPr/>
          </p:nvGrpSpPr>
          <p:grpSpPr>
            <a:xfrm>
              <a:off x="7811968" y="3617195"/>
              <a:ext cx="2261672" cy="681742"/>
              <a:chOff x="1265118" y="2877437"/>
              <a:chExt cx="2261672" cy="681742"/>
            </a:xfrm>
          </p:grpSpPr>
          <p:sp>
            <p:nvSpPr>
              <p:cNvPr id="12" name="文本框 11"/>
              <p:cNvSpPr txBox="1"/>
              <p:nvPr/>
            </p:nvSpPr>
            <p:spPr>
              <a:xfrm>
                <a:off x="1265118" y="2877437"/>
                <a:ext cx="1910872" cy="523220"/>
              </a:xfrm>
              <a:prstGeom prst="rect">
                <a:avLst/>
              </a:prstGeom>
              <a:noFill/>
            </p:spPr>
            <p:txBody>
              <a:bodyPr wrap="square" rtlCol="0">
                <a:spAutoFit/>
                <a:scene3d>
                  <a:camera prst="orthographicFront"/>
                  <a:lightRig rig="threePt" dir="t"/>
                </a:scene3d>
                <a:sp3d contourW="12700"/>
              </a:bodyPr>
              <a:lstStyle/>
              <a:p>
                <a:pPr algn="dist" defTabSz="457200"/>
                <a:r>
                  <a:rPr lang="zh-CN" altLang="en-US" sz="2800" b="1" dirty="0">
                    <a:solidFill>
                      <a:prstClr val="black">
                        <a:lumMod val="75000"/>
                        <a:lumOff val="25000"/>
                      </a:prstClr>
                    </a:solidFill>
                    <a:latin typeface="思源黑体 CN Bold" panose="020B0800000000000000" pitchFamily="34" charset="-122"/>
                    <a:ea typeface="思源黑体 CN Bold" panose="020B0800000000000000" pitchFamily="34" charset="-122"/>
                  </a:rPr>
                  <a:t>薪资待遇</a:t>
                </a:r>
              </a:p>
            </p:txBody>
          </p:sp>
          <p:sp>
            <p:nvSpPr>
              <p:cNvPr id="13" name="矩形 12"/>
              <p:cNvSpPr/>
              <p:nvPr/>
            </p:nvSpPr>
            <p:spPr bwMode="auto">
              <a:xfrm>
                <a:off x="1265118" y="3343735"/>
                <a:ext cx="2261672" cy="215444"/>
              </a:xfrm>
              <a:prstGeom prst="rect">
                <a:avLst/>
              </a:prstGeom>
            </p:spPr>
            <p:txBody>
              <a:bodyPr wrap="square">
                <a:spAutoFit/>
                <a:scene3d>
                  <a:camera prst="orthographicFront"/>
                  <a:lightRig rig="threePt" dir="t"/>
                </a:scene3d>
                <a:sp3d contourW="12700"/>
              </a:bodyPr>
              <a:lstStyle/>
              <a:p>
                <a:pPr algn="dist" defTabSz="457200">
                  <a:defRPr/>
                </a:pPr>
                <a:r>
                  <a:rPr lang="en-US" altLang="zh-CN" sz="800" dirty="0">
                    <a:solidFill>
                      <a:prstClr val="black">
                        <a:lumMod val="65000"/>
                        <a:lumOff val="35000"/>
                      </a:prstClr>
                    </a:solidFill>
                    <a:latin typeface="思源黑体 CN Light" panose="020B0300000000000000" pitchFamily="34" charset="-122"/>
                    <a:ea typeface="思源黑体 CN Bold" panose="020B0800000000000000" pitchFamily="34" charset="-122"/>
                  </a:rPr>
                  <a:t>SALARY AND REMUNERATION</a:t>
                </a:r>
                <a:endParaRPr lang="zh-CN" altLang="en-US" sz="800" dirty="0">
                  <a:solidFill>
                    <a:prstClr val="black">
                      <a:lumMod val="65000"/>
                      <a:lumOff val="35000"/>
                    </a:prstClr>
                  </a:solidFill>
                  <a:latin typeface="思源黑体 CN Light" panose="020B0300000000000000" pitchFamily="34" charset="-122"/>
                  <a:ea typeface="思源黑体 CN Bold" panose="020B0800000000000000" pitchFamily="34" charset="-122"/>
                </a:endParaRPr>
              </a:p>
            </p:txBody>
          </p:sp>
        </p:grpSp>
        <p:sp>
          <p:nvSpPr>
            <p:cNvPr id="11" name="矩形 10"/>
            <p:cNvSpPr/>
            <p:nvPr/>
          </p:nvSpPr>
          <p:spPr bwMode="auto">
            <a:xfrm>
              <a:off x="6997951" y="3605854"/>
              <a:ext cx="783690" cy="712439"/>
            </a:xfrm>
            <a:prstGeom prst="rect">
              <a:avLst/>
            </a:prstGeom>
          </p:spPr>
          <p:txBody>
            <a:bodyPr wrap="square">
              <a:spAutoFit/>
              <a:scene3d>
                <a:camera prst="orthographicFront"/>
                <a:lightRig rig="threePt" dir="t"/>
              </a:scene3d>
              <a:sp3d contourW="12700"/>
            </a:bodyPr>
            <a:lstStyle/>
            <a:p>
              <a:pPr algn="ctr" defTabSz="457200">
                <a:lnSpc>
                  <a:spcPct val="120000"/>
                </a:lnSpc>
                <a:defRPr/>
              </a:pPr>
              <a:r>
                <a:rPr lang="en-US" altLang="zh-CN" sz="3600" dirty="0">
                  <a:gradFill>
                    <a:gsLst>
                      <a:gs pos="0">
                        <a:srgbClr val="41A3EC"/>
                      </a:gs>
                      <a:gs pos="100000">
                        <a:srgbClr val="0D5488"/>
                      </a:gs>
                    </a:gsLst>
                    <a:lin ang="2700000" scaled="1"/>
                  </a:gradFill>
                  <a:latin typeface="思源黑体 CN Light" panose="020B0300000000000000" pitchFamily="34" charset="-122"/>
                  <a:ea typeface="思源黑体 CN Bold" panose="020B0800000000000000" pitchFamily="34" charset="-122"/>
                </a:rPr>
                <a:t>04.</a:t>
              </a:r>
            </a:p>
          </p:txBody>
        </p:sp>
      </p:grpSp>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rPr>
              <a:t>BY YUSHEN</a:t>
            </a:r>
            <a:endParaRPr lang="zh-CN" altLang="en-US" dirty="0">
              <a:noFill/>
            </a:endParaRPr>
          </a:p>
        </p:txBody>
      </p:sp>
      <p:grpSp>
        <p:nvGrpSpPr>
          <p:cNvPr id="8" name="组合 7"/>
          <p:cNvGrpSpPr/>
          <p:nvPr/>
        </p:nvGrpSpPr>
        <p:grpSpPr>
          <a:xfrm>
            <a:off x="912813" y="1910588"/>
            <a:ext cx="4687932" cy="3648405"/>
            <a:chOff x="442913" y="1745488"/>
            <a:chExt cx="4687932" cy="3648405"/>
          </a:xfrm>
        </p:grpSpPr>
        <p:sp>
          <p:nvSpPr>
            <p:cNvPr id="14" name="饼形 41"/>
            <p:cNvSpPr/>
            <p:nvPr/>
          </p:nvSpPr>
          <p:spPr>
            <a:xfrm>
              <a:off x="1036969" y="2705595"/>
              <a:ext cx="1920213" cy="1920213"/>
            </a:xfrm>
            <a:prstGeom prst="pie">
              <a:avLst>
                <a:gd name="adj1" fmla="val 1151374"/>
                <a:gd name="adj2" fmla="val 18068463"/>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prstClr val="black"/>
                </a:solidFill>
                <a:effectLst/>
                <a:uLnTx/>
                <a:uFillTx/>
                <a:latin typeface="思源黑体 CN Light" panose="020B0300000000000000" pitchFamily="34" charset="-122"/>
                <a:ea typeface="思源黑体 CN Light" panose="020B0300000000000000" pitchFamily="34" charset="-122"/>
                <a:cs typeface="+mn-cs"/>
              </a:endParaRPr>
            </a:p>
          </p:txBody>
        </p:sp>
        <p:grpSp>
          <p:nvGrpSpPr>
            <p:cNvPr id="15" name="组合 14"/>
            <p:cNvGrpSpPr/>
            <p:nvPr/>
          </p:nvGrpSpPr>
          <p:grpSpPr>
            <a:xfrm>
              <a:off x="442913" y="1745488"/>
              <a:ext cx="4687932" cy="3648405"/>
              <a:chOff x="442913" y="1745488"/>
              <a:chExt cx="4687932" cy="3648405"/>
            </a:xfrm>
          </p:grpSpPr>
          <p:sp>
            <p:nvSpPr>
              <p:cNvPr id="16" name="TextBox 43"/>
              <p:cNvSpPr txBox="1"/>
              <p:nvPr/>
            </p:nvSpPr>
            <p:spPr>
              <a:xfrm>
                <a:off x="560129" y="4594780"/>
                <a:ext cx="976549" cy="646331"/>
              </a:xfrm>
              <a:prstGeom prst="rect">
                <a:avLst/>
              </a:prstGeom>
              <a:noFill/>
            </p:spPr>
            <p:txBody>
              <a:bodyPr wrap="none" rtlCol="0">
                <a:spAutoFit/>
              </a:bodyPr>
              <a:lstStyle/>
              <a:p>
                <a:r>
                  <a:rPr lang="en-US" altLang="zh-CN" sz="3600" b="1" dirty="0">
                    <a:solidFill>
                      <a:schemeClr val="tx1">
                        <a:lumMod val="85000"/>
                        <a:lumOff val="15000"/>
                      </a:schemeClr>
                    </a:solidFill>
                    <a:latin typeface="思源黑体 CN Bold" panose="020B0800000000000000" pitchFamily="34" charset="-122"/>
                    <a:ea typeface="思源黑体 CN Bold" panose="020B0800000000000000" pitchFamily="34" charset="-122"/>
                  </a:rPr>
                  <a:t>70</a:t>
                </a:r>
                <a:r>
                  <a:rPr lang="en-US" altLang="zh-CN" sz="2000" dirty="0">
                    <a:solidFill>
                      <a:schemeClr val="tx1">
                        <a:lumMod val="85000"/>
                        <a:lumOff val="15000"/>
                      </a:schemeClr>
                    </a:solidFill>
                    <a:latin typeface="思源黑体 CN Bold" panose="020B0800000000000000" pitchFamily="34" charset="-122"/>
                    <a:ea typeface="思源黑体 CN Bold" panose="020B0800000000000000" pitchFamily="34" charset="-122"/>
                  </a:rPr>
                  <a:t>%</a:t>
                </a:r>
              </a:p>
            </p:txBody>
          </p:sp>
          <p:grpSp>
            <p:nvGrpSpPr>
              <p:cNvPr id="17" name="组合 16"/>
              <p:cNvGrpSpPr/>
              <p:nvPr/>
            </p:nvGrpSpPr>
            <p:grpSpPr>
              <a:xfrm>
                <a:off x="442913" y="1745488"/>
                <a:ext cx="4687932" cy="3648405"/>
                <a:chOff x="442913" y="1745488"/>
                <a:chExt cx="4687932" cy="3648405"/>
              </a:xfrm>
            </p:grpSpPr>
            <p:sp>
              <p:nvSpPr>
                <p:cNvPr id="18" name="饼形 42"/>
                <p:cNvSpPr/>
                <p:nvPr/>
              </p:nvSpPr>
              <p:spPr>
                <a:xfrm>
                  <a:off x="442913" y="1745488"/>
                  <a:ext cx="3648405" cy="3648405"/>
                </a:xfrm>
                <a:prstGeom prst="pie">
                  <a:avLst>
                    <a:gd name="adj1" fmla="val 17980850"/>
                    <a:gd name="adj2" fmla="val 1283504"/>
                  </a:avLst>
                </a:prstGeom>
                <a:gradFill>
                  <a:gsLst>
                    <a:gs pos="0">
                      <a:srgbClr val="00B0F0"/>
                    </a:gs>
                    <a:gs pos="100000">
                      <a:srgbClr val="1C46F2"/>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prstClr val="black"/>
                    </a:solidFill>
                    <a:effectLst/>
                    <a:uLnTx/>
                    <a:uFillTx/>
                    <a:latin typeface="思源黑体 CN Light" panose="020B0300000000000000" pitchFamily="34" charset="-122"/>
                    <a:ea typeface="思源黑体 CN Light" panose="020B0300000000000000" pitchFamily="34" charset="-122"/>
                    <a:cs typeface="+mn-cs"/>
                  </a:endParaRPr>
                </a:p>
              </p:txBody>
            </p:sp>
            <p:sp>
              <p:nvSpPr>
                <p:cNvPr id="19" name="TextBox 44"/>
                <p:cNvSpPr txBox="1"/>
                <p:nvPr/>
              </p:nvSpPr>
              <p:spPr>
                <a:xfrm>
                  <a:off x="4096588" y="2336898"/>
                  <a:ext cx="1034257" cy="707886"/>
                </a:xfrm>
                <a:prstGeom prst="rect">
                  <a:avLst/>
                </a:prstGeom>
                <a:noFill/>
              </p:spPr>
              <p:txBody>
                <a:bodyPr wrap="none" rtlCol="0">
                  <a:spAutoFit/>
                </a:bodyPr>
                <a:lstStyle/>
                <a:p>
                  <a:r>
                    <a:rPr lang="en-US" altLang="zh-CN" sz="4000" b="1" dirty="0">
                      <a:solidFill>
                        <a:schemeClr val="tx1">
                          <a:lumMod val="85000"/>
                          <a:lumOff val="15000"/>
                        </a:schemeClr>
                      </a:solidFill>
                      <a:latin typeface="思源黑体 CN Bold" panose="020B0800000000000000" pitchFamily="34" charset="-122"/>
                      <a:ea typeface="思源黑体 CN Bold" panose="020B0800000000000000" pitchFamily="34" charset="-122"/>
                    </a:rPr>
                    <a:t>30</a:t>
                  </a:r>
                  <a:r>
                    <a:rPr lang="en-US" altLang="zh-CN" sz="2000" dirty="0">
                      <a:solidFill>
                        <a:schemeClr val="tx1">
                          <a:lumMod val="85000"/>
                          <a:lumOff val="15000"/>
                        </a:schemeClr>
                      </a:solidFill>
                      <a:latin typeface="思源黑体 CN Bold" panose="020B0800000000000000" pitchFamily="34" charset="-122"/>
                      <a:ea typeface="思源黑体 CN Bold" panose="020B0800000000000000" pitchFamily="34" charset="-122"/>
                    </a:rPr>
                    <a:t>%</a:t>
                  </a:r>
                </a:p>
              </p:txBody>
            </p:sp>
          </p:grpSp>
        </p:grpSp>
      </p:grpSp>
      <p:grpSp>
        <p:nvGrpSpPr>
          <p:cNvPr id="20" name="组合 19"/>
          <p:cNvGrpSpPr/>
          <p:nvPr/>
        </p:nvGrpSpPr>
        <p:grpSpPr>
          <a:xfrm>
            <a:off x="4508935" y="2198620"/>
            <a:ext cx="1728775" cy="3050637"/>
            <a:chOff x="4039035" y="2033520"/>
            <a:chExt cx="1728775" cy="3050637"/>
          </a:xfrm>
        </p:grpSpPr>
        <p:cxnSp>
          <p:nvCxnSpPr>
            <p:cNvPr id="21" name="肘形连接符 45"/>
            <p:cNvCxnSpPr/>
            <p:nvPr/>
          </p:nvCxnSpPr>
          <p:spPr>
            <a:xfrm flipV="1">
              <a:off x="4091318" y="2085352"/>
              <a:ext cx="1643519" cy="1484339"/>
            </a:xfrm>
            <a:prstGeom prst="bentConnector3">
              <a:avLst>
                <a:gd name="adj1" fmla="val 72667"/>
              </a:avLst>
            </a:prstGeom>
            <a:noFill/>
            <a:ln w="28575" cap="flat" cmpd="sng" algn="ctr">
              <a:solidFill>
                <a:sysClr val="window" lastClr="FFFFFF">
                  <a:lumMod val="85000"/>
                </a:sysClr>
              </a:solidFill>
              <a:prstDash val="solid"/>
              <a:miter lim="800000"/>
            </a:ln>
            <a:effectLst/>
          </p:spPr>
        </p:cxnSp>
        <p:cxnSp>
          <p:nvCxnSpPr>
            <p:cNvPr id="22" name="肘形连接符 46"/>
            <p:cNvCxnSpPr/>
            <p:nvPr/>
          </p:nvCxnSpPr>
          <p:spPr>
            <a:xfrm>
              <a:off x="4091318" y="3569690"/>
              <a:ext cx="1643519" cy="1484339"/>
            </a:xfrm>
            <a:prstGeom prst="bentConnector3">
              <a:avLst>
                <a:gd name="adj1" fmla="val 72667"/>
              </a:avLst>
            </a:prstGeom>
            <a:noFill/>
            <a:ln w="28575" cap="flat" cmpd="sng" algn="ctr">
              <a:solidFill>
                <a:sysClr val="window" lastClr="FFFFFF">
                  <a:lumMod val="85000"/>
                </a:sysClr>
              </a:solidFill>
              <a:prstDash val="solid"/>
              <a:miter lim="800000"/>
            </a:ln>
            <a:effectLst/>
          </p:spPr>
        </p:cxnSp>
        <p:cxnSp>
          <p:nvCxnSpPr>
            <p:cNvPr id="23" name="直接连接符 22"/>
            <p:cNvCxnSpPr/>
            <p:nvPr/>
          </p:nvCxnSpPr>
          <p:spPr>
            <a:xfrm flipV="1">
              <a:off x="4135133" y="3578581"/>
              <a:ext cx="1632585" cy="19685"/>
            </a:xfrm>
            <a:prstGeom prst="line">
              <a:avLst/>
            </a:prstGeom>
            <a:noFill/>
            <a:ln w="28575" cap="flat" cmpd="sng" algn="ctr">
              <a:solidFill>
                <a:sysClr val="window" lastClr="FFFFFF">
                  <a:lumMod val="85000"/>
                </a:sysClr>
              </a:solidFill>
              <a:prstDash val="solid"/>
              <a:miter lim="800000"/>
            </a:ln>
            <a:effectLst/>
          </p:spPr>
        </p:cxnSp>
        <p:sp>
          <p:nvSpPr>
            <p:cNvPr id="24" name="椭圆 23"/>
            <p:cNvSpPr/>
            <p:nvPr/>
          </p:nvSpPr>
          <p:spPr>
            <a:xfrm>
              <a:off x="5627995" y="4988157"/>
              <a:ext cx="96000" cy="96000"/>
            </a:xfrm>
            <a:prstGeom prst="ellipse">
              <a:avLst/>
            </a:prstGeom>
            <a:solidFill>
              <a:sysClr val="windowText" lastClr="000000">
                <a:lumMod val="75000"/>
                <a:lumOff val="25000"/>
              </a:sysClr>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endParaRPr>
            </a:p>
          </p:txBody>
        </p:sp>
        <p:sp>
          <p:nvSpPr>
            <p:cNvPr id="25" name="椭圆 24"/>
            <p:cNvSpPr/>
            <p:nvPr/>
          </p:nvSpPr>
          <p:spPr>
            <a:xfrm>
              <a:off x="4039035" y="3525522"/>
              <a:ext cx="96000" cy="96000"/>
            </a:xfrm>
            <a:prstGeom prst="ellipse">
              <a:avLst/>
            </a:prstGeom>
            <a:solidFill>
              <a:sysClr val="windowText" lastClr="000000">
                <a:lumMod val="75000"/>
                <a:lumOff val="25000"/>
              </a:sysClr>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endParaRPr>
            </a:p>
          </p:txBody>
        </p:sp>
        <p:sp>
          <p:nvSpPr>
            <p:cNvPr id="26" name="椭圆 25"/>
            <p:cNvSpPr/>
            <p:nvPr/>
          </p:nvSpPr>
          <p:spPr>
            <a:xfrm>
              <a:off x="5641247" y="2033520"/>
              <a:ext cx="96000" cy="96000"/>
            </a:xfrm>
            <a:prstGeom prst="ellipse">
              <a:avLst/>
            </a:prstGeom>
            <a:solidFill>
              <a:sysClr val="windowText" lastClr="000000">
                <a:lumMod val="75000"/>
                <a:lumOff val="25000"/>
              </a:sysClr>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endParaRPr>
            </a:p>
          </p:txBody>
        </p:sp>
        <p:sp>
          <p:nvSpPr>
            <p:cNvPr id="27" name="椭圆 26"/>
            <p:cNvSpPr/>
            <p:nvPr/>
          </p:nvSpPr>
          <p:spPr>
            <a:xfrm>
              <a:off x="5671810" y="3525007"/>
              <a:ext cx="96000" cy="96000"/>
            </a:xfrm>
            <a:prstGeom prst="ellipse">
              <a:avLst/>
            </a:prstGeom>
            <a:solidFill>
              <a:sysClr val="windowText" lastClr="000000">
                <a:lumMod val="75000"/>
                <a:lumOff val="25000"/>
              </a:sysClr>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endParaRPr>
            </a:p>
          </p:txBody>
        </p:sp>
      </p:grpSp>
      <p:grpSp>
        <p:nvGrpSpPr>
          <p:cNvPr id="28" name="组合 27"/>
          <p:cNvGrpSpPr/>
          <p:nvPr/>
        </p:nvGrpSpPr>
        <p:grpSpPr>
          <a:xfrm>
            <a:off x="6687611" y="1776415"/>
            <a:ext cx="4454721" cy="983068"/>
            <a:chOff x="6217711" y="1467202"/>
            <a:chExt cx="4454721" cy="983068"/>
          </a:xfrm>
        </p:grpSpPr>
        <p:sp>
          <p:nvSpPr>
            <p:cNvPr id="29" name="矩形 28"/>
            <p:cNvSpPr/>
            <p:nvPr/>
          </p:nvSpPr>
          <p:spPr>
            <a:xfrm>
              <a:off x="6217711" y="1619102"/>
              <a:ext cx="679269" cy="679269"/>
            </a:xfrm>
            <a:prstGeom prst="rect">
              <a:avLst/>
            </a:prstGeom>
            <a:gradFill flip="none" rotWithShape="1">
              <a:gsLst>
                <a:gs pos="0">
                  <a:srgbClr val="00B0F0"/>
                </a:gs>
                <a:gs pos="100000">
                  <a:srgbClr val="0070C0"/>
                </a:gs>
              </a:gsLst>
              <a:lin ang="27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endParaRPr>
            </a:p>
          </p:txBody>
        </p:sp>
        <p:grpSp>
          <p:nvGrpSpPr>
            <p:cNvPr id="30" name="组合 29"/>
            <p:cNvGrpSpPr/>
            <p:nvPr/>
          </p:nvGrpSpPr>
          <p:grpSpPr>
            <a:xfrm>
              <a:off x="6393386" y="1740616"/>
              <a:ext cx="327918" cy="436241"/>
              <a:chOff x="7976594" y="2279040"/>
              <a:chExt cx="528116" cy="702571"/>
            </a:xfrm>
            <a:solidFill>
              <a:sysClr val="window" lastClr="FFFFFF"/>
            </a:solidFill>
          </p:grpSpPr>
          <p:sp>
            <p:nvSpPr>
              <p:cNvPr id="34" name="Freeform 23"/>
              <p:cNvSpPr>
                <a:spLocks noEditPoints="1"/>
              </p:cNvSpPr>
              <p:nvPr/>
            </p:nvSpPr>
            <p:spPr bwMode="auto">
              <a:xfrm>
                <a:off x="7976594" y="2279040"/>
                <a:ext cx="519705" cy="702571"/>
              </a:xfrm>
              <a:custGeom>
                <a:avLst/>
                <a:gdLst>
                  <a:gd name="T0" fmla="*/ 592 w 601"/>
                  <a:gd name="T1" fmla="*/ 600 h 813"/>
                  <a:gd name="T2" fmla="*/ 374 w 601"/>
                  <a:gd name="T3" fmla="*/ 589 h 813"/>
                  <a:gd name="T4" fmla="*/ 374 w 601"/>
                  <a:gd name="T5" fmla="*/ 423 h 813"/>
                  <a:gd name="T6" fmla="*/ 601 w 601"/>
                  <a:gd name="T7" fmla="*/ 435 h 813"/>
                  <a:gd name="T8" fmla="*/ 533 w 601"/>
                  <a:gd name="T9" fmla="*/ 514 h 813"/>
                  <a:gd name="T10" fmla="*/ 592 w 601"/>
                  <a:gd name="T11" fmla="*/ 600 h 813"/>
                  <a:gd name="T12" fmla="*/ 253 w 601"/>
                  <a:gd name="T13" fmla="*/ 44 h 813"/>
                  <a:gd name="T14" fmla="*/ 298 w 601"/>
                  <a:gd name="T15" fmla="*/ 0 h 813"/>
                  <a:gd name="T16" fmla="*/ 342 w 601"/>
                  <a:gd name="T17" fmla="*/ 44 h 813"/>
                  <a:gd name="T18" fmla="*/ 342 w 601"/>
                  <a:gd name="T19" fmla="*/ 103 h 813"/>
                  <a:gd name="T20" fmla="*/ 253 w 601"/>
                  <a:gd name="T21" fmla="*/ 108 h 813"/>
                  <a:gd name="T22" fmla="*/ 253 w 601"/>
                  <a:gd name="T23" fmla="*/ 44 h 813"/>
                  <a:gd name="T24" fmla="*/ 342 w 601"/>
                  <a:gd name="T25" fmla="*/ 332 h 813"/>
                  <a:gd name="T26" fmla="*/ 342 w 601"/>
                  <a:gd name="T27" fmla="*/ 737 h 813"/>
                  <a:gd name="T28" fmla="*/ 355 w 601"/>
                  <a:gd name="T29" fmla="*/ 750 h 813"/>
                  <a:gd name="T30" fmla="*/ 380 w 601"/>
                  <a:gd name="T31" fmla="*/ 750 h 813"/>
                  <a:gd name="T32" fmla="*/ 415 w 601"/>
                  <a:gd name="T33" fmla="*/ 786 h 813"/>
                  <a:gd name="T34" fmla="*/ 415 w 601"/>
                  <a:gd name="T35" fmla="*/ 813 h 813"/>
                  <a:gd name="T36" fmla="*/ 180 w 601"/>
                  <a:gd name="T37" fmla="*/ 813 h 813"/>
                  <a:gd name="T38" fmla="*/ 180 w 601"/>
                  <a:gd name="T39" fmla="*/ 786 h 813"/>
                  <a:gd name="T40" fmla="*/ 216 w 601"/>
                  <a:gd name="T41" fmla="*/ 750 h 813"/>
                  <a:gd name="T42" fmla="*/ 240 w 601"/>
                  <a:gd name="T43" fmla="*/ 750 h 813"/>
                  <a:gd name="T44" fmla="*/ 253 w 601"/>
                  <a:gd name="T45" fmla="*/ 737 h 813"/>
                  <a:gd name="T46" fmla="*/ 253 w 601"/>
                  <a:gd name="T47" fmla="*/ 337 h 813"/>
                  <a:gd name="T48" fmla="*/ 342 w 601"/>
                  <a:gd name="T49" fmla="*/ 332 h 813"/>
                  <a:gd name="T50" fmla="*/ 221 w 601"/>
                  <a:gd name="T51" fmla="*/ 581 h 813"/>
                  <a:gd name="T52" fmla="*/ 59 w 601"/>
                  <a:gd name="T53" fmla="*/ 572 h 813"/>
                  <a:gd name="T54" fmla="*/ 0 w 601"/>
                  <a:gd name="T55" fmla="*/ 486 h 813"/>
                  <a:gd name="T56" fmla="*/ 68 w 601"/>
                  <a:gd name="T57" fmla="*/ 407 h 813"/>
                  <a:gd name="T58" fmla="*/ 221 w 601"/>
                  <a:gd name="T59" fmla="*/ 415 h 813"/>
                  <a:gd name="T60" fmla="*/ 221 w 601"/>
                  <a:gd name="T61" fmla="*/ 581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01" h="813">
                    <a:moveTo>
                      <a:pt x="592" y="600"/>
                    </a:moveTo>
                    <a:cubicBezTo>
                      <a:pt x="374" y="589"/>
                      <a:pt x="374" y="589"/>
                      <a:pt x="374" y="589"/>
                    </a:cubicBezTo>
                    <a:cubicBezTo>
                      <a:pt x="374" y="423"/>
                      <a:pt x="374" y="423"/>
                      <a:pt x="374" y="423"/>
                    </a:cubicBezTo>
                    <a:cubicBezTo>
                      <a:pt x="601" y="435"/>
                      <a:pt x="601" y="435"/>
                      <a:pt x="601" y="435"/>
                    </a:cubicBezTo>
                    <a:cubicBezTo>
                      <a:pt x="533" y="514"/>
                      <a:pt x="533" y="514"/>
                      <a:pt x="533" y="514"/>
                    </a:cubicBezTo>
                    <a:cubicBezTo>
                      <a:pt x="592" y="600"/>
                      <a:pt x="592" y="600"/>
                      <a:pt x="592" y="600"/>
                    </a:cubicBezTo>
                    <a:close/>
                    <a:moveTo>
                      <a:pt x="253" y="44"/>
                    </a:moveTo>
                    <a:cubicBezTo>
                      <a:pt x="253" y="20"/>
                      <a:pt x="273" y="0"/>
                      <a:pt x="298" y="0"/>
                    </a:cubicBezTo>
                    <a:cubicBezTo>
                      <a:pt x="322" y="0"/>
                      <a:pt x="342" y="20"/>
                      <a:pt x="342" y="44"/>
                    </a:cubicBezTo>
                    <a:cubicBezTo>
                      <a:pt x="342" y="103"/>
                      <a:pt x="342" y="103"/>
                      <a:pt x="342" y="103"/>
                    </a:cubicBezTo>
                    <a:cubicBezTo>
                      <a:pt x="253" y="108"/>
                      <a:pt x="253" y="108"/>
                      <a:pt x="253" y="108"/>
                    </a:cubicBezTo>
                    <a:cubicBezTo>
                      <a:pt x="253" y="44"/>
                      <a:pt x="253" y="44"/>
                      <a:pt x="253" y="44"/>
                    </a:cubicBezTo>
                    <a:close/>
                    <a:moveTo>
                      <a:pt x="342" y="332"/>
                    </a:moveTo>
                    <a:cubicBezTo>
                      <a:pt x="342" y="737"/>
                      <a:pt x="342" y="737"/>
                      <a:pt x="342" y="737"/>
                    </a:cubicBezTo>
                    <a:cubicBezTo>
                      <a:pt x="342" y="744"/>
                      <a:pt x="348" y="750"/>
                      <a:pt x="355" y="750"/>
                    </a:cubicBezTo>
                    <a:cubicBezTo>
                      <a:pt x="380" y="750"/>
                      <a:pt x="380" y="750"/>
                      <a:pt x="380" y="750"/>
                    </a:cubicBezTo>
                    <a:cubicBezTo>
                      <a:pt x="399" y="750"/>
                      <a:pt x="415" y="766"/>
                      <a:pt x="415" y="786"/>
                    </a:cubicBezTo>
                    <a:cubicBezTo>
                      <a:pt x="415" y="813"/>
                      <a:pt x="415" y="813"/>
                      <a:pt x="415" y="813"/>
                    </a:cubicBezTo>
                    <a:cubicBezTo>
                      <a:pt x="180" y="813"/>
                      <a:pt x="180" y="813"/>
                      <a:pt x="180" y="813"/>
                    </a:cubicBezTo>
                    <a:cubicBezTo>
                      <a:pt x="180" y="786"/>
                      <a:pt x="180" y="786"/>
                      <a:pt x="180" y="786"/>
                    </a:cubicBezTo>
                    <a:cubicBezTo>
                      <a:pt x="180" y="766"/>
                      <a:pt x="196" y="750"/>
                      <a:pt x="216" y="750"/>
                    </a:cubicBezTo>
                    <a:cubicBezTo>
                      <a:pt x="240" y="750"/>
                      <a:pt x="240" y="750"/>
                      <a:pt x="240" y="750"/>
                    </a:cubicBezTo>
                    <a:cubicBezTo>
                      <a:pt x="247" y="750"/>
                      <a:pt x="253" y="744"/>
                      <a:pt x="253" y="737"/>
                    </a:cubicBezTo>
                    <a:cubicBezTo>
                      <a:pt x="253" y="337"/>
                      <a:pt x="253" y="337"/>
                      <a:pt x="253" y="337"/>
                    </a:cubicBezTo>
                    <a:cubicBezTo>
                      <a:pt x="342" y="332"/>
                      <a:pt x="342" y="332"/>
                      <a:pt x="342" y="332"/>
                    </a:cubicBezTo>
                    <a:close/>
                    <a:moveTo>
                      <a:pt x="221" y="581"/>
                    </a:moveTo>
                    <a:cubicBezTo>
                      <a:pt x="59" y="572"/>
                      <a:pt x="59" y="572"/>
                      <a:pt x="59" y="572"/>
                    </a:cubicBezTo>
                    <a:cubicBezTo>
                      <a:pt x="0" y="486"/>
                      <a:pt x="0" y="486"/>
                      <a:pt x="0" y="486"/>
                    </a:cubicBezTo>
                    <a:cubicBezTo>
                      <a:pt x="68" y="407"/>
                      <a:pt x="68" y="407"/>
                      <a:pt x="68" y="407"/>
                    </a:cubicBezTo>
                    <a:cubicBezTo>
                      <a:pt x="221" y="415"/>
                      <a:pt x="221" y="415"/>
                      <a:pt x="221" y="415"/>
                    </a:cubicBezTo>
                    <a:cubicBezTo>
                      <a:pt x="221" y="581"/>
                      <a:pt x="221" y="581"/>
                      <a:pt x="221" y="5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思源黑体 CN Light" panose="020B0300000000000000" pitchFamily="34" charset="-122"/>
                  <a:ea typeface="思源黑体 CN Light" panose="020B0300000000000000" pitchFamily="34" charset="-122"/>
                </a:endParaRPr>
              </a:p>
            </p:txBody>
          </p:sp>
          <p:sp>
            <p:nvSpPr>
              <p:cNvPr id="35" name="Freeform 24"/>
              <p:cNvSpPr/>
              <p:nvPr/>
            </p:nvSpPr>
            <p:spPr bwMode="auto">
              <a:xfrm>
                <a:off x="7985371" y="2386200"/>
                <a:ext cx="519339" cy="166774"/>
              </a:xfrm>
              <a:custGeom>
                <a:avLst/>
                <a:gdLst>
                  <a:gd name="T0" fmla="*/ 0 w 1420"/>
                  <a:gd name="T1" fmla="*/ 66 h 456"/>
                  <a:gd name="T2" fmla="*/ 631 w 1420"/>
                  <a:gd name="T3" fmla="*/ 33 h 456"/>
                  <a:gd name="T4" fmla="*/ 1259 w 1420"/>
                  <a:gd name="T5" fmla="*/ 0 h 456"/>
                  <a:gd name="T6" fmla="*/ 1420 w 1420"/>
                  <a:gd name="T7" fmla="*/ 189 h 456"/>
                  <a:gd name="T8" fmla="*/ 1281 w 1420"/>
                  <a:gd name="T9" fmla="*/ 390 h 456"/>
                  <a:gd name="T10" fmla="*/ 650 w 1420"/>
                  <a:gd name="T11" fmla="*/ 423 h 456"/>
                  <a:gd name="T12" fmla="*/ 21 w 1420"/>
                  <a:gd name="T13" fmla="*/ 456 h 456"/>
                  <a:gd name="T14" fmla="*/ 160 w 1420"/>
                  <a:gd name="T15" fmla="*/ 253 h 456"/>
                  <a:gd name="T16" fmla="*/ 0 w 1420"/>
                  <a:gd name="T17" fmla="*/ 66 h 456"/>
                  <a:gd name="T18" fmla="*/ 0 w 1420"/>
                  <a:gd name="T19" fmla="*/ 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0" h="456">
                    <a:moveTo>
                      <a:pt x="0" y="66"/>
                    </a:moveTo>
                    <a:lnTo>
                      <a:pt x="631" y="33"/>
                    </a:lnTo>
                    <a:lnTo>
                      <a:pt x="1259" y="0"/>
                    </a:lnTo>
                    <a:lnTo>
                      <a:pt x="1420" y="189"/>
                    </a:lnTo>
                    <a:lnTo>
                      <a:pt x="1281" y="390"/>
                    </a:lnTo>
                    <a:lnTo>
                      <a:pt x="650" y="423"/>
                    </a:lnTo>
                    <a:lnTo>
                      <a:pt x="21" y="456"/>
                    </a:lnTo>
                    <a:lnTo>
                      <a:pt x="160" y="253"/>
                    </a:lnTo>
                    <a:lnTo>
                      <a:pt x="0" y="66"/>
                    </a:lnTo>
                    <a:lnTo>
                      <a:pt x="0" y="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思源黑体 CN Light" panose="020B0300000000000000" pitchFamily="34" charset="-122"/>
                  <a:ea typeface="思源黑体 CN Light" panose="020B0300000000000000" pitchFamily="34" charset="-122"/>
                </a:endParaRPr>
              </a:p>
            </p:txBody>
          </p:sp>
        </p:grpSp>
        <p:grpSp>
          <p:nvGrpSpPr>
            <p:cNvPr id="31" name="组合 30"/>
            <p:cNvGrpSpPr/>
            <p:nvPr/>
          </p:nvGrpSpPr>
          <p:grpSpPr>
            <a:xfrm>
              <a:off x="7116671" y="1467202"/>
              <a:ext cx="3555761" cy="983068"/>
              <a:chOff x="7116671" y="1467202"/>
              <a:chExt cx="3555761" cy="983068"/>
            </a:xfrm>
          </p:grpSpPr>
          <p:sp>
            <p:nvSpPr>
              <p:cNvPr id="32" name="文本框 31"/>
              <p:cNvSpPr txBox="1"/>
              <p:nvPr/>
            </p:nvSpPr>
            <p:spPr>
              <a:xfrm>
                <a:off x="7130525" y="1467202"/>
                <a:ext cx="1892848" cy="400110"/>
              </a:xfrm>
              <a:prstGeom prst="rect">
                <a:avLst/>
              </a:prstGeom>
              <a:noFill/>
              <a:effectLst/>
            </p:spPr>
            <p:txBody>
              <a:bodyPr vert="horz" wrap="square" rtlCol="0">
                <a:spAutoFit/>
              </a:bodyPr>
              <a:lstStyle/>
              <a:p>
                <a:r>
                  <a:rPr lang="zh-CN" altLang="en-US" sz="2000" dirty="0">
                    <a:solidFill>
                      <a:srgbClr val="0FA2F1"/>
                    </a:solidFill>
                    <a:latin typeface="思源黑体 CN Bold" panose="020B0800000000000000" pitchFamily="34" charset="-122"/>
                    <a:ea typeface="思源黑体 CN Bold" panose="020B0800000000000000" pitchFamily="34" charset="-122"/>
                  </a:rPr>
                  <a:t>标题文字添加</a:t>
                </a:r>
              </a:p>
            </p:txBody>
          </p:sp>
          <p:sp>
            <p:nvSpPr>
              <p:cNvPr id="33" name="文本框 32"/>
              <p:cNvSpPr txBox="1"/>
              <p:nvPr/>
            </p:nvSpPr>
            <p:spPr>
              <a:xfrm>
                <a:off x="7116671" y="1800348"/>
                <a:ext cx="3555761" cy="649922"/>
              </a:xfrm>
              <a:prstGeom prst="rect">
                <a:avLst/>
              </a:prstGeom>
              <a:noFill/>
              <a:effectLst/>
            </p:spPr>
            <p:txBody>
              <a:bodyPr vert="horz" wrap="square" rtlCol="0">
                <a:spAutoFit/>
              </a:bodyPr>
              <a:lstStyle/>
              <a:p>
                <a:pPr lvl="0">
                  <a:lnSpc>
                    <a:spcPct val="160000"/>
                  </a:lnSpc>
                </a:pPr>
                <a:r>
                  <a:rPr lang="zh-CN" altLang="en-US" sz="1200" kern="0" dirty="0">
                    <a:solidFill>
                      <a:prstClr val="black"/>
                    </a:solidFill>
                    <a:latin typeface="思源黑体 CN Light" panose="020B0300000000000000" pitchFamily="34" charset="-122"/>
                    <a:ea typeface="思源黑体 CN Light" panose="020B0300000000000000" pitchFamily="34" charset="-122"/>
                    <a:cs typeface="+mn-ea"/>
                    <a:sym typeface="+mn-lt"/>
                  </a:rPr>
                  <a:t>请替换文字内容，添加相关标题，修改文字内容，也可以直接复制你的内容到此。</a:t>
                </a:r>
              </a:p>
            </p:txBody>
          </p:sp>
        </p:grpSp>
      </p:grpSp>
      <p:grpSp>
        <p:nvGrpSpPr>
          <p:cNvPr id="36" name="组合 35"/>
          <p:cNvGrpSpPr/>
          <p:nvPr/>
        </p:nvGrpSpPr>
        <p:grpSpPr>
          <a:xfrm>
            <a:off x="6687611" y="3261989"/>
            <a:ext cx="4454721" cy="983068"/>
            <a:chOff x="6217711" y="2914040"/>
            <a:chExt cx="4454721" cy="983068"/>
          </a:xfrm>
        </p:grpSpPr>
        <p:sp>
          <p:nvSpPr>
            <p:cNvPr id="37" name="矩形 36"/>
            <p:cNvSpPr/>
            <p:nvPr/>
          </p:nvSpPr>
          <p:spPr>
            <a:xfrm>
              <a:off x="6217711" y="3065940"/>
              <a:ext cx="679269" cy="679269"/>
            </a:xfrm>
            <a:prstGeom prst="rect">
              <a:avLst/>
            </a:prstGeom>
            <a:solidFill>
              <a:schemeClr val="tx1">
                <a:lumMod val="85000"/>
                <a:lumOff val="1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endParaRPr>
            </a:p>
          </p:txBody>
        </p:sp>
        <p:grpSp>
          <p:nvGrpSpPr>
            <p:cNvPr id="38" name="组合 37"/>
            <p:cNvGrpSpPr/>
            <p:nvPr/>
          </p:nvGrpSpPr>
          <p:grpSpPr>
            <a:xfrm>
              <a:off x="6354453" y="3175724"/>
              <a:ext cx="400558" cy="459701"/>
              <a:chOff x="2733098" y="4187405"/>
              <a:chExt cx="484675" cy="556238"/>
            </a:xfrm>
            <a:solidFill>
              <a:sysClr val="window" lastClr="FFFFFF"/>
            </a:solidFill>
          </p:grpSpPr>
          <p:sp>
            <p:nvSpPr>
              <p:cNvPr id="42" name="Oval 302"/>
              <p:cNvSpPr>
                <a:spLocks noChangeArrowheads="1"/>
              </p:cNvSpPr>
              <p:nvPr/>
            </p:nvSpPr>
            <p:spPr bwMode="auto">
              <a:xfrm>
                <a:off x="2849117" y="4187405"/>
                <a:ext cx="84574" cy="10734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endParaRPr>
              </a:p>
            </p:txBody>
          </p:sp>
          <p:sp>
            <p:nvSpPr>
              <p:cNvPr id="43" name="Freeform 303"/>
              <p:cNvSpPr>
                <a:spLocks noEditPoints="1"/>
              </p:cNvSpPr>
              <p:nvPr/>
            </p:nvSpPr>
            <p:spPr bwMode="auto">
              <a:xfrm>
                <a:off x="2733098" y="4304508"/>
                <a:ext cx="310105" cy="439135"/>
              </a:xfrm>
              <a:custGeom>
                <a:avLst/>
                <a:gdLst>
                  <a:gd name="T0" fmla="*/ 121 w 121"/>
                  <a:gd name="T1" fmla="*/ 26 h 171"/>
                  <a:gd name="T2" fmla="*/ 120 w 121"/>
                  <a:gd name="T3" fmla="*/ 26 h 171"/>
                  <a:gd name="T4" fmla="*/ 114 w 121"/>
                  <a:gd name="T5" fmla="*/ 21 h 171"/>
                  <a:gd name="T6" fmla="*/ 90 w 121"/>
                  <a:gd name="T7" fmla="*/ 3 h 171"/>
                  <a:gd name="T8" fmla="*/ 84 w 121"/>
                  <a:gd name="T9" fmla="*/ 1 h 171"/>
                  <a:gd name="T10" fmla="*/ 76 w 121"/>
                  <a:gd name="T11" fmla="*/ 1 h 171"/>
                  <a:gd name="T12" fmla="*/ 74 w 121"/>
                  <a:gd name="T13" fmla="*/ 11 h 171"/>
                  <a:gd name="T14" fmla="*/ 67 w 121"/>
                  <a:gd name="T15" fmla="*/ 42 h 171"/>
                  <a:gd name="T16" fmla="*/ 67 w 121"/>
                  <a:gd name="T17" fmla="*/ 7 h 171"/>
                  <a:gd name="T18" fmla="*/ 58 w 121"/>
                  <a:gd name="T19" fmla="*/ 0 h 171"/>
                  <a:gd name="T20" fmla="*/ 58 w 121"/>
                  <a:gd name="T21" fmla="*/ 9 h 171"/>
                  <a:gd name="T22" fmla="*/ 45 w 121"/>
                  <a:gd name="T23" fmla="*/ 18 h 171"/>
                  <a:gd name="T24" fmla="*/ 40 w 121"/>
                  <a:gd name="T25" fmla="*/ 7 h 171"/>
                  <a:gd name="T26" fmla="*/ 47 w 121"/>
                  <a:gd name="T27" fmla="*/ 0 h 171"/>
                  <a:gd name="T28" fmla="*/ 38 w 121"/>
                  <a:gd name="T29" fmla="*/ 1 h 171"/>
                  <a:gd name="T30" fmla="*/ 3 w 121"/>
                  <a:gd name="T31" fmla="*/ 35 h 171"/>
                  <a:gd name="T32" fmla="*/ 3 w 121"/>
                  <a:gd name="T33" fmla="*/ 36 h 171"/>
                  <a:gd name="T34" fmla="*/ 1 w 121"/>
                  <a:gd name="T35" fmla="*/ 48 h 171"/>
                  <a:gd name="T36" fmla="*/ 2 w 121"/>
                  <a:gd name="T37" fmla="*/ 48 h 171"/>
                  <a:gd name="T38" fmla="*/ 2 w 121"/>
                  <a:gd name="T39" fmla="*/ 50 h 171"/>
                  <a:gd name="T40" fmla="*/ 6 w 121"/>
                  <a:gd name="T41" fmla="*/ 57 h 171"/>
                  <a:gd name="T42" fmla="*/ 20 w 121"/>
                  <a:gd name="T43" fmla="*/ 85 h 171"/>
                  <a:gd name="T44" fmla="*/ 33 w 121"/>
                  <a:gd name="T45" fmla="*/ 90 h 171"/>
                  <a:gd name="T46" fmla="*/ 35 w 121"/>
                  <a:gd name="T47" fmla="*/ 90 h 171"/>
                  <a:gd name="T48" fmla="*/ 60 w 121"/>
                  <a:gd name="T49" fmla="*/ 171 h 171"/>
                  <a:gd name="T50" fmla="*/ 56 w 121"/>
                  <a:gd name="T51" fmla="*/ 110 h 171"/>
                  <a:gd name="T52" fmla="*/ 89 w 121"/>
                  <a:gd name="T53" fmla="*/ 33 h 171"/>
                  <a:gd name="T54" fmla="*/ 93 w 121"/>
                  <a:gd name="T55" fmla="*/ 31 h 171"/>
                  <a:gd name="T56" fmla="*/ 75 w 121"/>
                  <a:gd name="T57" fmla="*/ 45 h 171"/>
                  <a:gd name="T58" fmla="*/ 89 w 121"/>
                  <a:gd name="T59" fmla="*/ 33 h 171"/>
                  <a:gd name="T60" fmla="*/ 30 w 121"/>
                  <a:gd name="T61" fmla="*/ 55 h 171"/>
                  <a:gd name="T62" fmla="*/ 24 w 121"/>
                  <a:gd name="T63" fmla="*/ 44 h 171"/>
                  <a:gd name="T64" fmla="*/ 33 w 121"/>
                  <a:gd name="T65" fmla="*/ 6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1" h="171">
                    <a:moveTo>
                      <a:pt x="120" y="42"/>
                    </a:moveTo>
                    <a:cubicBezTo>
                      <a:pt x="120" y="35"/>
                      <a:pt x="121" y="24"/>
                      <a:pt x="121" y="26"/>
                    </a:cubicBezTo>
                    <a:cubicBezTo>
                      <a:pt x="121" y="26"/>
                      <a:pt x="121" y="26"/>
                      <a:pt x="121" y="26"/>
                    </a:cubicBezTo>
                    <a:cubicBezTo>
                      <a:pt x="120" y="26"/>
                      <a:pt x="120" y="26"/>
                      <a:pt x="120" y="26"/>
                    </a:cubicBezTo>
                    <a:cubicBezTo>
                      <a:pt x="118" y="24"/>
                      <a:pt x="118" y="24"/>
                      <a:pt x="118" y="24"/>
                    </a:cubicBezTo>
                    <a:cubicBezTo>
                      <a:pt x="114" y="21"/>
                      <a:pt x="114" y="21"/>
                      <a:pt x="114" y="21"/>
                    </a:cubicBezTo>
                    <a:cubicBezTo>
                      <a:pt x="106" y="15"/>
                      <a:pt x="106" y="15"/>
                      <a:pt x="106" y="15"/>
                    </a:cubicBezTo>
                    <a:cubicBezTo>
                      <a:pt x="90" y="3"/>
                      <a:pt x="90" y="3"/>
                      <a:pt x="90" y="3"/>
                    </a:cubicBezTo>
                    <a:cubicBezTo>
                      <a:pt x="88" y="2"/>
                      <a:pt x="86" y="1"/>
                      <a:pt x="84" y="1"/>
                    </a:cubicBezTo>
                    <a:cubicBezTo>
                      <a:pt x="84" y="1"/>
                      <a:pt x="84" y="1"/>
                      <a:pt x="84" y="1"/>
                    </a:cubicBezTo>
                    <a:cubicBezTo>
                      <a:pt x="81" y="1"/>
                      <a:pt x="78" y="1"/>
                      <a:pt x="76" y="0"/>
                    </a:cubicBezTo>
                    <a:cubicBezTo>
                      <a:pt x="76" y="1"/>
                      <a:pt x="76" y="1"/>
                      <a:pt x="76" y="1"/>
                    </a:cubicBezTo>
                    <a:cubicBezTo>
                      <a:pt x="83" y="7"/>
                      <a:pt x="83" y="7"/>
                      <a:pt x="83" y="7"/>
                    </a:cubicBezTo>
                    <a:cubicBezTo>
                      <a:pt x="74" y="11"/>
                      <a:pt x="74" y="11"/>
                      <a:pt x="74" y="11"/>
                    </a:cubicBezTo>
                    <a:cubicBezTo>
                      <a:pt x="78" y="18"/>
                      <a:pt x="78" y="18"/>
                      <a:pt x="78" y="18"/>
                    </a:cubicBezTo>
                    <a:cubicBezTo>
                      <a:pt x="67" y="42"/>
                      <a:pt x="67" y="42"/>
                      <a:pt x="67" y="42"/>
                    </a:cubicBezTo>
                    <a:cubicBezTo>
                      <a:pt x="65" y="9"/>
                      <a:pt x="65" y="9"/>
                      <a:pt x="65" y="9"/>
                    </a:cubicBezTo>
                    <a:cubicBezTo>
                      <a:pt x="67" y="7"/>
                      <a:pt x="67" y="7"/>
                      <a:pt x="67" y="7"/>
                    </a:cubicBezTo>
                    <a:cubicBezTo>
                      <a:pt x="65" y="0"/>
                      <a:pt x="65" y="0"/>
                      <a:pt x="65" y="0"/>
                    </a:cubicBezTo>
                    <a:cubicBezTo>
                      <a:pt x="58" y="0"/>
                      <a:pt x="58" y="0"/>
                      <a:pt x="58" y="0"/>
                    </a:cubicBezTo>
                    <a:cubicBezTo>
                      <a:pt x="56" y="7"/>
                      <a:pt x="56" y="7"/>
                      <a:pt x="56" y="7"/>
                    </a:cubicBezTo>
                    <a:cubicBezTo>
                      <a:pt x="58" y="9"/>
                      <a:pt x="58" y="9"/>
                      <a:pt x="58" y="9"/>
                    </a:cubicBezTo>
                    <a:cubicBezTo>
                      <a:pt x="56" y="42"/>
                      <a:pt x="56" y="42"/>
                      <a:pt x="56" y="42"/>
                    </a:cubicBezTo>
                    <a:cubicBezTo>
                      <a:pt x="45" y="18"/>
                      <a:pt x="45" y="18"/>
                      <a:pt x="45" y="18"/>
                    </a:cubicBezTo>
                    <a:cubicBezTo>
                      <a:pt x="49" y="11"/>
                      <a:pt x="49" y="11"/>
                      <a:pt x="49" y="11"/>
                    </a:cubicBezTo>
                    <a:cubicBezTo>
                      <a:pt x="40" y="7"/>
                      <a:pt x="40" y="7"/>
                      <a:pt x="40" y="7"/>
                    </a:cubicBezTo>
                    <a:cubicBezTo>
                      <a:pt x="47" y="1"/>
                      <a:pt x="47" y="1"/>
                      <a:pt x="47" y="1"/>
                    </a:cubicBezTo>
                    <a:cubicBezTo>
                      <a:pt x="47" y="0"/>
                      <a:pt x="47" y="0"/>
                      <a:pt x="47" y="0"/>
                    </a:cubicBezTo>
                    <a:cubicBezTo>
                      <a:pt x="45" y="1"/>
                      <a:pt x="42" y="1"/>
                      <a:pt x="39" y="1"/>
                    </a:cubicBezTo>
                    <a:cubicBezTo>
                      <a:pt x="39" y="1"/>
                      <a:pt x="39" y="1"/>
                      <a:pt x="38" y="1"/>
                    </a:cubicBezTo>
                    <a:cubicBezTo>
                      <a:pt x="36" y="2"/>
                      <a:pt x="33" y="3"/>
                      <a:pt x="31" y="5"/>
                    </a:cubicBezTo>
                    <a:cubicBezTo>
                      <a:pt x="3" y="35"/>
                      <a:pt x="3" y="35"/>
                      <a:pt x="3" y="35"/>
                    </a:cubicBezTo>
                    <a:cubicBezTo>
                      <a:pt x="3" y="36"/>
                      <a:pt x="3" y="36"/>
                      <a:pt x="3" y="36"/>
                    </a:cubicBezTo>
                    <a:cubicBezTo>
                      <a:pt x="3" y="36"/>
                      <a:pt x="3" y="36"/>
                      <a:pt x="3" y="36"/>
                    </a:cubicBezTo>
                    <a:cubicBezTo>
                      <a:pt x="0" y="60"/>
                      <a:pt x="2" y="42"/>
                      <a:pt x="1" y="48"/>
                    </a:cubicBezTo>
                    <a:cubicBezTo>
                      <a:pt x="1" y="48"/>
                      <a:pt x="1" y="48"/>
                      <a:pt x="1" y="48"/>
                    </a:cubicBezTo>
                    <a:cubicBezTo>
                      <a:pt x="1" y="48"/>
                      <a:pt x="1" y="48"/>
                      <a:pt x="1" y="48"/>
                    </a:cubicBezTo>
                    <a:cubicBezTo>
                      <a:pt x="2" y="48"/>
                      <a:pt x="2" y="48"/>
                      <a:pt x="2" y="48"/>
                    </a:cubicBezTo>
                    <a:cubicBezTo>
                      <a:pt x="2" y="49"/>
                      <a:pt x="2" y="49"/>
                      <a:pt x="2" y="49"/>
                    </a:cubicBezTo>
                    <a:cubicBezTo>
                      <a:pt x="2" y="50"/>
                      <a:pt x="2" y="50"/>
                      <a:pt x="2" y="50"/>
                    </a:cubicBezTo>
                    <a:cubicBezTo>
                      <a:pt x="4" y="52"/>
                      <a:pt x="4" y="52"/>
                      <a:pt x="4" y="52"/>
                    </a:cubicBezTo>
                    <a:cubicBezTo>
                      <a:pt x="6" y="57"/>
                      <a:pt x="6" y="57"/>
                      <a:pt x="6" y="57"/>
                    </a:cubicBezTo>
                    <a:cubicBezTo>
                      <a:pt x="11" y="66"/>
                      <a:pt x="11" y="66"/>
                      <a:pt x="11" y="66"/>
                    </a:cubicBezTo>
                    <a:cubicBezTo>
                      <a:pt x="20" y="85"/>
                      <a:pt x="20" y="85"/>
                      <a:pt x="20" y="85"/>
                    </a:cubicBezTo>
                    <a:cubicBezTo>
                      <a:pt x="24" y="82"/>
                      <a:pt x="29" y="80"/>
                      <a:pt x="33" y="78"/>
                    </a:cubicBezTo>
                    <a:cubicBezTo>
                      <a:pt x="33" y="82"/>
                      <a:pt x="33" y="86"/>
                      <a:pt x="33" y="90"/>
                    </a:cubicBezTo>
                    <a:cubicBezTo>
                      <a:pt x="33" y="90"/>
                      <a:pt x="33" y="90"/>
                      <a:pt x="33" y="90"/>
                    </a:cubicBezTo>
                    <a:cubicBezTo>
                      <a:pt x="33" y="90"/>
                      <a:pt x="34" y="90"/>
                      <a:pt x="35" y="90"/>
                    </a:cubicBezTo>
                    <a:cubicBezTo>
                      <a:pt x="37" y="171"/>
                      <a:pt x="37" y="171"/>
                      <a:pt x="37" y="171"/>
                    </a:cubicBezTo>
                    <a:cubicBezTo>
                      <a:pt x="60" y="171"/>
                      <a:pt x="60" y="171"/>
                      <a:pt x="60" y="171"/>
                    </a:cubicBezTo>
                    <a:cubicBezTo>
                      <a:pt x="61" y="161"/>
                      <a:pt x="61" y="148"/>
                      <a:pt x="61" y="134"/>
                    </a:cubicBezTo>
                    <a:cubicBezTo>
                      <a:pt x="58" y="127"/>
                      <a:pt x="56" y="118"/>
                      <a:pt x="56" y="110"/>
                    </a:cubicBezTo>
                    <a:cubicBezTo>
                      <a:pt x="56" y="74"/>
                      <a:pt x="84" y="44"/>
                      <a:pt x="120" y="42"/>
                    </a:cubicBezTo>
                    <a:close/>
                    <a:moveTo>
                      <a:pt x="89" y="33"/>
                    </a:moveTo>
                    <a:cubicBezTo>
                      <a:pt x="89" y="31"/>
                      <a:pt x="89" y="29"/>
                      <a:pt x="89" y="27"/>
                    </a:cubicBezTo>
                    <a:cubicBezTo>
                      <a:pt x="93" y="31"/>
                      <a:pt x="93" y="31"/>
                      <a:pt x="93" y="31"/>
                    </a:cubicBezTo>
                    <a:cubicBezTo>
                      <a:pt x="96" y="33"/>
                      <a:pt x="96" y="33"/>
                      <a:pt x="96" y="33"/>
                    </a:cubicBezTo>
                    <a:cubicBezTo>
                      <a:pt x="75" y="45"/>
                      <a:pt x="75" y="45"/>
                      <a:pt x="75" y="45"/>
                    </a:cubicBezTo>
                    <a:cubicBezTo>
                      <a:pt x="74" y="42"/>
                      <a:pt x="74" y="42"/>
                      <a:pt x="74" y="42"/>
                    </a:cubicBezTo>
                    <a:lnTo>
                      <a:pt x="89" y="33"/>
                    </a:lnTo>
                    <a:close/>
                    <a:moveTo>
                      <a:pt x="33" y="60"/>
                    </a:moveTo>
                    <a:cubicBezTo>
                      <a:pt x="30" y="55"/>
                      <a:pt x="30" y="55"/>
                      <a:pt x="30" y="55"/>
                    </a:cubicBezTo>
                    <a:cubicBezTo>
                      <a:pt x="25" y="46"/>
                      <a:pt x="25" y="46"/>
                      <a:pt x="25" y="46"/>
                    </a:cubicBezTo>
                    <a:cubicBezTo>
                      <a:pt x="24" y="44"/>
                      <a:pt x="24" y="44"/>
                      <a:pt x="24" y="44"/>
                    </a:cubicBezTo>
                    <a:cubicBezTo>
                      <a:pt x="34" y="31"/>
                      <a:pt x="34" y="31"/>
                      <a:pt x="34" y="31"/>
                    </a:cubicBezTo>
                    <a:cubicBezTo>
                      <a:pt x="34" y="41"/>
                      <a:pt x="33" y="50"/>
                      <a:pt x="33"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endParaRPr>
              </a:p>
            </p:txBody>
          </p:sp>
          <p:sp>
            <p:nvSpPr>
              <p:cNvPr id="44" name="Freeform 304"/>
              <p:cNvSpPr/>
              <p:nvPr/>
            </p:nvSpPr>
            <p:spPr bwMode="auto">
              <a:xfrm>
                <a:off x="2897909" y="4668827"/>
                <a:ext cx="60720" cy="74816"/>
              </a:xfrm>
              <a:custGeom>
                <a:avLst/>
                <a:gdLst>
                  <a:gd name="T0" fmla="*/ 0 w 24"/>
                  <a:gd name="T1" fmla="*/ 0 h 29"/>
                  <a:gd name="T2" fmla="*/ 1 w 24"/>
                  <a:gd name="T3" fmla="*/ 29 h 29"/>
                  <a:gd name="T4" fmla="*/ 24 w 24"/>
                  <a:gd name="T5" fmla="*/ 29 h 29"/>
                  <a:gd name="T6" fmla="*/ 24 w 24"/>
                  <a:gd name="T7" fmla="*/ 26 h 29"/>
                  <a:gd name="T8" fmla="*/ 0 w 24"/>
                  <a:gd name="T9" fmla="*/ 0 h 29"/>
                </a:gdLst>
                <a:ahLst/>
                <a:cxnLst>
                  <a:cxn ang="0">
                    <a:pos x="T0" y="T1"/>
                  </a:cxn>
                  <a:cxn ang="0">
                    <a:pos x="T2" y="T3"/>
                  </a:cxn>
                  <a:cxn ang="0">
                    <a:pos x="T4" y="T5"/>
                  </a:cxn>
                  <a:cxn ang="0">
                    <a:pos x="T6" y="T7"/>
                  </a:cxn>
                  <a:cxn ang="0">
                    <a:pos x="T8" y="T9"/>
                  </a:cxn>
                </a:cxnLst>
                <a:rect l="0" t="0" r="r" b="b"/>
                <a:pathLst>
                  <a:path w="24" h="29">
                    <a:moveTo>
                      <a:pt x="0" y="0"/>
                    </a:moveTo>
                    <a:cubicBezTo>
                      <a:pt x="1" y="29"/>
                      <a:pt x="1" y="29"/>
                      <a:pt x="1" y="29"/>
                    </a:cubicBezTo>
                    <a:cubicBezTo>
                      <a:pt x="24" y="29"/>
                      <a:pt x="24" y="29"/>
                      <a:pt x="24" y="29"/>
                    </a:cubicBezTo>
                    <a:cubicBezTo>
                      <a:pt x="24" y="28"/>
                      <a:pt x="24" y="27"/>
                      <a:pt x="24" y="26"/>
                    </a:cubicBezTo>
                    <a:cubicBezTo>
                      <a:pt x="14" y="19"/>
                      <a:pt x="6" y="1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endParaRPr>
              </a:p>
            </p:txBody>
          </p:sp>
          <p:sp>
            <p:nvSpPr>
              <p:cNvPr id="45" name="Freeform 305"/>
              <p:cNvSpPr/>
              <p:nvPr/>
            </p:nvSpPr>
            <p:spPr bwMode="auto">
              <a:xfrm>
                <a:off x="3035614" y="4422694"/>
                <a:ext cx="54214" cy="41203"/>
              </a:xfrm>
              <a:custGeom>
                <a:avLst/>
                <a:gdLst>
                  <a:gd name="T0" fmla="*/ 43 w 50"/>
                  <a:gd name="T1" fmla="*/ 0 h 38"/>
                  <a:gd name="T2" fmla="*/ 36 w 50"/>
                  <a:gd name="T3" fmla="*/ 0 h 38"/>
                  <a:gd name="T4" fmla="*/ 14 w 50"/>
                  <a:gd name="T5" fmla="*/ 0 h 38"/>
                  <a:gd name="T6" fmla="*/ 7 w 50"/>
                  <a:gd name="T7" fmla="*/ 0 h 38"/>
                  <a:gd name="T8" fmla="*/ 0 w 50"/>
                  <a:gd name="T9" fmla="*/ 38 h 38"/>
                  <a:gd name="T10" fmla="*/ 14 w 50"/>
                  <a:gd name="T11" fmla="*/ 38 h 38"/>
                  <a:gd name="T12" fmla="*/ 36 w 50"/>
                  <a:gd name="T13" fmla="*/ 38 h 38"/>
                  <a:gd name="T14" fmla="*/ 50 w 50"/>
                  <a:gd name="T15" fmla="*/ 38 h 38"/>
                  <a:gd name="T16" fmla="*/ 43 w 50"/>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38">
                    <a:moveTo>
                      <a:pt x="43" y="0"/>
                    </a:moveTo>
                    <a:lnTo>
                      <a:pt x="36" y="0"/>
                    </a:lnTo>
                    <a:lnTo>
                      <a:pt x="14" y="0"/>
                    </a:lnTo>
                    <a:lnTo>
                      <a:pt x="7" y="0"/>
                    </a:lnTo>
                    <a:lnTo>
                      <a:pt x="0" y="38"/>
                    </a:lnTo>
                    <a:lnTo>
                      <a:pt x="14" y="38"/>
                    </a:lnTo>
                    <a:lnTo>
                      <a:pt x="36" y="38"/>
                    </a:lnTo>
                    <a:lnTo>
                      <a:pt x="50" y="38"/>
                    </a:lnTo>
                    <a:lnTo>
                      <a:pt x="4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endParaRPr>
              </a:p>
            </p:txBody>
          </p:sp>
          <p:sp>
            <p:nvSpPr>
              <p:cNvPr id="46" name="Freeform 306"/>
              <p:cNvSpPr/>
              <p:nvPr/>
            </p:nvSpPr>
            <p:spPr bwMode="auto">
              <a:xfrm>
                <a:off x="2964051" y="4430285"/>
                <a:ext cx="61805" cy="59636"/>
              </a:xfrm>
              <a:custGeom>
                <a:avLst/>
                <a:gdLst>
                  <a:gd name="T0" fmla="*/ 33 w 57"/>
                  <a:gd name="T1" fmla="*/ 0 h 55"/>
                  <a:gd name="T2" fmla="*/ 26 w 57"/>
                  <a:gd name="T3" fmla="*/ 5 h 55"/>
                  <a:gd name="T4" fmla="*/ 7 w 57"/>
                  <a:gd name="T5" fmla="*/ 14 h 55"/>
                  <a:gd name="T6" fmla="*/ 0 w 57"/>
                  <a:gd name="T7" fmla="*/ 19 h 55"/>
                  <a:gd name="T8" fmla="*/ 14 w 57"/>
                  <a:gd name="T9" fmla="*/ 55 h 55"/>
                  <a:gd name="T10" fmla="*/ 28 w 57"/>
                  <a:gd name="T11" fmla="*/ 47 h 55"/>
                  <a:gd name="T12" fmla="*/ 45 w 57"/>
                  <a:gd name="T13" fmla="*/ 38 h 55"/>
                  <a:gd name="T14" fmla="*/ 57 w 57"/>
                  <a:gd name="T15" fmla="*/ 31 h 55"/>
                  <a:gd name="T16" fmla="*/ 33 w 57"/>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5">
                    <a:moveTo>
                      <a:pt x="33" y="0"/>
                    </a:moveTo>
                    <a:lnTo>
                      <a:pt x="26" y="5"/>
                    </a:lnTo>
                    <a:lnTo>
                      <a:pt x="7" y="14"/>
                    </a:lnTo>
                    <a:lnTo>
                      <a:pt x="0" y="19"/>
                    </a:lnTo>
                    <a:lnTo>
                      <a:pt x="14" y="55"/>
                    </a:lnTo>
                    <a:lnTo>
                      <a:pt x="28" y="47"/>
                    </a:lnTo>
                    <a:lnTo>
                      <a:pt x="45" y="38"/>
                    </a:lnTo>
                    <a:lnTo>
                      <a:pt x="57" y="31"/>
                    </a:lnTo>
                    <a:lnTo>
                      <a:pt x="3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endParaRPr>
              </a:p>
            </p:txBody>
          </p:sp>
          <p:sp>
            <p:nvSpPr>
              <p:cNvPr id="47" name="Freeform 307"/>
              <p:cNvSpPr/>
              <p:nvPr/>
            </p:nvSpPr>
            <p:spPr bwMode="auto">
              <a:xfrm>
                <a:off x="2909837" y="4479077"/>
                <a:ext cx="61805" cy="61805"/>
              </a:xfrm>
              <a:custGeom>
                <a:avLst/>
                <a:gdLst>
                  <a:gd name="T0" fmla="*/ 19 w 57"/>
                  <a:gd name="T1" fmla="*/ 0 h 57"/>
                  <a:gd name="T2" fmla="*/ 15 w 57"/>
                  <a:gd name="T3" fmla="*/ 7 h 57"/>
                  <a:gd name="T4" fmla="*/ 5 w 57"/>
                  <a:gd name="T5" fmla="*/ 26 h 57"/>
                  <a:gd name="T6" fmla="*/ 0 w 57"/>
                  <a:gd name="T7" fmla="*/ 33 h 57"/>
                  <a:gd name="T8" fmla="*/ 31 w 57"/>
                  <a:gd name="T9" fmla="*/ 57 h 57"/>
                  <a:gd name="T10" fmla="*/ 38 w 57"/>
                  <a:gd name="T11" fmla="*/ 45 h 57"/>
                  <a:gd name="T12" fmla="*/ 50 w 57"/>
                  <a:gd name="T13" fmla="*/ 26 h 57"/>
                  <a:gd name="T14" fmla="*/ 57 w 57"/>
                  <a:gd name="T15" fmla="*/ 14 h 57"/>
                  <a:gd name="T16" fmla="*/ 19 w 57"/>
                  <a:gd name="T1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19" y="0"/>
                    </a:moveTo>
                    <a:lnTo>
                      <a:pt x="15" y="7"/>
                    </a:lnTo>
                    <a:lnTo>
                      <a:pt x="5" y="26"/>
                    </a:lnTo>
                    <a:lnTo>
                      <a:pt x="0" y="33"/>
                    </a:lnTo>
                    <a:lnTo>
                      <a:pt x="31" y="57"/>
                    </a:lnTo>
                    <a:lnTo>
                      <a:pt x="38" y="45"/>
                    </a:lnTo>
                    <a:lnTo>
                      <a:pt x="50" y="26"/>
                    </a:lnTo>
                    <a:lnTo>
                      <a:pt x="57" y="14"/>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endParaRPr>
              </a:p>
            </p:txBody>
          </p:sp>
          <p:sp>
            <p:nvSpPr>
              <p:cNvPr id="48" name="Freeform 308"/>
              <p:cNvSpPr/>
              <p:nvPr/>
            </p:nvSpPr>
            <p:spPr bwMode="auto">
              <a:xfrm>
                <a:off x="2897909" y="4550640"/>
                <a:ext cx="40119" cy="52046"/>
              </a:xfrm>
              <a:custGeom>
                <a:avLst/>
                <a:gdLst>
                  <a:gd name="T0" fmla="*/ 0 w 37"/>
                  <a:gd name="T1" fmla="*/ 5 h 48"/>
                  <a:gd name="T2" fmla="*/ 0 w 37"/>
                  <a:gd name="T3" fmla="*/ 14 h 48"/>
                  <a:gd name="T4" fmla="*/ 0 w 37"/>
                  <a:gd name="T5" fmla="*/ 33 h 48"/>
                  <a:gd name="T6" fmla="*/ 0 w 37"/>
                  <a:gd name="T7" fmla="*/ 43 h 48"/>
                  <a:gd name="T8" fmla="*/ 37 w 37"/>
                  <a:gd name="T9" fmla="*/ 48 h 48"/>
                  <a:gd name="T10" fmla="*/ 37 w 37"/>
                  <a:gd name="T11" fmla="*/ 33 h 48"/>
                  <a:gd name="T12" fmla="*/ 37 w 37"/>
                  <a:gd name="T13" fmla="*/ 14 h 48"/>
                  <a:gd name="T14" fmla="*/ 37 w 37"/>
                  <a:gd name="T15" fmla="*/ 0 h 48"/>
                  <a:gd name="T16" fmla="*/ 0 w 37"/>
                  <a:gd name="T17" fmla="*/ 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48">
                    <a:moveTo>
                      <a:pt x="0" y="5"/>
                    </a:moveTo>
                    <a:lnTo>
                      <a:pt x="0" y="14"/>
                    </a:lnTo>
                    <a:lnTo>
                      <a:pt x="0" y="33"/>
                    </a:lnTo>
                    <a:lnTo>
                      <a:pt x="0" y="43"/>
                    </a:lnTo>
                    <a:lnTo>
                      <a:pt x="37" y="48"/>
                    </a:lnTo>
                    <a:lnTo>
                      <a:pt x="37" y="33"/>
                    </a:lnTo>
                    <a:lnTo>
                      <a:pt x="37" y="14"/>
                    </a:lnTo>
                    <a:lnTo>
                      <a:pt x="37" y="0"/>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endParaRPr>
              </a:p>
            </p:txBody>
          </p:sp>
          <p:sp>
            <p:nvSpPr>
              <p:cNvPr id="49" name="Freeform 309"/>
              <p:cNvSpPr/>
              <p:nvPr/>
            </p:nvSpPr>
            <p:spPr bwMode="auto">
              <a:xfrm>
                <a:off x="2905500" y="4612444"/>
                <a:ext cx="58551" cy="61805"/>
              </a:xfrm>
              <a:custGeom>
                <a:avLst/>
                <a:gdLst>
                  <a:gd name="T0" fmla="*/ 0 w 54"/>
                  <a:gd name="T1" fmla="*/ 26 h 57"/>
                  <a:gd name="T2" fmla="*/ 4 w 54"/>
                  <a:gd name="T3" fmla="*/ 33 h 57"/>
                  <a:gd name="T4" fmla="*/ 14 w 54"/>
                  <a:gd name="T5" fmla="*/ 50 h 57"/>
                  <a:gd name="T6" fmla="*/ 19 w 54"/>
                  <a:gd name="T7" fmla="*/ 57 h 57"/>
                  <a:gd name="T8" fmla="*/ 54 w 54"/>
                  <a:gd name="T9" fmla="*/ 43 h 57"/>
                  <a:gd name="T10" fmla="*/ 47 w 54"/>
                  <a:gd name="T11" fmla="*/ 31 h 57"/>
                  <a:gd name="T12" fmla="*/ 37 w 54"/>
                  <a:gd name="T13" fmla="*/ 14 h 57"/>
                  <a:gd name="T14" fmla="*/ 30 w 54"/>
                  <a:gd name="T15" fmla="*/ 0 h 57"/>
                  <a:gd name="T16" fmla="*/ 0 w 54"/>
                  <a:gd name="T17" fmla="*/ 2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7">
                    <a:moveTo>
                      <a:pt x="0" y="26"/>
                    </a:moveTo>
                    <a:lnTo>
                      <a:pt x="4" y="33"/>
                    </a:lnTo>
                    <a:lnTo>
                      <a:pt x="14" y="50"/>
                    </a:lnTo>
                    <a:lnTo>
                      <a:pt x="19" y="57"/>
                    </a:lnTo>
                    <a:lnTo>
                      <a:pt x="54" y="43"/>
                    </a:lnTo>
                    <a:lnTo>
                      <a:pt x="47" y="31"/>
                    </a:lnTo>
                    <a:lnTo>
                      <a:pt x="37" y="14"/>
                    </a:lnTo>
                    <a:lnTo>
                      <a:pt x="30" y="0"/>
                    </a:lnTo>
                    <a:lnTo>
                      <a:pt x="0"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endParaRPr>
              </a:p>
            </p:txBody>
          </p:sp>
          <p:sp>
            <p:nvSpPr>
              <p:cNvPr id="50" name="Freeform 310"/>
              <p:cNvSpPr/>
              <p:nvPr/>
            </p:nvSpPr>
            <p:spPr bwMode="auto">
              <a:xfrm>
                <a:off x="2954292" y="4668827"/>
                <a:ext cx="60720" cy="58551"/>
              </a:xfrm>
              <a:custGeom>
                <a:avLst/>
                <a:gdLst>
                  <a:gd name="T0" fmla="*/ 0 w 56"/>
                  <a:gd name="T1" fmla="*/ 35 h 54"/>
                  <a:gd name="T2" fmla="*/ 7 w 56"/>
                  <a:gd name="T3" fmla="*/ 40 h 54"/>
                  <a:gd name="T4" fmla="*/ 26 w 56"/>
                  <a:gd name="T5" fmla="*/ 50 h 54"/>
                  <a:gd name="T6" fmla="*/ 30 w 56"/>
                  <a:gd name="T7" fmla="*/ 54 h 54"/>
                  <a:gd name="T8" fmla="*/ 56 w 56"/>
                  <a:gd name="T9" fmla="*/ 24 h 54"/>
                  <a:gd name="T10" fmla="*/ 45 w 56"/>
                  <a:gd name="T11" fmla="*/ 17 h 54"/>
                  <a:gd name="T12" fmla="*/ 26 w 56"/>
                  <a:gd name="T13" fmla="*/ 7 h 54"/>
                  <a:gd name="T14" fmla="*/ 14 w 56"/>
                  <a:gd name="T15" fmla="*/ 0 h 54"/>
                  <a:gd name="T16" fmla="*/ 0 w 56"/>
                  <a:gd name="T1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4">
                    <a:moveTo>
                      <a:pt x="0" y="35"/>
                    </a:moveTo>
                    <a:lnTo>
                      <a:pt x="7" y="40"/>
                    </a:lnTo>
                    <a:lnTo>
                      <a:pt x="26" y="50"/>
                    </a:lnTo>
                    <a:lnTo>
                      <a:pt x="30" y="54"/>
                    </a:lnTo>
                    <a:lnTo>
                      <a:pt x="56" y="24"/>
                    </a:lnTo>
                    <a:lnTo>
                      <a:pt x="45" y="17"/>
                    </a:lnTo>
                    <a:lnTo>
                      <a:pt x="26" y="7"/>
                    </a:lnTo>
                    <a:lnTo>
                      <a:pt x="14" y="0"/>
                    </a:lnTo>
                    <a:lnTo>
                      <a:pt x="0"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endParaRPr>
              </a:p>
            </p:txBody>
          </p:sp>
          <p:sp>
            <p:nvSpPr>
              <p:cNvPr id="51" name="Freeform 311"/>
              <p:cNvSpPr/>
              <p:nvPr/>
            </p:nvSpPr>
            <p:spPr bwMode="auto">
              <a:xfrm>
                <a:off x="3022602" y="4699187"/>
                <a:ext cx="54214" cy="44456"/>
              </a:xfrm>
              <a:custGeom>
                <a:avLst/>
                <a:gdLst>
                  <a:gd name="T0" fmla="*/ 8 w 50"/>
                  <a:gd name="T1" fmla="*/ 41 h 41"/>
                  <a:gd name="T2" fmla="*/ 15 w 50"/>
                  <a:gd name="T3" fmla="*/ 41 h 41"/>
                  <a:gd name="T4" fmla="*/ 36 w 50"/>
                  <a:gd name="T5" fmla="*/ 41 h 41"/>
                  <a:gd name="T6" fmla="*/ 43 w 50"/>
                  <a:gd name="T7" fmla="*/ 41 h 41"/>
                  <a:gd name="T8" fmla="*/ 50 w 50"/>
                  <a:gd name="T9" fmla="*/ 0 h 41"/>
                  <a:gd name="T10" fmla="*/ 36 w 50"/>
                  <a:gd name="T11" fmla="*/ 0 h 41"/>
                  <a:gd name="T12" fmla="*/ 15 w 50"/>
                  <a:gd name="T13" fmla="*/ 0 h 41"/>
                  <a:gd name="T14" fmla="*/ 0 w 50"/>
                  <a:gd name="T15" fmla="*/ 0 h 41"/>
                  <a:gd name="T16" fmla="*/ 8 w 50"/>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41">
                    <a:moveTo>
                      <a:pt x="8" y="41"/>
                    </a:moveTo>
                    <a:lnTo>
                      <a:pt x="15" y="41"/>
                    </a:lnTo>
                    <a:lnTo>
                      <a:pt x="36" y="41"/>
                    </a:lnTo>
                    <a:lnTo>
                      <a:pt x="43" y="41"/>
                    </a:lnTo>
                    <a:lnTo>
                      <a:pt x="50" y="0"/>
                    </a:lnTo>
                    <a:lnTo>
                      <a:pt x="36" y="0"/>
                    </a:lnTo>
                    <a:lnTo>
                      <a:pt x="15" y="0"/>
                    </a:lnTo>
                    <a:lnTo>
                      <a:pt x="0" y="0"/>
                    </a:lnTo>
                    <a:lnTo>
                      <a:pt x="8"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endParaRPr>
              </a:p>
            </p:txBody>
          </p:sp>
          <p:sp>
            <p:nvSpPr>
              <p:cNvPr id="52" name="Freeform 312"/>
              <p:cNvSpPr/>
              <p:nvPr/>
            </p:nvSpPr>
            <p:spPr bwMode="auto">
              <a:xfrm>
                <a:off x="3087659" y="4674248"/>
                <a:ext cx="60720" cy="58551"/>
              </a:xfrm>
              <a:custGeom>
                <a:avLst/>
                <a:gdLst>
                  <a:gd name="T0" fmla="*/ 26 w 56"/>
                  <a:gd name="T1" fmla="*/ 54 h 54"/>
                  <a:gd name="T2" fmla="*/ 30 w 56"/>
                  <a:gd name="T3" fmla="*/ 52 h 54"/>
                  <a:gd name="T4" fmla="*/ 49 w 56"/>
                  <a:gd name="T5" fmla="*/ 40 h 54"/>
                  <a:gd name="T6" fmla="*/ 56 w 56"/>
                  <a:gd name="T7" fmla="*/ 38 h 54"/>
                  <a:gd name="T8" fmla="*/ 42 w 56"/>
                  <a:gd name="T9" fmla="*/ 0 h 54"/>
                  <a:gd name="T10" fmla="*/ 30 w 56"/>
                  <a:gd name="T11" fmla="*/ 7 h 54"/>
                  <a:gd name="T12" fmla="*/ 11 w 56"/>
                  <a:gd name="T13" fmla="*/ 19 h 54"/>
                  <a:gd name="T14" fmla="*/ 0 w 56"/>
                  <a:gd name="T15" fmla="*/ 26 h 54"/>
                  <a:gd name="T16" fmla="*/ 26 w 56"/>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4">
                    <a:moveTo>
                      <a:pt x="26" y="54"/>
                    </a:moveTo>
                    <a:lnTo>
                      <a:pt x="30" y="52"/>
                    </a:lnTo>
                    <a:lnTo>
                      <a:pt x="49" y="40"/>
                    </a:lnTo>
                    <a:lnTo>
                      <a:pt x="56" y="38"/>
                    </a:lnTo>
                    <a:lnTo>
                      <a:pt x="42" y="0"/>
                    </a:lnTo>
                    <a:lnTo>
                      <a:pt x="30" y="7"/>
                    </a:lnTo>
                    <a:lnTo>
                      <a:pt x="11" y="19"/>
                    </a:lnTo>
                    <a:lnTo>
                      <a:pt x="0" y="26"/>
                    </a:lnTo>
                    <a:lnTo>
                      <a:pt x="26"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endParaRPr>
              </a:p>
            </p:txBody>
          </p:sp>
          <p:sp>
            <p:nvSpPr>
              <p:cNvPr id="53" name="Freeform 313"/>
              <p:cNvSpPr/>
              <p:nvPr/>
            </p:nvSpPr>
            <p:spPr bwMode="auto">
              <a:xfrm>
                <a:off x="3144042" y="4625456"/>
                <a:ext cx="58551" cy="58551"/>
              </a:xfrm>
              <a:custGeom>
                <a:avLst/>
                <a:gdLst>
                  <a:gd name="T0" fmla="*/ 35 w 54"/>
                  <a:gd name="T1" fmla="*/ 54 h 54"/>
                  <a:gd name="T2" fmla="*/ 40 w 54"/>
                  <a:gd name="T3" fmla="*/ 47 h 54"/>
                  <a:gd name="T4" fmla="*/ 49 w 54"/>
                  <a:gd name="T5" fmla="*/ 31 h 54"/>
                  <a:gd name="T6" fmla="*/ 54 w 54"/>
                  <a:gd name="T7" fmla="*/ 23 h 54"/>
                  <a:gd name="T8" fmla="*/ 23 w 54"/>
                  <a:gd name="T9" fmla="*/ 0 h 54"/>
                  <a:gd name="T10" fmla="*/ 16 w 54"/>
                  <a:gd name="T11" fmla="*/ 12 h 54"/>
                  <a:gd name="T12" fmla="*/ 7 w 54"/>
                  <a:gd name="T13" fmla="*/ 28 h 54"/>
                  <a:gd name="T14" fmla="*/ 0 w 54"/>
                  <a:gd name="T15" fmla="*/ 40 h 54"/>
                  <a:gd name="T16" fmla="*/ 35 w 54"/>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4">
                    <a:moveTo>
                      <a:pt x="35" y="54"/>
                    </a:moveTo>
                    <a:lnTo>
                      <a:pt x="40" y="47"/>
                    </a:lnTo>
                    <a:lnTo>
                      <a:pt x="49" y="31"/>
                    </a:lnTo>
                    <a:lnTo>
                      <a:pt x="54" y="23"/>
                    </a:lnTo>
                    <a:lnTo>
                      <a:pt x="23" y="0"/>
                    </a:lnTo>
                    <a:lnTo>
                      <a:pt x="16" y="12"/>
                    </a:lnTo>
                    <a:lnTo>
                      <a:pt x="7" y="28"/>
                    </a:lnTo>
                    <a:lnTo>
                      <a:pt x="0" y="40"/>
                    </a:lnTo>
                    <a:lnTo>
                      <a:pt x="35"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endParaRPr>
              </a:p>
            </p:txBody>
          </p:sp>
          <p:sp>
            <p:nvSpPr>
              <p:cNvPr id="54" name="Freeform 314"/>
              <p:cNvSpPr/>
              <p:nvPr/>
            </p:nvSpPr>
            <p:spPr bwMode="auto">
              <a:xfrm>
                <a:off x="3174402" y="4563651"/>
                <a:ext cx="43371" cy="50962"/>
              </a:xfrm>
              <a:custGeom>
                <a:avLst/>
                <a:gdLst>
                  <a:gd name="T0" fmla="*/ 40 w 40"/>
                  <a:gd name="T1" fmla="*/ 43 h 47"/>
                  <a:gd name="T2" fmla="*/ 40 w 40"/>
                  <a:gd name="T3" fmla="*/ 33 h 47"/>
                  <a:gd name="T4" fmla="*/ 40 w 40"/>
                  <a:gd name="T5" fmla="*/ 14 h 47"/>
                  <a:gd name="T6" fmla="*/ 40 w 40"/>
                  <a:gd name="T7" fmla="*/ 5 h 47"/>
                  <a:gd name="T8" fmla="*/ 0 w 40"/>
                  <a:gd name="T9" fmla="*/ 0 h 47"/>
                  <a:gd name="T10" fmla="*/ 0 w 40"/>
                  <a:gd name="T11" fmla="*/ 14 h 47"/>
                  <a:gd name="T12" fmla="*/ 0 w 40"/>
                  <a:gd name="T13" fmla="*/ 33 h 47"/>
                  <a:gd name="T14" fmla="*/ 0 w 40"/>
                  <a:gd name="T15" fmla="*/ 47 h 47"/>
                  <a:gd name="T16" fmla="*/ 40 w 40"/>
                  <a:gd name="T17" fmla="*/ 4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40" y="43"/>
                    </a:moveTo>
                    <a:lnTo>
                      <a:pt x="40" y="33"/>
                    </a:lnTo>
                    <a:lnTo>
                      <a:pt x="40" y="14"/>
                    </a:lnTo>
                    <a:lnTo>
                      <a:pt x="40" y="5"/>
                    </a:lnTo>
                    <a:lnTo>
                      <a:pt x="0" y="0"/>
                    </a:lnTo>
                    <a:lnTo>
                      <a:pt x="0" y="14"/>
                    </a:lnTo>
                    <a:lnTo>
                      <a:pt x="0" y="33"/>
                    </a:lnTo>
                    <a:lnTo>
                      <a:pt x="0" y="47"/>
                    </a:lnTo>
                    <a:lnTo>
                      <a:pt x="40"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endParaRPr>
              </a:p>
            </p:txBody>
          </p:sp>
          <p:sp>
            <p:nvSpPr>
              <p:cNvPr id="55" name="Freeform 315"/>
              <p:cNvSpPr/>
              <p:nvPr/>
            </p:nvSpPr>
            <p:spPr bwMode="auto">
              <a:xfrm>
                <a:off x="3148379" y="4492088"/>
                <a:ext cx="59636" cy="58551"/>
              </a:xfrm>
              <a:custGeom>
                <a:avLst/>
                <a:gdLst>
                  <a:gd name="T0" fmla="*/ 55 w 55"/>
                  <a:gd name="T1" fmla="*/ 31 h 54"/>
                  <a:gd name="T2" fmla="*/ 52 w 55"/>
                  <a:gd name="T3" fmla="*/ 24 h 54"/>
                  <a:gd name="T4" fmla="*/ 40 w 55"/>
                  <a:gd name="T5" fmla="*/ 7 h 54"/>
                  <a:gd name="T6" fmla="*/ 38 w 55"/>
                  <a:gd name="T7" fmla="*/ 0 h 54"/>
                  <a:gd name="T8" fmla="*/ 0 w 55"/>
                  <a:gd name="T9" fmla="*/ 14 h 54"/>
                  <a:gd name="T10" fmla="*/ 7 w 55"/>
                  <a:gd name="T11" fmla="*/ 26 h 54"/>
                  <a:gd name="T12" fmla="*/ 17 w 55"/>
                  <a:gd name="T13" fmla="*/ 42 h 54"/>
                  <a:gd name="T14" fmla="*/ 24 w 55"/>
                  <a:gd name="T15" fmla="*/ 54 h 54"/>
                  <a:gd name="T16" fmla="*/ 55 w 55"/>
                  <a:gd name="T1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54">
                    <a:moveTo>
                      <a:pt x="55" y="31"/>
                    </a:moveTo>
                    <a:lnTo>
                      <a:pt x="52" y="24"/>
                    </a:lnTo>
                    <a:lnTo>
                      <a:pt x="40" y="7"/>
                    </a:lnTo>
                    <a:lnTo>
                      <a:pt x="38" y="0"/>
                    </a:lnTo>
                    <a:lnTo>
                      <a:pt x="0" y="14"/>
                    </a:lnTo>
                    <a:lnTo>
                      <a:pt x="7" y="26"/>
                    </a:lnTo>
                    <a:lnTo>
                      <a:pt x="17" y="42"/>
                    </a:lnTo>
                    <a:lnTo>
                      <a:pt x="24" y="54"/>
                    </a:lnTo>
                    <a:lnTo>
                      <a:pt x="55"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endParaRPr>
              </a:p>
            </p:txBody>
          </p:sp>
          <p:sp>
            <p:nvSpPr>
              <p:cNvPr id="56" name="Freeform 316"/>
              <p:cNvSpPr/>
              <p:nvPr/>
            </p:nvSpPr>
            <p:spPr bwMode="auto">
              <a:xfrm>
                <a:off x="3097418" y="4437874"/>
                <a:ext cx="61805" cy="59636"/>
              </a:xfrm>
              <a:custGeom>
                <a:avLst/>
                <a:gdLst>
                  <a:gd name="T0" fmla="*/ 57 w 57"/>
                  <a:gd name="T1" fmla="*/ 17 h 55"/>
                  <a:gd name="T2" fmla="*/ 50 w 57"/>
                  <a:gd name="T3" fmla="*/ 14 h 55"/>
                  <a:gd name="T4" fmla="*/ 33 w 57"/>
                  <a:gd name="T5" fmla="*/ 3 h 55"/>
                  <a:gd name="T6" fmla="*/ 26 w 57"/>
                  <a:gd name="T7" fmla="*/ 0 h 55"/>
                  <a:gd name="T8" fmla="*/ 0 w 57"/>
                  <a:gd name="T9" fmla="*/ 31 h 55"/>
                  <a:gd name="T10" fmla="*/ 14 w 57"/>
                  <a:gd name="T11" fmla="*/ 38 h 55"/>
                  <a:gd name="T12" fmla="*/ 31 w 57"/>
                  <a:gd name="T13" fmla="*/ 48 h 55"/>
                  <a:gd name="T14" fmla="*/ 43 w 57"/>
                  <a:gd name="T15" fmla="*/ 55 h 55"/>
                  <a:gd name="T16" fmla="*/ 57 w 57"/>
                  <a:gd name="T17" fmla="*/ 1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5">
                    <a:moveTo>
                      <a:pt x="57" y="17"/>
                    </a:moveTo>
                    <a:lnTo>
                      <a:pt x="50" y="14"/>
                    </a:lnTo>
                    <a:lnTo>
                      <a:pt x="33" y="3"/>
                    </a:lnTo>
                    <a:lnTo>
                      <a:pt x="26" y="0"/>
                    </a:lnTo>
                    <a:lnTo>
                      <a:pt x="0" y="31"/>
                    </a:lnTo>
                    <a:lnTo>
                      <a:pt x="14" y="38"/>
                    </a:lnTo>
                    <a:lnTo>
                      <a:pt x="31" y="48"/>
                    </a:lnTo>
                    <a:lnTo>
                      <a:pt x="43" y="55"/>
                    </a:lnTo>
                    <a:lnTo>
                      <a:pt x="57"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endParaRPr>
              </a:p>
            </p:txBody>
          </p:sp>
          <p:sp>
            <p:nvSpPr>
              <p:cNvPr id="57" name="Freeform 317"/>
              <p:cNvSpPr>
                <a:spLocks noEditPoints="1"/>
              </p:cNvSpPr>
              <p:nvPr/>
            </p:nvSpPr>
            <p:spPr bwMode="auto">
              <a:xfrm>
                <a:off x="2926101" y="4448717"/>
                <a:ext cx="263481" cy="266734"/>
              </a:xfrm>
              <a:custGeom>
                <a:avLst/>
                <a:gdLst>
                  <a:gd name="T0" fmla="*/ 51 w 103"/>
                  <a:gd name="T1" fmla="*/ 104 h 104"/>
                  <a:gd name="T2" fmla="*/ 0 w 103"/>
                  <a:gd name="T3" fmla="*/ 52 h 104"/>
                  <a:gd name="T4" fmla="*/ 51 w 103"/>
                  <a:gd name="T5" fmla="*/ 0 h 104"/>
                  <a:gd name="T6" fmla="*/ 103 w 103"/>
                  <a:gd name="T7" fmla="*/ 52 h 104"/>
                  <a:gd name="T8" fmla="*/ 51 w 103"/>
                  <a:gd name="T9" fmla="*/ 104 h 104"/>
                  <a:gd name="T10" fmla="*/ 51 w 103"/>
                  <a:gd name="T11" fmla="*/ 16 h 104"/>
                  <a:gd name="T12" fmla="*/ 15 w 103"/>
                  <a:gd name="T13" fmla="*/ 52 h 104"/>
                  <a:gd name="T14" fmla="*/ 51 w 103"/>
                  <a:gd name="T15" fmla="*/ 89 h 104"/>
                  <a:gd name="T16" fmla="*/ 87 w 103"/>
                  <a:gd name="T17" fmla="*/ 52 h 104"/>
                  <a:gd name="T18" fmla="*/ 51 w 103"/>
                  <a:gd name="T19" fmla="*/ 1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4">
                    <a:moveTo>
                      <a:pt x="51" y="104"/>
                    </a:moveTo>
                    <a:cubicBezTo>
                      <a:pt x="23" y="104"/>
                      <a:pt x="0" y="81"/>
                      <a:pt x="0" y="52"/>
                    </a:cubicBezTo>
                    <a:cubicBezTo>
                      <a:pt x="0" y="24"/>
                      <a:pt x="23" y="0"/>
                      <a:pt x="51" y="0"/>
                    </a:cubicBezTo>
                    <a:cubicBezTo>
                      <a:pt x="80" y="0"/>
                      <a:pt x="103" y="24"/>
                      <a:pt x="103" y="52"/>
                    </a:cubicBezTo>
                    <a:cubicBezTo>
                      <a:pt x="103" y="81"/>
                      <a:pt x="80" y="104"/>
                      <a:pt x="51" y="104"/>
                    </a:cubicBezTo>
                    <a:close/>
                    <a:moveTo>
                      <a:pt x="51" y="16"/>
                    </a:moveTo>
                    <a:cubicBezTo>
                      <a:pt x="31" y="16"/>
                      <a:pt x="15" y="32"/>
                      <a:pt x="15" y="52"/>
                    </a:cubicBezTo>
                    <a:cubicBezTo>
                      <a:pt x="15" y="73"/>
                      <a:pt x="31" y="89"/>
                      <a:pt x="51" y="89"/>
                    </a:cubicBezTo>
                    <a:cubicBezTo>
                      <a:pt x="71" y="89"/>
                      <a:pt x="87" y="73"/>
                      <a:pt x="87" y="52"/>
                    </a:cubicBezTo>
                    <a:cubicBezTo>
                      <a:pt x="87" y="32"/>
                      <a:pt x="71" y="16"/>
                      <a:pt x="5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endParaRPr>
              </a:p>
            </p:txBody>
          </p:sp>
          <p:sp>
            <p:nvSpPr>
              <p:cNvPr id="58" name="Oval 318"/>
              <p:cNvSpPr>
                <a:spLocks noChangeArrowheads="1"/>
              </p:cNvSpPr>
              <p:nvPr/>
            </p:nvSpPr>
            <p:spPr bwMode="auto">
              <a:xfrm>
                <a:off x="2999832" y="4525702"/>
                <a:ext cx="112766" cy="11276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endParaRPr>
              </a:p>
            </p:txBody>
          </p:sp>
        </p:grpSp>
        <p:grpSp>
          <p:nvGrpSpPr>
            <p:cNvPr id="39" name="组合 38"/>
            <p:cNvGrpSpPr/>
            <p:nvPr/>
          </p:nvGrpSpPr>
          <p:grpSpPr>
            <a:xfrm>
              <a:off x="7130526" y="2914040"/>
              <a:ext cx="3541906" cy="983068"/>
              <a:chOff x="7130526" y="2914040"/>
              <a:chExt cx="3541906" cy="983068"/>
            </a:xfrm>
          </p:grpSpPr>
          <p:sp>
            <p:nvSpPr>
              <p:cNvPr id="40" name="文本框 39"/>
              <p:cNvSpPr txBox="1"/>
              <p:nvPr/>
            </p:nvSpPr>
            <p:spPr>
              <a:xfrm>
                <a:off x="7144379" y="2914040"/>
                <a:ext cx="1767391" cy="400110"/>
              </a:xfrm>
              <a:prstGeom prst="rect">
                <a:avLst/>
              </a:prstGeom>
              <a:noFill/>
              <a:effectLst/>
            </p:spPr>
            <p:txBody>
              <a:bodyPr vert="horz" wrap="square" rtlCol="0">
                <a:spAutoFit/>
              </a:bodyPr>
              <a:lstStyle/>
              <a:p>
                <a:r>
                  <a:rPr lang="zh-CN" altLang="en-US" sz="2000" dirty="0">
                    <a:solidFill>
                      <a:schemeClr val="tx1">
                        <a:lumMod val="85000"/>
                        <a:lumOff val="15000"/>
                      </a:schemeClr>
                    </a:solidFill>
                    <a:latin typeface="思源黑体 CN Bold" panose="020B0800000000000000" pitchFamily="34" charset="-122"/>
                    <a:ea typeface="思源黑体 CN Bold" panose="020B0800000000000000" pitchFamily="34" charset="-122"/>
                  </a:rPr>
                  <a:t>标题文字添加</a:t>
                </a:r>
              </a:p>
            </p:txBody>
          </p:sp>
          <p:sp>
            <p:nvSpPr>
              <p:cNvPr id="41" name="文本框 40"/>
              <p:cNvSpPr txBox="1"/>
              <p:nvPr/>
            </p:nvSpPr>
            <p:spPr>
              <a:xfrm>
                <a:off x="7130526" y="3247186"/>
                <a:ext cx="3541906" cy="649922"/>
              </a:xfrm>
              <a:prstGeom prst="rect">
                <a:avLst/>
              </a:prstGeom>
              <a:noFill/>
              <a:effectLst/>
            </p:spPr>
            <p:txBody>
              <a:bodyPr vert="horz" wrap="square" rtlCol="0">
                <a:spAutoFit/>
              </a:bodyPr>
              <a:lstStyle/>
              <a:p>
                <a:pPr lvl="0">
                  <a:lnSpc>
                    <a:spcPct val="160000"/>
                  </a:lnSpc>
                </a:pPr>
                <a:r>
                  <a:rPr lang="zh-CN" altLang="en-US" sz="1200" kern="0" dirty="0">
                    <a:solidFill>
                      <a:prstClr val="black"/>
                    </a:solidFill>
                    <a:latin typeface="思源黑体 CN Light" panose="020B0300000000000000" pitchFamily="34" charset="-122"/>
                    <a:ea typeface="思源黑体 CN Light" panose="020B0300000000000000" pitchFamily="34" charset="-122"/>
                    <a:cs typeface="+mn-ea"/>
                    <a:sym typeface="+mn-lt"/>
                  </a:rPr>
                  <a:t>请替换文字内容，添加相关标题，修改文字内容，也可以直接复制你的内容到此。</a:t>
                </a:r>
              </a:p>
            </p:txBody>
          </p:sp>
        </p:grpSp>
      </p:grpSp>
      <p:grpSp>
        <p:nvGrpSpPr>
          <p:cNvPr id="59" name="组合 58"/>
          <p:cNvGrpSpPr/>
          <p:nvPr/>
        </p:nvGrpSpPr>
        <p:grpSpPr>
          <a:xfrm>
            <a:off x="6684998" y="4709723"/>
            <a:ext cx="4485045" cy="983068"/>
            <a:chOff x="6215098" y="4544623"/>
            <a:chExt cx="4485045" cy="983068"/>
          </a:xfrm>
        </p:grpSpPr>
        <p:sp>
          <p:nvSpPr>
            <p:cNvPr id="60" name="矩形 59"/>
            <p:cNvSpPr/>
            <p:nvPr/>
          </p:nvSpPr>
          <p:spPr>
            <a:xfrm>
              <a:off x="6215098" y="4696523"/>
              <a:ext cx="679269" cy="679269"/>
            </a:xfrm>
            <a:prstGeom prst="rect">
              <a:avLst/>
            </a:prstGeom>
            <a:gradFill flip="none" rotWithShape="1">
              <a:gsLst>
                <a:gs pos="0">
                  <a:srgbClr val="00B0F0"/>
                </a:gs>
                <a:gs pos="100000">
                  <a:srgbClr val="0070C0"/>
                </a:gs>
              </a:gsLst>
              <a:lin ang="27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endParaRPr>
            </a:p>
          </p:txBody>
        </p:sp>
        <p:grpSp>
          <p:nvGrpSpPr>
            <p:cNvPr id="61" name="组合 60"/>
            <p:cNvGrpSpPr/>
            <p:nvPr/>
          </p:nvGrpSpPr>
          <p:grpSpPr>
            <a:xfrm>
              <a:off x="6372284" y="4844807"/>
              <a:ext cx="380129" cy="382701"/>
              <a:chOff x="5042691" y="2273920"/>
              <a:chExt cx="702937" cy="707692"/>
            </a:xfrm>
            <a:solidFill>
              <a:sysClr val="window" lastClr="FFFFFF"/>
            </a:solidFill>
          </p:grpSpPr>
          <p:sp>
            <p:nvSpPr>
              <p:cNvPr id="65" name="Freeform 12"/>
              <p:cNvSpPr/>
              <p:nvPr/>
            </p:nvSpPr>
            <p:spPr bwMode="auto">
              <a:xfrm>
                <a:off x="5284806" y="2789968"/>
                <a:ext cx="460822" cy="191644"/>
              </a:xfrm>
              <a:custGeom>
                <a:avLst/>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2">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思源黑体 CN Light" panose="020B0300000000000000" pitchFamily="34" charset="-122"/>
                  <a:ea typeface="思源黑体 CN Light" panose="020B0300000000000000" pitchFamily="34" charset="-122"/>
                </a:endParaRPr>
              </a:p>
            </p:txBody>
          </p:sp>
          <p:sp>
            <p:nvSpPr>
              <p:cNvPr id="66" name="Freeform 13"/>
              <p:cNvSpPr>
                <a:spLocks noEditPoints="1"/>
              </p:cNvSpPr>
              <p:nvPr/>
            </p:nvSpPr>
            <p:spPr bwMode="auto">
              <a:xfrm>
                <a:off x="5042691" y="2273920"/>
                <a:ext cx="529214" cy="655758"/>
              </a:xfrm>
              <a:custGeom>
                <a:avLst/>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思源黑体 CN Light" panose="020B0300000000000000" pitchFamily="34" charset="-122"/>
                  <a:ea typeface="思源黑体 CN Light" panose="020B0300000000000000" pitchFamily="34" charset="-122"/>
                </a:endParaRPr>
              </a:p>
            </p:txBody>
          </p:sp>
        </p:grpSp>
        <p:grpSp>
          <p:nvGrpSpPr>
            <p:cNvPr id="62" name="组合 61"/>
            <p:cNvGrpSpPr/>
            <p:nvPr/>
          </p:nvGrpSpPr>
          <p:grpSpPr>
            <a:xfrm>
              <a:off x="7144381" y="4544623"/>
              <a:ext cx="3555762" cy="983068"/>
              <a:chOff x="7144381" y="4390429"/>
              <a:chExt cx="3555762" cy="983068"/>
            </a:xfrm>
          </p:grpSpPr>
          <p:sp>
            <p:nvSpPr>
              <p:cNvPr id="63" name="文本框 62"/>
              <p:cNvSpPr txBox="1"/>
              <p:nvPr/>
            </p:nvSpPr>
            <p:spPr>
              <a:xfrm>
                <a:off x="7158235" y="4390429"/>
                <a:ext cx="1859912" cy="400110"/>
              </a:xfrm>
              <a:prstGeom prst="rect">
                <a:avLst/>
              </a:prstGeom>
              <a:noFill/>
              <a:effectLst/>
            </p:spPr>
            <p:txBody>
              <a:bodyPr vert="horz" wrap="square" rtlCol="0">
                <a:spAutoFit/>
              </a:bodyPr>
              <a:lstStyle/>
              <a:p>
                <a:r>
                  <a:rPr lang="zh-CN" altLang="en-US" sz="2000" dirty="0">
                    <a:solidFill>
                      <a:srgbClr val="0FA2F1"/>
                    </a:solidFill>
                    <a:latin typeface="思源黑体 CN Bold" panose="020B0800000000000000" pitchFamily="34" charset="-122"/>
                    <a:ea typeface="思源黑体 CN Bold" panose="020B0800000000000000" pitchFamily="34" charset="-122"/>
                  </a:rPr>
                  <a:t>标题文字添加</a:t>
                </a:r>
              </a:p>
            </p:txBody>
          </p:sp>
          <p:sp>
            <p:nvSpPr>
              <p:cNvPr id="64" name="文本框 63"/>
              <p:cNvSpPr txBox="1"/>
              <p:nvPr/>
            </p:nvSpPr>
            <p:spPr>
              <a:xfrm>
                <a:off x="7144381" y="4723575"/>
                <a:ext cx="3555762" cy="649922"/>
              </a:xfrm>
              <a:prstGeom prst="rect">
                <a:avLst/>
              </a:prstGeom>
              <a:noFill/>
              <a:effectLst/>
            </p:spPr>
            <p:txBody>
              <a:bodyPr vert="horz" wrap="square" rtlCol="0">
                <a:spAutoFit/>
              </a:bodyPr>
              <a:lstStyle/>
              <a:p>
                <a:pPr lvl="0">
                  <a:lnSpc>
                    <a:spcPct val="160000"/>
                  </a:lnSpc>
                </a:pPr>
                <a:r>
                  <a:rPr lang="zh-CN" altLang="en-US" sz="1200" kern="0" dirty="0">
                    <a:solidFill>
                      <a:prstClr val="black"/>
                    </a:solidFill>
                    <a:latin typeface="思源黑体 CN Light" panose="020B0300000000000000" pitchFamily="34" charset="-122"/>
                    <a:ea typeface="思源黑体 CN Light" panose="020B0300000000000000" pitchFamily="34" charset="-122"/>
                    <a:cs typeface="+mn-ea"/>
                    <a:sym typeface="+mn-lt"/>
                  </a:rPr>
                  <a:t>请替换文字内容，添加相关标题，修改文字内容，也可以直接复制你的内容到此。</a:t>
                </a:r>
              </a:p>
            </p:txBody>
          </p:sp>
        </p:gr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anim calcmode="lin" valueType="num">
                                      <p:cBhvr>
                                        <p:cTn id="14" dur="500" fill="hold"/>
                                        <p:tgtEl>
                                          <p:spTgt spid="8"/>
                                        </p:tgtEl>
                                        <p:attrNameLst>
                                          <p:attrName>ppt_x</p:attrName>
                                        </p:attrNameLst>
                                      </p:cBhvr>
                                      <p:tavLst>
                                        <p:tav tm="0">
                                          <p:val>
                                            <p:strVal val="#ppt_x"/>
                                          </p:val>
                                        </p:tav>
                                        <p:tav tm="100000">
                                          <p:val>
                                            <p:strVal val="#ppt_x"/>
                                          </p:val>
                                        </p:tav>
                                      </p:tavLst>
                                    </p:anim>
                                    <p:anim calcmode="lin" valueType="num">
                                      <p:cBhvr>
                                        <p:cTn id="15" dur="5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anim calcmode="lin" valueType="num">
                                      <p:cBhvr>
                                        <p:cTn id="20" dur="500" fill="hold"/>
                                        <p:tgtEl>
                                          <p:spTgt spid="20"/>
                                        </p:tgtEl>
                                        <p:attrNameLst>
                                          <p:attrName>ppt_x</p:attrName>
                                        </p:attrNameLst>
                                      </p:cBhvr>
                                      <p:tavLst>
                                        <p:tav tm="0">
                                          <p:val>
                                            <p:strVal val="#ppt_x"/>
                                          </p:val>
                                        </p:tav>
                                        <p:tav tm="100000">
                                          <p:val>
                                            <p:strVal val="#ppt_x"/>
                                          </p:val>
                                        </p:tav>
                                      </p:tavLst>
                                    </p:anim>
                                    <p:anim calcmode="lin" valueType="num">
                                      <p:cBhvr>
                                        <p:cTn id="21" dur="500" fill="hold"/>
                                        <p:tgtEl>
                                          <p:spTgt spid="20"/>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anim calcmode="lin" valueType="num">
                                      <p:cBhvr>
                                        <p:cTn id="26" dur="500" fill="hold"/>
                                        <p:tgtEl>
                                          <p:spTgt spid="28"/>
                                        </p:tgtEl>
                                        <p:attrNameLst>
                                          <p:attrName>ppt_x</p:attrName>
                                        </p:attrNameLst>
                                      </p:cBhvr>
                                      <p:tavLst>
                                        <p:tav tm="0">
                                          <p:val>
                                            <p:strVal val="#ppt_x"/>
                                          </p:val>
                                        </p:tav>
                                        <p:tav tm="100000">
                                          <p:val>
                                            <p:strVal val="#ppt_x"/>
                                          </p:val>
                                        </p:tav>
                                      </p:tavLst>
                                    </p:anim>
                                    <p:anim calcmode="lin" valueType="num">
                                      <p:cBhvr>
                                        <p:cTn id="27" dur="5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500"/>
                                        <p:tgtEl>
                                          <p:spTgt spid="36"/>
                                        </p:tgtEl>
                                      </p:cBhvr>
                                    </p:animEffect>
                                    <p:anim calcmode="lin" valueType="num">
                                      <p:cBhvr>
                                        <p:cTn id="32" dur="500" fill="hold"/>
                                        <p:tgtEl>
                                          <p:spTgt spid="36"/>
                                        </p:tgtEl>
                                        <p:attrNameLst>
                                          <p:attrName>ppt_x</p:attrName>
                                        </p:attrNameLst>
                                      </p:cBhvr>
                                      <p:tavLst>
                                        <p:tav tm="0">
                                          <p:val>
                                            <p:strVal val="#ppt_x"/>
                                          </p:val>
                                        </p:tav>
                                        <p:tav tm="100000">
                                          <p:val>
                                            <p:strVal val="#ppt_x"/>
                                          </p:val>
                                        </p:tav>
                                      </p:tavLst>
                                    </p:anim>
                                    <p:anim calcmode="lin" valueType="num">
                                      <p:cBhvr>
                                        <p:cTn id="33" dur="5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fade">
                                      <p:cBhvr>
                                        <p:cTn id="37" dur="500"/>
                                        <p:tgtEl>
                                          <p:spTgt spid="59"/>
                                        </p:tgtEl>
                                      </p:cBhvr>
                                    </p:animEffect>
                                    <p:anim calcmode="lin" valueType="num">
                                      <p:cBhvr>
                                        <p:cTn id="38" dur="500" fill="hold"/>
                                        <p:tgtEl>
                                          <p:spTgt spid="59"/>
                                        </p:tgtEl>
                                        <p:attrNameLst>
                                          <p:attrName>ppt_x</p:attrName>
                                        </p:attrNameLst>
                                      </p:cBhvr>
                                      <p:tavLst>
                                        <p:tav tm="0">
                                          <p:val>
                                            <p:strVal val="#ppt_x"/>
                                          </p:val>
                                        </p:tav>
                                        <p:tav tm="100000">
                                          <p:val>
                                            <p:strVal val="#ppt_x"/>
                                          </p:val>
                                        </p:tav>
                                      </p:tavLst>
                                    </p:anim>
                                    <p:anim calcmode="lin" valueType="num">
                                      <p:cBhvr>
                                        <p:cTn id="39" dur="5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391258" y="300658"/>
            <a:ext cx="3075689" cy="712439"/>
            <a:chOff x="6997951" y="3605854"/>
            <a:chExt cx="3075689" cy="712439"/>
          </a:xfrm>
        </p:grpSpPr>
        <p:grpSp>
          <p:nvGrpSpPr>
            <p:cNvPr id="10" name="组合 9"/>
            <p:cNvGrpSpPr/>
            <p:nvPr/>
          </p:nvGrpSpPr>
          <p:grpSpPr>
            <a:xfrm>
              <a:off x="7811968" y="3617195"/>
              <a:ext cx="2261672" cy="681742"/>
              <a:chOff x="1265118" y="2877437"/>
              <a:chExt cx="2261672" cy="681742"/>
            </a:xfrm>
          </p:grpSpPr>
          <p:sp>
            <p:nvSpPr>
              <p:cNvPr id="12" name="文本框 11"/>
              <p:cNvSpPr txBox="1"/>
              <p:nvPr/>
            </p:nvSpPr>
            <p:spPr>
              <a:xfrm>
                <a:off x="1265118" y="2877437"/>
                <a:ext cx="1910872" cy="523220"/>
              </a:xfrm>
              <a:prstGeom prst="rect">
                <a:avLst/>
              </a:prstGeom>
              <a:noFill/>
            </p:spPr>
            <p:txBody>
              <a:bodyPr wrap="square" rtlCol="0">
                <a:spAutoFit/>
                <a:scene3d>
                  <a:camera prst="orthographicFront"/>
                  <a:lightRig rig="threePt" dir="t"/>
                </a:scene3d>
                <a:sp3d contourW="12700"/>
              </a:bodyPr>
              <a:lstStyle/>
              <a:p>
                <a:pPr algn="dist" defTabSz="457200"/>
                <a:r>
                  <a:rPr lang="zh-CN" altLang="en-US" sz="2800" b="1" dirty="0">
                    <a:solidFill>
                      <a:prstClr val="black">
                        <a:lumMod val="75000"/>
                        <a:lumOff val="25000"/>
                      </a:prstClr>
                    </a:solidFill>
                    <a:latin typeface="思源黑体 CN Bold" panose="020B0800000000000000" pitchFamily="34" charset="-122"/>
                    <a:ea typeface="思源黑体 CN Bold" panose="020B0800000000000000" pitchFamily="34" charset="-122"/>
                  </a:rPr>
                  <a:t>薪资待遇</a:t>
                </a:r>
              </a:p>
            </p:txBody>
          </p:sp>
          <p:sp>
            <p:nvSpPr>
              <p:cNvPr id="13" name="矩形 12"/>
              <p:cNvSpPr/>
              <p:nvPr/>
            </p:nvSpPr>
            <p:spPr bwMode="auto">
              <a:xfrm>
                <a:off x="1265118" y="3343735"/>
                <a:ext cx="2261672" cy="215444"/>
              </a:xfrm>
              <a:prstGeom prst="rect">
                <a:avLst/>
              </a:prstGeom>
            </p:spPr>
            <p:txBody>
              <a:bodyPr wrap="square">
                <a:spAutoFit/>
                <a:scene3d>
                  <a:camera prst="orthographicFront"/>
                  <a:lightRig rig="threePt" dir="t"/>
                </a:scene3d>
                <a:sp3d contourW="12700"/>
              </a:bodyPr>
              <a:lstStyle/>
              <a:p>
                <a:pPr algn="dist" defTabSz="457200">
                  <a:defRPr/>
                </a:pPr>
                <a:r>
                  <a:rPr lang="en-US" altLang="zh-CN" sz="800" dirty="0">
                    <a:solidFill>
                      <a:prstClr val="black">
                        <a:lumMod val="65000"/>
                        <a:lumOff val="35000"/>
                      </a:prstClr>
                    </a:solidFill>
                    <a:latin typeface="思源黑体 CN Light" panose="020B0300000000000000" pitchFamily="34" charset="-122"/>
                    <a:ea typeface="思源黑体 CN Bold" panose="020B0800000000000000" pitchFamily="34" charset="-122"/>
                  </a:rPr>
                  <a:t>SALARY AND REMUNERATION</a:t>
                </a:r>
                <a:endParaRPr lang="zh-CN" altLang="en-US" sz="800" dirty="0">
                  <a:solidFill>
                    <a:prstClr val="black">
                      <a:lumMod val="65000"/>
                      <a:lumOff val="35000"/>
                    </a:prstClr>
                  </a:solidFill>
                  <a:latin typeface="思源黑体 CN Light" panose="020B0300000000000000" pitchFamily="34" charset="-122"/>
                  <a:ea typeface="思源黑体 CN Bold" panose="020B0800000000000000" pitchFamily="34" charset="-122"/>
                </a:endParaRPr>
              </a:p>
            </p:txBody>
          </p:sp>
        </p:grpSp>
        <p:sp>
          <p:nvSpPr>
            <p:cNvPr id="11" name="矩形 10"/>
            <p:cNvSpPr/>
            <p:nvPr/>
          </p:nvSpPr>
          <p:spPr bwMode="auto">
            <a:xfrm>
              <a:off x="6997951" y="3605854"/>
              <a:ext cx="783690" cy="712439"/>
            </a:xfrm>
            <a:prstGeom prst="rect">
              <a:avLst/>
            </a:prstGeom>
          </p:spPr>
          <p:txBody>
            <a:bodyPr wrap="square">
              <a:spAutoFit/>
              <a:scene3d>
                <a:camera prst="orthographicFront"/>
                <a:lightRig rig="threePt" dir="t"/>
              </a:scene3d>
              <a:sp3d contourW="12700"/>
            </a:bodyPr>
            <a:lstStyle/>
            <a:p>
              <a:pPr algn="ctr" defTabSz="457200">
                <a:lnSpc>
                  <a:spcPct val="120000"/>
                </a:lnSpc>
                <a:defRPr/>
              </a:pPr>
              <a:r>
                <a:rPr lang="en-US" altLang="zh-CN" sz="3600" dirty="0">
                  <a:gradFill>
                    <a:gsLst>
                      <a:gs pos="0">
                        <a:srgbClr val="41A3EC"/>
                      </a:gs>
                      <a:gs pos="100000">
                        <a:srgbClr val="0D5488"/>
                      </a:gs>
                    </a:gsLst>
                    <a:lin ang="2700000" scaled="1"/>
                  </a:gradFill>
                  <a:latin typeface="思源黑体 CN Light" panose="020B0300000000000000" pitchFamily="34" charset="-122"/>
                  <a:ea typeface="思源黑体 CN Bold" panose="020B0800000000000000" pitchFamily="34" charset="-122"/>
                </a:rPr>
                <a:t>04.</a:t>
              </a:r>
            </a:p>
          </p:txBody>
        </p:sp>
      </p:grpSp>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rPr>
              <a:t>BY YUSHEN</a:t>
            </a:r>
            <a:endParaRPr lang="zh-CN" altLang="en-US" dirty="0">
              <a:noFill/>
            </a:endParaRPr>
          </a:p>
        </p:txBody>
      </p:sp>
      <p:grpSp>
        <p:nvGrpSpPr>
          <p:cNvPr id="8" name="组合 7"/>
          <p:cNvGrpSpPr/>
          <p:nvPr/>
        </p:nvGrpSpPr>
        <p:grpSpPr>
          <a:xfrm>
            <a:off x="953976" y="1986315"/>
            <a:ext cx="5641731" cy="3599139"/>
            <a:chOff x="1026382" y="1960573"/>
            <a:chExt cx="6355532" cy="4054508"/>
          </a:xfrm>
        </p:grpSpPr>
        <p:sp>
          <p:nvSpPr>
            <p:cNvPr id="14" name="任意多边形 208"/>
            <p:cNvSpPr/>
            <p:nvPr/>
          </p:nvSpPr>
          <p:spPr>
            <a:xfrm>
              <a:off x="1026382" y="2403167"/>
              <a:ext cx="89830" cy="9905"/>
            </a:xfrm>
            <a:custGeom>
              <a:avLst/>
              <a:gdLst>
                <a:gd name="rtl" fmla="*/ -332724 w 71811"/>
                <a:gd name="rtt" fmla="*/ -68220 h 7181"/>
                <a:gd name="rtr" fmla="*/ -28724 w 71811"/>
                <a:gd name="rtb" fmla="*/ 75401 h 7181"/>
              </a:gdLst>
              <a:ahLst/>
              <a:cxnLst/>
              <a:rect l="rtl" t="rtt" r="rtr" b="rtb"/>
              <a:pathLst>
                <a:path w="71811" h="7181" fill="none">
                  <a:moveTo>
                    <a:pt x="0" y="0"/>
                  </a:moveTo>
                  <a:lnTo>
                    <a:pt x="71811" y="0"/>
                  </a:lnTo>
                </a:path>
              </a:pathLst>
            </a:custGeom>
            <a:solidFill>
              <a:srgbClr val="FFFFFF"/>
            </a:solidFill>
            <a:ln w="7600" cap="rnd">
              <a:solidFill>
                <a:schemeClr val="bg1">
                  <a:lumMod val="85000"/>
                </a:schemeClr>
              </a:solidFill>
              <a:bevel/>
            </a:ln>
          </p:spPr>
          <p:txBody>
            <a:bodyPr wrap="square" lIns="36000" tIns="0" rIns="36000" bIns="0" rtlCol="0" anchor="ctr"/>
            <a:lstStyle/>
            <a:p>
              <a:pPr algn="ctr">
                <a:lnSpc>
                  <a:spcPct val="100000"/>
                </a:lnSpc>
              </a:pPr>
              <a:r>
                <a:rPr sz="1050" dirty="0">
                  <a:solidFill>
                    <a:schemeClr val="tx1">
                      <a:lumMod val="75000"/>
                      <a:lumOff val="25000"/>
                    </a:schemeClr>
                  </a:solidFill>
                  <a:latin typeface="思源黑体 CN Light" panose="020B0300000000000000" pitchFamily="34" charset="-122"/>
                  <a:ea typeface="思源黑体 CN Light" panose="020B0300000000000000" pitchFamily="34" charset="-122"/>
                </a:rPr>
                <a:t>100</a:t>
              </a:r>
            </a:p>
          </p:txBody>
        </p:sp>
        <p:sp>
          <p:nvSpPr>
            <p:cNvPr id="15" name="任意多边形 209"/>
            <p:cNvSpPr/>
            <p:nvPr/>
          </p:nvSpPr>
          <p:spPr>
            <a:xfrm>
              <a:off x="1026382" y="3059568"/>
              <a:ext cx="89830" cy="9905"/>
            </a:xfrm>
            <a:custGeom>
              <a:avLst/>
              <a:gdLst>
                <a:gd name="rtl" fmla="*/ -271924 w 71811"/>
                <a:gd name="rtt" fmla="*/ -68220 h 7181"/>
                <a:gd name="rtr" fmla="*/ -28724 w 71811"/>
                <a:gd name="rtb" fmla="*/ 75401 h 7181"/>
              </a:gdLst>
              <a:ahLst/>
              <a:cxnLst/>
              <a:rect l="rtl" t="rtt" r="rtr" b="rtb"/>
              <a:pathLst>
                <a:path w="71811" h="7181" fill="none">
                  <a:moveTo>
                    <a:pt x="0" y="0"/>
                  </a:moveTo>
                  <a:lnTo>
                    <a:pt x="71811" y="0"/>
                  </a:lnTo>
                </a:path>
              </a:pathLst>
            </a:custGeom>
            <a:solidFill>
              <a:srgbClr val="FFFFFF"/>
            </a:solidFill>
            <a:ln w="7600" cap="rnd">
              <a:solidFill>
                <a:schemeClr val="bg1">
                  <a:lumMod val="85000"/>
                </a:schemeClr>
              </a:solidFill>
              <a:bevel/>
            </a:ln>
          </p:spPr>
          <p:txBody>
            <a:bodyPr wrap="square" lIns="36000" tIns="0" rIns="36000" bIns="0" rtlCol="0" anchor="ctr"/>
            <a:lstStyle/>
            <a:p>
              <a:pPr algn="ctr">
                <a:lnSpc>
                  <a:spcPct val="100000"/>
                </a:lnSpc>
              </a:pPr>
              <a:r>
                <a:rPr sz="1050">
                  <a:solidFill>
                    <a:schemeClr val="tx1">
                      <a:lumMod val="75000"/>
                      <a:lumOff val="25000"/>
                    </a:schemeClr>
                  </a:solidFill>
                  <a:latin typeface="思源黑体 CN Light" panose="020B0300000000000000" pitchFamily="34" charset="-122"/>
                  <a:ea typeface="思源黑体 CN Light" panose="020B0300000000000000" pitchFamily="34" charset="-122"/>
                </a:rPr>
                <a:t>80</a:t>
              </a:r>
            </a:p>
          </p:txBody>
        </p:sp>
        <p:sp>
          <p:nvSpPr>
            <p:cNvPr id="16" name="任意多边形 210"/>
            <p:cNvSpPr/>
            <p:nvPr/>
          </p:nvSpPr>
          <p:spPr>
            <a:xfrm>
              <a:off x="1026382" y="3715966"/>
              <a:ext cx="89830" cy="9905"/>
            </a:xfrm>
            <a:custGeom>
              <a:avLst/>
              <a:gdLst>
                <a:gd name="rtl" fmla="*/ -271924 w 71811"/>
                <a:gd name="rtt" fmla="*/ -68220 h 7181"/>
                <a:gd name="rtr" fmla="*/ -28724 w 71811"/>
                <a:gd name="rtb" fmla="*/ 75401 h 7181"/>
              </a:gdLst>
              <a:ahLst/>
              <a:cxnLst/>
              <a:rect l="rtl" t="rtt" r="rtr" b="rtb"/>
              <a:pathLst>
                <a:path w="71811" h="7181" fill="none">
                  <a:moveTo>
                    <a:pt x="0" y="0"/>
                  </a:moveTo>
                  <a:lnTo>
                    <a:pt x="71811" y="0"/>
                  </a:lnTo>
                </a:path>
              </a:pathLst>
            </a:custGeom>
            <a:solidFill>
              <a:srgbClr val="FFFFFF"/>
            </a:solidFill>
            <a:ln w="7600" cap="rnd">
              <a:solidFill>
                <a:schemeClr val="bg1">
                  <a:lumMod val="85000"/>
                </a:schemeClr>
              </a:solidFill>
              <a:bevel/>
            </a:ln>
          </p:spPr>
          <p:txBody>
            <a:bodyPr wrap="square" lIns="36000" tIns="0" rIns="36000" bIns="0" rtlCol="0" anchor="ctr"/>
            <a:lstStyle/>
            <a:p>
              <a:pPr algn="ctr">
                <a:lnSpc>
                  <a:spcPct val="100000"/>
                </a:lnSpc>
              </a:pPr>
              <a:r>
                <a:rPr sz="1050">
                  <a:solidFill>
                    <a:schemeClr val="tx1">
                      <a:lumMod val="75000"/>
                      <a:lumOff val="25000"/>
                    </a:schemeClr>
                  </a:solidFill>
                  <a:latin typeface="思源黑体 CN Light" panose="020B0300000000000000" pitchFamily="34" charset="-122"/>
                  <a:ea typeface="思源黑体 CN Light" panose="020B0300000000000000" pitchFamily="34" charset="-122"/>
                </a:rPr>
                <a:t>60</a:t>
              </a:r>
            </a:p>
          </p:txBody>
        </p:sp>
        <p:sp>
          <p:nvSpPr>
            <p:cNvPr id="17" name="任意多边形 211"/>
            <p:cNvSpPr/>
            <p:nvPr/>
          </p:nvSpPr>
          <p:spPr>
            <a:xfrm>
              <a:off x="1026382" y="4372375"/>
              <a:ext cx="89830" cy="9905"/>
            </a:xfrm>
            <a:custGeom>
              <a:avLst/>
              <a:gdLst>
                <a:gd name="rtl" fmla="*/ -287124 w 71811"/>
                <a:gd name="rtt" fmla="*/ -68220 h 7181"/>
                <a:gd name="rtr" fmla="*/ -28724 w 71811"/>
                <a:gd name="rtb" fmla="*/ 75401 h 7181"/>
              </a:gdLst>
              <a:ahLst/>
              <a:cxnLst/>
              <a:rect l="rtl" t="rtt" r="rtr" b="rtb"/>
              <a:pathLst>
                <a:path w="71811" h="7181" fill="none">
                  <a:moveTo>
                    <a:pt x="0" y="0"/>
                  </a:moveTo>
                  <a:lnTo>
                    <a:pt x="71811" y="0"/>
                  </a:lnTo>
                </a:path>
              </a:pathLst>
            </a:custGeom>
            <a:solidFill>
              <a:srgbClr val="FFFFFF"/>
            </a:solidFill>
            <a:ln w="7600" cap="rnd">
              <a:solidFill>
                <a:schemeClr val="bg1">
                  <a:lumMod val="85000"/>
                </a:schemeClr>
              </a:solidFill>
              <a:bevel/>
            </a:ln>
          </p:spPr>
          <p:txBody>
            <a:bodyPr wrap="square" lIns="36000" tIns="0" rIns="36000" bIns="0" rtlCol="0" anchor="ctr"/>
            <a:lstStyle/>
            <a:p>
              <a:pPr algn="ctr">
                <a:lnSpc>
                  <a:spcPct val="100000"/>
                </a:lnSpc>
              </a:pPr>
              <a:r>
                <a:rPr sz="1050">
                  <a:solidFill>
                    <a:schemeClr val="tx1">
                      <a:lumMod val="75000"/>
                      <a:lumOff val="25000"/>
                    </a:schemeClr>
                  </a:solidFill>
                  <a:latin typeface="思源黑体 CN Light" panose="020B0300000000000000" pitchFamily="34" charset="-122"/>
                  <a:ea typeface="思源黑体 CN Light" panose="020B0300000000000000" pitchFamily="34" charset="-122"/>
                </a:rPr>
                <a:t>40</a:t>
              </a:r>
            </a:p>
          </p:txBody>
        </p:sp>
        <p:sp>
          <p:nvSpPr>
            <p:cNvPr id="18" name="任意多边形 212"/>
            <p:cNvSpPr/>
            <p:nvPr/>
          </p:nvSpPr>
          <p:spPr>
            <a:xfrm>
              <a:off x="1026382" y="5028774"/>
              <a:ext cx="89830" cy="9905"/>
            </a:xfrm>
            <a:custGeom>
              <a:avLst/>
              <a:gdLst>
                <a:gd name="rtl" fmla="*/ -287124 w 71811"/>
                <a:gd name="rtt" fmla="*/ -68220 h 7181"/>
                <a:gd name="rtr" fmla="*/ -28724 w 71811"/>
                <a:gd name="rtb" fmla="*/ 75401 h 7181"/>
              </a:gdLst>
              <a:ahLst/>
              <a:cxnLst/>
              <a:rect l="rtl" t="rtt" r="rtr" b="rtb"/>
              <a:pathLst>
                <a:path w="71811" h="7181" fill="none">
                  <a:moveTo>
                    <a:pt x="0" y="0"/>
                  </a:moveTo>
                  <a:lnTo>
                    <a:pt x="71811" y="0"/>
                  </a:lnTo>
                </a:path>
              </a:pathLst>
            </a:custGeom>
            <a:solidFill>
              <a:srgbClr val="FFFFFF"/>
            </a:solidFill>
            <a:ln w="7600" cap="rnd">
              <a:solidFill>
                <a:schemeClr val="bg1">
                  <a:lumMod val="85000"/>
                </a:schemeClr>
              </a:solidFill>
              <a:bevel/>
            </a:ln>
          </p:spPr>
          <p:txBody>
            <a:bodyPr wrap="square" lIns="36000" tIns="0" rIns="36000" bIns="0" rtlCol="0" anchor="ctr"/>
            <a:lstStyle/>
            <a:p>
              <a:pPr algn="ctr">
                <a:lnSpc>
                  <a:spcPct val="100000"/>
                </a:lnSpc>
              </a:pPr>
              <a:r>
                <a:rPr sz="1050">
                  <a:solidFill>
                    <a:schemeClr val="tx1">
                      <a:lumMod val="75000"/>
                      <a:lumOff val="25000"/>
                    </a:schemeClr>
                  </a:solidFill>
                  <a:latin typeface="思源黑体 CN Light" panose="020B0300000000000000" pitchFamily="34" charset="-122"/>
                  <a:ea typeface="思源黑体 CN Light" panose="020B0300000000000000" pitchFamily="34" charset="-122"/>
                </a:rPr>
                <a:t>20</a:t>
              </a:r>
            </a:p>
          </p:txBody>
        </p:sp>
        <p:sp>
          <p:nvSpPr>
            <p:cNvPr id="19" name="任意多边形 214"/>
            <p:cNvSpPr/>
            <p:nvPr/>
          </p:nvSpPr>
          <p:spPr>
            <a:xfrm>
              <a:off x="1307101" y="3655277"/>
              <a:ext cx="262005" cy="2034849"/>
            </a:xfrm>
            <a:custGeom>
              <a:avLst/>
              <a:gdLst>
                <a:gd name="rtl" fmla="*/ -16876 w 209449"/>
                <a:gd name="rtt" fmla="*/ -143622 h 1475312"/>
                <a:gd name="rtr" fmla="*/ 226324 w 209449"/>
                <a:gd name="rtb" fmla="*/ 0 h 1475312"/>
              </a:gdLst>
              <a:ahLst/>
              <a:cxnLst/>
              <a:rect l="rtl" t="rtt" r="rtr" b="rtb"/>
              <a:pathLst>
                <a:path w="209449" h="1475312">
                  <a:moveTo>
                    <a:pt x="0" y="0"/>
                  </a:moveTo>
                  <a:lnTo>
                    <a:pt x="209449" y="0"/>
                  </a:lnTo>
                  <a:lnTo>
                    <a:pt x="209449" y="1475312"/>
                  </a:lnTo>
                  <a:lnTo>
                    <a:pt x="0" y="1475312"/>
                  </a:lnTo>
                  <a:lnTo>
                    <a:pt x="0" y="0"/>
                  </a:lnTo>
                  <a:close/>
                </a:path>
              </a:pathLst>
            </a:custGeom>
            <a:solidFill>
              <a:srgbClr val="0086D0"/>
            </a:solidFill>
            <a:ln w="7600" cap="rnd">
              <a:noFill/>
              <a:bevel/>
            </a:ln>
            <a:effectLst>
              <a:outerShdw blurRad="50800" dist="38100" algn="l" rotWithShape="0">
                <a:prstClr val="black">
                  <a:alpha val="20000"/>
                </a:prstClr>
              </a:outerShdw>
            </a:effectLst>
          </p:spPr>
          <p:txBody>
            <a:bodyPr wrap="square" lIns="36000" tIns="0" rIns="36000" bIns="0" rtlCol="0" anchor="ctr"/>
            <a:lstStyle/>
            <a:p>
              <a:pPr algn="ctr">
                <a:lnSpc>
                  <a:spcPct val="100000"/>
                </a:lnSpc>
              </a:pPr>
              <a:r>
                <a:rPr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62</a:t>
              </a:r>
            </a:p>
          </p:txBody>
        </p:sp>
        <p:sp>
          <p:nvSpPr>
            <p:cNvPr id="20" name="任意多边形 215"/>
            <p:cNvSpPr/>
            <p:nvPr/>
          </p:nvSpPr>
          <p:spPr>
            <a:xfrm>
              <a:off x="1569106" y="3130160"/>
              <a:ext cx="262005" cy="2559966"/>
            </a:xfrm>
            <a:custGeom>
              <a:avLst/>
              <a:gdLst>
                <a:gd name="rtl" fmla="*/ -16876 w 209449"/>
                <a:gd name="rtt" fmla="*/ -143622 h 1856034"/>
                <a:gd name="rtr" fmla="*/ 226324 w 209449"/>
                <a:gd name="rtb" fmla="*/ 0 h 1856034"/>
              </a:gdLst>
              <a:ahLst/>
              <a:cxnLst/>
              <a:rect l="rtl" t="rtt" r="rtr" b="rtb"/>
              <a:pathLst>
                <a:path w="209449" h="1856034">
                  <a:moveTo>
                    <a:pt x="0" y="0"/>
                  </a:moveTo>
                  <a:lnTo>
                    <a:pt x="209449" y="0"/>
                  </a:lnTo>
                  <a:lnTo>
                    <a:pt x="209449" y="1856034"/>
                  </a:lnTo>
                  <a:lnTo>
                    <a:pt x="0" y="1856034"/>
                  </a:lnTo>
                  <a:lnTo>
                    <a:pt x="0" y="0"/>
                  </a:lnTo>
                  <a:close/>
                </a:path>
              </a:pathLst>
            </a:custGeom>
            <a:solidFill>
              <a:schemeClr val="bg1">
                <a:lumMod val="85000"/>
              </a:schemeClr>
            </a:solidFill>
            <a:ln w="7600" cap="rnd">
              <a:noFill/>
              <a:bevel/>
            </a:ln>
          </p:spPr>
          <p:txBody>
            <a:bodyPr wrap="square" lIns="36000" tIns="0" rIns="36000" bIns="0" rtlCol="0" anchor="ctr"/>
            <a:lstStyle/>
            <a:p>
              <a:pPr algn="ctr">
                <a:lnSpc>
                  <a:spcPct val="100000"/>
                </a:lnSpc>
              </a:pPr>
              <a:r>
                <a:rPr sz="1200">
                  <a:solidFill>
                    <a:schemeClr val="tx1">
                      <a:lumMod val="75000"/>
                      <a:lumOff val="25000"/>
                    </a:schemeClr>
                  </a:solidFill>
                  <a:latin typeface="思源黑体 CN Light" panose="020B0300000000000000" pitchFamily="34" charset="-122"/>
                  <a:ea typeface="思源黑体 CN Light" panose="020B0300000000000000" pitchFamily="34" charset="-122"/>
                </a:rPr>
                <a:t>78</a:t>
              </a:r>
            </a:p>
          </p:txBody>
        </p:sp>
        <p:sp>
          <p:nvSpPr>
            <p:cNvPr id="21" name="任意多边形 216"/>
            <p:cNvSpPr/>
            <p:nvPr/>
          </p:nvSpPr>
          <p:spPr>
            <a:xfrm>
              <a:off x="1831111" y="2637863"/>
              <a:ext cx="262005" cy="3052262"/>
            </a:xfrm>
            <a:custGeom>
              <a:avLst/>
              <a:gdLst>
                <a:gd name="rtl" fmla="*/ -16876 w 209449"/>
                <a:gd name="rtt" fmla="*/ -143622 h 2212960"/>
                <a:gd name="rtr" fmla="*/ 226324 w 209449"/>
                <a:gd name="rtb" fmla="*/ 0 h 2212960"/>
              </a:gdLst>
              <a:ahLst/>
              <a:cxnLst/>
              <a:rect l="rtl" t="rtt" r="rtr" b="rtb"/>
              <a:pathLst>
                <a:path w="209449" h="2212960">
                  <a:moveTo>
                    <a:pt x="0" y="0"/>
                  </a:moveTo>
                  <a:lnTo>
                    <a:pt x="209449" y="0"/>
                  </a:lnTo>
                  <a:lnTo>
                    <a:pt x="209449" y="2212960"/>
                  </a:lnTo>
                  <a:lnTo>
                    <a:pt x="0" y="2212960"/>
                  </a:lnTo>
                  <a:lnTo>
                    <a:pt x="0" y="0"/>
                  </a:lnTo>
                  <a:close/>
                </a:path>
              </a:pathLst>
            </a:custGeom>
            <a:solidFill>
              <a:srgbClr val="0086D0"/>
            </a:solidFill>
            <a:ln w="7600" cap="rnd">
              <a:noFill/>
              <a:bevel/>
            </a:ln>
            <a:effectLst>
              <a:outerShdw blurRad="50800" dist="38100" algn="l" rotWithShape="0">
                <a:prstClr val="black">
                  <a:alpha val="20000"/>
                </a:prstClr>
              </a:outerShdw>
            </a:effectLst>
          </p:spPr>
          <p:txBody>
            <a:bodyPr wrap="square" lIns="36000" tIns="0" rIns="36000" bIns="0" rtlCol="0" anchor="ctr"/>
            <a:lstStyle/>
            <a:p>
              <a:pPr algn="ctr">
                <a:lnSpc>
                  <a:spcPct val="100000"/>
                </a:lnSpc>
              </a:pPr>
              <a:r>
                <a:rPr sz="1200">
                  <a:solidFill>
                    <a:schemeClr val="tx1">
                      <a:lumMod val="75000"/>
                      <a:lumOff val="25000"/>
                    </a:schemeClr>
                  </a:solidFill>
                  <a:latin typeface="思源黑体 CN Light" panose="020B0300000000000000" pitchFamily="34" charset="-122"/>
                  <a:ea typeface="思源黑体 CN Light" panose="020B0300000000000000" pitchFamily="34" charset="-122"/>
                </a:rPr>
                <a:t>93</a:t>
              </a:r>
            </a:p>
          </p:txBody>
        </p:sp>
        <p:sp>
          <p:nvSpPr>
            <p:cNvPr id="22" name="Text 149"/>
            <p:cNvSpPr txBox="1"/>
            <p:nvPr/>
          </p:nvSpPr>
          <p:spPr>
            <a:xfrm>
              <a:off x="1277045" y="5732055"/>
              <a:ext cx="846126" cy="283026"/>
            </a:xfrm>
            <a:prstGeom prst="rect">
              <a:avLst/>
            </a:prstGeom>
            <a:noFill/>
          </p:spPr>
          <p:txBody>
            <a:bodyPr wrap="square" lIns="36000" tIns="0" rIns="36000" bIns="0" rtlCol="0" anchor="ctr"/>
            <a:lstStyle/>
            <a:p>
              <a:pPr algn="ctr">
                <a:lnSpc>
                  <a:spcPct val="100000"/>
                </a:lnSpc>
              </a:pPr>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标题</a:t>
              </a:r>
              <a:r>
                <a:rPr lang="en-US" altLang="zh-CN"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1</a:t>
              </a:r>
              <a:endParaRPr sz="1200" dirty="0">
                <a:solidFill>
                  <a:schemeClr val="tx1">
                    <a:lumMod val="75000"/>
                    <a:lumOff val="25000"/>
                  </a:schemeClr>
                </a:solidFill>
                <a:latin typeface="思源黑体 CN Light" panose="020B0300000000000000" pitchFamily="34" charset="-122"/>
                <a:ea typeface="思源黑体 CN Light" panose="020B0300000000000000" pitchFamily="34" charset="-122"/>
              </a:endParaRPr>
            </a:p>
          </p:txBody>
        </p:sp>
        <p:sp>
          <p:nvSpPr>
            <p:cNvPr id="23" name="任意多边形 218"/>
            <p:cNvSpPr/>
            <p:nvPr/>
          </p:nvSpPr>
          <p:spPr>
            <a:xfrm>
              <a:off x="2328916" y="3885021"/>
              <a:ext cx="262005" cy="1805106"/>
            </a:xfrm>
            <a:custGeom>
              <a:avLst/>
              <a:gdLst>
                <a:gd name="rtl" fmla="*/ -16876 w 209449"/>
                <a:gd name="rtt" fmla="*/ -143622 h 1308743"/>
                <a:gd name="rtr" fmla="*/ 226324 w 209449"/>
                <a:gd name="rtb" fmla="*/ 0 h 1308743"/>
              </a:gdLst>
              <a:ahLst/>
              <a:cxnLst/>
              <a:rect l="rtl" t="rtt" r="rtr" b="rtb"/>
              <a:pathLst>
                <a:path w="209449" h="1308743">
                  <a:moveTo>
                    <a:pt x="0" y="0"/>
                  </a:moveTo>
                  <a:lnTo>
                    <a:pt x="209449" y="0"/>
                  </a:lnTo>
                  <a:lnTo>
                    <a:pt x="209449" y="1308743"/>
                  </a:lnTo>
                  <a:lnTo>
                    <a:pt x="0" y="1308743"/>
                  </a:lnTo>
                  <a:lnTo>
                    <a:pt x="0" y="0"/>
                  </a:lnTo>
                  <a:close/>
                </a:path>
              </a:pathLst>
            </a:custGeom>
            <a:solidFill>
              <a:srgbClr val="0086D0"/>
            </a:solidFill>
            <a:ln w="7600" cap="rnd">
              <a:noFill/>
              <a:bevel/>
            </a:ln>
            <a:effectLst>
              <a:outerShdw blurRad="50800" dist="38100" algn="l" rotWithShape="0">
                <a:prstClr val="black">
                  <a:alpha val="20000"/>
                </a:prstClr>
              </a:outerShdw>
            </a:effectLst>
          </p:spPr>
          <p:txBody>
            <a:bodyPr wrap="square" lIns="36000" tIns="0" rIns="36000" bIns="0" rtlCol="0" anchor="ctr"/>
            <a:lstStyle/>
            <a:p>
              <a:pPr algn="ctr">
                <a:lnSpc>
                  <a:spcPct val="100000"/>
                </a:lnSpc>
              </a:pPr>
              <a:r>
                <a:rPr sz="1200">
                  <a:solidFill>
                    <a:schemeClr val="tx1">
                      <a:lumMod val="75000"/>
                      <a:lumOff val="25000"/>
                    </a:schemeClr>
                  </a:solidFill>
                  <a:latin typeface="思源黑体 CN Light" panose="020B0300000000000000" pitchFamily="34" charset="-122"/>
                  <a:ea typeface="思源黑体 CN Light" panose="020B0300000000000000" pitchFamily="34" charset="-122"/>
                </a:rPr>
                <a:t>55</a:t>
              </a:r>
            </a:p>
          </p:txBody>
        </p:sp>
        <p:sp>
          <p:nvSpPr>
            <p:cNvPr id="24" name="任意多边形 219"/>
            <p:cNvSpPr/>
            <p:nvPr/>
          </p:nvSpPr>
          <p:spPr>
            <a:xfrm>
              <a:off x="2590921" y="4213226"/>
              <a:ext cx="262005" cy="1476901"/>
            </a:xfrm>
            <a:custGeom>
              <a:avLst/>
              <a:gdLst>
                <a:gd name="rtl" fmla="*/ -16876 w 209449"/>
                <a:gd name="rtt" fmla="*/ -143622 h 1070787"/>
                <a:gd name="rtr" fmla="*/ 226324 w 209449"/>
                <a:gd name="rtb" fmla="*/ 0 h 1070787"/>
              </a:gdLst>
              <a:ahLst/>
              <a:cxnLst/>
              <a:rect l="rtl" t="rtt" r="rtr" b="rtb"/>
              <a:pathLst>
                <a:path w="209449" h="1070787">
                  <a:moveTo>
                    <a:pt x="0" y="0"/>
                  </a:moveTo>
                  <a:lnTo>
                    <a:pt x="209449" y="0"/>
                  </a:lnTo>
                  <a:lnTo>
                    <a:pt x="209449" y="1070787"/>
                  </a:lnTo>
                  <a:lnTo>
                    <a:pt x="0" y="1070787"/>
                  </a:lnTo>
                  <a:lnTo>
                    <a:pt x="0" y="0"/>
                  </a:lnTo>
                  <a:close/>
                </a:path>
              </a:pathLst>
            </a:custGeom>
            <a:solidFill>
              <a:schemeClr val="bg1">
                <a:lumMod val="85000"/>
              </a:schemeClr>
            </a:solidFill>
            <a:ln w="7600" cap="rnd">
              <a:noFill/>
              <a:bevel/>
            </a:ln>
          </p:spPr>
          <p:txBody>
            <a:bodyPr wrap="square" lIns="36000" tIns="0" rIns="36000" bIns="0" rtlCol="0" anchor="ctr"/>
            <a:lstStyle/>
            <a:p>
              <a:pPr algn="ctr">
                <a:lnSpc>
                  <a:spcPct val="100000"/>
                </a:lnSpc>
              </a:pPr>
              <a:r>
                <a:rPr sz="1200">
                  <a:solidFill>
                    <a:schemeClr val="tx1">
                      <a:lumMod val="75000"/>
                      <a:lumOff val="25000"/>
                    </a:schemeClr>
                  </a:solidFill>
                  <a:latin typeface="思源黑体 CN Light" panose="020B0300000000000000" pitchFamily="34" charset="-122"/>
                  <a:ea typeface="思源黑体 CN Light" panose="020B0300000000000000" pitchFamily="34" charset="-122"/>
                </a:rPr>
                <a:t>45</a:t>
              </a:r>
            </a:p>
          </p:txBody>
        </p:sp>
        <p:sp>
          <p:nvSpPr>
            <p:cNvPr id="25" name="任意多边形 220"/>
            <p:cNvSpPr/>
            <p:nvPr/>
          </p:nvSpPr>
          <p:spPr>
            <a:xfrm>
              <a:off x="2852926" y="2572223"/>
              <a:ext cx="262005" cy="3117904"/>
            </a:xfrm>
            <a:custGeom>
              <a:avLst/>
              <a:gdLst>
                <a:gd name="rtl" fmla="*/ -16876 w 209449"/>
                <a:gd name="rtt" fmla="*/ -143622 h 2260552"/>
                <a:gd name="rtr" fmla="*/ 226324 w 209449"/>
                <a:gd name="rtb" fmla="*/ 0 h 2260552"/>
              </a:gdLst>
              <a:ahLst/>
              <a:cxnLst/>
              <a:rect l="rtl" t="rtt" r="rtr" b="rtb"/>
              <a:pathLst>
                <a:path w="209449" h="2260552">
                  <a:moveTo>
                    <a:pt x="0" y="0"/>
                  </a:moveTo>
                  <a:lnTo>
                    <a:pt x="209449" y="0"/>
                  </a:lnTo>
                  <a:lnTo>
                    <a:pt x="209449" y="2260552"/>
                  </a:lnTo>
                  <a:lnTo>
                    <a:pt x="0" y="2260552"/>
                  </a:lnTo>
                  <a:lnTo>
                    <a:pt x="0" y="0"/>
                  </a:lnTo>
                  <a:close/>
                </a:path>
              </a:pathLst>
            </a:custGeom>
            <a:solidFill>
              <a:srgbClr val="0086D0"/>
            </a:solidFill>
            <a:ln w="7600" cap="rnd">
              <a:noFill/>
              <a:bevel/>
            </a:ln>
            <a:effectLst>
              <a:outerShdw blurRad="50800" dist="38100" algn="l" rotWithShape="0">
                <a:prstClr val="black">
                  <a:alpha val="20000"/>
                </a:prstClr>
              </a:outerShdw>
            </a:effectLst>
          </p:spPr>
          <p:txBody>
            <a:bodyPr wrap="square" lIns="36000" tIns="0" rIns="36000" bIns="0" rtlCol="0" anchor="ctr"/>
            <a:lstStyle/>
            <a:p>
              <a:pPr algn="ctr">
                <a:lnSpc>
                  <a:spcPct val="100000"/>
                </a:lnSpc>
              </a:pPr>
              <a:r>
                <a:rPr sz="1200">
                  <a:solidFill>
                    <a:schemeClr val="tx1">
                      <a:lumMod val="75000"/>
                      <a:lumOff val="25000"/>
                    </a:schemeClr>
                  </a:solidFill>
                  <a:latin typeface="思源黑体 CN Light" panose="020B0300000000000000" pitchFamily="34" charset="-122"/>
                  <a:ea typeface="思源黑体 CN Light" panose="020B0300000000000000" pitchFamily="34" charset="-122"/>
                </a:rPr>
                <a:t>95</a:t>
              </a:r>
            </a:p>
          </p:txBody>
        </p:sp>
        <p:sp>
          <p:nvSpPr>
            <p:cNvPr id="26" name="Text 150"/>
            <p:cNvSpPr txBox="1"/>
            <p:nvPr/>
          </p:nvSpPr>
          <p:spPr>
            <a:xfrm>
              <a:off x="2298861" y="5732055"/>
              <a:ext cx="846126" cy="283026"/>
            </a:xfrm>
            <a:prstGeom prst="rect">
              <a:avLst/>
            </a:prstGeom>
            <a:noFill/>
          </p:spPr>
          <p:txBody>
            <a:bodyPr wrap="square" lIns="36000" tIns="0" rIns="36000" bIns="0" rtlCol="0" anchor="ctr"/>
            <a:lstStyle/>
            <a:p>
              <a:pPr algn="ctr">
                <a:lnSpc>
                  <a:spcPct val="100000"/>
                </a:lnSpc>
              </a:pPr>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标题</a:t>
              </a:r>
              <a:r>
                <a:rPr lang="en-US" altLang="zh-CN"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1</a:t>
              </a:r>
              <a:endPar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endParaRPr>
            </a:p>
          </p:txBody>
        </p:sp>
        <p:sp>
          <p:nvSpPr>
            <p:cNvPr id="27" name="任意多边形 222"/>
            <p:cNvSpPr/>
            <p:nvPr/>
          </p:nvSpPr>
          <p:spPr>
            <a:xfrm>
              <a:off x="3350742" y="4410148"/>
              <a:ext cx="262005" cy="1279978"/>
            </a:xfrm>
            <a:custGeom>
              <a:avLst/>
              <a:gdLst>
                <a:gd name="rtl" fmla="*/ -16876 w 209449"/>
                <a:gd name="rtt" fmla="*/ -143622 h 928013"/>
                <a:gd name="rtr" fmla="*/ 226324 w 209449"/>
                <a:gd name="rtb" fmla="*/ 0 h 928013"/>
              </a:gdLst>
              <a:ahLst/>
              <a:cxnLst/>
              <a:rect l="rtl" t="rtt" r="rtr" b="rtb"/>
              <a:pathLst>
                <a:path w="209449" h="928013">
                  <a:moveTo>
                    <a:pt x="0" y="0"/>
                  </a:moveTo>
                  <a:lnTo>
                    <a:pt x="209449" y="0"/>
                  </a:lnTo>
                  <a:lnTo>
                    <a:pt x="209449" y="928013"/>
                  </a:lnTo>
                  <a:lnTo>
                    <a:pt x="0" y="928013"/>
                  </a:lnTo>
                  <a:lnTo>
                    <a:pt x="0" y="0"/>
                  </a:lnTo>
                  <a:close/>
                </a:path>
              </a:pathLst>
            </a:custGeom>
            <a:solidFill>
              <a:srgbClr val="0086D0"/>
            </a:solidFill>
            <a:ln w="7600" cap="rnd">
              <a:noFill/>
              <a:bevel/>
            </a:ln>
            <a:effectLst>
              <a:outerShdw blurRad="50800" dist="38100" algn="l" rotWithShape="0">
                <a:prstClr val="black">
                  <a:alpha val="20000"/>
                </a:prstClr>
              </a:outerShdw>
            </a:effectLst>
          </p:spPr>
          <p:txBody>
            <a:bodyPr wrap="square" lIns="36000" tIns="0" rIns="36000" bIns="0" rtlCol="0" anchor="ctr"/>
            <a:lstStyle/>
            <a:p>
              <a:pPr algn="ctr">
                <a:lnSpc>
                  <a:spcPct val="100000"/>
                </a:lnSpc>
              </a:pPr>
              <a:r>
                <a:rPr sz="1200">
                  <a:solidFill>
                    <a:schemeClr val="tx1">
                      <a:lumMod val="75000"/>
                      <a:lumOff val="25000"/>
                    </a:schemeClr>
                  </a:solidFill>
                  <a:latin typeface="思源黑体 CN Light" panose="020B0300000000000000" pitchFamily="34" charset="-122"/>
                  <a:ea typeface="思源黑体 CN Light" panose="020B0300000000000000" pitchFamily="34" charset="-122"/>
                </a:rPr>
                <a:t>39</a:t>
              </a:r>
            </a:p>
          </p:txBody>
        </p:sp>
        <p:sp>
          <p:nvSpPr>
            <p:cNvPr id="28" name="任意多边形 223"/>
            <p:cNvSpPr/>
            <p:nvPr/>
          </p:nvSpPr>
          <p:spPr>
            <a:xfrm>
              <a:off x="3612747" y="4869625"/>
              <a:ext cx="262005" cy="820501"/>
            </a:xfrm>
            <a:custGeom>
              <a:avLst/>
              <a:gdLst>
                <a:gd name="rtl" fmla="*/ -16876 w 209449"/>
                <a:gd name="rtt" fmla="*/ -143622 h 594882"/>
                <a:gd name="rtr" fmla="*/ 226324 w 209449"/>
                <a:gd name="rtb" fmla="*/ 0 h 594882"/>
              </a:gdLst>
              <a:ahLst/>
              <a:cxnLst/>
              <a:rect l="rtl" t="rtt" r="rtr" b="rtb"/>
              <a:pathLst>
                <a:path w="209449" h="594882">
                  <a:moveTo>
                    <a:pt x="0" y="0"/>
                  </a:moveTo>
                  <a:lnTo>
                    <a:pt x="209449" y="0"/>
                  </a:lnTo>
                  <a:lnTo>
                    <a:pt x="209449" y="594882"/>
                  </a:lnTo>
                  <a:lnTo>
                    <a:pt x="0" y="594882"/>
                  </a:lnTo>
                  <a:lnTo>
                    <a:pt x="0" y="0"/>
                  </a:lnTo>
                  <a:close/>
                </a:path>
              </a:pathLst>
            </a:custGeom>
            <a:solidFill>
              <a:schemeClr val="bg1">
                <a:lumMod val="85000"/>
              </a:schemeClr>
            </a:solidFill>
            <a:ln w="7600" cap="rnd">
              <a:noFill/>
              <a:bevel/>
            </a:ln>
          </p:spPr>
          <p:txBody>
            <a:bodyPr wrap="square" lIns="36000" tIns="0" rIns="36000" bIns="0" rtlCol="0" anchor="ctr"/>
            <a:lstStyle/>
            <a:p>
              <a:pPr algn="ctr">
                <a:lnSpc>
                  <a:spcPct val="100000"/>
                </a:lnSpc>
              </a:pPr>
              <a:r>
                <a:rPr sz="1200">
                  <a:solidFill>
                    <a:schemeClr val="tx1">
                      <a:lumMod val="75000"/>
                      <a:lumOff val="25000"/>
                    </a:schemeClr>
                  </a:solidFill>
                  <a:latin typeface="思源黑体 CN Light" panose="020B0300000000000000" pitchFamily="34" charset="-122"/>
                  <a:ea typeface="思源黑体 CN Light" panose="020B0300000000000000" pitchFamily="34" charset="-122"/>
                </a:rPr>
                <a:t>25</a:t>
              </a:r>
            </a:p>
          </p:txBody>
        </p:sp>
        <p:sp>
          <p:nvSpPr>
            <p:cNvPr id="29" name="任意多边形 224"/>
            <p:cNvSpPr/>
            <p:nvPr/>
          </p:nvSpPr>
          <p:spPr>
            <a:xfrm>
              <a:off x="3874751" y="2966057"/>
              <a:ext cx="262005" cy="2724068"/>
            </a:xfrm>
            <a:custGeom>
              <a:avLst/>
              <a:gdLst>
                <a:gd name="rtl" fmla="*/ -16876 w 209449"/>
                <a:gd name="rtt" fmla="*/ -143622 h 1975012"/>
                <a:gd name="rtr" fmla="*/ 226324 w 209449"/>
                <a:gd name="rtb" fmla="*/ 0 h 1975012"/>
              </a:gdLst>
              <a:ahLst/>
              <a:cxnLst/>
              <a:rect l="rtl" t="rtt" r="rtr" b="rtb"/>
              <a:pathLst>
                <a:path w="209449" h="1975012">
                  <a:moveTo>
                    <a:pt x="0" y="0"/>
                  </a:moveTo>
                  <a:lnTo>
                    <a:pt x="209449" y="0"/>
                  </a:lnTo>
                  <a:lnTo>
                    <a:pt x="209449" y="1975012"/>
                  </a:lnTo>
                  <a:lnTo>
                    <a:pt x="0" y="1975012"/>
                  </a:lnTo>
                  <a:lnTo>
                    <a:pt x="0" y="0"/>
                  </a:lnTo>
                  <a:close/>
                </a:path>
              </a:pathLst>
            </a:custGeom>
            <a:solidFill>
              <a:srgbClr val="0086D0"/>
            </a:solidFill>
            <a:ln w="7600" cap="rnd">
              <a:noFill/>
              <a:bevel/>
            </a:ln>
            <a:effectLst>
              <a:outerShdw blurRad="50800" dist="38100" algn="l" rotWithShape="0">
                <a:prstClr val="black">
                  <a:alpha val="20000"/>
                </a:prstClr>
              </a:outerShdw>
            </a:effectLst>
          </p:spPr>
          <p:txBody>
            <a:bodyPr wrap="square" lIns="36000" tIns="0" rIns="36000" bIns="0" rtlCol="0" anchor="ctr"/>
            <a:lstStyle/>
            <a:p>
              <a:pPr algn="ctr">
                <a:lnSpc>
                  <a:spcPct val="100000"/>
                </a:lnSpc>
              </a:pPr>
              <a:r>
                <a:rPr sz="1200">
                  <a:solidFill>
                    <a:schemeClr val="tx1">
                      <a:lumMod val="75000"/>
                      <a:lumOff val="25000"/>
                    </a:schemeClr>
                  </a:solidFill>
                  <a:latin typeface="思源黑体 CN Light" panose="020B0300000000000000" pitchFamily="34" charset="-122"/>
                  <a:ea typeface="思源黑体 CN Light" panose="020B0300000000000000" pitchFamily="34" charset="-122"/>
                </a:rPr>
                <a:t>83</a:t>
              </a:r>
            </a:p>
          </p:txBody>
        </p:sp>
        <p:sp>
          <p:nvSpPr>
            <p:cNvPr id="30" name="Text 151"/>
            <p:cNvSpPr txBox="1"/>
            <p:nvPr/>
          </p:nvSpPr>
          <p:spPr>
            <a:xfrm>
              <a:off x="3320686" y="5732055"/>
              <a:ext cx="846126" cy="283026"/>
            </a:xfrm>
            <a:prstGeom prst="rect">
              <a:avLst/>
            </a:prstGeom>
            <a:noFill/>
          </p:spPr>
          <p:txBody>
            <a:bodyPr wrap="square" lIns="36000" tIns="0" rIns="36000" bIns="0" rtlCol="0" anchor="ctr"/>
            <a:lstStyle/>
            <a:p>
              <a:pPr algn="ctr">
                <a:lnSpc>
                  <a:spcPct val="100000"/>
                </a:lnSpc>
              </a:pPr>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标题</a:t>
              </a:r>
              <a:r>
                <a:rPr lang="en-US" altLang="zh-CN"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1</a:t>
              </a:r>
              <a:endPar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endParaRPr>
            </a:p>
          </p:txBody>
        </p:sp>
        <p:sp>
          <p:nvSpPr>
            <p:cNvPr id="31" name="任意多边形 226"/>
            <p:cNvSpPr/>
            <p:nvPr/>
          </p:nvSpPr>
          <p:spPr>
            <a:xfrm>
              <a:off x="4372558" y="4311686"/>
              <a:ext cx="262005" cy="1378439"/>
            </a:xfrm>
            <a:custGeom>
              <a:avLst/>
              <a:gdLst>
                <a:gd name="rtl" fmla="*/ -16876 w 209449"/>
                <a:gd name="rtt" fmla="*/ -143622 h 999400"/>
                <a:gd name="rtr" fmla="*/ 226324 w 209449"/>
                <a:gd name="rtb" fmla="*/ 0 h 999400"/>
              </a:gdLst>
              <a:ahLst/>
              <a:cxnLst/>
              <a:rect l="rtl" t="rtt" r="rtr" b="rtb"/>
              <a:pathLst>
                <a:path w="209449" h="999400">
                  <a:moveTo>
                    <a:pt x="0" y="0"/>
                  </a:moveTo>
                  <a:lnTo>
                    <a:pt x="209449" y="0"/>
                  </a:lnTo>
                  <a:lnTo>
                    <a:pt x="209449" y="999400"/>
                  </a:lnTo>
                  <a:lnTo>
                    <a:pt x="0" y="999400"/>
                  </a:lnTo>
                  <a:lnTo>
                    <a:pt x="0" y="0"/>
                  </a:lnTo>
                  <a:close/>
                </a:path>
              </a:pathLst>
            </a:custGeom>
            <a:solidFill>
              <a:srgbClr val="0086D0"/>
            </a:solidFill>
            <a:ln w="7600" cap="rnd">
              <a:noFill/>
              <a:bevel/>
            </a:ln>
            <a:effectLst>
              <a:outerShdw blurRad="50800" dist="38100" algn="l" rotWithShape="0">
                <a:prstClr val="black">
                  <a:alpha val="20000"/>
                </a:prstClr>
              </a:outerShdw>
            </a:effectLst>
          </p:spPr>
          <p:txBody>
            <a:bodyPr wrap="square" lIns="36000" tIns="0" rIns="36000" bIns="0" rtlCol="0" anchor="ctr"/>
            <a:lstStyle/>
            <a:p>
              <a:pPr algn="ctr">
                <a:lnSpc>
                  <a:spcPct val="100000"/>
                </a:lnSpc>
              </a:pPr>
              <a:r>
                <a:rPr sz="1200">
                  <a:solidFill>
                    <a:schemeClr val="tx1">
                      <a:lumMod val="75000"/>
                      <a:lumOff val="25000"/>
                    </a:schemeClr>
                  </a:solidFill>
                  <a:latin typeface="思源黑体 CN Light" panose="020B0300000000000000" pitchFamily="34" charset="-122"/>
                  <a:ea typeface="思源黑体 CN Light" panose="020B0300000000000000" pitchFamily="34" charset="-122"/>
                </a:rPr>
                <a:t>42</a:t>
              </a:r>
            </a:p>
          </p:txBody>
        </p:sp>
        <p:sp>
          <p:nvSpPr>
            <p:cNvPr id="32" name="任意多边形 227"/>
            <p:cNvSpPr/>
            <p:nvPr/>
          </p:nvSpPr>
          <p:spPr>
            <a:xfrm>
              <a:off x="4634563" y="4541420"/>
              <a:ext cx="262005" cy="1148706"/>
            </a:xfrm>
            <a:custGeom>
              <a:avLst/>
              <a:gdLst>
                <a:gd name="rtl" fmla="*/ -16876 w 209449"/>
                <a:gd name="rtt" fmla="*/ -143622 h 832838"/>
                <a:gd name="rtr" fmla="*/ 226324 w 209449"/>
                <a:gd name="rtb" fmla="*/ 0 h 832838"/>
              </a:gdLst>
              <a:ahLst/>
              <a:cxnLst/>
              <a:rect l="rtl" t="rtt" r="rtr" b="rtb"/>
              <a:pathLst>
                <a:path w="209449" h="832838">
                  <a:moveTo>
                    <a:pt x="0" y="0"/>
                  </a:moveTo>
                  <a:lnTo>
                    <a:pt x="209449" y="0"/>
                  </a:lnTo>
                  <a:lnTo>
                    <a:pt x="209449" y="832838"/>
                  </a:lnTo>
                  <a:lnTo>
                    <a:pt x="0" y="832838"/>
                  </a:lnTo>
                  <a:lnTo>
                    <a:pt x="0" y="0"/>
                  </a:lnTo>
                  <a:close/>
                </a:path>
              </a:pathLst>
            </a:custGeom>
            <a:solidFill>
              <a:schemeClr val="bg1">
                <a:lumMod val="85000"/>
              </a:schemeClr>
            </a:solidFill>
            <a:ln w="7600" cap="rnd">
              <a:noFill/>
              <a:bevel/>
            </a:ln>
          </p:spPr>
          <p:txBody>
            <a:bodyPr wrap="square" lIns="36000" tIns="0" rIns="36000" bIns="0" rtlCol="0" anchor="ctr"/>
            <a:lstStyle/>
            <a:p>
              <a:pPr algn="ctr">
                <a:lnSpc>
                  <a:spcPct val="100000"/>
                </a:lnSpc>
              </a:pPr>
              <a:r>
                <a:rPr sz="1200">
                  <a:solidFill>
                    <a:schemeClr val="tx1">
                      <a:lumMod val="75000"/>
                      <a:lumOff val="25000"/>
                    </a:schemeClr>
                  </a:solidFill>
                  <a:latin typeface="思源黑体 CN Light" panose="020B0300000000000000" pitchFamily="34" charset="-122"/>
                  <a:ea typeface="思源黑体 CN Light" panose="020B0300000000000000" pitchFamily="34" charset="-122"/>
                </a:rPr>
                <a:t>35</a:t>
              </a:r>
            </a:p>
          </p:txBody>
        </p:sp>
        <p:sp>
          <p:nvSpPr>
            <p:cNvPr id="33" name="任意多边形 228"/>
            <p:cNvSpPr/>
            <p:nvPr/>
          </p:nvSpPr>
          <p:spPr>
            <a:xfrm>
              <a:off x="4896567" y="3294262"/>
              <a:ext cx="262005" cy="2395864"/>
            </a:xfrm>
            <a:custGeom>
              <a:avLst/>
              <a:gdLst>
                <a:gd name="rtl" fmla="*/ -16876 w 209449"/>
                <a:gd name="rtt" fmla="*/ -143622 h 1737056"/>
                <a:gd name="rtr" fmla="*/ 226324 w 209449"/>
                <a:gd name="rtb" fmla="*/ 0 h 1737056"/>
              </a:gdLst>
              <a:ahLst/>
              <a:cxnLst/>
              <a:rect l="rtl" t="rtt" r="rtr" b="rtb"/>
              <a:pathLst>
                <a:path w="209449" h="1737056">
                  <a:moveTo>
                    <a:pt x="0" y="0"/>
                  </a:moveTo>
                  <a:lnTo>
                    <a:pt x="209449" y="0"/>
                  </a:lnTo>
                  <a:lnTo>
                    <a:pt x="209449" y="1737056"/>
                  </a:lnTo>
                  <a:lnTo>
                    <a:pt x="0" y="1737056"/>
                  </a:lnTo>
                  <a:lnTo>
                    <a:pt x="0" y="0"/>
                  </a:lnTo>
                  <a:close/>
                </a:path>
              </a:pathLst>
            </a:custGeom>
            <a:solidFill>
              <a:srgbClr val="0086D0"/>
            </a:solidFill>
            <a:ln w="7600" cap="rnd">
              <a:noFill/>
              <a:bevel/>
            </a:ln>
            <a:effectLst>
              <a:outerShdw blurRad="50800" dist="38100" algn="l" rotWithShape="0">
                <a:prstClr val="black">
                  <a:alpha val="20000"/>
                </a:prstClr>
              </a:outerShdw>
            </a:effectLst>
          </p:spPr>
          <p:txBody>
            <a:bodyPr wrap="square" lIns="36000" tIns="0" rIns="36000" bIns="0" rtlCol="0" anchor="ctr"/>
            <a:lstStyle/>
            <a:p>
              <a:pPr algn="ctr">
                <a:lnSpc>
                  <a:spcPct val="100000"/>
                </a:lnSpc>
              </a:pPr>
              <a:r>
                <a:rPr sz="1200">
                  <a:solidFill>
                    <a:schemeClr val="tx1">
                      <a:lumMod val="75000"/>
                      <a:lumOff val="25000"/>
                    </a:schemeClr>
                  </a:solidFill>
                  <a:latin typeface="思源黑体 CN Light" panose="020B0300000000000000" pitchFamily="34" charset="-122"/>
                  <a:ea typeface="思源黑体 CN Light" panose="020B0300000000000000" pitchFamily="34" charset="-122"/>
                </a:rPr>
                <a:t>73</a:t>
              </a:r>
            </a:p>
          </p:txBody>
        </p:sp>
        <p:sp>
          <p:nvSpPr>
            <p:cNvPr id="34" name="Text 152"/>
            <p:cNvSpPr txBox="1"/>
            <p:nvPr/>
          </p:nvSpPr>
          <p:spPr>
            <a:xfrm>
              <a:off x="4342502" y="5732055"/>
              <a:ext cx="846126" cy="283026"/>
            </a:xfrm>
            <a:prstGeom prst="rect">
              <a:avLst/>
            </a:prstGeom>
            <a:noFill/>
          </p:spPr>
          <p:txBody>
            <a:bodyPr wrap="square" lIns="36000" tIns="0" rIns="36000" bIns="0" rtlCol="0" anchor="ctr"/>
            <a:lstStyle/>
            <a:p>
              <a:pPr algn="ctr">
                <a:lnSpc>
                  <a:spcPct val="100000"/>
                </a:lnSpc>
              </a:pPr>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标题</a:t>
              </a:r>
              <a:r>
                <a:rPr lang="en-US" altLang="zh-CN"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1</a:t>
              </a:r>
              <a:endPar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endParaRPr>
            </a:p>
          </p:txBody>
        </p:sp>
        <p:sp>
          <p:nvSpPr>
            <p:cNvPr id="35" name="任意多边形 230"/>
            <p:cNvSpPr/>
            <p:nvPr/>
          </p:nvSpPr>
          <p:spPr>
            <a:xfrm>
              <a:off x="5394374" y="3983482"/>
              <a:ext cx="262005" cy="1706644"/>
            </a:xfrm>
            <a:custGeom>
              <a:avLst/>
              <a:gdLst>
                <a:gd name="rtl" fmla="*/ -16876 w 209449"/>
                <a:gd name="rtt" fmla="*/ -143622 h 1237356"/>
                <a:gd name="rtr" fmla="*/ 226324 w 209449"/>
                <a:gd name="rtb" fmla="*/ 0 h 1237356"/>
              </a:gdLst>
              <a:ahLst/>
              <a:cxnLst/>
              <a:rect l="rtl" t="rtt" r="rtr" b="rtb"/>
              <a:pathLst>
                <a:path w="209449" h="1237356">
                  <a:moveTo>
                    <a:pt x="0" y="0"/>
                  </a:moveTo>
                  <a:lnTo>
                    <a:pt x="209449" y="0"/>
                  </a:lnTo>
                  <a:lnTo>
                    <a:pt x="209449" y="1237356"/>
                  </a:lnTo>
                  <a:lnTo>
                    <a:pt x="0" y="1237356"/>
                  </a:lnTo>
                  <a:lnTo>
                    <a:pt x="0" y="0"/>
                  </a:lnTo>
                  <a:close/>
                </a:path>
              </a:pathLst>
            </a:custGeom>
            <a:solidFill>
              <a:srgbClr val="0086D0"/>
            </a:solidFill>
            <a:ln w="7600" cap="rnd">
              <a:noFill/>
              <a:bevel/>
            </a:ln>
            <a:effectLst>
              <a:outerShdw blurRad="50800" dist="38100" algn="l" rotWithShape="0">
                <a:prstClr val="black">
                  <a:alpha val="20000"/>
                </a:prstClr>
              </a:outerShdw>
            </a:effectLst>
          </p:spPr>
          <p:txBody>
            <a:bodyPr wrap="square" lIns="36000" tIns="0" rIns="36000" bIns="0" rtlCol="0" anchor="ctr"/>
            <a:lstStyle/>
            <a:p>
              <a:pPr algn="ctr">
                <a:lnSpc>
                  <a:spcPct val="100000"/>
                </a:lnSpc>
              </a:pPr>
              <a:r>
                <a:rPr sz="1200">
                  <a:solidFill>
                    <a:schemeClr val="tx1">
                      <a:lumMod val="75000"/>
                      <a:lumOff val="25000"/>
                    </a:schemeClr>
                  </a:solidFill>
                  <a:latin typeface="思源黑体 CN Light" panose="020B0300000000000000" pitchFamily="34" charset="-122"/>
                  <a:ea typeface="思源黑体 CN Light" panose="020B0300000000000000" pitchFamily="34" charset="-122"/>
                </a:rPr>
                <a:t>52</a:t>
              </a:r>
            </a:p>
          </p:txBody>
        </p:sp>
        <p:sp>
          <p:nvSpPr>
            <p:cNvPr id="36" name="任意多边形 231"/>
            <p:cNvSpPr/>
            <p:nvPr/>
          </p:nvSpPr>
          <p:spPr>
            <a:xfrm>
              <a:off x="5656379" y="4442958"/>
              <a:ext cx="262005" cy="1247168"/>
            </a:xfrm>
            <a:custGeom>
              <a:avLst/>
              <a:gdLst>
                <a:gd name="rtl" fmla="*/ -16876 w 209449"/>
                <a:gd name="rtt" fmla="*/ -143622 h 904225"/>
                <a:gd name="rtr" fmla="*/ 226324 w 209449"/>
                <a:gd name="rtb" fmla="*/ 0 h 904225"/>
              </a:gdLst>
              <a:ahLst/>
              <a:cxnLst/>
              <a:rect l="rtl" t="rtt" r="rtr" b="rtb"/>
              <a:pathLst>
                <a:path w="209449" h="904225">
                  <a:moveTo>
                    <a:pt x="0" y="0"/>
                  </a:moveTo>
                  <a:lnTo>
                    <a:pt x="209449" y="0"/>
                  </a:lnTo>
                  <a:lnTo>
                    <a:pt x="209449" y="904225"/>
                  </a:lnTo>
                  <a:lnTo>
                    <a:pt x="0" y="904225"/>
                  </a:lnTo>
                  <a:lnTo>
                    <a:pt x="0" y="0"/>
                  </a:lnTo>
                  <a:close/>
                </a:path>
              </a:pathLst>
            </a:custGeom>
            <a:solidFill>
              <a:schemeClr val="bg1">
                <a:lumMod val="85000"/>
              </a:schemeClr>
            </a:solidFill>
            <a:ln w="7600" cap="rnd">
              <a:noFill/>
              <a:bevel/>
            </a:ln>
          </p:spPr>
          <p:txBody>
            <a:bodyPr wrap="square" lIns="36000" tIns="0" rIns="36000" bIns="0" rtlCol="0" anchor="ctr"/>
            <a:lstStyle/>
            <a:p>
              <a:pPr algn="ctr">
                <a:lnSpc>
                  <a:spcPct val="100000"/>
                </a:lnSpc>
              </a:pPr>
              <a:r>
                <a:rPr sz="1200">
                  <a:solidFill>
                    <a:schemeClr val="tx1">
                      <a:lumMod val="75000"/>
                      <a:lumOff val="25000"/>
                    </a:schemeClr>
                  </a:solidFill>
                  <a:latin typeface="思源黑体 CN Light" panose="020B0300000000000000" pitchFamily="34" charset="-122"/>
                  <a:ea typeface="思源黑体 CN Light" panose="020B0300000000000000" pitchFamily="34" charset="-122"/>
                </a:rPr>
                <a:t>38</a:t>
              </a:r>
            </a:p>
          </p:txBody>
        </p:sp>
        <p:sp>
          <p:nvSpPr>
            <p:cNvPr id="37" name="任意多边形 232"/>
            <p:cNvSpPr/>
            <p:nvPr/>
          </p:nvSpPr>
          <p:spPr>
            <a:xfrm>
              <a:off x="5918383" y="3458364"/>
              <a:ext cx="262005" cy="2231761"/>
            </a:xfrm>
            <a:custGeom>
              <a:avLst/>
              <a:gdLst>
                <a:gd name="rtl" fmla="*/ -16876 w 209449"/>
                <a:gd name="rtt" fmla="*/ -143622 h 1618078"/>
                <a:gd name="rtr" fmla="*/ 226324 w 209449"/>
                <a:gd name="rtb" fmla="*/ 0 h 1618078"/>
              </a:gdLst>
              <a:ahLst/>
              <a:cxnLst/>
              <a:rect l="rtl" t="rtt" r="rtr" b="rtb"/>
              <a:pathLst>
                <a:path w="209449" h="1618078">
                  <a:moveTo>
                    <a:pt x="0" y="0"/>
                  </a:moveTo>
                  <a:lnTo>
                    <a:pt x="209449" y="0"/>
                  </a:lnTo>
                  <a:lnTo>
                    <a:pt x="209449" y="1618078"/>
                  </a:lnTo>
                  <a:lnTo>
                    <a:pt x="0" y="1618078"/>
                  </a:lnTo>
                  <a:lnTo>
                    <a:pt x="0" y="0"/>
                  </a:lnTo>
                  <a:close/>
                </a:path>
              </a:pathLst>
            </a:custGeom>
            <a:solidFill>
              <a:srgbClr val="0086D0"/>
            </a:solidFill>
            <a:ln w="7600" cap="rnd">
              <a:noFill/>
              <a:bevel/>
            </a:ln>
            <a:effectLst>
              <a:outerShdw blurRad="50800" dist="38100" algn="l" rotWithShape="0">
                <a:prstClr val="black">
                  <a:alpha val="20000"/>
                </a:prstClr>
              </a:outerShdw>
            </a:effectLst>
          </p:spPr>
          <p:txBody>
            <a:bodyPr wrap="square" lIns="36000" tIns="0" rIns="36000" bIns="0" rtlCol="0" anchor="ctr"/>
            <a:lstStyle/>
            <a:p>
              <a:pPr algn="ctr">
                <a:lnSpc>
                  <a:spcPct val="100000"/>
                </a:lnSpc>
              </a:pPr>
              <a:r>
                <a:rPr sz="1200">
                  <a:solidFill>
                    <a:schemeClr val="tx1">
                      <a:lumMod val="75000"/>
                      <a:lumOff val="25000"/>
                    </a:schemeClr>
                  </a:solidFill>
                  <a:latin typeface="思源黑体 CN Light" panose="020B0300000000000000" pitchFamily="34" charset="-122"/>
                  <a:ea typeface="思源黑体 CN Light" panose="020B0300000000000000" pitchFamily="34" charset="-122"/>
                </a:rPr>
                <a:t>68</a:t>
              </a:r>
            </a:p>
          </p:txBody>
        </p:sp>
        <p:sp>
          <p:nvSpPr>
            <p:cNvPr id="38" name="Text 153"/>
            <p:cNvSpPr txBox="1"/>
            <p:nvPr/>
          </p:nvSpPr>
          <p:spPr>
            <a:xfrm>
              <a:off x="5364318" y="5732055"/>
              <a:ext cx="846126" cy="283026"/>
            </a:xfrm>
            <a:prstGeom prst="rect">
              <a:avLst/>
            </a:prstGeom>
            <a:noFill/>
          </p:spPr>
          <p:txBody>
            <a:bodyPr wrap="square" lIns="36000" tIns="0" rIns="36000" bIns="0" rtlCol="0" anchor="ctr"/>
            <a:lstStyle/>
            <a:p>
              <a:pPr algn="ctr">
                <a:lnSpc>
                  <a:spcPct val="100000"/>
                </a:lnSpc>
              </a:pPr>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标题</a:t>
              </a:r>
              <a:r>
                <a:rPr lang="en-US" altLang="zh-CN"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1</a:t>
              </a:r>
              <a:endPar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endParaRPr>
            </a:p>
          </p:txBody>
        </p:sp>
        <p:sp>
          <p:nvSpPr>
            <p:cNvPr id="39" name="任意多边形 234"/>
            <p:cNvSpPr/>
            <p:nvPr/>
          </p:nvSpPr>
          <p:spPr>
            <a:xfrm>
              <a:off x="6416199" y="3130160"/>
              <a:ext cx="262005" cy="2559966"/>
            </a:xfrm>
            <a:custGeom>
              <a:avLst/>
              <a:gdLst>
                <a:gd name="rtl" fmla="*/ -16876 w 209449"/>
                <a:gd name="rtt" fmla="*/ -143622 h 1856034"/>
                <a:gd name="rtr" fmla="*/ 226324 w 209449"/>
                <a:gd name="rtb" fmla="*/ 0 h 1856034"/>
              </a:gdLst>
              <a:ahLst/>
              <a:cxnLst/>
              <a:rect l="rtl" t="rtt" r="rtr" b="rtb"/>
              <a:pathLst>
                <a:path w="209449" h="1856034">
                  <a:moveTo>
                    <a:pt x="0" y="0"/>
                  </a:moveTo>
                  <a:lnTo>
                    <a:pt x="209449" y="0"/>
                  </a:lnTo>
                  <a:lnTo>
                    <a:pt x="209449" y="1856034"/>
                  </a:lnTo>
                  <a:lnTo>
                    <a:pt x="0" y="1856034"/>
                  </a:lnTo>
                  <a:lnTo>
                    <a:pt x="0" y="0"/>
                  </a:lnTo>
                  <a:close/>
                </a:path>
              </a:pathLst>
            </a:custGeom>
            <a:solidFill>
              <a:srgbClr val="0086D0"/>
            </a:solidFill>
            <a:ln w="7600" cap="rnd">
              <a:noFill/>
              <a:bevel/>
            </a:ln>
            <a:effectLst>
              <a:outerShdw blurRad="50800" dist="38100" algn="l" rotWithShape="0">
                <a:prstClr val="black">
                  <a:alpha val="20000"/>
                </a:prstClr>
              </a:outerShdw>
            </a:effectLst>
          </p:spPr>
          <p:txBody>
            <a:bodyPr wrap="square" lIns="36000" tIns="0" rIns="36000" bIns="0" rtlCol="0" anchor="ctr"/>
            <a:lstStyle/>
            <a:p>
              <a:pPr algn="ctr">
                <a:lnSpc>
                  <a:spcPct val="100000"/>
                </a:lnSpc>
              </a:pPr>
              <a:r>
                <a:rPr sz="1200">
                  <a:solidFill>
                    <a:schemeClr val="tx1">
                      <a:lumMod val="75000"/>
                      <a:lumOff val="25000"/>
                    </a:schemeClr>
                  </a:solidFill>
                  <a:latin typeface="思源黑体 CN Light" panose="020B0300000000000000" pitchFamily="34" charset="-122"/>
                  <a:ea typeface="思源黑体 CN Light" panose="020B0300000000000000" pitchFamily="34" charset="-122"/>
                </a:rPr>
                <a:t>78</a:t>
              </a:r>
            </a:p>
          </p:txBody>
        </p:sp>
        <p:sp>
          <p:nvSpPr>
            <p:cNvPr id="40" name="任意多边形 235"/>
            <p:cNvSpPr/>
            <p:nvPr/>
          </p:nvSpPr>
          <p:spPr>
            <a:xfrm>
              <a:off x="6678205" y="3786560"/>
              <a:ext cx="262005" cy="1903567"/>
            </a:xfrm>
            <a:custGeom>
              <a:avLst/>
              <a:gdLst>
                <a:gd name="rtl" fmla="*/ -16876 w 209449"/>
                <a:gd name="rtt" fmla="*/ -143622 h 1380130"/>
                <a:gd name="rtr" fmla="*/ 226324 w 209449"/>
                <a:gd name="rtb" fmla="*/ 0 h 1380130"/>
              </a:gdLst>
              <a:ahLst/>
              <a:cxnLst/>
              <a:rect l="rtl" t="rtt" r="rtr" b="rtb"/>
              <a:pathLst>
                <a:path w="209449" h="1380130">
                  <a:moveTo>
                    <a:pt x="0" y="0"/>
                  </a:moveTo>
                  <a:lnTo>
                    <a:pt x="209449" y="0"/>
                  </a:lnTo>
                  <a:lnTo>
                    <a:pt x="209449" y="1380130"/>
                  </a:lnTo>
                  <a:lnTo>
                    <a:pt x="0" y="1380130"/>
                  </a:lnTo>
                  <a:lnTo>
                    <a:pt x="0" y="0"/>
                  </a:lnTo>
                  <a:close/>
                </a:path>
              </a:pathLst>
            </a:custGeom>
            <a:solidFill>
              <a:schemeClr val="bg1">
                <a:lumMod val="85000"/>
              </a:schemeClr>
            </a:solidFill>
            <a:ln w="7600" cap="rnd">
              <a:noFill/>
              <a:bevel/>
            </a:ln>
          </p:spPr>
          <p:txBody>
            <a:bodyPr wrap="square" lIns="36000" tIns="0" rIns="36000" bIns="0" rtlCol="0" anchor="ctr"/>
            <a:lstStyle/>
            <a:p>
              <a:pPr algn="ctr">
                <a:lnSpc>
                  <a:spcPct val="100000"/>
                </a:lnSpc>
              </a:pPr>
              <a:r>
                <a:rPr sz="1200">
                  <a:solidFill>
                    <a:schemeClr val="tx1">
                      <a:lumMod val="75000"/>
                      <a:lumOff val="25000"/>
                    </a:schemeClr>
                  </a:solidFill>
                  <a:latin typeface="思源黑体 CN Light" panose="020B0300000000000000" pitchFamily="34" charset="-122"/>
                  <a:ea typeface="思源黑体 CN Light" panose="020B0300000000000000" pitchFamily="34" charset="-122"/>
                </a:rPr>
                <a:t>58</a:t>
              </a:r>
            </a:p>
          </p:txBody>
        </p:sp>
        <p:sp>
          <p:nvSpPr>
            <p:cNvPr id="41" name="任意多边形 236"/>
            <p:cNvSpPr/>
            <p:nvPr/>
          </p:nvSpPr>
          <p:spPr>
            <a:xfrm>
              <a:off x="6940209" y="2900416"/>
              <a:ext cx="262005" cy="2789709"/>
            </a:xfrm>
            <a:custGeom>
              <a:avLst/>
              <a:gdLst>
                <a:gd name="rtl" fmla="*/ -16876 w 209449"/>
                <a:gd name="rtt" fmla="*/ -143622 h 2022603"/>
                <a:gd name="rtr" fmla="*/ 226324 w 209449"/>
                <a:gd name="rtb" fmla="*/ 0 h 2022603"/>
              </a:gdLst>
              <a:ahLst/>
              <a:cxnLst/>
              <a:rect l="rtl" t="rtt" r="rtr" b="rtb"/>
              <a:pathLst>
                <a:path w="209449" h="2022603">
                  <a:moveTo>
                    <a:pt x="0" y="0"/>
                  </a:moveTo>
                  <a:lnTo>
                    <a:pt x="209449" y="0"/>
                  </a:lnTo>
                  <a:lnTo>
                    <a:pt x="209449" y="2022603"/>
                  </a:lnTo>
                  <a:lnTo>
                    <a:pt x="0" y="2022603"/>
                  </a:lnTo>
                  <a:lnTo>
                    <a:pt x="0" y="0"/>
                  </a:lnTo>
                  <a:close/>
                </a:path>
              </a:pathLst>
            </a:custGeom>
            <a:solidFill>
              <a:srgbClr val="0086D0"/>
            </a:solidFill>
            <a:ln w="7600" cap="rnd">
              <a:noFill/>
              <a:bevel/>
            </a:ln>
            <a:effectLst>
              <a:outerShdw blurRad="50800" dist="38100" algn="l" rotWithShape="0">
                <a:prstClr val="black">
                  <a:alpha val="20000"/>
                </a:prstClr>
              </a:outerShdw>
            </a:effectLst>
          </p:spPr>
          <p:txBody>
            <a:bodyPr wrap="square" lIns="36000" tIns="0" rIns="36000" bIns="0" rtlCol="0" anchor="ctr"/>
            <a:lstStyle/>
            <a:p>
              <a:pPr algn="ctr">
                <a:lnSpc>
                  <a:spcPct val="100000"/>
                </a:lnSpc>
              </a:pPr>
              <a:r>
                <a:rPr sz="1200">
                  <a:solidFill>
                    <a:schemeClr val="tx1">
                      <a:lumMod val="75000"/>
                      <a:lumOff val="25000"/>
                    </a:schemeClr>
                  </a:solidFill>
                  <a:latin typeface="思源黑体 CN Light" panose="020B0300000000000000" pitchFamily="34" charset="-122"/>
                  <a:ea typeface="思源黑体 CN Light" panose="020B0300000000000000" pitchFamily="34" charset="-122"/>
                </a:rPr>
                <a:t>85</a:t>
              </a:r>
            </a:p>
          </p:txBody>
        </p:sp>
        <p:sp>
          <p:nvSpPr>
            <p:cNvPr id="42" name="Text 154"/>
            <p:cNvSpPr txBox="1"/>
            <p:nvPr/>
          </p:nvSpPr>
          <p:spPr>
            <a:xfrm>
              <a:off x="6386144" y="5732055"/>
              <a:ext cx="846126" cy="283026"/>
            </a:xfrm>
            <a:prstGeom prst="rect">
              <a:avLst/>
            </a:prstGeom>
            <a:noFill/>
          </p:spPr>
          <p:txBody>
            <a:bodyPr wrap="square" lIns="36000" tIns="0" rIns="36000" bIns="0" rtlCol="0" anchor="ctr"/>
            <a:lstStyle/>
            <a:p>
              <a:pPr algn="ctr">
                <a:lnSpc>
                  <a:spcPct val="100000"/>
                </a:lnSpc>
              </a:pPr>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标题</a:t>
              </a:r>
              <a:r>
                <a:rPr lang="en-US" altLang="zh-CN"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1</a:t>
              </a:r>
              <a:endPar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endParaRPr>
            </a:p>
          </p:txBody>
        </p:sp>
        <p:sp>
          <p:nvSpPr>
            <p:cNvPr id="43" name="任意多边形 241"/>
            <p:cNvSpPr/>
            <p:nvPr/>
          </p:nvSpPr>
          <p:spPr>
            <a:xfrm>
              <a:off x="1071296" y="1960573"/>
              <a:ext cx="6310618" cy="3729554"/>
            </a:xfrm>
            <a:custGeom>
              <a:avLst/>
              <a:gdLst/>
              <a:ahLst/>
              <a:cxnLst/>
              <a:rect l="0" t="0" r="0" b="0"/>
              <a:pathLst>
                <a:path w="5044758" h="2704012" fill="none">
                  <a:moveTo>
                    <a:pt x="0" y="0"/>
                  </a:moveTo>
                  <a:lnTo>
                    <a:pt x="0" y="2704012"/>
                  </a:lnTo>
                  <a:lnTo>
                    <a:pt x="5044758" y="2704012"/>
                  </a:lnTo>
                </a:path>
              </a:pathLst>
            </a:custGeom>
            <a:solidFill>
              <a:srgbClr val="FFFFFF"/>
            </a:solidFill>
            <a:ln w="7600" cap="rnd">
              <a:solidFill>
                <a:schemeClr val="bg1">
                  <a:lumMod val="85000"/>
                </a:schemeClr>
              </a:solidFill>
              <a:bevel/>
              <a:headEnd type="arrow" w="med" len="med"/>
              <a:tailEnd type="arrow" w="med" len="med"/>
            </a:ln>
          </p:spPr>
          <p:txBody>
            <a:bodyPr/>
            <a:lstStyle/>
            <a:p>
              <a:endParaRPr lang="zh-CN" altLang="en-US"/>
            </a:p>
          </p:txBody>
        </p:sp>
      </p:grpSp>
      <p:grpSp>
        <p:nvGrpSpPr>
          <p:cNvPr id="44" name="组合 43"/>
          <p:cNvGrpSpPr/>
          <p:nvPr/>
        </p:nvGrpSpPr>
        <p:grpSpPr>
          <a:xfrm>
            <a:off x="7025083" y="1884260"/>
            <a:ext cx="4683206" cy="3620729"/>
            <a:chOff x="7013290" y="1933203"/>
            <a:chExt cx="4683206" cy="3620729"/>
          </a:xfrm>
        </p:grpSpPr>
        <p:sp>
          <p:nvSpPr>
            <p:cNvPr id="45" name="矩形 44"/>
            <p:cNvSpPr/>
            <p:nvPr/>
          </p:nvSpPr>
          <p:spPr>
            <a:xfrm>
              <a:off x="7066748" y="2757590"/>
              <a:ext cx="4275514" cy="1028295"/>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tx1">
                      <a:lumMod val="75000"/>
                      <a:lumOff val="25000"/>
                    </a:schemeClr>
                  </a:solidFill>
                  <a:effectLst/>
                  <a:uLnTx/>
                  <a:uFillTx/>
                  <a:latin typeface="思源黑体 CN Light" panose="020B0300000000000000" pitchFamily="34" charset="-122"/>
                  <a:ea typeface="思源黑体 CN Light" panose="020B0300000000000000" pitchFamily="34" charset="-122"/>
                </a:rPr>
                <a:t>单击此处键入文本单击此处键入文本单击此处</a:t>
              </a:r>
              <a:endParaRPr kumimoji="0" lang="en-US" altLang="zh-CN" sz="1400" b="0" i="0" u="none" strike="noStrike" kern="0" cap="none" spc="0" normalizeH="0" baseline="0" noProof="0" dirty="0">
                <a:ln>
                  <a:noFill/>
                </a:ln>
                <a:solidFill>
                  <a:schemeClr val="tx1">
                    <a:lumMod val="75000"/>
                    <a:lumOff val="25000"/>
                  </a:schemeClr>
                </a:solidFill>
                <a:effectLst/>
                <a:uLnTx/>
                <a:uFillTx/>
                <a:latin typeface="思源黑体 CN Light" panose="020B0300000000000000" pitchFamily="34" charset="-122"/>
                <a:ea typeface="思源黑体 CN Light" panose="020B0300000000000000" pitchFamily="34" charset="-122"/>
              </a:endParaRPr>
            </a:p>
            <a:p>
              <a:pPr marL="0" marR="0" lvl="0" indent="0"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tx1">
                      <a:lumMod val="75000"/>
                      <a:lumOff val="25000"/>
                    </a:schemeClr>
                  </a:solidFill>
                  <a:effectLst/>
                  <a:uLnTx/>
                  <a:uFillTx/>
                  <a:latin typeface="思源黑体 CN Light" panose="020B0300000000000000" pitchFamily="34" charset="-122"/>
                  <a:ea typeface="思源黑体 CN Light" panose="020B0300000000000000" pitchFamily="34" charset="-122"/>
                </a:rPr>
                <a:t>键入文本单击此处单击此处键入文本单击此处键入文本单击此处键入文本单击此处</a:t>
              </a:r>
            </a:p>
          </p:txBody>
        </p:sp>
        <p:sp>
          <p:nvSpPr>
            <p:cNvPr id="46" name="矩形 45"/>
            <p:cNvSpPr/>
            <p:nvPr/>
          </p:nvSpPr>
          <p:spPr>
            <a:xfrm>
              <a:off x="7066747" y="3876478"/>
              <a:ext cx="4629749" cy="1028295"/>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tx1">
                      <a:lumMod val="75000"/>
                      <a:lumOff val="25000"/>
                    </a:schemeClr>
                  </a:solidFill>
                  <a:effectLst/>
                  <a:uLnTx/>
                  <a:uFillTx/>
                  <a:latin typeface="思源黑体 CN Light" panose="020B0300000000000000" pitchFamily="34" charset="-122"/>
                  <a:ea typeface="思源黑体 CN Light" panose="020B0300000000000000" pitchFamily="34" charset="-122"/>
                </a:rPr>
                <a:t>单击此处键入文本单击此处键入文本单击此处</a:t>
              </a:r>
              <a:endParaRPr kumimoji="0" lang="en-US" altLang="zh-CN" sz="1400" b="0" i="0" u="none" strike="noStrike" kern="0" cap="none" spc="0" normalizeH="0" baseline="0" noProof="0" dirty="0">
                <a:ln>
                  <a:noFill/>
                </a:ln>
                <a:solidFill>
                  <a:schemeClr val="tx1">
                    <a:lumMod val="75000"/>
                    <a:lumOff val="25000"/>
                  </a:schemeClr>
                </a:solidFill>
                <a:effectLst/>
                <a:uLnTx/>
                <a:uFillTx/>
                <a:latin typeface="思源黑体 CN Light" panose="020B0300000000000000" pitchFamily="34" charset="-122"/>
                <a:ea typeface="思源黑体 CN Light" panose="020B0300000000000000" pitchFamily="34" charset="-122"/>
              </a:endParaRPr>
            </a:p>
            <a:p>
              <a:pPr marL="0" marR="0" lvl="0" indent="0"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tx1">
                      <a:lumMod val="75000"/>
                      <a:lumOff val="25000"/>
                    </a:schemeClr>
                  </a:solidFill>
                  <a:effectLst/>
                  <a:uLnTx/>
                  <a:uFillTx/>
                  <a:latin typeface="思源黑体 CN Light" panose="020B0300000000000000" pitchFamily="34" charset="-122"/>
                  <a:ea typeface="思源黑体 CN Light" panose="020B0300000000000000" pitchFamily="34" charset="-122"/>
                </a:rPr>
                <a:t>键入文本单击此处单击此处键入文本单击此处键入文本单击此处键入文本单击此处</a:t>
              </a:r>
            </a:p>
          </p:txBody>
        </p:sp>
        <p:sp>
          <p:nvSpPr>
            <p:cNvPr id="47" name="文本框 46"/>
            <p:cNvSpPr txBox="1"/>
            <p:nvPr/>
          </p:nvSpPr>
          <p:spPr>
            <a:xfrm>
              <a:off x="7013290" y="1933203"/>
              <a:ext cx="2954656" cy="646331"/>
            </a:xfrm>
            <a:prstGeom prst="rect">
              <a:avLst/>
            </a:prstGeom>
            <a:noFill/>
          </p:spPr>
          <p:txBody>
            <a:bodyPr wrap="none" rtlCol="0">
              <a:spAutoFit/>
            </a:bodyPr>
            <a:lstStyle>
              <a:defPPr>
                <a:defRPr lang="zh-CN"/>
              </a:defPPr>
              <a:lvl1pPr algn="ctr">
                <a:defRPr sz="2400">
                  <a:solidFill>
                    <a:srgbClr val="EA7D7E"/>
                  </a:solidFill>
                  <a:latin typeface="优设标题黑" panose="00000500000000000000" pitchFamily="2" charset="-122"/>
                  <a:ea typeface="优设标题黑" panose="00000500000000000000" pitchFamily="2" charset="-122"/>
                </a:defRPr>
              </a:lvl1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600" b="0" i="0" u="none" strike="noStrike" kern="0" cap="none" spc="0" normalizeH="0" baseline="0" noProof="0" dirty="0">
                  <a:ln>
                    <a:noFill/>
                  </a:ln>
                  <a:gradFill>
                    <a:gsLst>
                      <a:gs pos="0">
                        <a:srgbClr val="00B0F0"/>
                      </a:gs>
                      <a:gs pos="100000">
                        <a:srgbClr val="0070C0"/>
                      </a:gs>
                    </a:gsLst>
                    <a:lin ang="2700000" scaled="1"/>
                  </a:gradFill>
                  <a:effectLst/>
                  <a:uLnTx/>
                  <a:uFillTx/>
                  <a:latin typeface="思源黑体 CN Bold" panose="020B0800000000000000" pitchFamily="34" charset="-122"/>
                  <a:ea typeface="思源黑体 CN Bold" panose="020B0800000000000000" pitchFamily="34" charset="-122"/>
                </a:rPr>
                <a:t>标题文字添加</a:t>
              </a:r>
            </a:p>
          </p:txBody>
        </p:sp>
        <p:sp>
          <p:nvSpPr>
            <p:cNvPr id="48" name="矩形 47"/>
            <p:cNvSpPr/>
            <p:nvPr/>
          </p:nvSpPr>
          <p:spPr>
            <a:xfrm>
              <a:off x="7187940" y="5246155"/>
              <a:ext cx="1127386" cy="307777"/>
            </a:xfrm>
            <a:prstGeom prst="rect">
              <a:avLst/>
            </a:prstGeom>
            <a:ln>
              <a:solidFill>
                <a:schemeClr val="tx1">
                  <a:lumMod val="75000"/>
                  <a:lumOff val="25000"/>
                </a:schemeClr>
              </a:solid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tx1">
                      <a:lumMod val="75000"/>
                      <a:lumOff val="25000"/>
                    </a:schemeClr>
                  </a:solidFill>
                  <a:effectLst/>
                  <a:uLnTx/>
                  <a:uFillTx/>
                  <a:latin typeface="思源黑体 CN Light" panose="020B0300000000000000" pitchFamily="34" charset="-122"/>
                  <a:ea typeface="思源黑体 CN Light" panose="020B0300000000000000" pitchFamily="34" charset="-122"/>
                  <a:cs typeface="Arial" panose="020B0604020202020204" pitchFamily="34" charset="0"/>
                </a:rPr>
                <a:t>文本标题</a:t>
              </a:r>
              <a:endParaRPr kumimoji="0" lang="zh-CN" altLang="en-US" sz="1400" b="0" i="0" u="none" strike="noStrike" kern="0" cap="none" spc="0" normalizeH="0" baseline="0" noProof="0" dirty="0">
                <a:ln>
                  <a:noFill/>
                </a:ln>
                <a:solidFill>
                  <a:schemeClr val="tx1">
                    <a:lumMod val="75000"/>
                    <a:lumOff val="25000"/>
                  </a:schemeClr>
                </a:solidFill>
                <a:effectLst/>
                <a:uLnTx/>
                <a:uFillTx/>
                <a:latin typeface="思源黑体 CN Light" panose="020B0300000000000000" pitchFamily="34" charset="-122"/>
                <a:ea typeface="思源黑体 CN Light" panose="020B0300000000000000" pitchFamily="34" charset="-122"/>
              </a:endParaRPr>
            </a:p>
          </p:txBody>
        </p:sp>
        <p:cxnSp>
          <p:nvCxnSpPr>
            <p:cNvPr id="49" name="直接连接符 48"/>
            <p:cNvCxnSpPr/>
            <p:nvPr/>
          </p:nvCxnSpPr>
          <p:spPr>
            <a:xfrm flipH="1">
              <a:off x="7168890" y="2630993"/>
              <a:ext cx="3661591" cy="0"/>
            </a:xfrm>
            <a:prstGeom prst="line">
              <a:avLst/>
            </a:prstGeom>
            <a:noFill/>
            <a:ln w="28575" cap="flat" cmpd="sng" algn="ctr">
              <a:solidFill>
                <a:schemeClr val="tx1">
                  <a:lumMod val="75000"/>
                  <a:lumOff val="25000"/>
                </a:schemeClr>
              </a:solidFill>
              <a:prstDash val="solid"/>
              <a:miter lim="800000"/>
            </a:ln>
            <a:effectLst/>
          </p:spPr>
        </p:cxn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anim calcmode="lin" valueType="num">
                                      <p:cBhvr>
                                        <p:cTn id="14" dur="500" fill="hold"/>
                                        <p:tgtEl>
                                          <p:spTgt spid="44"/>
                                        </p:tgtEl>
                                        <p:attrNameLst>
                                          <p:attrName>ppt_x</p:attrName>
                                        </p:attrNameLst>
                                      </p:cBhvr>
                                      <p:tavLst>
                                        <p:tav tm="0">
                                          <p:val>
                                            <p:strVal val="#ppt_x"/>
                                          </p:val>
                                        </p:tav>
                                        <p:tav tm="100000">
                                          <p:val>
                                            <p:strVal val="#ppt_x"/>
                                          </p:val>
                                        </p:tav>
                                      </p:tavLst>
                                    </p:anim>
                                    <p:anim calcmode="lin" valueType="num">
                                      <p:cBhvr>
                                        <p:cTn id="15" dur="500" fill="hold"/>
                                        <p:tgtEl>
                                          <p:spTgt spid="44"/>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anim calcmode="lin" valueType="num">
                                      <p:cBhvr>
                                        <p:cTn id="20" dur="500" fill="hold"/>
                                        <p:tgtEl>
                                          <p:spTgt spid="8"/>
                                        </p:tgtEl>
                                        <p:attrNameLst>
                                          <p:attrName>ppt_x</p:attrName>
                                        </p:attrNameLst>
                                      </p:cBhvr>
                                      <p:tavLst>
                                        <p:tav tm="0">
                                          <p:val>
                                            <p:strVal val="#ppt_x"/>
                                          </p:val>
                                        </p:tav>
                                        <p:tav tm="100000">
                                          <p:val>
                                            <p:strVal val="#ppt_x"/>
                                          </p:val>
                                        </p:tav>
                                      </p:tavLst>
                                    </p:anim>
                                    <p:anim calcmode="lin" valueType="num">
                                      <p:cBhvr>
                                        <p:cTn id="21"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图片 57"/>
          <p:cNvPicPr>
            <a:picLocks noChangeAspect="1"/>
          </p:cNvPicPr>
          <p:nvPr/>
        </p:nvPicPr>
        <p:blipFill rotWithShape="1">
          <a:blip r:embed="rId2" cstate="print">
            <a:extLst>
              <a:ext uri="{28A0092B-C50C-407E-A947-70E740481C1C}">
                <a14:useLocalDpi xmlns:a14="http://schemas.microsoft.com/office/drawing/2010/main" val="0"/>
              </a:ext>
            </a:extLst>
          </a:blip>
          <a:srcRect l="17798" r="8416"/>
          <a:stretch>
            <a:fillRect/>
          </a:stretch>
        </p:blipFill>
        <p:spPr>
          <a:xfrm>
            <a:off x="4601602" y="0"/>
            <a:ext cx="7590401" cy="6858000"/>
          </a:xfrm>
          <a:custGeom>
            <a:avLst/>
            <a:gdLst>
              <a:gd name="connsiteX0" fmla="*/ 5833670 w 7590401"/>
              <a:gd name="connsiteY0" fmla="*/ 0 h 6858000"/>
              <a:gd name="connsiteX1" fmla="*/ 7590401 w 7590401"/>
              <a:gd name="connsiteY1" fmla="*/ 0 h 6858000"/>
              <a:gd name="connsiteX2" fmla="*/ 7590401 w 7590401"/>
              <a:gd name="connsiteY2" fmla="*/ 6858000 h 6858000"/>
              <a:gd name="connsiteX3" fmla="*/ 0 w 7590401"/>
              <a:gd name="connsiteY3" fmla="*/ 6858000 h 6858000"/>
              <a:gd name="connsiteX4" fmla="*/ 118171 w 7590401"/>
              <a:gd name="connsiteY4" fmla="*/ 6818015 h 6858000"/>
              <a:gd name="connsiteX5" fmla="*/ 5791717 w 7590401"/>
              <a:gd name="connsiteY5" fmla="*/ 23492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90401" h="6858000">
                <a:moveTo>
                  <a:pt x="5833670" y="0"/>
                </a:moveTo>
                <a:lnTo>
                  <a:pt x="7590401" y="0"/>
                </a:lnTo>
                <a:lnTo>
                  <a:pt x="7590401" y="6858000"/>
                </a:lnTo>
                <a:lnTo>
                  <a:pt x="0" y="6858000"/>
                </a:lnTo>
                <a:lnTo>
                  <a:pt x="118171" y="6818015"/>
                </a:lnTo>
                <a:cubicBezTo>
                  <a:pt x="2988077" y="5767202"/>
                  <a:pt x="5167705" y="3284391"/>
                  <a:pt x="5791717" y="234923"/>
                </a:cubicBezTo>
                <a:close/>
              </a:path>
            </a:pathLst>
          </a:custGeom>
        </p:spPr>
      </p:pic>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rPr>
              <a:t>BY YUSHEN</a:t>
            </a:r>
            <a:endParaRPr lang="zh-CN" altLang="en-US" dirty="0">
              <a:noFill/>
            </a:endParaRPr>
          </a:p>
        </p:txBody>
      </p:sp>
      <p:sp>
        <p:nvSpPr>
          <p:cNvPr id="5" name="任意多边形: 形状 4"/>
          <p:cNvSpPr/>
          <p:nvPr/>
        </p:nvSpPr>
        <p:spPr>
          <a:xfrm>
            <a:off x="9487139" y="0"/>
            <a:ext cx="1464719" cy="2892652"/>
          </a:xfrm>
          <a:custGeom>
            <a:avLst/>
            <a:gdLst>
              <a:gd name="connsiteX0" fmla="*/ 1051434 w 1464719"/>
              <a:gd name="connsiteY0" fmla="*/ 0 h 2892652"/>
              <a:gd name="connsiteX1" fmla="*/ 1464719 w 1464719"/>
              <a:gd name="connsiteY1" fmla="*/ 0 h 2892652"/>
              <a:gd name="connsiteX2" fmla="*/ 1406276 w 1464719"/>
              <a:gd name="connsiteY2" fmla="*/ 234923 h 2892652"/>
              <a:gd name="connsiteX3" fmla="*/ 185372 w 1464719"/>
              <a:gd name="connsiteY3" fmla="*/ 2654190 h 2892652"/>
              <a:gd name="connsiteX4" fmla="*/ 0 w 1464719"/>
              <a:gd name="connsiteY4" fmla="*/ 2892652 h 2892652"/>
              <a:gd name="connsiteX5" fmla="*/ 133067 w 1464719"/>
              <a:gd name="connsiteY5" fmla="*/ 2654190 h 2892652"/>
              <a:gd name="connsiteX6" fmla="*/ 1009481 w 1464719"/>
              <a:gd name="connsiteY6" fmla="*/ 234923 h 2892652"/>
              <a:gd name="connsiteX7" fmla="*/ 1051434 w 1464719"/>
              <a:gd name="connsiteY7" fmla="*/ 0 h 2892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4719" h="2892652">
                <a:moveTo>
                  <a:pt x="1051434" y="0"/>
                </a:moveTo>
                <a:lnTo>
                  <a:pt x="1464719" y="0"/>
                </a:lnTo>
                <a:lnTo>
                  <a:pt x="1406276" y="234923"/>
                </a:lnTo>
                <a:cubicBezTo>
                  <a:pt x="1161788" y="1092586"/>
                  <a:pt x="745881" y="1905425"/>
                  <a:pt x="185372" y="2654190"/>
                </a:cubicBezTo>
                <a:lnTo>
                  <a:pt x="0" y="2892652"/>
                </a:lnTo>
                <a:lnTo>
                  <a:pt x="133067" y="2654190"/>
                </a:lnTo>
                <a:cubicBezTo>
                  <a:pt x="535423" y="1905425"/>
                  <a:pt x="833978" y="1092586"/>
                  <a:pt x="1009481" y="234923"/>
                </a:cubicBezTo>
                <a:lnTo>
                  <a:pt x="1051434" y="0"/>
                </a:lnTo>
                <a:close/>
              </a:path>
            </a:pathLst>
          </a:custGeom>
          <a:gradFill>
            <a:gsLst>
              <a:gs pos="0">
                <a:srgbClr val="00B0F0"/>
              </a:gs>
              <a:gs pos="63000">
                <a:srgbClr val="0070C0"/>
              </a:gs>
            </a:gsLst>
            <a:lin ang="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6" name="任意多边形: 形状 5"/>
          <p:cNvSpPr/>
          <p:nvPr/>
        </p:nvSpPr>
        <p:spPr>
          <a:xfrm>
            <a:off x="2953396" y="2892652"/>
            <a:ext cx="6306718" cy="3965348"/>
          </a:xfrm>
          <a:custGeom>
            <a:avLst/>
            <a:gdLst>
              <a:gd name="connsiteX0" fmla="*/ 6145815 w 6145815"/>
              <a:gd name="connsiteY0" fmla="*/ 0 h 4364372"/>
              <a:gd name="connsiteX1" fmla="*/ 6062806 w 6145815"/>
              <a:gd name="connsiteY1" fmla="*/ 160562 h 4364372"/>
              <a:gd name="connsiteX2" fmla="*/ 1265673 w 6145815"/>
              <a:gd name="connsiteY2" fmla="*/ 4324387 h 4364372"/>
              <a:gd name="connsiteX3" fmla="*/ 1147502 w 6145815"/>
              <a:gd name="connsiteY3" fmla="*/ 4364372 h 4364372"/>
              <a:gd name="connsiteX4" fmla="*/ 0 w 6145815"/>
              <a:gd name="connsiteY4" fmla="*/ 4364372 h 4364372"/>
              <a:gd name="connsiteX5" fmla="*/ 145300 w 6145815"/>
              <a:gd name="connsiteY5" fmla="*/ 4324387 h 4364372"/>
              <a:gd name="connsiteX6" fmla="*/ 6043749 w 6145815"/>
              <a:gd name="connsiteY6" fmla="*/ 160562 h 4364372"/>
              <a:gd name="connsiteX7" fmla="*/ 6145815 w 6145815"/>
              <a:gd name="connsiteY7" fmla="*/ 0 h 436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45815" h="4364372">
                <a:moveTo>
                  <a:pt x="6145815" y="0"/>
                </a:moveTo>
                <a:lnTo>
                  <a:pt x="6062806" y="160562"/>
                </a:lnTo>
                <a:cubicBezTo>
                  <a:pt x="5034565" y="2074071"/>
                  <a:pt x="3328419" y="3569115"/>
                  <a:pt x="1265673" y="4324387"/>
                </a:cubicBezTo>
                <a:lnTo>
                  <a:pt x="1147502" y="4364372"/>
                </a:lnTo>
                <a:lnTo>
                  <a:pt x="0" y="4364372"/>
                </a:lnTo>
                <a:lnTo>
                  <a:pt x="145300" y="4324387"/>
                </a:lnTo>
                <a:cubicBezTo>
                  <a:pt x="2681607" y="3569115"/>
                  <a:pt x="4779447" y="2074071"/>
                  <a:pt x="6043749" y="160562"/>
                </a:cubicBezTo>
                <a:lnTo>
                  <a:pt x="6145815" y="0"/>
                </a:lnTo>
                <a:close/>
              </a:path>
            </a:pathLst>
          </a:custGeom>
          <a:gradFill>
            <a:gsLst>
              <a:gs pos="0">
                <a:srgbClr val="00B0F0"/>
              </a:gs>
              <a:gs pos="63000">
                <a:srgbClr val="0070C0"/>
              </a:gs>
            </a:gsLst>
            <a:lin ang="0" scaled="1"/>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endParaRPr>
          </a:p>
        </p:txBody>
      </p:sp>
      <p:grpSp>
        <p:nvGrpSpPr>
          <p:cNvPr id="30" name="组合 66"/>
          <p:cNvGrpSpPr/>
          <p:nvPr/>
        </p:nvGrpSpPr>
        <p:grpSpPr>
          <a:xfrm>
            <a:off x="895598" y="509240"/>
            <a:ext cx="1884608" cy="489374"/>
            <a:chOff x="1025998" y="927309"/>
            <a:chExt cx="1884608" cy="489374"/>
          </a:xfrm>
        </p:grpSpPr>
        <p:grpSp>
          <p:nvGrpSpPr>
            <p:cNvPr id="31" name="组合 67"/>
            <p:cNvGrpSpPr/>
            <p:nvPr/>
          </p:nvGrpSpPr>
          <p:grpSpPr>
            <a:xfrm>
              <a:off x="1025998" y="927309"/>
              <a:ext cx="486280" cy="489374"/>
              <a:chOff x="986566" y="699156"/>
              <a:chExt cx="543459" cy="546916"/>
            </a:xfrm>
          </p:grpSpPr>
          <p:sp>
            <p:nvSpPr>
              <p:cNvPr id="33" name="L 形 69"/>
              <p:cNvSpPr/>
              <p:nvPr/>
            </p:nvSpPr>
            <p:spPr>
              <a:xfrm rot="5400000">
                <a:off x="986566" y="699156"/>
                <a:ext cx="440452" cy="440452"/>
              </a:xfrm>
              <a:prstGeom prst="corner">
                <a:avLst/>
              </a:prstGeom>
              <a:gradFill flip="none" rotWithShape="1">
                <a:gsLst>
                  <a:gs pos="0">
                    <a:srgbClr val="00B0F0"/>
                  </a:gs>
                  <a:gs pos="80000">
                    <a:srgbClr val="0070C0"/>
                  </a:gs>
                </a:gsLst>
                <a:lin ang="81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tx1">
                      <a:lumMod val="75000"/>
                      <a:lumOff val="25000"/>
                    </a:schemeClr>
                  </a:solidFill>
                  <a:effectLst/>
                  <a:uLnTx/>
                  <a:uFillTx/>
                  <a:latin typeface="Calibri" panose="020F0502020204030204"/>
                  <a:ea typeface="阿里巴巴普惠体 R" panose="00020600040101010101" pitchFamily="18" charset="-122"/>
                  <a:cs typeface="+mn-cs"/>
                </a:endParaRPr>
              </a:p>
            </p:txBody>
          </p:sp>
          <p:sp>
            <p:nvSpPr>
              <p:cNvPr id="34" name="L 形 70"/>
              <p:cNvSpPr/>
              <p:nvPr/>
            </p:nvSpPr>
            <p:spPr>
              <a:xfrm rot="16200000">
                <a:off x="1215530" y="931577"/>
                <a:ext cx="314495" cy="314495"/>
              </a:xfrm>
              <a:prstGeom prst="corner">
                <a:avLst/>
              </a:prstGeom>
              <a:gradFill flip="none" rotWithShape="1">
                <a:gsLst>
                  <a:gs pos="0">
                    <a:srgbClr val="00B0F0"/>
                  </a:gs>
                  <a:gs pos="80000">
                    <a:srgbClr val="0070C0"/>
                  </a:gs>
                </a:gsLst>
                <a:lin ang="81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tx1">
                      <a:lumMod val="75000"/>
                      <a:lumOff val="25000"/>
                    </a:schemeClr>
                  </a:solidFill>
                  <a:effectLst/>
                  <a:uLnTx/>
                  <a:uFillTx/>
                  <a:latin typeface="Calibri" panose="020F0502020204030204"/>
                  <a:ea typeface="阿里巴巴普惠体 R" panose="00020600040101010101" pitchFamily="18" charset="-122"/>
                  <a:cs typeface="+mn-cs"/>
                </a:endParaRPr>
              </a:p>
            </p:txBody>
          </p:sp>
        </p:grpSp>
        <p:sp>
          <p:nvSpPr>
            <p:cNvPr id="32" name="文本框 68"/>
            <p:cNvSpPr txBox="1"/>
            <p:nvPr/>
          </p:nvSpPr>
          <p:spPr>
            <a:xfrm>
              <a:off x="1505603" y="1021923"/>
              <a:ext cx="1405003"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400" b="0" i="0" u="none" strike="noStrike" kern="0" cap="none" spc="0" normalizeH="0" baseline="0" noProof="0" dirty="0">
                  <a:ln>
                    <a:noFill/>
                  </a:ln>
                  <a:solidFill>
                    <a:schemeClr val="tx1">
                      <a:lumMod val="75000"/>
                      <a:lumOff val="25000"/>
                    </a:schemeClr>
                  </a:solidFill>
                  <a:effectLst/>
                  <a:uLnTx/>
                  <a:uFillTx/>
                  <a:latin typeface="思源黑体 CN Light" panose="020B0300000000000000" pitchFamily="34" charset="-122"/>
                  <a:ea typeface="思源黑体 CN Light" panose="020B0300000000000000" pitchFamily="34" charset="-122"/>
                  <a:cs typeface="Adobe Devanagari" panose="02040503050201020203" pitchFamily="18" charset="0"/>
                </a:rPr>
                <a:t>YOUR  LOGO</a:t>
              </a:r>
              <a:endParaRPr kumimoji="0" lang="zh-CN" altLang="en-US" sz="1400" b="0" i="0" u="none" strike="noStrike" kern="0" cap="none" spc="0" normalizeH="0" baseline="0" noProof="0" dirty="0">
                <a:ln>
                  <a:noFill/>
                </a:ln>
                <a:solidFill>
                  <a:schemeClr val="tx1">
                    <a:lumMod val="75000"/>
                    <a:lumOff val="25000"/>
                  </a:schemeClr>
                </a:solidFill>
                <a:effectLst/>
                <a:uLnTx/>
                <a:uFillTx/>
                <a:latin typeface="思源黑体 CN Light" panose="020B0300000000000000" pitchFamily="34" charset="-122"/>
                <a:ea typeface="思源黑体 CN Light" panose="020B0300000000000000" pitchFamily="34" charset="-122"/>
                <a:cs typeface="Adobe Devanagari" panose="02040503050201020203" pitchFamily="18" charset="0"/>
              </a:endParaRPr>
            </a:p>
          </p:txBody>
        </p:sp>
      </p:grpSp>
      <p:sp>
        <p:nvSpPr>
          <p:cNvPr id="45" name="矩形 44"/>
          <p:cNvSpPr/>
          <p:nvPr/>
        </p:nvSpPr>
        <p:spPr>
          <a:xfrm>
            <a:off x="836412" y="6002608"/>
            <a:ext cx="162866" cy="162866"/>
          </a:xfrm>
          <a:prstGeom prst="rect">
            <a:avLst/>
          </a:prstGeom>
          <a:gradFill>
            <a:gsLst>
              <a:gs pos="0">
                <a:srgbClr val="00B0F0"/>
              </a:gs>
              <a:gs pos="63000">
                <a:srgbClr val="0070C0"/>
              </a:gs>
            </a:gsLst>
            <a:lin ang="0" scaled="1"/>
          </a:gradFill>
          <a:ln w="412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HK" altLang="en-US" sz="1800" b="0" i="0" u="none" strike="noStrike" kern="0" cap="none" spc="0" normalizeH="0" baseline="0" noProof="0">
              <a:ln>
                <a:noFill/>
              </a:ln>
              <a:solidFill>
                <a:schemeClr val="tx1">
                  <a:lumMod val="75000"/>
                  <a:lumOff val="25000"/>
                </a:schemeClr>
              </a:solidFill>
              <a:effectLst/>
              <a:uLnTx/>
              <a:uFillTx/>
              <a:latin typeface="Calibri" panose="020F0502020204030204"/>
              <a:ea typeface="PMingLiU" panose="02020500000000000000" pitchFamily="18" charset="-120"/>
              <a:cs typeface="+mn-cs"/>
            </a:endParaRPr>
          </a:p>
        </p:txBody>
      </p:sp>
      <p:grpSp>
        <p:nvGrpSpPr>
          <p:cNvPr id="49" name="组合 48"/>
          <p:cNvGrpSpPr/>
          <p:nvPr/>
        </p:nvGrpSpPr>
        <p:grpSpPr>
          <a:xfrm>
            <a:off x="740259" y="1840006"/>
            <a:ext cx="7173988" cy="2864561"/>
            <a:chOff x="740259" y="1869034"/>
            <a:chExt cx="7173988" cy="2864561"/>
          </a:xfrm>
        </p:grpSpPr>
        <p:sp>
          <p:nvSpPr>
            <p:cNvPr id="35" name="文字方塊 12"/>
            <p:cNvSpPr txBox="1"/>
            <p:nvPr/>
          </p:nvSpPr>
          <p:spPr>
            <a:xfrm>
              <a:off x="740259" y="1869034"/>
              <a:ext cx="3323741" cy="923330"/>
            </a:xfrm>
            <a:prstGeom prst="rect">
              <a:avLst/>
            </a:prstGeom>
            <a:noFill/>
          </p:spPr>
          <p:txBody>
            <a:bodyPr wrap="square" rtlCol="0">
              <a:spAutoFit/>
            </a:bodyPr>
            <a:lstStyle/>
            <a:p>
              <a:r>
                <a:rPr lang="en-US" altLang="zh-HK" sz="5400" dirty="0">
                  <a:solidFill>
                    <a:schemeClr val="bg1">
                      <a:lumMod val="85000"/>
                    </a:schemeClr>
                  </a:solidFill>
                  <a:latin typeface="胡晓波男神体" panose="02010600030101010101" pitchFamily="2" charset="-122"/>
                  <a:ea typeface="胡晓波男神体" panose="02010600030101010101" pitchFamily="2" charset="-122"/>
                  <a:cs typeface="胡晓波男神体" panose="02010600030101010101" pitchFamily="2" charset="-122"/>
                </a:rPr>
                <a:t>20XX</a:t>
              </a:r>
              <a:endParaRPr lang="zh-HK" altLang="en-US" sz="5400" dirty="0">
                <a:solidFill>
                  <a:schemeClr val="bg1">
                    <a:lumMod val="85000"/>
                  </a:schemeClr>
                </a:solidFill>
                <a:latin typeface="胡晓波男神体" panose="02010600030101010101" pitchFamily="2" charset="-122"/>
                <a:ea typeface="胡晓波男神体" panose="02010600030101010101" pitchFamily="2" charset="-122"/>
                <a:cs typeface="胡晓波男神体" panose="02010600030101010101" pitchFamily="2" charset="-122"/>
              </a:endParaRPr>
            </a:p>
          </p:txBody>
        </p:sp>
        <p:sp>
          <p:nvSpPr>
            <p:cNvPr id="36" name="文本框 113"/>
            <p:cNvSpPr txBox="1"/>
            <p:nvPr/>
          </p:nvSpPr>
          <p:spPr bwMode="auto">
            <a:xfrm>
              <a:off x="754900" y="2731281"/>
              <a:ext cx="6819720" cy="923330"/>
            </a:xfrm>
            <a:prstGeom prst="rect">
              <a:avLst/>
            </a:prstGeom>
            <a:noFill/>
          </p:spPr>
          <p:txBody>
            <a:bodyPr wrap="square">
              <a:sp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panose="020B0503020204020204" charset="-122"/>
                  <a:ea typeface="微软雅黑" panose="020B0503020204020204" charset="-122"/>
                  <a:cs typeface="Segoe UI Light" panose="020B0502040204020203" pitchFamily="34" charset="0"/>
                </a:defRPr>
              </a:lvl1pPr>
            </a:lstStyle>
            <a:p>
              <a:pPr>
                <a:defRPr/>
              </a:pPr>
              <a:r>
                <a:rPr lang="zh-CN" altLang="en-US" sz="5400" b="0" dirty="0">
                  <a:gradFill>
                    <a:gsLst>
                      <a:gs pos="100000">
                        <a:srgbClr val="0070C0"/>
                      </a:gs>
                      <a:gs pos="0">
                        <a:srgbClr val="0095DC"/>
                      </a:gs>
                    </a:gsLst>
                    <a:lin ang="5400000" scaled="1"/>
                  </a:gradFill>
                  <a:latin typeface="胡晓波男神体" panose="02010600030101010101" pitchFamily="2" charset="-122"/>
                  <a:ea typeface="胡晓波男神体" panose="02010600030101010101" pitchFamily="2" charset="-122"/>
                  <a:cs typeface="胡晓波男神体" panose="02010600030101010101" pitchFamily="2" charset="-122"/>
                  <a:sym typeface="思源黑体 CN Normal" panose="020B0400000000000000" pitchFamily="34" charset="-122"/>
                </a:rPr>
                <a:t>人力资源招聘启事</a:t>
              </a:r>
            </a:p>
          </p:txBody>
        </p:sp>
        <p:sp>
          <p:nvSpPr>
            <p:cNvPr id="37" name="矩形 36"/>
            <p:cNvSpPr/>
            <p:nvPr/>
          </p:nvSpPr>
          <p:spPr>
            <a:xfrm>
              <a:off x="784225" y="3843858"/>
              <a:ext cx="6313721" cy="276999"/>
            </a:xfrm>
            <a:prstGeom prst="rect">
              <a:avLst/>
            </a:prstGeom>
          </p:spPr>
          <p:txBody>
            <a:bodyPr wrap="square">
              <a:spAutoFit/>
            </a:bodyPr>
            <a:lstStyle/>
            <a:p>
              <a:pPr algn="dist"/>
              <a:r>
                <a:rPr lang="en-US" altLang="zh-CN"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HUMAN RESOURCES RECRUITMENT NOTICE</a:t>
              </a:r>
              <a:endPar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endParaRPr>
            </a:p>
          </p:txBody>
        </p:sp>
        <p:grpSp>
          <p:nvGrpSpPr>
            <p:cNvPr id="38" name="组合 37"/>
            <p:cNvGrpSpPr/>
            <p:nvPr/>
          </p:nvGrpSpPr>
          <p:grpSpPr>
            <a:xfrm>
              <a:off x="810067" y="4364263"/>
              <a:ext cx="2828204" cy="369332"/>
              <a:chOff x="913216" y="4243166"/>
              <a:chExt cx="3989568" cy="369332"/>
            </a:xfrm>
          </p:grpSpPr>
          <p:sp>
            <p:nvSpPr>
              <p:cNvPr id="39" name="矩形: 圓角 23"/>
              <p:cNvSpPr/>
              <p:nvPr/>
            </p:nvSpPr>
            <p:spPr>
              <a:xfrm>
                <a:off x="913216" y="4243166"/>
                <a:ext cx="3989568" cy="369332"/>
              </a:xfrm>
              <a:prstGeom prst="roundRect">
                <a:avLst>
                  <a:gd name="adj" fmla="val 50000"/>
                </a:avLst>
              </a:prstGeom>
              <a:solidFill>
                <a:sysClr val="window" lastClr="FFFFFF"/>
              </a:solidFill>
              <a:ln w="12700" cap="flat" cmpd="sng" algn="ctr">
                <a:solidFill>
                  <a:schemeClr val="accent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HK" altLang="en-US" sz="1800" b="0" i="0" u="none" strike="noStrike" kern="0" cap="none" spc="0" normalizeH="0" baseline="0" noProof="0">
                  <a:ln>
                    <a:noFill/>
                  </a:ln>
                  <a:solidFill>
                    <a:schemeClr val="tx1">
                      <a:lumMod val="75000"/>
                      <a:lumOff val="25000"/>
                    </a:schemeClr>
                  </a:solidFill>
                  <a:effectLst/>
                  <a:uLnTx/>
                  <a:uFillTx/>
                  <a:latin typeface="Calibri" panose="020F0502020204030204"/>
                  <a:ea typeface="PMingLiU" panose="02020500000000000000" pitchFamily="18" charset="-120"/>
                  <a:cs typeface="+mn-cs"/>
                </a:endParaRPr>
              </a:p>
            </p:txBody>
          </p:sp>
          <p:sp>
            <p:nvSpPr>
              <p:cNvPr id="40" name="TextBox 7"/>
              <p:cNvSpPr>
                <a:spLocks noChangeArrowheads="1"/>
              </p:cNvSpPr>
              <p:nvPr/>
            </p:nvSpPr>
            <p:spPr bwMode="auto">
              <a:xfrm>
                <a:off x="1058820" y="4335499"/>
                <a:ext cx="3698359" cy="18415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algn="ctr">
                  <a:defRPr/>
                </a:pPr>
                <a:r>
                  <a:rPr lang="zh-CN" altLang="en-US" sz="1200">
                    <a:solidFill>
                      <a:schemeClr val="tx1">
                        <a:lumMod val="85000"/>
                        <a:lumOff val="15000"/>
                      </a:schemeClr>
                    </a:solidFill>
                    <a:latin typeface="思源黑体 CN Light" panose="020B0300000000000000" pitchFamily="34" charset="-122"/>
                    <a:ea typeface="思源黑体 CN Light" panose="020B0300000000000000" pitchFamily="34" charset="-122"/>
                    <a:sym typeface="微软雅黑" panose="020B0503020204020204" charset="-122"/>
                  </a:rPr>
                  <a:t>导师：</a:t>
                </a:r>
                <a:r>
                  <a:rPr lang="en-US" altLang="zh-CN" sz="1200">
                    <a:solidFill>
                      <a:schemeClr val="tx1">
                        <a:lumMod val="85000"/>
                        <a:lumOff val="15000"/>
                      </a:schemeClr>
                    </a:solidFill>
                    <a:latin typeface="思源黑体 CN Light" panose="020B0300000000000000" pitchFamily="34" charset="-122"/>
                    <a:ea typeface="思源黑体 CN Light" panose="020B0300000000000000" pitchFamily="34" charset="-122"/>
                    <a:sym typeface="微软雅黑" panose="020B0503020204020204" charset="-122"/>
                  </a:rPr>
                  <a:t>xiazaii      </a:t>
                </a:r>
                <a:r>
                  <a:rPr lang="zh-CN" altLang="en-US" sz="1200">
                    <a:solidFill>
                      <a:schemeClr val="tx1">
                        <a:lumMod val="85000"/>
                        <a:lumOff val="15000"/>
                      </a:schemeClr>
                    </a:solidFill>
                    <a:latin typeface="思源黑体 CN Light" panose="020B0300000000000000" pitchFamily="34" charset="-122"/>
                    <a:ea typeface="思源黑体 CN Light" panose="020B0300000000000000" pitchFamily="34" charset="-122"/>
                    <a:sym typeface="微软雅黑" panose="020B0503020204020204" charset="-122"/>
                  </a:rPr>
                  <a:t>宣讲时间：</a:t>
                </a:r>
                <a:r>
                  <a:rPr lang="en-US" altLang="zh-CN" sz="1200">
                    <a:solidFill>
                      <a:schemeClr val="tx1">
                        <a:lumMod val="85000"/>
                        <a:lumOff val="15000"/>
                      </a:schemeClr>
                    </a:solidFill>
                    <a:latin typeface="思源黑体 CN Light" panose="020B0300000000000000" pitchFamily="34" charset="-122"/>
                    <a:ea typeface="思源黑体 CN Light" panose="020B0300000000000000" pitchFamily="34" charset="-122"/>
                    <a:sym typeface="微软雅黑" panose="020B0503020204020204" charset="-122"/>
                  </a:rPr>
                  <a:t>20XX.XX</a:t>
                </a:r>
                <a:endParaRPr lang="zh-CN" altLang="en-US" sz="1200" b="1" dirty="0">
                  <a:solidFill>
                    <a:schemeClr val="tx1">
                      <a:lumMod val="85000"/>
                      <a:lumOff val="15000"/>
                    </a:schemeClr>
                  </a:solidFill>
                  <a:latin typeface="思源黑体 CN Light" panose="020B0300000000000000" pitchFamily="34" charset="-122"/>
                  <a:ea typeface="思源黑体 CN Light" panose="020B0300000000000000" pitchFamily="34" charset="-122"/>
                  <a:cs typeface="Arial" panose="020B0604020202020204" pitchFamily="34" charset="0"/>
                  <a:sym typeface="微软雅黑" panose="020B0503020204020204" charset="-122"/>
                </a:endParaRPr>
              </a:p>
            </p:txBody>
          </p:sp>
        </p:grpSp>
        <p:cxnSp>
          <p:nvCxnSpPr>
            <p:cNvPr id="47" name="直接连接符 46"/>
            <p:cNvCxnSpPr/>
            <p:nvPr/>
          </p:nvCxnSpPr>
          <p:spPr>
            <a:xfrm>
              <a:off x="836412" y="3697357"/>
              <a:ext cx="6646202"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nvGrpSpPr>
            <p:cNvPr id="48" name="组合 47"/>
            <p:cNvGrpSpPr/>
            <p:nvPr/>
          </p:nvGrpSpPr>
          <p:grpSpPr>
            <a:xfrm flipV="1">
              <a:off x="7274749" y="3050066"/>
              <a:ext cx="639498" cy="657623"/>
              <a:chOff x="6935122" y="3308250"/>
              <a:chExt cx="932159" cy="958579"/>
            </a:xfrm>
          </p:grpSpPr>
          <p:sp>
            <p:nvSpPr>
              <p:cNvPr id="41" name="矩形 40"/>
              <p:cNvSpPr/>
              <p:nvPr/>
            </p:nvSpPr>
            <p:spPr>
              <a:xfrm>
                <a:off x="7097947" y="3497497"/>
                <a:ext cx="769334" cy="769332"/>
              </a:xfrm>
              <a:prstGeom prst="rect">
                <a:avLst/>
              </a:prstGeom>
              <a:noFill/>
              <a:ln w="12700" cap="flat" cmpd="sng" algn="ctr">
                <a:solidFill>
                  <a:srgbClr val="0095D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HK" altLang="en-US" sz="1800" b="0" i="0" u="none" strike="noStrike" kern="0" cap="none" spc="0" normalizeH="0" baseline="0" noProof="0">
                  <a:ln>
                    <a:noFill/>
                  </a:ln>
                  <a:solidFill>
                    <a:schemeClr val="bg1">
                      <a:lumMod val="85000"/>
                    </a:schemeClr>
                  </a:solidFill>
                  <a:effectLst/>
                  <a:uLnTx/>
                  <a:uFillTx/>
                  <a:latin typeface="Calibri" panose="020F0502020204030204"/>
                  <a:ea typeface="PMingLiU" panose="02020500000000000000" pitchFamily="18" charset="-120"/>
                  <a:cs typeface="+mn-cs"/>
                </a:endParaRPr>
              </a:p>
            </p:txBody>
          </p:sp>
          <p:sp>
            <p:nvSpPr>
              <p:cNvPr id="42" name="矩形 41"/>
              <p:cNvSpPr/>
              <p:nvPr/>
            </p:nvSpPr>
            <p:spPr>
              <a:xfrm>
                <a:off x="6935122" y="3308250"/>
                <a:ext cx="338642" cy="338642"/>
              </a:xfrm>
              <a:prstGeom prst="rect">
                <a:avLst/>
              </a:prstGeom>
              <a:solidFill>
                <a:sysClr val="window" lastClr="FFFFFF">
                  <a:alpha val="29000"/>
                </a:sysClr>
              </a:solidFill>
              <a:ln w="41275" cap="flat" cmpd="sng" algn="ctr">
                <a:solidFill>
                  <a:srgbClr val="0095D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HK" altLang="en-US" sz="1800" b="0" i="0" u="none" strike="noStrike" kern="0" cap="none" spc="0" normalizeH="0" baseline="0" noProof="0">
                  <a:ln>
                    <a:noFill/>
                  </a:ln>
                  <a:solidFill>
                    <a:schemeClr val="bg1">
                      <a:lumMod val="85000"/>
                    </a:schemeClr>
                  </a:solidFill>
                  <a:effectLst/>
                  <a:uLnTx/>
                  <a:uFillTx/>
                  <a:latin typeface="Calibri" panose="020F0502020204030204"/>
                  <a:ea typeface="PMingLiU" panose="02020500000000000000" pitchFamily="18" charset="-120"/>
                  <a:cs typeface="+mn-cs"/>
                </a:endParaRPr>
              </a:p>
            </p:txBody>
          </p:sp>
        </p:gr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anim calcmode="lin" valueType="num">
                                      <p:cBhvr>
                                        <p:cTn id="8" dur="500" fill="hold"/>
                                        <p:tgtEl>
                                          <p:spTgt spid="30"/>
                                        </p:tgtEl>
                                        <p:attrNameLst>
                                          <p:attrName>ppt_x</p:attrName>
                                        </p:attrNameLst>
                                      </p:cBhvr>
                                      <p:tavLst>
                                        <p:tav tm="0">
                                          <p:val>
                                            <p:strVal val="#ppt_x"/>
                                          </p:val>
                                        </p:tav>
                                        <p:tav tm="100000">
                                          <p:val>
                                            <p:strVal val="#ppt_x"/>
                                          </p:val>
                                        </p:tav>
                                      </p:tavLst>
                                    </p:anim>
                                    <p:anim calcmode="lin" valueType="num">
                                      <p:cBhvr>
                                        <p:cTn id="9" dur="500" fill="hold"/>
                                        <p:tgtEl>
                                          <p:spTgt spid="3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strVal val="#ppt_x"/>
                                          </p:val>
                                        </p:tav>
                                        <p:tav tm="100000">
                                          <p:val>
                                            <p:strVal val="#ppt_x"/>
                                          </p:val>
                                        </p:tav>
                                      </p:tavLst>
                                    </p:anim>
                                    <p:anim calcmode="lin" valueType="num">
                                      <p:cBhvr>
                                        <p:cTn id="15" dur="500" fill="hold"/>
                                        <p:tgtEl>
                                          <p:spTgt spid="4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fade">
                                      <p:cBhvr>
                                        <p:cTn id="19" dur="500"/>
                                        <p:tgtEl>
                                          <p:spTgt spid="45"/>
                                        </p:tgtEl>
                                      </p:cBhvr>
                                    </p:animEffect>
                                    <p:anim calcmode="lin" valueType="num">
                                      <p:cBhvr>
                                        <p:cTn id="20" dur="500" fill="hold"/>
                                        <p:tgtEl>
                                          <p:spTgt spid="45"/>
                                        </p:tgtEl>
                                        <p:attrNameLst>
                                          <p:attrName>ppt_x</p:attrName>
                                        </p:attrNameLst>
                                      </p:cBhvr>
                                      <p:tavLst>
                                        <p:tav tm="0">
                                          <p:val>
                                            <p:strVal val="#ppt_x"/>
                                          </p:val>
                                        </p:tav>
                                        <p:tav tm="100000">
                                          <p:val>
                                            <p:strVal val="#ppt_x"/>
                                          </p:val>
                                        </p:tav>
                                      </p:tavLst>
                                    </p:anim>
                                    <p:anim calcmode="lin" valueType="num">
                                      <p:cBhvr>
                                        <p:cTn id="21" dur="5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2" cstate="print">
            <a:extLst>
              <a:ext uri="{28A0092B-C50C-407E-A947-70E740481C1C}">
                <a14:useLocalDpi xmlns:a14="http://schemas.microsoft.com/office/drawing/2010/main" val="0"/>
              </a:ext>
            </a:extLst>
          </a:blip>
          <a:srcRect l="23211" t="23614" r="16895" b="2404"/>
          <a:stretch>
            <a:fillRect/>
          </a:stretch>
        </p:blipFill>
        <p:spPr>
          <a:xfrm>
            <a:off x="0" y="0"/>
            <a:ext cx="6129252" cy="5047494"/>
          </a:xfrm>
          <a:custGeom>
            <a:avLst/>
            <a:gdLst>
              <a:gd name="connsiteX0" fmla="*/ 0 w 6129252"/>
              <a:gd name="connsiteY0" fmla="*/ 0 h 5047494"/>
              <a:gd name="connsiteX1" fmla="*/ 6129252 w 6129252"/>
              <a:gd name="connsiteY1" fmla="*/ 0 h 5047494"/>
              <a:gd name="connsiteX2" fmla="*/ 5880073 w 6129252"/>
              <a:gd name="connsiteY2" fmla="*/ 70759 h 5047494"/>
              <a:gd name="connsiteX3" fmla="*/ 126501 w 6129252"/>
              <a:gd name="connsiteY3" fmla="*/ 4800502 h 5047494"/>
              <a:gd name="connsiteX4" fmla="*/ 0 w 6129252"/>
              <a:gd name="connsiteY4" fmla="*/ 5047494 h 5047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9252" h="5047494">
                <a:moveTo>
                  <a:pt x="0" y="0"/>
                </a:moveTo>
                <a:lnTo>
                  <a:pt x="6129252" y="0"/>
                </a:lnTo>
                <a:lnTo>
                  <a:pt x="5880073" y="70759"/>
                </a:lnTo>
                <a:cubicBezTo>
                  <a:pt x="3403356" y="841098"/>
                  <a:pt x="1344137" y="2559040"/>
                  <a:pt x="126501" y="4800502"/>
                </a:cubicBezTo>
                <a:lnTo>
                  <a:pt x="0" y="5047494"/>
                </a:lnTo>
                <a:close/>
              </a:path>
            </a:pathLst>
          </a:custGeom>
        </p:spPr>
      </p:pic>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rPr>
              <a:t>BY YUSHEN</a:t>
            </a:r>
            <a:endParaRPr lang="zh-CN" altLang="en-US" dirty="0">
              <a:noFill/>
            </a:endParaRPr>
          </a:p>
        </p:txBody>
      </p:sp>
      <p:sp>
        <p:nvSpPr>
          <p:cNvPr id="5" name="任意多边形: 形状 4"/>
          <p:cNvSpPr/>
          <p:nvPr/>
        </p:nvSpPr>
        <p:spPr>
          <a:xfrm>
            <a:off x="0" y="304801"/>
            <a:ext cx="5482926" cy="6070600"/>
          </a:xfrm>
          <a:custGeom>
            <a:avLst/>
            <a:gdLst>
              <a:gd name="connsiteX0" fmla="*/ 5482926 w 5482926"/>
              <a:gd name="connsiteY0" fmla="*/ 0 h 5979761"/>
              <a:gd name="connsiteX1" fmla="*/ 5312654 w 5482926"/>
              <a:gd name="connsiteY1" fmla="*/ 72032 h 5979761"/>
              <a:gd name="connsiteX2" fmla="*/ 123980 w 5482926"/>
              <a:gd name="connsiteY2" fmla="*/ 5677112 h 5979761"/>
              <a:gd name="connsiteX3" fmla="*/ 0 w 5482926"/>
              <a:gd name="connsiteY3" fmla="*/ 5979761 h 5979761"/>
              <a:gd name="connsiteX4" fmla="*/ 0 w 5482926"/>
              <a:gd name="connsiteY4" fmla="*/ 4842355 h 5979761"/>
              <a:gd name="connsiteX5" fmla="*/ 126501 w 5482926"/>
              <a:gd name="connsiteY5" fmla="*/ 4595363 h 5979761"/>
              <a:gd name="connsiteX6" fmla="*/ 5420685 w 5482926"/>
              <a:gd name="connsiteY6" fmla="*/ 21060 h 5979761"/>
              <a:gd name="connsiteX7" fmla="*/ 5482926 w 5482926"/>
              <a:gd name="connsiteY7" fmla="*/ 0 h 5979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82926" h="5979761">
                <a:moveTo>
                  <a:pt x="5482926" y="0"/>
                </a:moveTo>
                <a:lnTo>
                  <a:pt x="5312654" y="72032"/>
                </a:lnTo>
                <a:cubicBezTo>
                  <a:pt x="3086479" y="1091132"/>
                  <a:pt x="1242764" y="3102217"/>
                  <a:pt x="123980" y="5677112"/>
                </a:cubicBezTo>
                <a:lnTo>
                  <a:pt x="0" y="5979761"/>
                </a:lnTo>
                <a:lnTo>
                  <a:pt x="0" y="4842355"/>
                </a:lnTo>
                <a:lnTo>
                  <a:pt x="126501" y="4595363"/>
                </a:lnTo>
                <a:cubicBezTo>
                  <a:pt x="1268035" y="2493993"/>
                  <a:pt x="3149241" y="852747"/>
                  <a:pt x="5420685" y="21060"/>
                </a:cubicBezTo>
                <a:lnTo>
                  <a:pt x="5482926" y="0"/>
                </a:lnTo>
                <a:close/>
              </a:path>
            </a:pathLst>
          </a:custGeom>
          <a:gradFill>
            <a:gsLst>
              <a:gs pos="0">
                <a:srgbClr val="00B0F0"/>
              </a:gs>
              <a:gs pos="63000">
                <a:srgbClr val="0070C0"/>
              </a:gs>
            </a:gsLst>
            <a:lin ang="0" scaled="1"/>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6" name="任意多边形: 形状 5"/>
          <p:cNvSpPr/>
          <p:nvPr/>
        </p:nvSpPr>
        <p:spPr>
          <a:xfrm>
            <a:off x="2133600" y="0"/>
            <a:ext cx="3501726" cy="2087003"/>
          </a:xfrm>
          <a:custGeom>
            <a:avLst/>
            <a:gdLst>
              <a:gd name="connsiteX0" fmla="*/ 2832946 w 3832522"/>
              <a:gd name="connsiteY0" fmla="*/ 0 h 2087003"/>
              <a:gd name="connsiteX1" fmla="*/ 3832522 w 3832522"/>
              <a:gd name="connsiteY1" fmla="*/ 0 h 2087003"/>
              <a:gd name="connsiteX2" fmla="*/ 3583343 w 3832522"/>
              <a:gd name="connsiteY2" fmla="*/ 70759 h 2087003"/>
              <a:gd name="connsiteX3" fmla="*/ 234402 w 3832522"/>
              <a:gd name="connsiteY3" fmla="*/ 1883959 h 2087003"/>
              <a:gd name="connsiteX4" fmla="*/ 0 w 3832522"/>
              <a:gd name="connsiteY4" fmla="*/ 2087003 h 2087003"/>
              <a:gd name="connsiteX5" fmla="*/ 105223 w 3832522"/>
              <a:gd name="connsiteY5" fmla="*/ 1972197 h 2087003"/>
              <a:gd name="connsiteX6" fmla="*/ 2742130 w 3832522"/>
              <a:gd name="connsiteY6" fmla="*/ 40978 h 2087003"/>
              <a:gd name="connsiteX7" fmla="*/ 2832946 w 3832522"/>
              <a:gd name="connsiteY7" fmla="*/ 0 h 208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522" h="2087003">
                <a:moveTo>
                  <a:pt x="2832946" y="0"/>
                </a:moveTo>
                <a:lnTo>
                  <a:pt x="3832522" y="0"/>
                </a:lnTo>
                <a:lnTo>
                  <a:pt x="3583343" y="70759"/>
                </a:lnTo>
                <a:cubicBezTo>
                  <a:pt x="2344984" y="455929"/>
                  <a:pt x="1211000" y="1077999"/>
                  <a:pt x="234402" y="1883959"/>
                </a:cubicBezTo>
                <a:lnTo>
                  <a:pt x="0" y="2087003"/>
                </a:lnTo>
                <a:lnTo>
                  <a:pt x="105223" y="1972197"/>
                </a:lnTo>
                <a:cubicBezTo>
                  <a:pt x="877057" y="1169393"/>
                  <a:pt x="1767177" y="512892"/>
                  <a:pt x="2742130" y="40978"/>
                </a:cubicBezTo>
                <a:lnTo>
                  <a:pt x="2832946" y="0"/>
                </a:lnTo>
                <a:close/>
              </a:path>
            </a:pathLst>
          </a:custGeom>
          <a:gradFill>
            <a:gsLst>
              <a:gs pos="0">
                <a:srgbClr val="00B0F0"/>
              </a:gs>
              <a:gs pos="63000">
                <a:srgbClr val="0070C0"/>
              </a:gs>
            </a:gsLst>
            <a:lin ang="0" scaled="1"/>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endParaRPr>
          </a:p>
        </p:txBody>
      </p:sp>
      <p:grpSp>
        <p:nvGrpSpPr>
          <p:cNvPr id="15" name="组合 14"/>
          <p:cNvGrpSpPr/>
          <p:nvPr/>
        </p:nvGrpSpPr>
        <p:grpSpPr>
          <a:xfrm>
            <a:off x="4213958" y="3729658"/>
            <a:ext cx="3075689" cy="712439"/>
            <a:chOff x="6997951" y="662494"/>
            <a:chExt cx="3075689" cy="712439"/>
          </a:xfrm>
        </p:grpSpPr>
        <p:grpSp>
          <p:nvGrpSpPr>
            <p:cNvPr id="16" name="组合 15"/>
            <p:cNvGrpSpPr/>
            <p:nvPr/>
          </p:nvGrpSpPr>
          <p:grpSpPr>
            <a:xfrm>
              <a:off x="7811968" y="673835"/>
              <a:ext cx="2261672" cy="681742"/>
              <a:chOff x="1265118" y="2877437"/>
              <a:chExt cx="2261672" cy="681742"/>
            </a:xfrm>
          </p:grpSpPr>
          <p:sp>
            <p:nvSpPr>
              <p:cNvPr id="18" name="文本框 17"/>
              <p:cNvSpPr txBox="1"/>
              <p:nvPr/>
            </p:nvSpPr>
            <p:spPr>
              <a:xfrm>
                <a:off x="1265118" y="2877437"/>
                <a:ext cx="1910872" cy="523220"/>
              </a:xfrm>
              <a:prstGeom prst="rect">
                <a:avLst/>
              </a:prstGeom>
              <a:noFill/>
            </p:spPr>
            <p:txBody>
              <a:bodyPr wrap="square" rtlCol="0">
                <a:spAutoFit/>
                <a:scene3d>
                  <a:camera prst="orthographicFront"/>
                  <a:lightRig rig="threePt" dir="t"/>
                </a:scene3d>
                <a:sp3d contourW="12700"/>
              </a:bodyPr>
              <a:lstStyle/>
              <a:p>
                <a:pPr algn="dist" defTabSz="457200"/>
                <a:r>
                  <a:rPr lang="zh-CN" altLang="en-US" sz="2800" b="1" dirty="0">
                    <a:solidFill>
                      <a:prstClr val="black">
                        <a:lumMod val="75000"/>
                        <a:lumOff val="25000"/>
                      </a:prstClr>
                    </a:solidFill>
                    <a:latin typeface="思源黑体 CN Bold" panose="020B0800000000000000" pitchFamily="34" charset="-122"/>
                    <a:ea typeface="思源黑体 CN Bold" panose="020B0800000000000000" pitchFamily="34" charset="-122"/>
                  </a:rPr>
                  <a:t>招聘启事</a:t>
                </a:r>
              </a:p>
            </p:txBody>
          </p:sp>
          <p:sp>
            <p:nvSpPr>
              <p:cNvPr id="19" name="矩形 18"/>
              <p:cNvSpPr/>
              <p:nvPr/>
            </p:nvSpPr>
            <p:spPr bwMode="auto">
              <a:xfrm>
                <a:off x="1265118" y="3343735"/>
                <a:ext cx="2261672" cy="215444"/>
              </a:xfrm>
              <a:prstGeom prst="rect">
                <a:avLst/>
              </a:prstGeom>
            </p:spPr>
            <p:txBody>
              <a:bodyPr wrap="square">
                <a:spAutoFit/>
                <a:scene3d>
                  <a:camera prst="orthographicFront"/>
                  <a:lightRig rig="threePt" dir="t"/>
                </a:scene3d>
                <a:sp3d contourW="12700"/>
              </a:bodyPr>
              <a:lstStyle/>
              <a:p>
                <a:pPr algn="dist" defTabSz="457200">
                  <a:defRPr/>
                </a:pPr>
                <a:r>
                  <a:rPr lang="en-US" altLang="zh-CN" sz="800" dirty="0">
                    <a:solidFill>
                      <a:prstClr val="black">
                        <a:lumMod val="65000"/>
                        <a:lumOff val="35000"/>
                      </a:prstClr>
                    </a:solidFill>
                    <a:latin typeface="思源黑体 CN Light" panose="020B0300000000000000" pitchFamily="34" charset="-122"/>
                    <a:ea typeface="思源黑体 CN Bold" panose="020B0800000000000000" pitchFamily="34" charset="-122"/>
                  </a:rPr>
                  <a:t>RECRUITMENT NOTICE</a:t>
                </a:r>
                <a:endParaRPr lang="zh-CN" altLang="en-US" sz="800" dirty="0">
                  <a:solidFill>
                    <a:prstClr val="black">
                      <a:lumMod val="65000"/>
                      <a:lumOff val="35000"/>
                    </a:prstClr>
                  </a:solidFill>
                  <a:latin typeface="思源黑体 CN Light" panose="020B0300000000000000" pitchFamily="34" charset="-122"/>
                  <a:ea typeface="思源黑体 CN Bold" panose="020B0800000000000000" pitchFamily="34" charset="-122"/>
                </a:endParaRPr>
              </a:p>
            </p:txBody>
          </p:sp>
        </p:grpSp>
        <p:sp>
          <p:nvSpPr>
            <p:cNvPr id="17" name="矩形 16"/>
            <p:cNvSpPr/>
            <p:nvPr/>
          </p:nvSpPr>
          <p:spPr bwMode="auto">
            <a:xfrm>
              <a:off x="6997951" y="662494"/>
              <a:ext cx="783690" cy="712439"/>
            </a:xfrm>
            <a:prstGeom prst="rect">
              <a:avLst/>
            </a:prstGeom>
          </p:spPr>
          <p:txBody>
            <a:bodyPr wrap="square">
              <a:spAutoFit/>
              <a:scene3d>
                <a:camera prst="orthographicFront"/>
                <a:lightRig rig="threePt" dir="t"/>
              </a:scene3d>
              <a:sp3d contourW="12700"/>
            </a:bodyPr>
            <a:lstStyle/>
            <a:p>
              <a:pPr algn="ctr" defTabSz="457200">
                <a:lnSpc>
                  <a:spcPct val="120000"/>
                </a:lnSpc>
                <a:defRPr/>
              </a:pPr>
              <a:r>
                <a:rPr lang="en-US" altLang="zh-CN" sz="3600" dirty="0">
                  <a:gradFill>
                    <a:gsLst>
                      <a:gs pos="0">
                        <a:srgbClr val="41A3EC"/>
                      </a:gs>
                      <a:gs pos="100000">
                        <a:srgbClr val="0D5488"/>
                      </a:gs>
                    </a:gsLst>
                    <a:lin ang="2700000" scaled="1"/>
                  </a:gradFill>
                  <a:latin typeface="思源黑体 CN Light" panose="020B0300000000000000" pitchFamily="34" charset="-122"/>
                  <a:ea typeface="思源黑体 CN Bold" panose="020B0800000000000000" pitchFamily="34" charset="-122"/>
                </a:rPr>
                <a:t>01.</a:t>
              </a:r>
            </a:p>
          </p:txBody>
        </p:sp>
      </p:grpSp>
      <p:grpSp>
        <p:nvGrpSpPr>
          <p:cNvPr id="20" name="组合 19"/>
          <p:cNvGrpSpPr/>
          <p:nvPr/>
        </p:nvGrpSpPr>
        <p:grpSpPr>
          <a:xfrm>
            <a:off x="8159039" y="3729658"/>
            <a:ext cx="3075689" cy="712439"/>
            <a:chOff x="6997951" y="1643614"/>
            <a:chExt cx="3075689" cy="712439"/>
          </a:xfrm>
        </p:grpSpPr>
        <p:grpSp>
          <p:nvGrpSpPr>
            <p:cNvPr id="21" name="组合 20"/>
            <p:cNvGrpSpPr/>
            <p:nvPr/>
          </p:nvGrpSpPr>
          <p:grpSpPr>
            <a:xfrm>
              <a:off x="7811968" y="1658454"/>
              <a:ext cx="2261672" cy="681742"/>
              <a:chOff x="1265118" y="2877437"/>
              <a:chExt cx="2261672" cy="681742"/>
            </a:xfrm>
          </p:grpSpPr>
          <p:sp>
            <p:nvSpPr>
              <p:cNvPr id="23" name="文本框 22"/>
              <p:cNvSpPr txBox="1"/>
              <p:nvPr/>
            </p:nvSpPr>
            <p:spPr>
              <a:xfrm>
                <a:off x="1265118" y="2877437"/>
                <a:ext cx="1910872" cy="523220"/>
              </a:xfrm>
              <a:prstGeom prst="rect">
                <a:avLst/>
              </a:prstGeom>
              <a:noFill/>
            </p:spPr>
            <p:txBody>
              <a:bodyPr wrap="square" rtlCol="0">
                <a:spAutoFit/>
                <a:scene3d>
                  <a:camera prst="orthographicFront"/>
                  <a:lightRig rig="threePt" dir="t"/>
                </a:scene3d>
                <a:sp3d contourW="12700"/>
              </a:bodyPr>
              <a:lstStyle/>
              <a:p>
                <a:pPr algn="dist" defTabSz="457200"/>
                <a:r>
                  <a:rPr lang="zh-CN" altLang="en-US" sz="2800" b="1" dirty="0">
                    <a:solidFill>
                      <a:prstClr val="black">
                        <a:lumMod val="75000"/>
                        <a:lumOff val="25000"/>
                      </a:prstClr>
                    </a:solidFill>
                    <a:latin typeface="思源黑体 CN Bold" panose="020B0800000000000000" pitchFamily="34" charset="-122"/>
                    <a:ea typeface="思源黑体 CN Bold" panose="020B0800000000000000" pitchFamily="34" charset="-122"/>
                  </a:rPr>
                  <a:t>公司介绍</a:t>
                </a:r>
              </a:p>
            </p:txBody>
          </p:sp>
          <p:sp>
            <p:nvSpPr>
              <p:cNvPr id="24" name="矩形 23"/>
              <p:cNvSpPr/>
              <p:nvPr/>
            </p:nvSpPr>
            <p:spPr bwMode="auto">
              <a:xfrm>
                <a:off x="1265118" y="3343735"/>
                <a:ext cx="2261672" cy="215444"/>
              </a:xfrm>
              <a:prstGeom prst="rect">
                <a:avLst/>
              </a:prstGeom>
            </p:spPr>
            <p:txBody>
              <a:bodyPr wrap="square">
                <a:spAutoFit/>
                <a:scene3d>
                  <a:camera prst="orthographicFront"/>
                  <a:lightRig rig="threePt" dir="t"/>
                </a:scene3d>
                <a:sp3d contourW="12700"/>
              </a:bodyPr>
              <a:lstStyle/>
              <a:p>
                <a:pPr algn="dist" defTabSz="457200">
                  <a:defRPr/>
                </a:pPr>
                <a:r>
                  <a:rPr lang="en-US" altLang="zh-CN" sz="800" dirty="0">
                    <a:solidFill>
                      <a:prstClr val="black">
                        <a:lumMod val="65000"/>
                        <a:lumOff val="35000"/>
                      </a:prstClr>
                    </a:solidFill>
                    <a:latin typeface="思源黑体 CN Light" panose="020B0300000000000000" pitchFamily="34" charset="-122"/>
                    <a:ea typeface="思源黑体 CN Bold" panose="020B0800000000000000" pitchFamily="34" charset="-122"/>
                  </a:rPr>
                  <a:t>COMPANY INTRODUCTION</a:t>
                </a:r>
                <a:endParaRPr lang="zh-CN" altLang="en-US" sz="800" dirty="0">
                  <a:solidFill>
                    <a:prstClr val="black">
                      <a:lumMod val="65000"/>
                      <a:lumOff val="35000"/>
                    </a:prstClr>
                  </a:solidFill>
                  <a:latin typeface="思源黑体 CN Light" panose="020B0300000000000000" pitchFamily="34" charset="-122"/>
                  <a:ea typeface="思源黑体 CN Bold" panose="020B0800000000000000" pitchFamily="34" charset="-122"/>
                </a:endParaRPr>
              </a:p>
            </p:txBody>
          </p:sp>
        </p:grpSp>
        <p:sp>
          <p:nvSpPr>
            <p:cNvPr id="22" name="矩形 21"/>
            <p:cNvSpPr/>
            <p:nvPr/>
          </p:nvSpPr>
          <p:spPr bwMode="auto">
            <a:xfrm>
              <a:off x="6997951" y="1643614"/>
              <a:ext cx="783690" cy="712439"/>
            </a:xfrm>
            <a:prstGeom prst="rect">
              <a:avLst/>
            </a:prstGeom>
          </p:spPr>
          <p:txBody>
            <a:bodyPr wrap="square">
              <a:spAutoFit/>
              <a:scene3d>
                <a:camera prst="orthographicFront"/>
                <a:lightRig rig="threePt" dir="t"/>
              </a:scene3d>
              <a:sp3d contourW="12700"/>
            </a:bodyPr>
            <a:lstStyle/>
            <a:p>
              <a:pPr algn="ctr" defTabSz="457200">
                <a:lnSpc>
                  <a:spcPct val="120000"/>
                </a:lnSpc>
                <a:defRPr/>
              </a:pPr>
              <a:r>
                <a:rPr lang="en-US" altLang="zh-CN" sz="3600" dirty="0">
                  <a:gradFill>
                    <a:gsLst>
                      <a:gs pos="0">
                        <a:srgbClr val="41A3EC"/>
                      </a:gs>
                      <a:gs pos="100000">
                        <a:srgbClr val="0D5488"/>
                      </a:gs>
                    </a:gsLst>
                    <a:lin ang="2700000" scaled="1"/>
                  </a:gradFill>
                  <a:latin typeface="思源黑体 CN Light" panose="020B0300000000000000" pitchFamily="34" charset="-122"/>
                  <a:ea typeface="思源黑体 CN Bold" panose="020B0800000000000000" pitchFamily="34" charset="-122"/>
                </a:rPr>
                <a:t>02.</a:t>
              </a:r>
            </a:p>
          </p:txBody>
        </p:sp>
      </p:grpSp>
      <p:grpSp>
        <p:nvGrpSpPr>
          <p:cNvPr id="25" name="组合 24"/>
          <p:cNvGrpSpPr/>
          <p:nvPr/>
        </p:nvGrpSpPr>
        <p:grpSpPr>
          <a:xfrm>
            <a:off x="4213958" y="4895880"/>
            <a:ext cx="3075689" cy="712439"/>
            <a:chOff x="6997951" y="2624734"/>
            <a:chExt cx="3075689" cy="712439"/>
          </a:xfrm>
        </p:grpSpPr>
        <p:grpSp>
          <p:nvGrpSpPr>
            <p:cNvPr id="26" name="组合 25"/>
            <p:cNvGrpSpPr/>
            <p:nvPr/>
          </p:nvGrpSpPr>
          <p:grpSpPr>
            <a:xfrm>
              <a:off x="7811968" y="2634278"/>
              <a:ext cx="2261672" cy="681742"/>
              <a:chOff x="1265118" y="2877437"/>
              <a:chExt cx="2261672" cy="681742"/>
            </a:xfrm>
          </p:grpSpPr>
          <p:sp>
            <p:nvSpPr>
              <p:cNvPr id="28" name="文本框 27"/>
              <p:cNvSpPr txBox="1"/>
              <p:nvPr/>
            </p:nvSpPr>
            <p:spPr>
              <a:xfrm>
                <a:off x="1265118" y="2877437"/>
                <a:ext cx="1910872" cy="523220"/>
              </a:xfrm>
              <a:prstGeom prst="rect">
                <a:avLst/>
              </a:prstGeom>
              <a:noFill/>
            </p:spPr>
            <p:txBody>
              <a:bodyPr wrap="square" rtlCol="0">
                <a:spAutoFit/>
                <a:scene3d>
                  <a:camera prst="orthographicFront"/>
                  <a:lightRig rig="threePt" dir="t"/>
                </a:scene3d>
                <a:sp3d contourW="12700"/>
              </a:bodyPr>
              <a:lstStyle/>
              <a:p>
                <a:pPr algn="dist" defTabSz="457200"/>
                <a:r>
                  <a:rPr lang="zh-CN" altLang="en-US" sz="2800" b="1" dirty="0">
                    <a:solidFill>
                      <a:prstClr val="black">
                        <a:lumMod val="75000"/>
                        <a:lumOff val="25000"/>
                      </a:prstClr>
                    </a:solidFill>
                    <a:latin typeface="思源黑体 CN Bold" panose="020B0800000000000000" pitchFamily="34" charset="-122"/>
                    <a:ea typeface="思源黑体 CN Bold" panose="020B0800000000000000" pitchFamily="34" charset="-122"/>
                  </a:rPr>
                  <a:t>岗位要求</a:t>
                </a:r>
              </a:p>
            </p:txBody>
          </p:sp>
          <p:sp>
            <p:nvSpPr>
              <p:cNvPr id="29" name="矩形 28"/>
              <p:cNvSpPr/>
              <p:nvPr/>
            </p:nvSpPr>
            <p:spPr bwMode="auto">
              <a:xfrm>
                <a:off x="1265118" y="3343735"/>
                <a:ext cx="2261672" cy="215444"/>
              </a:xfrm>
              <a:prstGeom prst="rect">
                <a:avLst/>
              </a:prstGeom>
            </p:spPr>
            <p:txBody>
              <a:bodyPr wrap="square">
                <a:spAutoFit/>
                <a:scene3d>
                  <a:camera prst="orthographicFront"/>
                  <a:lightRig rig="threePt" dir="t"/>
                </a:scene3d>
                <a:sp3d contourW="12700"/>
              </a:bodyPr>
              <a:lstStyle/>
              <a:p>
                <a:pPr algn="dist" defTabSz="457200">
                  <a:defRPr/>
                </a:pPr>
                <a:r>
                  <a:rPr lang="en-US" altLang="zh-CN" sz="800" dirty="0">
                    <a:solidFill>
                      <a:prstClr val="black">
                        <a:lumMod val="65000"/>
                        <a:lumOff val="35000"/>
                      </a:prstClr>
                    </a:solidFill>
                    <a:latin typeface="思源黑体 CN Light" panose="020B0300000000000000" pitchFamily="34" charset="-122"/>
                    <a:ea typeface="思源黑体 CN Bold" panose="020B0800000000000000" pitchFamily="34" charset="-122"/>
                  </a:rPr>
                  <a:t>JOB REQUIREMENTS</a:t>
                </a:r>
                <a:endParaRPr lang="zh-CN" altLang="en-US" sz="800" dirty="0">
                  <a:solidFill>
                    <a:prstClr val="black">
                      <a:lumMod val="65000"/>
                      <a:lumOff val="35000"/>
                    </a:prstClr>
                  </a:solidFill>
                  <a:latin typeface="思源黑体 CN Light" panose="020B0300000000000000" pitchFamily="34" charset="-122"/>
                  <a:ea typeface="思源黑体 CN Bold" panose="020B0800000000000000" pitchFamily="34" charset="-122"/>
                </a:endParaRPr>
              </a:p>
            </p:txBody>
          </p:sp>
        </p:grpSp>
        <p:sp>
          <p:nvSpPr>
            <p:cNvPr id="27" name="矩形 26"/>
            <p:cNvSpPr/>
            <p:nvPr/>
          </p:nvSpPr>
          <p:spPr bwMode="auto">
            <a:xfrm>
              <a:off x="6997951" y="2624734"/>
              <a:ext cx="783690" cy="712439"/>
            </a:xfrm>
            <a:prstGeom prst="rect">
              <a:avLst/>
            </a:prstGeom>
          </p:spPr>
          <p:txBody>
            <a:bodyPr wrap="square">
              <a:spAutoFit/>
              <a:scene3d>
                <a:camera prst="orthographicFront"/>
                <a:lightRig rig="threePt" dir="t"/>
              </a:scene3d>
              <a:sp3d contourW="12700"/>
            </a:bodyPr>
            <a:lstStyle/>
            <a:p>
              <a:pPr algn="ctr" defTabSz="457200">
                <a:lnSpc>
                  <a:spcPct val="120000"/>
                </a:lnSpc>
                <a:defRPr/>
              </a:pPr>
              <a:r>
                <a:rPr lang="en-US" altLang="zh-CN" sz="3600" dirty="0">
                  <a:gradFill>
                    <a:gsLst>
                      <a:gs pos="0">
                        <a:srgbClr val="41A3EC"/>
                      </a:gs>
                      <a:gs pos="100000">
                        <a:srgbClr val="0D5488"/>
                      </a:gs>
                    </a:gsLst>
                    <a:lin ang="2700000" scaled="1"/>
                  </a:gradFill>
                  <a:latin typeface="思源黑体 CN Light" panose="020B0300000000000000" pitchFamily="34" charset="-122"/>
                  <a:ea typeface="思源黑体 CN Bold" panose="020B0800000000000000" pitchFamily="34" charset="-122"/>
                </a:rPr>
                <a:t>03.</a:t>
              </a:r>
            </a:p>
          </p:txBody>
        </p:sp>
      </p:grpSp>
      <p:grpSp>
        <p:nvGrpSpPr>
          <p:cNvPr id="30" name="组合 29"/>
          <p:cNvGrpSpPr/>
          <p:nvPr/>
        </p:nvGrpSpPr>
        <p:grpSpPr>
          <a:xfrm>
            <a:off x="8159039" y="4895880"/>
            <a:ext cx="3075689" cy="712439"/>
            <a:chOff x="6997951" y="3605854"/>
            <a:chExt cx="3075689" cy="712439"/>
          </a:xfrm>
        </p:grpSpPr>
        <p:grpSp>
          <p:nvGrpSpPr>
            <p:cNvPr id="31" name="组合 30"/>
            <p:cNvGrpSpPr/>
            <p:nvPr/>
          </p:nvGrpSpPr>
          <p:grpSpPr>
            <a:xfrm>
              <a:off x="7811968" y="3617195"/>
              <a:ext cx="2261672" cy="681742"/>
              <a:chOff x="1265118" y="2877437"/>
              <a:chExt cx="2261672" cy="681742"/>
            </a:xfrm>
          </p:grpSpPr>
          <p:sp>
            <p:nvSpPr>
              <p:cNvPr id="33" name="文本框 32"/>
              <p:cNvSpPr txBox="1"/>
              <p:nvPr/>
            </p:nvSpPr>
            <p:spPr>
              <a:xfrm>
                <a:off x="1265118" y="2877437"/>
                <a:ext cx="1910872" cy="523220"/>
              </a:xfrm>
              <a:prstGeom prst="rect">
                <a:avLst/>
              </a:prstGeom>
              <a:noFill/>
            </p:spPr>
            <p:txBody>
              <a:bodyPr wrap="square" rtlCol="0">
                <a:spAutoFit/>
                <a:scene3d>
                  <a:camera prst="orthographicFront"/>
                  <a:lightRig rig="threePt" dir="t"/>
                </a:scene3d>
                <a:sp3d contourW="12700"/>
              </a:bodyPr>
              <a:lstStyle/>
              <a:p>
                <a:pPr algn="dist" defTabSz="457200"/>
                <a:r>
                  <a:rPr lang="zh-CN" altLang="en-US" sz="2800" b="1" dirty="0">
                    <a:solidFill>
                      <a:prstClr val="black">
                        <a:lumMod val="75000"/>
                        <a:lumOff val="25000"/>
                      </a:prstClr>
                    </a:solidFill>
                    <a:latin typeface="思源黑体 CN Bold" panose="020B0800000000000000" pitchFamily="34" charset="-122"/>
                    <a:ea typeface="思源黑体 CN Bold" panose="020B0800000000000000" pitchFamily="34" charset="-122"/>
                  </a:rPr>
                  <a:t>薪资待遇</a:t>
                </a:r>
              </a:p>
            </p:txBody>
          </p:sp>
          <p:sp>
            <p:nvSpPr>
              <p:cNvPr id="34" name="矩形 33"/>
              <p:cNvSpPr/>
              <p:nvPr/>
            </p:nvSpPr>
            <p:spPr bwMode="auto">
              <a:xfrm>
                <a:off x="1265118" y="3343735"/>
                <a:ext cx="2261672" cy="215444"/>
              </a:xfrm>
              <a:prstGeom prst="rect">
                <a:avLst/>
              </a:prstGeom>
            </p:spPr>
            <p:txBody>
              <a:bodyPr wrap="square">
                <a:spAutoFit/>
                <a:scene3d>
                  <a:camera prst="orthographicFront"/>
                  <a:lightRig rig="threePt" dir="t"/>
                </a:scene3d>
                <a:sp3d contourW="12700"/>
              </a:bodyPr>
              <a:lstStyle/>
              <a:p>
                <a:pPr algn="dist" defTabSz="457200">
                  <a:defRPr/>
                </a:pPr>
                <a:r>
                  <a:rPr lang="en-US" altLang="zh-CN" sz="800" dirty="0">
                    <a:solidFill>
                      <a:prstClr val="black">
                        <a:lumMod val="65000"/>
                        <a:lumOff val="35000"/>
                      </a:prstClr>
                    </a:solidFill>
                    <a:latin typeface="思源黑体 CN Light" panose="020B0300000000000000" pitchFamily="34" charset="-122"/>
                    <a:ea typeface="思源黑体 CN Bold" panose="020B0800000000000000" pitchFamily="34" charset="-122"/>
                  </a:rPr>
                  <a:t>SALARY AND REMUNERATION</a:t>
                </a:r>
                <a:endParaRPr lang="zh-CN" altLang="en-US" sz="800" dirty="0">
                  <a:solidFill>
                    <a:prstClr val="black">
                      <a:lumMod val="65000"/>
                      <a:lumOff val="35000"/>
                    </a:prstClr>
                  </a:solidFill>
                  <a:latin typeface="思源黑体 CN Light" panose="020B0300000000000000" pitchFamily="34" charset="-122"/>
                  <a:ea typeface="思源黑体 CN Bold" panose="020B0800000000000000" pitchFamily="34" charset="-122"/>
                </a:endParaRPr>
              </a:p>
            </p:txBody>
          </p:sp>
        </p:grpSp>
        <p:sp>
          <p:nvSpPr>
            <p:cNvPr id="32" name="矩形 31"/>
            <p:cNvSpPr/>
            <p:nvPr/>
          </p:nvSpPr>
          <p:spPr bwMode="auto">
            <a:xfrm>
              <a:off x="6997951" y="3605854"/>
              <a:ext cx="783690" cy="712439"/>
            </a:xfrm>
            <a:prstGeom prst="rect">
              <a:avLst/>
            </a:prstGeom>
          </p:spPr>
          <p:txBody>
            <a:bodyPr wrap="square">
              <a:spAutoFit/>
              <a:scene3d>
                <a:camera prst="orthographicFront"/>
                <a:lightRig rig="threePt" dir="t"/>
              </a:scene3d>
              <a:sp3d contourW="12700"/>
            </a:bodyPr>
            <a:lstStyle/>
            <a:p>
              <a:pPr algn="ctr" defTabSz="457200">
                <a:lnSpc>
                  <a:spcPct val="120000"/>
                </a:lnSpc>
                <a:defRPr/>
              </a:pPr>
              <a:r>
                <a:rPr lang="en-US" altLang="zh-CN" sz="3600" dirty="0">
                  <a:gradFill>
                    <a:gsLst>
                      <a:gs pos="0">
                        <a:srgbClr val="41A3EC"/>
                      </a:gs>
                      <a:gs pos="100000">
                        <a:srgbClr val="0D5488"/>
                      </a:gs>
                    </a:gsLst>
                    <a:lin ang="2700000" scaled="1"/>
                  </a:gradFill>
                  <a:latin typeface="思源黑体 CN Light" panose="020B0300000000000000" pitchFamily="34" charset="-122"/>
                  <a:ea typeface="思源黑体 CN Bold" panose="020B0800000000000000" pitchFamily="34" charset="-122"/>
                </a:rPr>
                <a:t>04.</a:t>
              </a:r>
            </a:p>
          </p:txBody>
        </p:sp>
      </p:grpSp>
      <p:grpSp>
        <p:nvGrpSpPr>
          <p:cNvPr id="3" name="组合 2"/>
          <p:cNvGrpSpPr/>
          <p:nvPr/>
        </p:nvGrpSpPr>
        <p:grpSpPr>
          <a:xfrm>
            <a:off x="4116554" y="1776150"/>
            <a:ext cx="8075446" cy="1410111"/>
            <a:chOff x="4116554" y="1776150"/>
            <a:chExt cx="8075446" cy="1410111"/>
          </a:xfrm>
        </p:grpSpPr>
        <p:grpSp>
          <p:nvGrpSpPr>
            <p:cNvPr id="2" name="组合 1"/>
            <p:cNvGrpSpPr/>
            <p:nvPr/>
          </p:nvGrpSpPr>
          <p:grpSpPr>
            <a:xfrm>
              <a:off x="4116554" y="1776150"/>
              <a:ext cx="2335861" cy="1224209"/>
              <a:chOff x="8754360" y="1123005"/>
              <a:chExt cx="2335861" cy="1224209"/>
            </a:xfrm>
          </p:grpSpPr>
          <p:sp>
            <p:nvSpPr>
              <p:cNvPr id="36" name="矩形 35"/>
              <p:cNvSpPr/>
              <p:nvPr/>
            </p:nvSpPr>
            <p:spPr bwMode="auto">
              <a:xfrm>
                <a:off x="8754360" y="1123005"/>
                <a:ext cx="2030444" cy="1015663"/>
              </a:xfrm>
              <a:prstGeom prst="rect">
                <a:avLst/>
              </a:prstGeom>
            </p:spPr>
            <p:txBody>
              <a:bodyPr wrap="square">
                <a:spAutoFit/>
                <a:scene3d>
                  <a:camera prst="orthographicFront"/>
                  <a:lightRig rig="threePt" dir="t"/>
                </a:scene3d>
                <a:sp3d contourW="12700"/>
              </a:bodyPr>
              <a:lstStyle/>
              <a:p>
                <a:pPr defTabSz="457200">
                  <a:defRPr/>
                </a:pPr>
                <a:r>
                  <a:rPr lang="zh-CN" altLang="en-US" sz="6000" dirty="0">
                    <a:gradFill>
                      <a:gsLst>
                        <a:gs pos="0">
                          <a:srgbClr val="40A0E9"/>
                        </a:gs>
                        <a:gs pos="100000">
                          <a:srgbClr val="2F6EB7"/>
                        </a:gs>
                      </a:gsLst>
                      <a:lin ang="2700000" scaled="1"/>
                    </a:gradFill>
                    <a:latin typeface="胡晓波男神体" panose="02010600030101010101" pitchFamily="2" charset="-122"/>
                    <a:ea typeface="胡晓波男神体" panose="02010600030101010101" pitchFamily="2" charset="-122"/>
                    <a:cs typeface="胡晓波男神体" panose="02010600030101010101" pitchFamily="2" charset="-122"/>
                  </a:rPr>
                  <a:t>目录</a:t>
                </a:r>
                <a:endParaRPr lang="en-US" altLang="zh-CN" sz="6000" dirty="0">
                  <a:gradFill>
                    <a:gsLst>
                      <a:gs pos="0">
                        <a:srgbClr val="40A0E9"/>
                      </a:gs>
                      <a:gs pos="100000">
                        <a:srgbClr val="2F6EB7"/>
                      </a:gs>
                    </a:gsLst>
                    <a:lin ang="2700000" scaled="1"/>
                  </a:gradFill>
                  <a:latin typeface="胡晓波男神体" panose="02010600030101010101" pitchFamily="2" charset="-122"/>
                  <a:ea typeface="胡晓波男神体" panose="02010600030101010101" pitchFamily="2" charset="-122"/>
                  <a:cs typeface="胡晓波男神体" panose="02010600030101010101" pitchFamily="2" charset="-122"/>
                </a:endParaRPr>
              </a:p>
            </p:txBody>
          </p:sp>
          <p:sp>
            <p:nvSpPr>
              <p:cNvPr id="37" name="矩形 36"/>
              <p:cNvSpPr/>
              <p:nvPr/>
            </p:nvSpPr>
            <p:spPr bwMode="auto">
              <a:xfrm>
                <a:off x="8886335" y="2065406"/>
                <a:ext cx="2203886" cy="281808"/>
              </a:xfrm>
              <a:prstGeom prst="rect">
                <a:avLst/>
              </a:prstGeom>
            </p:spPr>
            <p:txBody>
              <a:bodyPr wrap="square">
                <a:spAutoFit/>
                <a:scene3d>
                  <a:camera prst="orthographicFront"/>
                  <a:lightRig rig="threePt" dir="t"/>
                </a:scene3d>
                <a:sp3d contourW="12700"/>
              </a:bodyPr>
              <a:lstStyle/>
              <a:p>
                <a:pPr algn="dist" defTabSz="457200">
                  <a:lnSpc>
                    <a:spcPct val="120000"/>
                  </a:lnSpc>
                  <a:defRPr/>
                </a:pPr>
                <a:r>
                  <a:rPr lang="en-US" altLang="zh-CN" sz="1100" dirty="0">
                    <a:solidFill>
                      <a:prstClr val="black">
                        <a:lumMod val="75000"/>
                        <a:lumOff val="25000"/>
                      </a:prstClr>
                    </a:solidFill>
                    <a:latin typeface="思源黑体 CN Light" panose="020B0300000000000000" pitchFamily="34" charset="-122"/>
                    <a:ea typeface="思源黑体 CN Light" panose="020B0300000000000000" pitchFamily="34" charset="-122"/>
                  </a:rPr>
                  <a:t>CONTENTS</a:t>
                </a:r>
              </a:p>
            </p:txBody>
          </p:sp>
        </p:grpSp>
        <p:cxnSp>
          <p:nvCxnSpPr>
            <p:cNvPr id="39" name="直接连接符 38"/>
            <p:cNvCxnSpPr/>
            <p:nvPr/>
          </p:nvCxnSpPr>
          <p:spPr>
            <a:xfrm>
              <a:off x="4326903" y="3186261"/>
              <a:ext cx="7865097"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anim calcmode="lin" valueType="num">
                                      <p:cBhvr>
                                        <p:cTn id="20" dur="500" fill="hold"/>
                                        <p:tgtEl>
                                          <p:spTgt spid="25"/>
                                        </p:tgtEl>
                                        <p:attrNameLst>
                                          <p:attrName>ppt_x</p:attrName>
                                        </p:attrNameLst>
                                      </p:cBhvr>
                                      <p:tavLst>
                                        <p:tav tm="0">
                                          <p:val>
                                            <p:strVal val="#ppt_x"/>
                                          </p:val>
                                        </p:tav>
                                        <p:tav tm="100000">
                                          <p:val>
                                            <p:strVal val="#ppt_x"/>
                                          </p:val>
                                        </p:tav>
                                      </p:tavLst>
                                    </p:anim>
                                    <p:anim calcmode="lin" valueType="num">
                                      <p:cBhvr>
                                        <p:cTn id="21" dur="500" fill="hold"/>
                                        <p:tgtEl>
                                          <p:spTgt spid="25"/>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anim calcmode="lin" valueType="num">
                                      <p:cBhvr>
                                        <p:cTn id="26" dur="500" fill="hold"/>
                                        <p:tgtEl>
                                          <p:spTgt spid="30"/>
                                        </p:tgtEl>
                                        <p:attrNameLst>
                                          <p:attrName>ppt_x</p:attrName>
                                        </p:attrNameLst>
                                      </p:cBhvr>
                                      <p:tavLst>
                                        <p:tav tm="0">
                                          <p:val>
                                            <p:strVal val="#ppt_x"/>
                                          </p:val>
                                        </p:tav>
                                        <p:tav tm="100000">
                                          <p:val>
                                            <p:strVal val="#ppt_x"/>
                                          </p:val>
                                        </p:tav>
                                      </p:tavLst>
                                    </p:anim>
                                    <p:anim calcmode="lin" valueType="num">
                                      <p:cBhvr>
                                        <p:cTn id="27" dur="500" fill="hold"/>
                                        <p:tgtEl>
                                          <p:spTgt spid="30"/>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anim calcmode="lin" valueType="num">
                                      <p:cBhvr>
                                        <p:cTn id="32" dur="500" fill="hold"/>
                                        <p:tgtEl>
                                          <p:spTgt spid="3"/>
                                        </p:tgtEl>
                                        <p:attrNameLst>
                                          <p:attrName>ppt_x</p:attrName>
                                        </p:attrNameLst>
                                      </p:cBhvr>
                                      <p:tavLst>
                                        <p:tav tm="0">
                                          <p:val>
                                            <p:strVal val="#ppt_x"/>
                                          </p:val>
                                        </p:tav>
                                        <p:tav tm="100000">
                                          <p:val>
                                            <p:strVal val="#ppt_x"/>
                                          </p:val>
                                        </p:tav>
                                      </p:tavLst>
                                    </p:anim>
                                    <p:anim calcmode="lin" valueType="num">
                                      <p:cBhvr>
                                        <p:cTn id="33"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rPr>
              <a:t>BY YUSHEN</a:t>
            </a:r>
            <a:endParaRPr lang="zh-CN" altLang="en-US" dirty="0">
              <a:noFill/>
            </a:endParaRPr>
          </a:p>
        </p:txBody>
      </p:sp>
      <p:grpSp>
        <p:nvGrpSpPr>
          <p:cNvPr id="2" name="组合 1"/>
          <p:cNvGrpSpPr/>
          <p:nvPr/>
        </p:nvGrpSpPr>
        <p:grpSpPr>
          <a:xfrm>
            <a:off x="-1045028" y="0"/>
            <a:ext cx="10951858" cy="6858000"/>
            <a:chOff x="0" y="0"/>
            <a:chExt cx="10951858" cy="6858000"/>
          </a:xfrm>
        </p:grpSpPr>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rcRect r="2447" b="3195"/>
            <a:stretch>
              <a:fillRect/>
            </a:stretch>
          </p:blipFill>
          <p:spPr>
            <a:xfrm>
              <a:off x="0" y="0"/>
              <a:ext cx="10435269" cy="6858000"/>
            </a:xfrm>
            <a:custGeom>
              <a:avLst/>
              <a:gdLst>
                <a:gd name="connsiteX0" fmla="*/ 0 w 10435269"/>
                <a:gd name="connsiteY0" fmla="*/ 0 h 6858000"/>
                <a:gd name="connsiteX1" fmla="*/ 10435269 w 10435269"/>
                <a:gd name="connsiteY1" fmla="*/ 0 h 6858000"/>
                <a:gd name="connsiteX2" fmla="*/ 10393316 w 10435269"/>
                <a:gd name="connsiteY2" fmla="*/ 234923 h 6858000"/>
                <a:gd name="connsiteX3" fmla="*/ 4719769 w 10435269"/>
                <a:gd name="connsiteY3" fmla="*/ 6818015 h 6858000"/>
                <a:gd name="connsiteX4" fmla="*/ 4601598 w 10435269"/>
                <a:gd name="connsiteY4" fmla="*/ 6858000 h 6858000"/>
                <a:gd name="connsiteX5" fmla="*/ 0 w 10435269"/>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35269" h="6858000">
                  <a:moveTo>
                    <a:pt x="0" y="0"/>
                  </a:moveTo>
                  <a:lnTo>
                    <a:pt x="10435269" y="0"/>
                  </a:lnTo>
                  <a:lnTo>
                    <a:pt x="10393316" y="234923"/>
                  </a:lnTo>
                  <a:cubicBezTo>
                    <a:pt x="9769304" y="3284391"/>
                    <a:pt x="7589676" y="5767202"/>
                    <a:pt x="4719769" y="6818015"/>
                  </a:cubicBezTo>
                  <a:lnTo>
                    <a:pt x="4601598" y="6858000"/>
                  </a:lnTo>
                  <a:lnTo>
                    <a:pt x="0" y="6858000"/>
                  </a:lnTo>
                  <a:close/>
                </a:path>
              </a:pathLst>
            </a:custGeom>
          </p:spPr>
        </p:pic>
        <p:sp>
          <p:nvSpPr>
            <p:cNvPr id="5" name="任意多边形: 形状 4"/>
            <p:cNvSpPr/>
            <p:nvPr/>
          </p:nvSpPr>
          <p:spPr>
            <a:xfrm>
              <a:off x="9487139" y="0"/>
              <a:ext cx="1464719" cy="2892652"/>
            </a:xfrm>
            <a:custGeom>
              <a:avLst/>
              <a:gdLst>
                <a:gd name="connsiteX0" fmla="*/ 1051434 w 1464719"/>
                <a:gd name="connsiteY0" fmla="*/ 0 h 2892652"/>
                <a:gd name="connsiteX1" fmla="*/ 1464719 w 1464719"/>
                <a:gd name="connsiteY1" fmla="*/ 0 h 2892652"/>
                <a:gd name="connsiteX2" fmla="*/ 1406276 w 1464719"/>
                <a:gd name="connsiteY2" fmla="*/ 234923 h 2892652"/>
                <a:gd name="connsiteX3" fmla="*/ 185372 w 1464719"/>
                <a:gd name="connsiteY3" fmla="*/ 2654190 h 2892652"/>
                <a:gd name="connsiteX4" fmla="*/ 0 w 1464719"/>
                <a:gd name="connsiteY4" fmla="*/ 2892652 h 2892652"/>
                <a:gd name="connsiteX5" fmla="*/ 133067 w 1464719"/>
                <a:gd name="connsiteY5" fmla="*/ 2654190 h 2892652"/>
                <a:gd name="connsiteX6" fmla="*/ 1009481 w 1464719"/>
                <a:gd name="connsiteY6" fmla="*/ 234923 h 2892652"/>
                <a:gd name="connsiteX7" fmla="*/ 1051434 w 1464719"/>
                <a:gd name="connsiteY7" fmla="*/ 0 h 2892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4719" h="2892652">
                  <a:moveTo>
                    <a:pt x="1051434" y="0"/>
                  </a:moveTo>
                  <a:lnTo>
                    <a:pt x="1464719" y="0"/>
                  </a:lnTo>
                  <a:lnTo>
                    <a:pt x="1406276" y="234923"/>
                  </a:lnTo>
                  <a:cubicBezTo>
                    <a:pt x="1161788" y="1092586"/>
                    <a:pt x="745881" y="1905425"/>
                    <a:pt x="185372" y="2654190"/>
                  </a:cubicBezTo>
                  <a:lnTo>
                    <a:pt x="0" y="2892652"/>
                  </a:lnTo>
                  <a:lnTo>
                    <a:pt x="133067" y="2654190"/>
                  </a:lnTo>
                  <a:cubicBezTo>
                    <a:pt x="535423" y="1905425"/>
                    <a:pt x="833978" y="1092586"/>
                    <a:pt x="1009481" y="234923"/>
                  </a:cubicBezTo>
                  <a:lnTo>
                    <a:pt x="1051434" y="0"/>
                  </a:lnTo>
                  <a:close/>
                </a:path>
              </a:pathLst>
            </a:custGeom>
            <a:gradFill>
              <a:gsLst>
                <a:gs pos="0">
                  <a:srgbClr val="00B0F0"/>
                </a:gs>
                <a:gs pos="63000">
                  <a:srgbClr val="0070C0"/>
                </a:gs>
              </a:gsLst>
              <a:lin ang="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6" name="任意多边形: 形状 5"/>
            <p:cNvSpPr/>
            <p:nvPr/>
          </p:nvSpPr>
          <p:spPr>
            <a:xfrm>
              <a:off x="2953396" y="2892652"/>
              <a:ext cx="6306718" cy="3965348"/>
            </a:xfrm>
            <a:custGeom>
              <a:avLst/>
              <a:gdLst>
                <a:gd name="connsiteX0" fmla="*/ 6145815 w 6145815"/>
                <a:gd name="connsiteY0" fmla="*/ 0 h 4364372"/>
                <a:gd name="connsiteX1" fmla="*/ 6062806 w 6145815"/>
                <a:gd name="connsiteY1" fmla="*/ 160562 h 4364372"/>
                <a:gd name="connsiteX2" fmla="*/ 1265673 w 6145815"/>
                <a:gd name="connsiteY2" fmla="*/ 4324387 h 4364372"/>
                <a:gd name="connsiteX3" fmla="*/ 1147502 w 6145815"/>
                <a:gd name="connsiteY3" fmla="*/ 4364372 h 4364372"/>
                <a:gd name="connsiteX4" fmla="*/ 0 w 6145815"/>
                <a:gd name="connsiteY4" fmla="*/ 4364372 h 4364372"/>
                <a:gd name="connsiteX5" fmla="*/ 145300 w 6145815"/>
                <a:gd name="connsiteY5" fmla="*/ 4324387 h 4364372"/>
                <a:gd name="connsiteX6" fmla="*/ 6043749 w 6145815"/>
                <a:gd name="connsiteY6" fmla="*/ 160562 h 4364372"/>
                <a:gd name="connsiteX7" fmla="*/ 6145815 w 6145815"/>
                <a:gd name="connsiteY7" fmla="*/ 0 h 436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45815" h="4364372">
                  <a:moveTo>
                    <a:pt x="6145815" y="0"/>
                  </a:moveTo>
                  <a:lnTo>
                    <a:pt x="6062806" y="160562"/>
                  </a:lnTo>
                  <a:cubicBezTo>
                    <a:pt x="5034565" y="2074071"/>
                    <a:pt x="3328419" y="3569115"/>
                    <a:pt x="1265673" y="4324387"/>
                  </a:cubicBezTo>
                  <a:lnTo>
                    <a:pt x="1147502" y="4364372"/>
                  </a:lnTo>
                  <a:lnTo>
                    <a:pt x="0" y="4364372"/>
                  </a:lnTo>
                  <a:lnTo>
                    <a:pt x="145300" y="4324387"/>
                  </a:lnTo>
                  <a:cubicBezTo>
                    <a:pt x="2681607" y="3569115"/>
                    <a:pt x="4779447" y="2074071"/>
                    <a:pt x="6043749" y="160562"/>
                  </a:cubicBezTo>
                  <a:lnTo>
                    <a:pt x="6145815" y="0"/>
                  </a:lnTo>
                  <a:close/>
                </a:path>
              </a:pathLst>
            </a:custGeom>
            <a:gradFill>
              <a:gsLst>
                <a:gs pos="0">
                  <a:srgbClr val="00B0F0"/>
                </a:gs>
                <a:gs pos="63000">
                  <a:srgbClr val="0070C0"/>
                </a:gs>
              </a:gsLst>
              <a:lin ang="0" scaled="1"/>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endParaRPr>
            </a:p>
          </p:txBody>
        </p:sp>
      </p:grpSp>
      <p:grpSp>
        <p:nvGrpSpPr>
          <p:cNvPr id="10" name="组合 9"/>
          <p:cNvGrpSpPr/>
          <p:nvPr/>
        </p:nvGrpSpPr>
        <p:grpSpPr>
          <a:xfrm>
            <a:off x="7966586" y="4971939"/>
            <a:ext cx="3597681" cy="1021392"/>
            <a:chOff x="1265118" y="2866100"/>
            <a:chExt cx="2261672" cy="642095"/>
          </a:xfrm>
        </p:grpSpPr>
        <p:sp>
          <p:nvSpPr>
            <p:cNvPr id="12" name="文本框 11"/>
            <p:cNvSpPr txBox="1"/>
            <p:nvPr/>
          </p:nvSpPr>
          <p:spPr>
            <a:xfrm>
              <a:off x="1819875" y="2866100"/>
              <a:ext cx="1698414" cy="483707"/>
            </a:xfrm>
            <a:prstGeom prst="rect">
              <a:avLst/>
            </a:prstGeom>
            <a:noFill/>
          </p:spPr>
          <p:txBody>
            <a:bodyPr wrap="square" rtlCol="0">
              <a:spAutoFit/>
              <a:scene3d>
                <a:camera prst="orthographicFront"/>
                <a:lightRig rig="threePt" dir="t"/>
              </a:scene3d>
              <a:sp3d contourW="12700"/>
            </a:bodyPr>
            <a:lstStyle/>
            <a:p>
              <a:pPr algn="dist" defTabSz="457200"/>
              <a:r>
                <a:rPr lang="zh-CN" altLang="en-US" sz="4400" b="1" dirty="0">
                  <a:solidFill>
                    <a:prstClr val="black">
                      <a:lumMod val="75000"/>
                      <a:lumOff val="25000"/>
                    </a:prstClr>
                  </a:solidFill>
                  <a:latin typeface="思源黑体 CN Bold" panose="020B0800000000000000" pitchFamily="34" charset="-122"/>
                  <a:ea typeface="思源黑体 CN Bold" panose="020B0800000000000000" pitchFamily="34" charset="-122"/>
                </a:rPr>
                <a:t>招聘启事</a:t>
              </a:r>
            </a:p>
          </p:txBody>
        </p:sp>
        <p:sp>
          <p:nvSpPr>
            <p:cNvPr id="13" name="矩形 12"/>
            <p:cNvSpPr/>
            <p:nvPr/>
          </p:nvSpPr>
          <p:spPr bwMode="auto">
            <a:xfrm>
              <a:off x="1265118" y="3343735"/>
              <a:ext cx="2261672" cy="164460"/>
            </a:xfrm>
            <a:prstGeom prst="rect">
              <a:avLst/>
            </a:prstGeom>
          </p:spPr>
          <p:txBody>
            <a:bodyPr wrap="square">
              <a:spAutoFit/>
              <a:scene3d>
                <a:camera prst="orthographicFront"/>
                <a:lightRig rig="threePt" dir="t"/>
              </a:scene3d>
              <a:sp3d contourW="12700"/>
            </a:bodyPr>
            <a:lstStyle/>
            <a:p>
              <a:pPr algn="dist" defTabSz="457200">
                <a:defRPr/>
              </a:pPr>
              <a:r>
                <a:rPr lang="en-US" altLang="zh-CN" sz="1100" dirty="0">
                  <a:solidFill>
                    <a:prstClr val="black">
                      <a:lumMod val="65000"/>
                      <a:lumOff val="35000"/>
                    </a:prstClr>
                  </a:solidFill>
                  <a:latin typeface="思源黑体 CN Light" panose="020B0300000000000000" pitchFamily="34" charset="-122"/>
                  <a:ea typeface="思源黑体 CN Bold" panose="020B0800000000000000" pitchFamily="34" charset="-122"/>
                </a:rPr>
                <a:t>RECRUITMENT NOTICE</a:t>
              </a:r>
            </a:p>
          </p:txBody>
        </p:sp>
      </p:grpSp>
      <p:sp>
        <p:nvSpPr>
          <p:cNvPr id="11" name="矩形 10"/>
          <p:cNvSpPr/>
          <p:nvPr/>
        </p:nvSpPr>
        <p:spPr bwMode="auto">
          <a:xfrm>
            <a:off x="10377022" y="3646143"/>
            <a:ext cx="1246629" cy="1229183"/>
          </a:xfrm>
          <a:prstGeom prst="rect">
            <a:avLst/>
          </a:prstGeom>
        </p:spPr>
        <p:txBody>
          <a:bodyPr wrap="square">
            <a:spAutoFit/>
            <a:scene3d>
              <a:camera prst="orthographicFront"/>
              <a:lightRig rig="threePt" dir="t"/>
            </a:scene3d>
            <a:sp3d contourW="12700"/>
          </a:bodyPr>
          <a:lstStyle/>
          <a:p>
            <a:pPr algn="ctr" defTabSz="457200">
              <a:lnSpc>
                <a:spcPct val="120000"/>
              </a:lnSpc>
              <a:defRPr/>
            </a:pPr>
            <a:r>
              <a:rPr lang="en-US" altLang="zh-CN" sz="6600" dirty="0">
                <a:gradFill>
                  <a:gsLst>
                    <a:gs pos="0">
                      <a:srgbClr val="41A3EC"/>
                    </a:gs>
                    <a:gs pos="100000">
                      <a:srgbClr val="0D5488"/>
                    </a:gs>
                  </a:gsLst>
                  <a:lin ang="2700000" scaled="1"/>
                </a:gradFill>
                <a:latin typeface="思源黑体 CN Light" panose="020B0300000000000000" pitchFamily="34" charset="-122"/>
                <a:ea typeface="思源黑体 CN Bold" panose="020B0800000000000000" pitchFamily="34" charset="-122"/>
              </a:rPr>
              <a:t>01.</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strVal val="#ppt_x"/>
                                          </p:val>
                                        </p:tav>
                                        <p:tav tm="100000">
                                          <p:val>
                                            <p:strVal val="#ppt_x"/>
                                          </p:val>
                                        </p:tav>
                                      </p:tavLst>
                                    </p:anim>
                                    <p:anim calcmode="lin" valueType="num">
                                      <p:cBhvr>
                                        <p:cTn id="15"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rPr>
              <a:t>BY YUSHEN</a:t>
            </a:r>
            <a:endParaRPr lang="zh-CN" altLang="en-US" dirty="0">
              <a:noFill/>
            </a:endParaRPr>
          </a:p>
        </p:txBody>
      </p:sp>
      <p:grpSp>
        <p:nvGrpSpPr>
          <p:cNvPr id="3" name="组合 2"/>
          <p:cNvGrpSpPr/>
          <p:nvPr/>
        </p:nvGrpSpPr>
        <p:grpSpPr>
          <a:xfrm>
            <a:off x="391258" y="300658"/>
            <a:ext cx="3075689" cy="712439"/>
            <a:chOff x="6997951" y="662494"/>
            <a:chExt cx="3075689" cy="712439"/>
          </a:xfrm>
        </p:grpSpPr>
        <p:grpSp>
          <p:nvGrpSpPr>
            <p:cNvPr id="5" name="组合 4"/>
            <p:cNvGrpSpPr/>
            <p:nvPr/>
          </p:nvGrpSpPr>
          <p:grpSpPr>
            <a:xfrm>
              <a:off x="7811968" y="673835"/>
              <a:ext cx="2261672" cy="681742"/>
              <a:chOff x="1265118" y="2877437"/>
              <a:chExt cx="2261672" cy="681742"/>
            </a:xfrm>
          </p:grpSpPr>
          <p:sp>
            <p:nvSpPr>
              <p:cNvPr id="7" name="文本框 6"/>
              <p:cNvSpPr txBox="1"/>
              <p:nvPr/>
            </p:nvSpPr>
            <p:spPr>
              <a:xfrm>
                <a:off x="1265118" y="2877437"/>
                <a:ext cx="1910872" cy="523220"/>
              </a:xfrm>
              <a:prstGeom prst="rect">
                <a:avLst/>
              </a:prstGeom>
              <a:noFill/>
            </p:spPr>
            <p:txBody>
              <a:bodyPr wrap="square" rtlCol="0">
                <a:spAutoFit/>
                <a:scene3d>
                  <a:camera prst="orthographicFront"/>
                  <a:lightRig rig="threePt" dir="t"/>
                </a:scene3d>
                <a:sp3d contourW="12700"/>
              </a:bodyPr>
              <a:lstStyle/>
              <a:p>
                <a:pPr algn="dist" defTabSz="457200"/>
                <a:r>
                  <a:rPr lang="zh-CN" altLang="en-US" sz="2800" b="1" dirty="0">
                    <a:solidFill>
                      <a:prstClr val="black">
                        <a:lumMod val="75000"/>
                        <a:lumOff val="25000"/>
                      </a:prstClr>
                    </a:solidFill>
                    <a:latin typeface="思源黑体 CN Bold" panose="020B0800000000000000" pitchFamily="34" charset="-122"/>
                    <a:ea typeface="思源黑体 CN Bold" panose="020B0800000000000000" pitchFamily="34" charset="-122"/>
                  </a:rPr>
                  <a:t>招聘启事</a:t>
                </a:r>
              </a:p>
            </p:txBody>
          </p:sp>
          <p:sp>
            <p:nvSpPr>
              <p:cNvPr id="8" name="矩形 7"/>
              <p:cNvSpPr/>
              <p:nvPr/>
            </p:nvSpPr>
            <p:spPr bwMode="auto">
              <a:xfrm>
                <a:off x="1265118" y="3343735"/>
                <a:ext cx="2261672" cy="215444"/>
              </a:xfrm>
              <a:prstGeom prst="rect">
                <a:avLst/>
              </a:prstGeom>
            </p:spPr>
            <p:txBody>
              <a:bodyPr wrap="square">
                <a:spAutoFit/>
                <a:scene3d>
                  <a:camera prst="orthographicFront"/>
                  <a:lightRig rig="threePt" dir="t"/>
                </a:scene3d>
                <a:sp3d contourW="12700"/>
              </a:bodyPr>
              <a:lstStyle/>
              <a:p>
                <a:pPr algn="dist" defTabSz="457200">
                  <a:defRPr/>
                </a:pPr>
                <a:r>
                  <a:rPr lang="en-US" altLang="zh-CN" sz="800" dirty="0">
                    <a:solidFill>
                      <a:prstClr val="black">
                        <a:lumMod val="65000"/>
                        <a:lumOff val="35000"/>
                      </a:prstClr>
                    </a:solidFill>
                    <a:latin typeface="思源黑体 CN Light" panose="020B0300000000000000" pitchFamily="34" charset="-122"/>
                    <a:ea typeface="思源黑体 CN Bold" panose="020B0800000000000000" pitchFamily="34" charset="-122"/>
                  </a:rPr>
                  <a:t>RECRUITMENT NOTICE</a:t>
                </a:r>
                <a:endParaRPr lang="zh-CN" altLang="en-US" sz="800" dirty="0">
                  <a:solidFill>
                    <a:prstClr val="black">
                      <a:lumMod val="65000"/>
                      <a:lumOff val="35000"/>
                    </a:prstClr>
                  </a:solidFill>
                  <a:latin typeface="思源黑体 CN Light" panose="020B0300000000000000" pitchFamily="34" charset="-122"/>
                  <a:ea typeface="思源黑体 CN Bold" panose="020B0800000000000000" pitchFamily="34" charset="-122"/>
                </a:endParaRPr>
              </a:p>
            </p:txBody>
          </p:sp>
        </p:grpSp>
        <p:sp>
          <p:nvSpPr>
            <p:cNvPr id="6" name="矩形 5"/>
            <p:cNvSpPr/>
            <p:nvPr/>
          </p:nvSpPr>
          <p:spPr bwMode="auto">
            <a:xfrm>
              <a:off x="6997951" y="662494"/>
              <a:ext cx="783690" cy="712439"/>
            </a:xfrm>
            <a:prstGeom prst="rect">
              <a:avLst/>
            </a:prstGeom>
          </p:spPr>
          <p:txBody>
            <a:bodyPr wrap="square">
              <a:spAutoFit/>
              <a:scene3d>
                <a:camera prst="orthographicFront"/>
                <a:lightRig rig="threePt" dir="t"/>
              </a:scene3d>
              <a:sp3d contourW="12700"/>
            </a:bodyPr>
            <a:lstStyle/>
            <a:p>
              <a:pPr algn="ctr" defTabSz="457200">
                <a:lnSpc>
                  <a:spcPct val="120000"/>
                </a:lnSpc>
                <a:defRPr/>
              </a:pPr>
              <a:r>
                <a:rPr lang="en-US" altLang="zh-CN" sz="3600" dirty="0">
                  <a:gradFill>
                    <a:gsLst>
                      <a:gs pos="0">
                        <a:srgbClr val="41A3EC"/>
                      </a:gs>
                      <a:gs pos="100000">
                        <a:srgbClr val="0D5488"/>
                      </a:gs>
                    </a:gsLst>
                    <a:lin ang="2700000" scaled="1"/>
                  </a:gradFill>
                  <a:latin typeface="思源黑体 CN Light" panose="020B0300000000000000" pitchFamily="34" charset="-122"/>
                  <a:ea typeface="思源黑体 CN Bold" panose="020B0800000000000000" pitchFamily="34" charset="-122"/>
                </a:rPr>
                <a:t>01.</a:t>
              </a:r>
            </a:p>
          </p:txBody>
        </p:sp>
      </p:grpSp>
      <p:sp>
        <p:nvSpPr>
          <p:cNvPr id="59" name="矩形 58"/>
          <p:cNvSpPr/>
          <p:nvPr/>
        </p:nvSpPr>
        <p:spPr>
          <a:xfrm>
            <a:off x="694481" y="2775126"/>
            <a:ext cx="10833904" cy="3424855"/>
          </a:xfrm>
          <a:prstGeom prst="rect">
            <a:avLst/>
          </a:prstGeom>
          <a:noFill/>
          <a:ln w="12700" cap="flat" cmpd="sng" algn="ctr">
            <a:solidFill>
              <a:srgbClr val="1F436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思源黑体 CN Regular"/>
              <a:cs typeface="+mn-cs"/>
            </a:endParaRPr>
          </a:p>
        </p:txBody>
      </p:sp>
      <p:grpSp>
        <p:nvGrpSpPr>
          <p:cNvPr id="60" name="组合 59"/>
          <p:cNvGrpSpPr/>
          <p:nvPr/>
        </p:nvGrpSpPr>
        <p:grpSpPr>
          <a:xfrm>
            <a:off x="1191801" y="3174335"/>
            <a:ext cx="2509602" cy="2626755"/>
            <a:chOff x="1191801" y="2935144"/>
            <a:chExt cx="2509602" cy="2626755"/>
          </a:xfrm>
        </p:grpSpPr>
        <p:sp>
          <p:nvSpPr>
            <p:cNvPr id="61" name="矩形 60"/>
            <p:cNvSpPr/>
            <p:nvPr/>
          </p:nvSpPr>
          <p:spPr>
            <a:xfrm>
              <a:off x="2244033" y="4693106"/>
              <a:ext cx="405138" cy="45719"/>
            </a:xfrm>
            <a:prstGeom prst="rect">
              <a:avLst/>
            </a:prstGeom>
            <a:solidFill>
              <a:srgbClr val="0086D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1F4360"/>
                </a:solidFill>
                <a:effectLst/>
                <a:uLnTx/>
                <a:uFillTx/>
                <a:latin typeface="Arial" panose="020B0604020202020204"/>
                <a:ea typeface="思源黑体 CN Regular"/>
                <a:cs typeface="+mn-cs"/>
              </a:endParaRPr>
            </a:p>
          </p:txBody>
        </p:sp>
        <p:sp>
          <p:nvSpPr>
            <p:cNvPr id="62" name="椭圆 61"/>
            <p:cNvSpPr/>
            <p:nvPr/>
          </p:nvSpPr>
          <p:spPr>
            <a:xfrm rot="5400000">
              <a:off x="1899329" y="2919129"/>
              <a:ext cx="1094546" cy="1126576"/>
            </a:xfrm>
            <a:prstGeom prst="ellipse">
              <a:avLst/>
            </a:prstGeom>
            <a:solidFill>
              <a:srgbClr val="0086D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Arial" panose="020B0604020202020204"/>
                <a:ea typeface="思源黑体 CN Regular"/>
                <a:cs typeface="+mn-cs"/>
              </a:endParaRPr>
            </a:p>
          </p:txBody>
        </p:sp>
        <p:sp>
          <p:nvSpPr>
            <p:cNvPr id="63" name="椭圆 62"/>
            <p:cNvSpPr/>
            <p:nvPr/>
          </p:nvSpPr>
          <p:spPr>
            <a:xfrm rot="5400000">
              <a:off x="1979522" y="3001669"/>
              <a:ext cx="934160" cy="961496"/>
            </a:xfrm>
            <a:prstGeom prst="ellipse">
              <a:avLst/>
            </a:prstGeom>
            <a:noFill/>
            <a:ln w="12700"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思源黑体 CN Regular"/>
                <a:cs typeface="+mn-cs"/>
              </a:endParaRPr>
            </a:p>
          </p:txBody>
        </p:sp>
        <p:sp>
          <p:nvSpPr>
            <p:cNvPr id="64" name="Freeform 28"/>
            <p:cNvSpPr/>
            <p:nvPr/>
          </p:nvSpPr>
          <p:spPr>
            <a:xfrm>
              <a:off x="2232290" y="3241830"/>
              <a:ext cx="428625" cy="481175"/>
            </a:xfrm>
            <a:custGeom>
              <a:avLst/>
              <a:gdLst>
                <a:gd name="connsiteX0" fmla="*/ 390720 w 540460"/>
                <a:gd name="connsiteY0" fmla="*/ 497063 h 606722"/>
                <a:gd name="connsiteX1" fmla="*/ 439286 w 540460"/>
                <a:gd name="connsiteY1" fmla="*/ 497063 h 606722"/>
                <a:gd name="connsiteX2" fmla="*/ 488030 w 540460"/>
                <a:gd name="connsiteY2" fmla="*/ 586283 h 606722"/>
                <a:gd name="connsiteX3" fmla="*/ 450583 w 540460"/>
                <a:gd name="connsiteY3" fmla="*/ 606722 h 606722"/>
                <a:gd name="connsiteX4" fmla="*/ 248884 w 540460"/>
                <a:gd name="connsiteY4" fmla="*/ 497063 h 606722"/>
                <a:gd name="connsiteX5" fmla="*/ 291576 w 540460"/>
                <a:gd name="connsiteY5" fmla="*/ 497063 h 606722"/>
                <a:gd name="connsiteX6" fmla="*/ 291576 w 540460"/>
                <a:gd name="connsiteY6" fmla="*/ 553868 h 606722"/>
                <a:gd name="connsiteX7" fmla="*/ 248884 w 540460"/>
                <a:gd name="connsiteY7" fmla="*/ 553868 h 606722"/>
                <a:gd name="connsiteX8" fmla="*/ 101059 w 540460"/>
                <a:gd name="connsiteY8" fmla="*/ 497063 h 606722"/>
                <a:gd name="connsiteX9" fmla="*/ 149669 w 540460"/>
                <a:gd name="connsiteY9" fmla="*/ 497063 h 606722"/>
                <a:gd name="connsiteX10" fmla="*/ 89752 w 540460"/>
                <a:gd name="connsiteY10" fmla="*/ 606722 h 606722"/>
                <a:gd name="connsiteX11" fmla="*/ 52359 w 540460"/>
                <a:gd name="connsiteY11" fmla="*/ 586283 h 606722"/>
                <a:gd name="connsiteX12" fmla="*/ 0 w 540460"/>
                <a:gd name="connsiteY12" fmla="*/ 383523 h 606722"/>
                <a:gd name="connsiteX13" fmla="*/ 540460 w 540460"/>
                <a:gd name="connsiteY13" fmla="*/ 383523 h 606722"/>
                <a:gd name="connsiteX14" fmla="*/ 540460 w 540460"/>
                <a:gd name="connsiteY14" fmla="*/ 454512 h 606722"/>
                <a:gd name="connsiteX15" fmla="*/ 0 w 540460"/>
                <a:gd name="connsiteY15" fmla="*/ 454512 h 606722"/>
                <a:gd name="connsiteX16" fmla="*/ 298642 w 540460"/>
                <a:gd name="connsiteY16" fmla="*/ 255690 h 606722"/>
                <a:gd name="connsiteX17" fmla="*/ 298642 w 540460"/>
                <a:gd name="connsiteY17" fmla="*/ 298260 h 606722"/>
                <a:gd name="connsiteX18" fmla="*/ 398243 w 540460"/>
                <a:gd name="connsiteY18" fmla="*/ 298260 h 606722"/>
                <a:gd name="connsiteX19" fmla="*/ 398243 w 540460"/>
                <a:gd name="connsiteY19" fmla="*/ 255690 h 606722"/>
                <a:gd name="connsiteX20" fmla="*/ 248886 w 540460"/>
                <a:gd name="connsiteY20" fmla="*/ 0 h 606722"/>
                <a:gd name="connsiteX21" fmla="*/ 291522 w 540460"/>
                <a:gd name="connsiteY21" fmla="*/ 0 h 606722"/>
                <a:gd name="connsiteX22" fmla="*/ 291522 w 540460"/>
                <a:gd name="connsiteY22" fmla="*/ 71010 h 606722"/>
                <a:gd name="connsiteX23" fmla="*/ 483514 w 540460"/>
                <a:gd name="connsiteY23" fmla="*/ 71010 h 606722"/>
                <a:gd name="connsiteX24" fmla="*/ 483514 w 540460"/>
                <a:gd name="connsiteY24" fmla="*/ 340831 h 606722"/>
                <a:gd name="connsiteX25" fmla="*/ 56805 w 540460"/>
                <a:gd name="connsiteY25" fmla="*/ 340831 h 606722"/>
                <a:gd name="connsiteX26" fmla="*/ 56805 w 540460"/>
                <a:gd name="connsiteY26" fmla="*/ 71010 h 606722"/>
                <a:gd name="connsiteX27" fmla="*/ 248886 w 540460"/>
                <a:gd name="connsiteY27" fmla="*/ 7101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40460" h="606722">
                  <a:moveTo>
                    <a:pt x="390720" y="497063"/>
                  </a:moveTo>
                  <a:lnTo>
                    <a:pt x="439286" y="497063"/>
                  </a:lnTo>
                  <a:lnTo>
                    <a:pt x="488030" y="586283"/>
                  </a:lnTo>
                  <a:lnTo>
                    <a:pt x="450583" y="606722"/>
                  </a:lnTo>
                  <a:close/>
                  <a:moveTo>
                    <a:pt x="248884" y="497063"/>
                  </a:moveTo>
                  <a:lnTo>
                    <a:pt x="291576" y="497063"/>
                  </a:lnTo>
                  <a:lnTo>
                    <a:pt x="291576" y="553868"/>
                  </a:lnTo>
                  <a:lnTo>
                    <a:pt x="248884" y="553868"/>
                  </a:lnTo>
                  <a:close/>
                  <a:moveTo>
                    <a:pt x="101059" y="497063"/>
                  </a:moveTo>
                  <a:lnTo>
                    <a:pt x="149669" y="497063"/>
                  </a:lnTo>
                  <a:lnTo>
                    <a:pt x="89752" y="606722"/>
                  </a:lnTo>
                  <a:lnTo>
                    <a:pt x="52359" y="586283"/>
                  </a:lnTo>
                  <a:close/>
                  <a:moveTo>
                    <a:pt x="0" y="383523"/>
                  </a:moveTo>
                  <a:lnTo>
                    <a:pt x="540460" y="383523"/>
                  </a:lnTo>
                  <a:lnTo>
                    <a:pt x="540460" y="454512"/>
                  </a:lnTo>
                  <a:lnTo>
                    <a:pt x="0" y="454512"/>
                  </a:lnTo>
                  <a:close/>
                  <a:moveTo>
                    <a:pt x="298642" y="255690"/>
                  </a:moveTo>
                  <a:lnTo>
                    <a:pt x="298642" y="298260"/>
                  </a:lnTo>
                  <a:lnTo>
                    <a:pt x="398243" y="298260"/>
                  </a:lnTo>
                  <a:lnTo>
                    <a:pt x="398243" y="255690"/>
                  </a:lnTo>
                  <a:close/>
                  <a:moveTo>
                    <a:pt x="248886" y="0"/>
                  </a:moveTo>
                  <a:lnTo>
                    <a:pt x="291522" y="0"/>
                  </a:lnTo>
                  <a:lnTo>
                    <a:pt x="291522" y="71010"/>
                  </a:lnTo>
                  <a:lnTo>
                    <a:pt x="483514" y="71010"/>
                  </a:lnTo>
                  <a:lnTo>
                    <a:pt x="483514" y="340831"/>
                  </a:lnTo>
                  <a:lnTo>
                    <a:pt x="56805" y="340831"/>
                  </a:lnTo>
                  <a:lnTo>
                    <a:pt x="56805" y="71010"/>
                  </a:lnTo>
                  <a:lnTo>
                    <a:pt x="248886" y="71010"/>
                  </a:lnTo>
                  <a:close/>
                </a:path>
              </a:pathLst>
            </a:custGeom>
            <a:solidFill>
              <a:srgbClr val="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思源黑体 CN Regular"/>
                <a:cs typeface="+mn-cs"/>
              </a:endParaRPr>
            </a:p>
          </p:txBody>
        </p:sp>
        <p:sp>
          <p:nvSpPr>
            <p:cNvPr id="65" name="Rectangle 16"/>
            <p:cNvSpPr/>
            <p:nvPr/>
          </p:nvSpPr>
          <p:spPr>
            <a:xfrm>
              <a:off x="1191801" y="4823509"/>
              <a:ext cx="2509602" cy="738390"/>
            </a:xfrm>
            <a:prstGeom prst="rect">
              <a:avLst/>
            </a:prstGeom>
          </p:spPr>
          <p:txBody>
            <a:bodyPr wrap="square">
              <a:spAutoFit/>
            </a:bodyPr>
            <a:lstStyle/>
            <a:p>
              <a:pPr algn="ct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66" name="Title 11"/>
            <p:cNvSpPr txBox="1"/>
            <p:nvPr/>
          </p:nvSpPr>
          <p:spPr>
            <a:xfrm>
              <a:off x="1541841" y="4175991"/>
              <a:ext cx="1809523" cy="400110"/>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2000" dirty="0">
                  <a:solidFill>
                    <a:srgbClr val="0086D0"/>
                  </a:solidFill>
                  <a:latin typeface="思源黑体 CN Bold" panose="020B0800000000000000" pitchFamily="34" charset="-122"/>
                  <a:ea typeface="思源黑体 CN Bold" panose="020B0800000000000000" pitchFamily="34" charset="-122"/>
                </a:rPr>
                <a:t>标题文字添加</a:t>
              </a:r>
              <a:endParaRPr lang="en-US" sz="2000" dirty="0">
                <a:solidFill>
                  <a:srgbClr val="0086D0"/>
                </a:solidFill>
                <a:latin typeface="思源黑体 CN Bold" panose="020B0800000000000000" pitchFamily="34" charset="-122"/>
                <a:ea typeface="思源黑体 CN Bold" panose="020B0800000000000000" pitchFamily="34" charset="-122"/>
              </a:endParaRPr>
            </a:p>
          </p:txBody>
        </p:sp>
      </p:grpSp>
      <p:grpSp>
        <p:nvGrpSpPr>
          <p:cNvPr id="67" name="组合 66"/>
          <p:cNvGrpSpPr/>
          <p:nvPr/>
        </p:nvGrpSpPr>
        <p:grpSpPr>
          <a:xfrm>
            <a:off x="4837198" y="3174335"/>
            <a:ext cx="2509602" cy="2626755"/>
            <a:chOff x="4837198" y="2935144"/>
            <a:chExt cx="2509602" cy="2626755"/>
          </a:xfrm>
        </p:grpSpPr>
        <p:sp>
          <p:nvSpPr>
            <p:cNvPr id="68" name="矩形 67"/>
            <p:cNvSpPr/>
            <p:nvPr/>
          </p:nvSpPr>
          <p:spPr>
            <a:xfrm>
              <a:off x="5889430" y="4693106"/>
              <a:ext cx="405138" cy="45719"/>
            </a:xfrm>
            <a:prstGeom prst="rect">
              <a:avLst/>
            </a:prstGeom>
            <a:solidFill>
              <a:schemeClr val="tx1">
                <a:lumMod val="75000"/>
                <a:lumOff val="25000"/>
              </a:schemeClr>
            </a:solidFill>
            <a:ln w="127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1F4360"/>
                </a:solidFill>
                <a:effectLst/>
                <a:uLnTx/>
                <a:uFillTx/>
                <a:latin typeface="Arial" panose="020B0604020202020204"/>
                <a:ea typeface="思源黑体 CN Regular"/>
                <a:cs typeface="+mn-cs"/>
              </a:endParaRPr>
            </a:p>
          </p:txBody>
        </p:sp>
        <p:sp>
          <p:nvSpPr>
            <p:cNvPr id="69" name="椭圆 68"/>
            <p:cNvSpPr/>
            <p:nvPr/>
          </p:nvSpPr>
          <p:spPr>
            <a:xfrm rot="5400000">
              <a:off x="5544726" y="2943038"/>
              <a:ext cx="1094546" cy="1078758"/>
            </a:xfrm>
            <a:prstGeom prst="ellipse">
              <a:avLst/>
            </a:prstGeom>
            <a:solidFill>
              <a:schemeClr val="tx1">
                <a:lumMod val="75000"/>
                <a:lumOff val="25000"/>
              </a:scheme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思源黑体 CN Regular"/>
                <a:cs typeface="+mn-cs"/>
              </a:endParaRPr>
            </a:p>
          </p:txBody>
        </p:sp>
        <p:sp>
          <p:nvSpPr>
            <p:cNvPr id="70" name="椭圆 69"/>
            <p:cNvSpPr/>
            <p:nvPr/>
          </p:nvSpPr>
          <p:spPr>
            <a:xfrm rot="5400000">
              <a:off x="5624919" y="3022074"/>
              <a:ext cx="934160" cy="920686"/>
            </a:xfrm>
            <a:prstGeom prst="ellipse">
              <a:avLst/>
            </a:prstGeom>
            <a:solidFill>
              <a:schemeClr val="tx1">
                <a:lumMod val="75000"/>
                <a:lumOff val="25000"/>
              </a:schemeClr>
            </a:solidFill>
            <a:ln w="12700" cap="flat" cmpd="sng" algn="ctr">
              <a:solidFill>
                <a:srgbClr val="FFFFFF"/>
              </a:solid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Arial" panose="020B0604020202020204"/>
                <a:ea typeface="思源黑体 CN Regular"/>
                <a:cs typeface="+mn-cs"/>
              </a:endParaRPr>
            </a:p>
          </p:txBody>
        </p:sp>
        <p:sp>
          <p:nvSpPr>
            <p:cNvPr id="71" name="Freeform 28"/>
            <p:cNvSpPr/>
            <p:nvPr/>
          </p:nvSpPr>
          <p:spPr>
            <a:xfrm>
              <a:off x="5851412" y="3270814"/>
              <a:ext cx="481174" cy="423205"/>
            </a:xfrm>
            <a:custGeom>
              <a:avLst/>
              <a:gdLst>
                <a:gd name="connsiteX0" fmla="*/ 351345 w 606227"/>
                <a:gd name="connsiteY0" fmla="*/ 426074 h 533192"/>
                <a:gd name="connsiteX1" fmla="*/ 407490 w 606227"/>
                <a:gd name="connsiteY1" fmla="*/ 426074 h 533192"/>
                <a:gd name="connsiteX2" fmla="*/ 446467 w 606227"/>
                <a:gd name="connsiteY2" fmla="*/ 533192 h 533192"/>
                <a:gd name="connsiteX3" fmla="*/ 390229 w 606227"/>
                <a:gd name="connsiteY3" fmla="*/ 533192 h 533192"/>
                <a:gd name="connsiteX4" fmla="*/ 198757 w 606227"/>
                <a:gd name="connsiteY4" fmla="*/ 426074 h 533192"/>
                <a:gd name="connsiteX5" fmla="*/ 255023 w 606227"/>
                <a:gd name="connsiteY5" fmla="*/ 426074 h 533192"/>
                <a:gd name="connsiteX6" fmla="*/ 216119 w 606227"/>
                <a:gd name="connsiteY6" fmla="*/ 533192 h 533192"/>
                <a:gd name="connsiteX7" fmla="*/ 159760 w 606227"/>
                <a:gd name="connsiteY7" fmla="*/ 533192 h 533192"/>
                <a:gd name="connsiteX8" fmla="*/ 304170 w 606227"/>
                <a:gd name="connsiteY8" fmla="*/ 146113 h 533192"/>
                <a:gd name="connsiteX9" fmla="*/ 292193 w 606227"/>
                <a:gd name="connsiteY9" fmla="*/ 158070 h 533192"/>
                <a:gd name="connsiteX10" fmla="*/ 292193 w 606227"/>
                <a:gd name="connsiteY10" fmla="*/ 298304 h 533192"/>
                <a:gd name="connsiteX11" fmla="*/ 248833 w 606227"/>
                <a:gd name="connsiteY11" fmla="*/ 298304 h 533192"/>
                <a:gd name="connsiteX12" fmla="*/ 248833 w 606227"/>
                <a:gd name="connsiteY12" fmla="*/ 220448 h 533192"/>
                <a:gd name="connsiteX13" fmla="*/ 236856 w 606227"/>
                <a:gd name="connsiteY13" fmla="*/ 208491 h 533192"/>
                <a:gd name="connsiteX14" fmla="*/ 224786 w 606227"/>
                <a:gd name="connsiteY14" fmla="*/ 220448 h 533192"/>
                <a:gd name="connsiteX15" fmla="*/ 224786 w 606227"/>
                <a:gd name="connsiteY15" fmla="*/ 297841 h 533192"/>
                <a:gd name="connsiteX16" fmla="*/ 190153 w 606227"/>
                <a:gd name="connsiteY16" fmla="*/ 297841 h 533192"/>
                <a:gd name="connsiteX17" fmla="*/ 178176 w 606227"/>
                <a:gd name="connsiteY17" fmla="*/ 309797 h 533192"/>
                <a:gd name="connsiteX18" fmla="*/ 190153 w 606227"/>
                <a:gd name="connsiteY18" fmla="*/ 321846 h 533192"/>
                <a:gd name="connsiteX19" fmla="*/ 418187 w 606227"/>
                <a:gd name="connsiteY19" fmla="*/ 321846 h 533192"/>
                <a:gd name="connsiteX20" fmla="*/ 430165 w 606227"/>
                <a:gd name="connsiteY20" fmla="*/ 309797 h 533192"/>
                <a:gd name="connsiteX21" fmla="*/ 418187 w 606227"/>
                <a:gd name="connsiteY21" fmla="*/ 297841 h 533192"/>
                <a:gd name="connsiteX22" fmla="*/ 383555 w 606227"/>
                <a:gd name="connsiteY22" fmla="*/ 297841 h 533192"/>
                <a:gd name="connsiteX23" fmla="*/ 383555 w 606227"/>
                <a:gd name="connsiteY23" fmla="*/ 186339 h 533192"/>
                <a:gd name="connsiteX24" fmla="*/ 371485 w 606227"/>
                <a:gd name="connsiteY24" fmla="*/ 174382 h 533192"/>
                <a:gd name="connsiteX25" fmla="*/ 359508 w 606227"/>
                <a:gd name="connsiteY25" fmla="*/ 186339 h 533192"/>
                <a:gd name="connsiteX26" fmla="*/ 359508 w 606227"/>
                <a:gd name="connsiteY26" fmla="*/ 297841 h 533192"/>
                <a:gd name="connsiteX27" fmla="*/ 316148 w 606227"/>
                <a:gd name="connsiteY27" fmla="*/ 297841 h 533192"/>
                <a:gd name="connsiteX28" fmla="*/ 316148 w 606227"/>
                <a:gd name="connsiteY28" fmla="*/ 158070 h 533192"/>
                <a:gd name="connsiteX29" fmla="*/ 304170 w 606227"/>
                <a:gd name="connsiteY29" fmla="*/ 146113 h 533192"/>
                <a:gd name="connsiteX30" fmla="*/ 47632 w 606227"/>
                <a:gd name="connsiteY30" fmla="*/ 64920 h 533192"/>
                <a:gd name="connsiteX31" fmla="*/ 558666 w 606227"/>
                <a:gd name="connsiteY31" fmla="*/ 64920 h 533192"/>
                <a:gd name="connsiteX32" fmla="*/ 558666 w 606227"/>
                <a:gd name="connsiteY32" fmla="*/ 335749 h 533192"/>
                <a:gd name="connsiteX33" fmla="*/ 498036 w 606227"/>
                <a:gd name="connsiteY33" fmla="*/ 396366 h 533192"/>
                <a:gd name="connsiteX34" fmla="*/ 108354 w 606227"/>
                <a:gd name="connsiteY34" fmla="*/ 396366 h 533192"/>
                <a:gd name="connsiteX35" fmla="*/ 47632 w 606227"/>
                <a:gd name="connsiteY35" fmla="*/ 335749 h 533192"/>
                <a:gd name="connsiteX36" fmla="*/ 0 w 606227"/>
                <a:gd name="connsiteY36" fmla="*/ 0 h 533192"/>
                <a:gd name="connsiteX37" fmla="*/ 606227 w 606227"/>
                <a:gd name="connsiteY37" fmla="*/ 0 h 533192"/>
                <a:gd name="connsiteX38" fmla="*/ 606227 w 606227"/>
                <a:gd name="connsiteY38" fmla="*/ 35565 h 533192"/>
                <a:gd name="connsiteX39" fmla="*/ 0 w 606227"/>
                <a:gd name="connsiteY39" fmla="*/ 35565 h 53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06227" h="533192">
                  <a:moveTo>
                    <a:pt x="351345" y="426074"/>
                  </a:moveTo>
                  <a:lnTo>
                    <a:pt x="407490" y="426074"/>
                  </a:lnTo>
                  <a:lnTo>
                    <a:pt x="446467" y="533192"/>
                  </a:lnTo>
                  <a:lnTo>
                    <a:pt x="390229" y="533192"/>
                  </a:lnTo>
                  <a:close/>
                  <a:moveTo>
                    <a:pt x="198757" y="426074"/>
                  </a:moveTo>
                  <a:lnTo>
                    <a:pt x="255023" y="426074"/>
                  </a:lnTo>
                  <a:lnTo>
                    <a:pt x="216119" y="533192"/>
                  </a:lnTo>
                  <a:lnTo>
                    <a:pt x="159760" y="533192"/>
                  </a:lnTo>
                  <a:close/>
                  <a:moveTo>
                    <a:pt x="304170" y="146113"/>
                  </a:moveTo>
                  <a:cubicBezTo>
                    <a:pt x="297485" y="146113"/>
                    <a:pt x="292193" y="151396"/>
                    <a:pt x="292193" y="158070"/>
                  </a:cubicBezTo>
                  <a:lnTo>
                    <a:pt x="292193" y="298304"/>
                  </a:lnTo>
                  <a:lnTo>
                    <a:pt x="248833" y="298304"/>
                  </a:lnTo>
                  <a:lnTo>
                    <a:pt x="248833" y="220448"/>
                  </a:lnTo>
                  <a:cubicBezTo>
                    <a:pt x="248833" y="213774"/>
                    <a:pt x="243541" y="208491"/>
                    <a:pt x="236856" y="208491"/>
                  </a:cubicBezTo>
                  <a:cubicBezTo>
                    <a:pt x="230171" y="208491"/>
                    <a:pt x="224786" y="213774"/>
                    <a:pt x="224786" y="220448"/>
                  </a:cubicBezTo>
                  <a:lnTo>
                    <a:pt x="224786" y="297841"/>
                  </a:lnTo>
                  <a:lnTo>
                    <a:pt x="190153" y="297841"/>
                  </a:lnTo>
                  <a:cubicBezTo>
                    <a:pt x="183375" y="297841"/>
                    <a:pt x="177990" y="303031"/>
                    <a:pt x="178176" y="309797"/>
                  </a:cubicBezTo>
                  <a:cubicBezTo>
                    <a:pt x="178176" y="316470"/>
                    <a:pt x="183468" y="321846"/>
                    <a:pt x="190153" y="321846"/>
                  </a:cubicBezTo>
                  <a:lnTo>
                    <a:pt x="418187" y="321846"/>
                  </a:lnTo>
                  <a:cubicBezTo>
                    <a:pt x="424872" y="321846"/>
                    <a:pt x="430165" y="316470"/>
                    <a:pt x="430165" y="309797"/>
                  </a:cubicBezTo>
                  <a:cubicBezTo>
                    <a:pt x="430165" y="303124"/>
                    <a:pt x="424872" y="297841"/>
                    <a:pt x="418187" y="297841"/>
                  </a:cubicBezTo>
                  <a:lnTo>
                    <a:pt x="383555" y="297841"/>
                  </a:lnTo>
                  <a:lnTo>
                    <a:pt x="383555" y="186339"/>
                  </a:lnTo>
                  <a:cubicBezTo>
                    <a:pt x="383555" y="179666"/>
                    <a:pt x="378170" y="174382"/>
                    <a:pt x="371485" y="174382"/>
                  </a:cubicBezTo>
                  <a:cubicBezTo>
                    <a:pt x="364800" y="174382"/>
                    <a:pt x="359508" y="179666"/>
                    <a:pt x="359508" y="186339"/>
                  </a:cubicBezTo>
                  <a:lnTo>
                    <a:pt x="359508" y="297841"/>
                  </a:lnTo>
                  <a:lnTo>
                    <a:pt x="316148" y="297841"/>
                  </a:lnTo>
                  <a:lnTo>
                    <a:pt x="316148" y="158070"/>
                  </a:lnTo>
                  <a:cubicBezTo>
                    <a:pt x="316148" y="151396"/>
                    <a:pt x="310855" y="146113"/>
                    <a:pt x="304170" y="146113"/>
                  </a:cubicBezTo>
                  <a:close/>
                  <a:moveTo>
                    <a:pt x="47632" y="64920"/>
                  </a:moveTo>
                  <a:lnTo>
                    <a:pt x="558666" y="64920"/>
                  </a:lnTo>
                  <a:lnTo>
                    <a:pt x="558666" y="335749"/>
                  </a:lnTo>
                  <a:cubicBezTo>
                    <a:pt x="558666" y="369394"/>
                    <a:pt x="531740" y="396366"/>
                    <a:pt x="498036" y="396366"/>
                  </a:cubicBezTo>
                  <a:lnTo>
                    <a:pt x="108354" y="396366"/>
                  </a:lnTo>
                  <a:cubicBezTo>
                    <a:pt x="74651" y="396366"/>
                    <a:pt x="47632" y="369394"/>
                    <a:pt x="47632" y="335749"/>
                  </a:cubicBezTo>
                  <a:close/>
                  <a:moveTo>
                    <a:pt x="0" y="0"/>
                  </a:moveTo>
                  <a:lnTo>
                    <a:pt x="606227" y="0"/>
                  </a:lnTo>
                  <a:lnTo>
                    <a:pt x="606227" y="35565"/>
                  </a:lnTo>
                  <a:lnTo>
                    <a:pt x="0" y="35565"/>
                  </a:lnTo>
                  <a:close/>
                </a:path>
              </a:pathLst>
            </a:custGeom>
            <a:solidFill>
              <a:srgbClr val="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思源黑体 CN Regular"/>
                <a:cs typeface="+mn-cs"/>
              </a:endParaRPr>
            </a:p>
          </p:txBody>
        </p:sp>
        <p:sp>
          <p:nvSpPr>
            <p:cNvPr id="72" name="Rectangle 16"/>
            <p:cNvSpPr/>
            <p:nvPr/>
          </p:nvSpPr>
          <p:spPr>
            <a:xfrm>
              <a:off x="4837198" y="4823509"/>
              <a:ext cx="2509602" cy="738390"/>
            </a:xfrm>
            <a:prstGeom prst="rect">
              <a:avLst/>
            </a:prstGeom>
          </p:spPr>
          <p:txBody>
            <a:bodyPr wrap="square">
              <a:spAutoFit/>
            </a:bodyPr>
            <a:lstStyle/>
            <a:p>
              <a:pPr algn="ct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73" name="Title 11"/>
            <p:cNvSpPr txBox="1"/>
            <p:nvPr/>
          </p:nvSpPr>
          <p:spPr>
            <a:xfrm>
              <a:off x="5187238" y="4175991"/>
              <a:ext cx="1809523" cy="400110"/>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endParaRPr 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grpSp>
      <p:grpSp>
        <p:nvGrpSpPr>
          <p:cNvPr id="74" name="组合 73"/>
          <p:cNvGrpSpPr/>
          <p:nvPr/>
        </p:nvGrpSpPr>
        <p:grpSpPr>
          <a:xfrm>
            <a:off x="8490597" y="3174335"/>
            <a:ext cx="2509602" cy="2626755"/>
            <a:chOff x="8490597" y="2935144"/>
            <a:chExt cx="2509602" cy="2626755"/>
          </a:xfrm>
        </p:grpSpPr>
        <p:sp>
          <p:nvSpPr>
            <p:cNvPr id="75" name="矩形 74"/>
            <p:cNvSpPr/>
            <p:nvPr/>
          </p:nvSpPr>
          <p:spPr>
            <a:xfrm>
              <a:off x="9542829" y="4693106"/>
              <a:ext cx="405138" cy="45719"/>
            </a:xfrm>
            <a:prstGeom prst="rect">
              <a:avLst/>
            </a:prstGeom>
            <a:solidFill>
              <a:srgbClr val="0086D0"/>
            </a:solidFill>
            <a:ln w="127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1F4360"/>
                </a:solidFill>
                <a:effectLst/>
                <a:uLnTx/>
                <a:uFillTx/>
                <a:latin typeface="Arial" panose="020B0604020202020204"/>
                <a:ea typeface="思源黑体 CN Regular"/>
                <a:cs typeface="+mn-cs"/>
              </a:endParaRPr>
            </a:p>
          </p:txBody>
        </p:sp>
        <p:sp>
          <p:nvSpPr>
            <p:cNvPr id="76" name="椭圆 75"/>
            <p:cNvSpPr/>
            <p:nvPr/>
          </p:nvSpPr>
          <p:spPr>
            <a:xfrm rot="5400000">
              <a:off x="9198125" y="2942690"/>
              <a:ext cx="1094546" cy="1079454"/>
            </a:xfrm>
            <a:prstGeom prst="ellipse">
              <a:avLst/>
            </a:prstGeom>
            <a:solidFill>
              <a:srgbClr val="0086D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思源黑体 CN Regular"/>
                <a:cs typeface="+mn-cs"/>
              </a:endParaRPr>
            </a:p>
          </p:txBody>
        </p:sp>
        <p:sp>
          <p:nvSpPr>
            <p:cNvPr id="77" name="椭圆 76"/>
            <p:cNvSpPr/>
            <p:nvPr/>
          </p:nvSpPr>
          <p:spPr>
            <a:xfrm rot="5400000">
              <a:off x="9278318" y="3021777"/>
              <a:ext cx="934160" cy="921280"/>
            </a:xfrm>
            <a:prstGeom prst="ellipse">
              <a:avLst/>
            </a:prstGeom>
            <a:solidFill>
              <a:srgbClr val="0086D0"/>
            </a:solidFill>
            <a:ln w="12700" cap="flat" cmpd="sng" algn="ctr">
              <a:solidFill>
                <a:srgbClr val="FFFFFF"/>
              </a:solid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Arial" panose="020B0604020202020204"/>
                <a:ea typeface="思源黑体 CN Regular"/>
                <a:cs typeface="+mn-cs"/>
              </a:endParaRPr>
            </a:p>
          </p:txBody>
        </p:sp>
        <p:sp>
          <p:nvSpPr>
            <p:cNvPr id="78" name="Freeform 28"/>
            <p:cNvSpPr/>
            <p:nvPr/>
          </p:nvSpPr>
          <p:spPr>
            <a:xfrm>
              <a:off x="9504811" y="3258230"/>
              <a:ext cx="481175" cy="448373"/>
            </a:xfrm>
            <a:custGeom>
              <a:avLst/>
              <a:gdLst>
                <a:gd name="connsiteX0" fmla="*/ 261052 w 607639"/>
                <a:gd name="connsiteY0" fmla="*/ 444915 h 566217"/>
                <a:gd name="connsiteX1" fmla="*/ 245922 w 607639"/>
                <a:gd name="connsiteY1" fmla="*/ 505522 h 566217"/>
                <a:gd name="connsiteX2" fmla="*/ 361717 w 607639"/>
                <a:gd name="connsiteY2" fmla="*/ 505522 h 566217"/>
                <a:gd name="connsiteX3" fmla="*/ 346498 w 607639"/>
                <a:gd name="connsiteY3" fmla="*/ 444915 h 566217"/>
                <a:gd name="connsiteX4" fmla="*/ 0 w 607639"/>
                <a:gd name="connsiteY4" fmla="*/ 364047 h 566217"/>
                <a:gd name="connsiteX5" fmla="*/ 607639 w 607639"/>
                <a:gd name="connsiteY5" fmla="*/ 364047 h 566217"/>
                <a:gd name="connsiteX6" fmla="*/ 607639 w 607639"/>
                <a:gd name="connsiteY6" fmla="*/ 399416 h 566217"/>
                <a:gd name="connsiteX7" fmla="*/ 562068 w 607639"/>
                <a:gd name="connsiteY7" fmla="*/ 444915 h 566217"/>
                <a:gd name="connsiteX8" fmla="*/ 367414 w 607639"/>
                <a:gd name="connsiteY8" fmla="*/ 444915 h 566217"/>
                <a:gd name="connsiteX9" fmla="*/ 382634 w 607639"/>
                <a:gd name="connsiteY9" fmla="*/ 505522 h 566217"/>
                <a:gd name="connsiteX10" fmla="*/ 384859 w 607639"/>
                <a:gd name="connsiteY10" fmla="*/ 505522 h 566217"/>
                <a:gd name="connsiteX11" fmla="*/ 435414 w 607639"/>
                <a:gd name="connsiteY11" fmla="*/ 556086 h 566217"/>
                <a:gd name="connsiteX12" fmla="*/ 425356 w 607639"/>
                <a:gd name="connsiteY12" fmla="*/ 566217 h 566217"/>
                <a:gd name="connsiteX13" fmla="*/ 182283 w 607639"/>
                <a:gd name="connsiteY13" fmla="*/ 566217 h 566217"/>
                <a:gd name="connsiteX14" fmla="*/ 172136 w 607639"/>
                <a:gd name="connsiteY14" fmla="*/ 556086 h 566217"/>
                <a:gd name="connsiteX15" fmla="*/ 222780 w 607639"/>
                <a:gd name="connsiteY15" fmla="*/ 505522 h 566217"/>
                <a:gd name="connsiteX16" fmla="*/ 225005 w 607639"/>
                <a:gd name="connsiteY16" fmla="*/ 505522 h 566217"/>
                <a:gd name="connsiteX17" fmla="*/ 240225 w 607639"/>
                <a:gd name="connsiteY17" fmla="*/ 444915 h 566217"/>
                <a:gd name="connsiteX18" fmla="*/ 45571 w 607639"/>
                <a:gd name="connsiteY18" fmla="*/ 444915 h 566217"/>
                <a:gd name="connsiteX19" fmla="*/ 0 w 607639"/>
                <a:gd name="connsiteY19" fmla="*/ 399416 h 566217"/>
                <a:gd name="connsiteX20" fmla="*/ 101288 w 607639"/>
                <a:gd name="connsiteY20" fmla="*/ 283089 h 566217"/>
                <a:gd name="connsiteX21" fmla="*/ 91141 w 607639"/>
                <a:gd name="connsiteY21" fmla="*/ 293221 h 566217"/>
                <a:gd name="connsiteX22" fmla="*/ 101288 w 607639"/>
                <a:gd name="connsiteY22" fmla="*/ 303354 h 566217"/>
                <a:gd name="connsiteX23" fmla="*/ 141785 w 607639"/>
                <a:gd name="connsiteY23" fmla="*/ 303354 h 566217"/>
                <a:gd name="connsiteX24" fmla="*/ 151932 w 607639"/>
                <a:gd name="connsiteY24" fmla="*/ 293221 h 566217"/>
                <a:gd name="connsiteX25" fmla="*/ 141785 w 607639"/>
                <a:gd name="connsiteY25" fmla="*/ 283089 h 566217"/>
                <a:gd name="connsiteX26" fmla="*/ 101288 w 607639"/>
                <a:gd name="connsiteY26" fmla="*/ 242647 h 566217"/>
                <a:gd name="connsiteX27" fmla="*/ 91141 w 607639"/>
                <a:gd name="connsiteY27" fmla="*/ 252780 h 566217"/>
                <a:gd name="connsiteX28" fmla="*/ 101288 w 607639"/>
                <a:gd name="connsiteY28" fmla="*/ 262912 h 566217"/>
                <a:gd name="connsiteX29" fmla="*/ 121492 w 607639"/>
                <a:gd name="connsiteY29" fmla="*/ 262912 h 566217"/>
                <a:gd name="connsiteX30" fmla="*/ 131639 w 607639"/>
                <a:gd name="connsiteY30" fmla="*/ 252780 h 566217"/>
                <a:gd name="connsiteX31" fmla="*/ 121492 w 607639"/>
                <a:gd name="connsiteY31" fmla="*/ 242647 h 566217"/>
                <a:gd name="connsiteX32" fmla="*/ 101288 w 607639"/>
                <a:gd name="connsiteY32" fmla="*/ 202206 h 566217"/>
                <a:gd name="connsiteX33" fmla="*/ 91141 w 607639"/>
                <a:gd name="connsiteY33" fmla="*/ 212339 h 566217"/>
                <a:gd name="connsiteX34" fmla="*/ 101288 w 607639"/>
                <a:gd name="connsiteY34" fmla="*/ 222471 h 566217"/>
                <a:gd name="connsiteX35" fmla="*/ 141785 w 607639"/>
                <a:gd name="connsiteY35" fmla="*/ 222471 h 566217"/>
                <a:gd name="connsiteX36" fmla="*/ 151932 w 607639"/>
                <a:gd name="connsiteY36" fmla="*/ 212339 h 566217"/>
                <a:gd name="connsiteX37" fmla="*/ 141785 w 607639"/>
                <a:gd name="connsiteY37" fmla="*/ 202206 h 566217"/>
                <a:gd name="connsiteX38" fmla="*/ 101288 w 607639"/>
                <a:gd name="connsiteY38" fmla="*/ 161765 h 566217"/>
                <a:gd name="connsiteX39" fmla="*/ 91141 w 607639"/>
                <a:gd name="connsiteY39" fmla="*/ 171897 h 566217"/>
                <a:gd name="connsiteX40" fmla="*/ 101288 w 607639"/>
                <a:gd name="connsiteY40" fmla="*/ 182030 h 566217"/>
                <a:gd name="connsiteX41" fmla="*/ 121492 w 607639"/>
                <a:gd name="connsiteY41" fmla="*/ 182030 h 566217"/>
                <a:gd name="connsiteX42" fmla="*/ 131639 w 607639"/>
                <a:gd name="connsiteY42" fmla="*/ 171897 h 566217"/>
                <a:gd name="connsiteX43" fmla="*/ 121492 w 607639"/>
                <a:gd name="connsiteY43" fmla="*/ 161765 h 566217"/>
                <a:gd name="connsiteX44" fmla="*/ 101288 w 607639"/>
                <a:gd name="connsiteY44" fmla="*/ 121324 h 566217"/>
                <a:gd name="connsiteX45" fmla="*/ 91141 w 607639"/>
                <a:gd name="connsiteY45" fmla="*/ 131456 h 566217"/>
                <a:gd name="connsiteX46" fmla="*/ 101288 w 607639"/>
                <a:gd name="connsiteY46" fmla="*/ 141500 h 566217"/>
                <a:gd name="connsiteX47" fmla="*/ 141785 w 607639"/>
                <a:gd name="connsiteY47" fmla="*/ 141500 h 566217"/>
                <a:gd name="connsiteX48" fmla="*/ 151932 w 607639"/>
                <a:gd name="connsiteY48" fmla="*/ 131456 h 566217"/>
                <a:gd name="connsiteX49" fmla="*/ 141785 w 607639"/>
                <a:gd name="connsiteY49" fmla="*/ 121324 h 566217"/>
                <a:gd name="connsiteX50" fmla="*/ 476000 w 607639"/>
                <a:gd name="connsiteY50" fmla="*/ 101059 h 566217"/>
                <a:gd name="connsiteX51" fmla="*/ 465854 w 607639"/>
                <a:gd name="connsiteY51" fmla="*/ 111191 h 566217"/>
                <a:gd name="connsiteX52" fmla="*/ 476000 w 607639"/>
                <a:gd name="connsiteY52" fmla="*/ 121324 h 566217"/>
                <a:gd name="connsiteX53" fmla="*/ 522372 w 607639"/>
                <a:gd name="connsiteY53" fmla="*/ 121324 h 566217"/>
                <a:gd name="connsiteX54" fmla="*/ 401058 w 607639"/>
                <a:gd name="connsiteY54" fmla="*/ 242559 h 566217"/>
                <a:gd name="connsiteX55" fmla="*/ 317037 w 607639"/>
                <a:gd name="connsiteY55" fmla="*/ 158654 h 566217"/>
                <a:gd name="connsiteX56" fmla="*/ 316859 w 607639"/>
                <a:gd name="connsiteY56" fmla="*/ 158565 h 566217"/>
                <a:gd name="connsiteX57" fmla="*/ 316770 w 607639"/>
                <a:gd name="connsiteY57" fmla="*/ 158387 h 566217"/>
                <a:gd name="connsiteX58" fmla="*/ 315168 w 607639"/>
                <a:gd name="connsiteY58" fmla="*/ 157410 h 566217"/>
                <a:gd name="connsiteX59" fmla="*/ 313477 w 607639"/>
                <a:gd name="connsiteY59" fmla="*/ 156432 h 566217"/>
                <a:gd name="connsiteX60" fmla="*/ 311607 w 607639"/>
                <a:gd name="connsiteY60" fmla="*/ 155988 h 566217"/>
                <a:gd name="connsiteX61" fmla="*/ 309649 w 607639"/>
                <a:gd name="connsiteY61" fmla="*/ 155721 h 566217"/>
                <a:gd name="connsiteX62" fmla="*/ 307869 w 607639"/>
                <a:gd name="connsiteY62" fmla="*/ 156076 h 566217"/>
                <a:gd name="connsiteX63" fmla="*/ 305911 w 607639"/>
                <a:gd name="connsiteY63" fmla="*/ 156521 h 566217"/>
                <a:gd name="connsiteX64" fmla="*/ 304220 w 607639"/>
                <a:gd name="connsiteY64" fmla="*/ 157676 h 566217"/>
                <a:gd name="connsiteX65" fmla="*/ 302707 w 607639"/>
                <a:gd name="connsiteY65" fmla="*/ 158654 h 566217"/>
                <a:gd name="connsiteX66" fmla="*/ 302618 w 607639"/>
                <a:gd name="connsiteY66" fmla="*/ 158832 h 566217"/>
                <a:gd name="connsiteX67" fmla="*/ 302440 w 607639"/>
                <a:gd name="connsiteY67" fmla="*/ 158921 h 566217"/>
                <a:gd name="connsiteX68" fmla="*/ 184953 w 607639"/>
                <a:gd name="connsiteY68" fmla="*/ 286377 h 566217"/>
                <a:gd name="connsiteX69" fmla="*/ 185576 w 607639"/>
                <a:gd name="connsiteY69" fmla="*/ 300687 h 566217"/>
                <a:gd name="connsiteX70" fmla="*/ 192429 w 607639"/>
                <a:gd name="connsiteY70" fmla="*/ 303354 h 566217"/>
                <a:gd name="connsiteX71" fmla="*/ 199906 w 607639"/>
                <a:gd name="connsiteY71" fmla="*/ 300065 h 566217"/>
                <a:gd name="connsiteX72" fmla="*/ 310183 w 607639"/>
                <a:gd name="connsiteY72" fmla="*/ 180430 h 566217"/>
                <a:gd name="connsiteX73" fmla="*/ 393848 w 607639"/>
                <a:gd name="connsiteY73" fmla="*/ 263979 h 566217"/>
                <a:gd name="connsiteX74" fmla="*/ 401058 w 607639"/>
                <a:gd name="connsiteY74" fmla="*/ 266912 h 566217"/>
                <a:gd name="connsiteX75" fmla="*/ 408178 w 607639"/>
                <a:gd name="connsiteY75" fmla="*/ 263979 h 566217"/>
                <a:gd name="connsiteX76" fmla="*/ 536702 w 607639"/>
                <a:gd name="connsiteY76" fmla="*/ 135634 h 566217"/>
                <a:gd name="connsiteX77" fmla="*/ 536702 w 607639"/>
                <a:gd name="connsiteY77" fmla="*/ 182030 h 566217"/>
                <a:gd name="connsiteX78" fmla="*/ 546848 w 607639"/>
                <a:gd name="connsiteY78" fmla="*/ 192074 h 566217"/>
                <a:gd name="connsiteX79" fmla="*/ 556995 w 607639"/>
                <a:gd name="connsiteY79" fmla="*/ 182030 h 566217"/>
                <a:gd name="connsiteX80" fmla="*/ 556995 w 607639"/>
                <a:gd name="connsiteY80" fmla="*/ 111191 h 566217"/>
                <a:gd name="connsiteX81" fmla="*/ 556194 w 607639"/>
                <a:gd name="connsiteY81" fmla="*/ 107369 h 566217"/>
                <a:gd name="connsiteX82" fmla="*/ 550676 w 607639"/>
                <a:gd name="connsiteY82" fmla="*/ 101859 h 566217"/>
                <a:gd name="connsiteX83" fmla="*/ 546848 w 607639"/>
                <a:gd name="connsiteY83" fmla="*/ 101059 h 566217"/>
                <a:gd name="connsiteX84" fmla="*/ 101288 w 607639"/>
                <a:gd name="connsiteY84" fmla="*/ 80882 h 566217"/>
                <a:gd name="connsiteX85" fmla="*/ 91141 w 607639"/>
                <a:gd name="connsiteY85" fmla="*/ 91015 h 566217"/>
                <a:gd name="connsiteX86" fmla="*/ 101288 w 607639"/>
                <a:gd name="connsiteY86" fmla="*/ 101059 h 566217"/>
                <a:gd name="connsiteX87" fmla="*/ 121492 w 607639"/>
                <a:gd name="connsiteY87" fmla="*/ 101059 h 566217"/>
                <a:gd name="connsiteX88" fmla="*/ 131639 w 607639"/>
                <a:gd name="connsiteY88" fmla="*/ 91015 h 566217"/>
                <a:gd name="connsiteX89" fmla="*/ 121492 w 607639"/>
                <a:gd name="connsiteY89" fmla="*/ 80882 h 566217"/>
                <a:gd name="connsiteX90" fmla="*/ 60791 w 607639"/>
                <a:gd name="connsiteY90" fmla="*/ 70750 h 566217"/>
                <a:gd name="connsiteX91" fmla="*/ 50644 w 607639"/>
                <a:gd name="connsiteY91" fmla="*/ 80882 h 566217"/>
                <a:gd name="connsiteX92" fmla="*/ 50644 w 607639"/>
                <a:gd name="connsiteY92" fmla="*/ 303354 h 566217"/>
                <a:gd name="connsiteX93" fmla="*/ 60791 w 607639"/>
                <a:gd name="connsiteY93" fmla="*/ 313486 h 566217"/>
                <a:gd name="connsiteX94" fmla="*/ 70848 w 607639"/>
                <a:gd name="connsiteY94" fmla="*/ 303354 h 566217"/>
                <a:gd name="connsiteX95" fmla="*/ 70848 w 607639"/>
                <a:gd name="connsiteY95" fmla="*/ 80882 h 566217"/>
                <a:gd name="connsiteX96" fmla="*/ 60791 w 607639"/>
                <a:gd name="connsiteY96" fmla="*/ 70750 h 566217"/>
                <a:gd name="connsiteX97" fmla="*/ 45571 w 607639"/>
                <a:gd name="connsiteY97" fmla="*/ 0 h 566217"/>
                <a:gd name="connsiteX98" fmla="*/ 562068 w 607639"/>
                <a:gd name="connsiteY98" fmla="*/ 0 h 566217"/>
                <a:gd name="connsiteX99" fmla="*/ 607639 w 607639"/>
                <a:gd name="connsiteY99" fmla="*/ 45507 h 566217"/>
                <a:gd name="connsiteX100" fmla="*/ 607639 w 607639"/>
                <a:gd name="connsiteY100" fmla="*/ 343795 h 566217"/>
                <a:gd name="connsiteX101" fmla="*/ 0 w 607639"/>
                <a:gd name="connsiteY101" fmla="*/ 343795 h 566217"/>
                <a:gd name="connsiteX102" fmla="*/ 0 w 607639"/>
                <a:gd name="connsiteY102" fmla="*/ 45507 h 566217"/>
                <a:gd name="connsiteX103" fmla="*/ 45571 w 607639"/>
                <a:gd name="connsiteY103" fmla="*/ 0 h 566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607639" h="566217">
                  <a:moveTo>
                    <a:pt x="261052" y="444915"/>
                  </a:moveTo>
                  <a:lnTo>
                    <a:pt x="245922" y="505522"/>
                  </a:lnTo>
                  <a:lnTo>
                    <a:pt x="361717" y="505522"/>
                  </a:lnTo>
                  <a:lnTo>
                    <a:pt x="346498" y="444915"/>
                  </a:lnTo>
                  <a:close/>
                  <a:moveTo>
                    <a:pt x="0" y="364047"/>
                  </a:moveTo>
                  <a:lnTo>
                    <a:pt x="607639" y="364047"/>
                  </a:lnTo>
                  <a:lnTo>
                    <a:pt x="607639" y="399416"/>
                  </a:lnTo>
                  <a:cubicBezTo>
                    <a:pt x="607639" y="424476"/>
                    <a:pt x="587168" y="444915"/>
                    <a:pt x="562068" y="444915"/>
                  </a:cubicBezTo>
                  <a:lnTo>
                    <a:pt x="367414" y="444915"/>
                  </a:lnTo>
                  <a:lnTo>
                    <a:pt x="382634" y="505522"/>
                  </a:lnTo>
                  <a:lnTo>
                    <a:pt x="384859" y="505522"/>
                  </a:lnTo>
                  <a:cubicBezTo>
                    <a:pt x="412717" y="505522"/>
                    <a:pt x="435414" y="528271"/>
                    <a:pt x="435414" y="556086"/>
                  </a:cubicBezTo>
                  <a:cubicBezTo>
                    <a:pt x="435414" y="561685"/>
                    <a:pt x="430875" y="566217"/>
                    <a:pt x="425356" y="566217"/>
                  </a:cubicBezTo>
                  <a:lnTo>
                    <a:pt x="182283" y="566217"/>
                  </a:lnTo>
                  <a:cubicBezTo>
                    <a:pt x="176675" y="566217"/>
                    <a:pt x="172136" y="561685"/>
                    <a:pt x="172136" y="556086"/>
                  </a:cubicBezTo>
                  <a:cubicBezTo>
                    <a:pt x="172136" y="528271"/>
                    <a:pt x="194833" y="505522"/>
                    <a:pt x="222780" y="505522"/>
                  </a:cubicBezTo>
                  <a:lnTo>
                    <a:pt x="225005" y="505522"/>
                  </a:lnTo>
                  <a:lnTo>
                    <a:pt x="240225" y="444915"/>
                  </a:lnTo>
                  <a:lnTo>
                    <a:pt x="45571" y="444915"/>
                  </a:lnTo>
                  <a:cubicBezTo>
                    <a:pt x="20471" y="444915"/>
                    <a:pt x="0" y="424476"/>
                    <a:pt x="0" y="399416"/>
                  </a:cubicBezTo>
                  <a:close/>
                  <a:moveTo>
                    <a:pt x="101288" y="283089"/>
                  </a:moveTo>
                  <a:cubicBezTo>
                    <a:pt x="95681" y="283089"/>
                    <a:pt x="91141" y="287622"/>
                    <a:pt x="91141" y="293221"/>
                  </a:cubicBezTo>
                  <a:cubicBezTo>
                    <a:pt x="91141" y="298821"/>
                    <a:pt x="95681" y="303354"/>
                    <a:pt x="101288" y="303354"/>
                  </a:cubicBezTo>
                  <a:lnTo>
                    <a:pt x="141785" y="303354"/>
                  </a:lnTo>
                  <a:cubicBezTo>
                    <a:pt x="147393" y="303354"/>
                    <a:pt x="151932" y="298821"/>
                    <a:pt x="151932" y="293221"/>
                  </a:cubicBezTo>
                  <a:cubicBezTo>
                    <a:pt x="151932" y="287622"/>
                    <a:pt x="147393" y="283089"/>
                    <a:pt x="141785" y="283089"/>
                  </a:cubicBezTo>
                  <a:close/>
                  <a:moveTo>
                    <a:pt x="101288" y="242647"/>
                  </a:moveTo>
                  <a:cubicBezTo>
                    <a:pt x="95681" y="242647"/>
                    <a:pt x="91141" y="247180"/>
                    <a:pt x="91141" y="252780"/>
                  </a:cubicBezTo>
                  <a:cubicBezTo>
                    <a:pt x="91141" y="258379"/>
                    <a:pt x="95681" y="262912"/>
                    <a:pt x="101288" y="262912"/>
                  </a:cubicBezTo>
                  <a:lnTo>
                    <a:pt x="121492" y="262912"/>
                  </a:lnTo>
                  <a:cubicBezTo>
                    <a:pt x="127100" y="262912"/>
                    <a:pt x="131639" y="258379"/>
                    <a:pt x="131639" y="252780"/>
                  </a:cubicBezTo>
                  <a:cubicBezTo>
                    <a:pt x="131639" y="247180"/>
                    <a:pt x="127100" y="242647"/>
                    <a:pt x="121492" y="242647"/>
                  </a:cubicBezTo>
                  <a:close/>
                  <a:moveTo>
                    <a:pt x="101288" y="202206"/>
                  </a:moveTo>
                  <a:cubicBezTo>
                    <a:pt x="95681" y="202206"/>
                    <a:pt x="91141" y="206739"/>
                    <a:pt x="91141" y="212339"/>
                  </a:cubicBezTo>
                  <a:cubicBezTo>
                    <a:pt x="91141" y="217938"/>
                    <a:pt x="95681" y="222471"/>
                    <a:pt x="101288" y="222471"/>
                  </a:cubicBezTo>
                  <a:lnTo>
                    <a:pt x="141785" y="222471"/>
                  </a:lnTo>
                  <a:cubicBezTo>
                    <a:pt x="147393" y="222471"/>
                    <a:pt x="151932" y="217938"/>
                    <a:pt x="151932" y="212339"/>
                  </a:cubicBezTo>
                  <a:cubicBezTo>
                    <a:pt x="151932" y="206739"/>
                    <a:pt x="147393" y="202206"/>
                    <a:pt x="141785" y="202206"/>
                  </a:cubicBezTo>
                  <a:close/>
                  <a:moveTo>
                    <a:pt x="101288" y="161765"/>
                  </a:moveTo>
                  <a:cubicBezTo>
                    <a:pt x="95681" y="161765"/>
                    <a:pt x="91141" y="166298"/>
                    <a:pt x="91141" y="171897"/>
                  </a:cubicBezTo>
                  <a:cubicBezTo>
                    <a:pt x="91141" y="177497"/>
                    <a:pt x="95681" y="182030"/>
                    <a:pt x="101288" y="182030"/>
                  </a:cubicBezTo>
                  <a:lnTo>
                    <a:pt x="121492" y="182030"/>
                  </a:lnTo>
                  <a:cubicBezTo>
                    <a:pt x="127100" y="182030"/>
                    <a:pt x="131639" y="177497"/>
                    <a:pt x="131639" y="171897"/>
                  </a:cubicBezTo>
                  <a:cubicBezTo>
                    <a:pt x="131639" y="166298"/>
                    <a:pt x="127100" y="161765"/>
                    <a:pt x="121492" y="161765"/>
                  </a:cubicBezTo>
                  <a:close/>
                  <a:moveTo>
                    <a:pt x="101288" y="121324"/>
                  </a:moveTo>
                  <a:cubicBezTo>
                    <a:pt x="95681" y="121324"/>
                    <a:pt x="91141" y="125857"/>
                    <a:pt x="91141" y="131456"/>
                  </a:cubicBezTo>
                  <a:cubicBezTo>
                    <a:pt x="91141" y="136967"/>
                    <a:pt x="95681" y="141500"/>
                    <a:pt x="101288" y="141500"/>
                  </a:cubicBezTo>
                  <a:lnTo>
                    <a:pt x="141785" y="141500"/>
                  </a:lnTo>
                  <a:cubicBezTo>
                    <a:pt x="147393" y="141500"/>
                    <a:pt x="151932" y="136967"/>
                    <a:pt x="151932" y="131456"/>
                  </a:cubicBezTo>
                  <a:cubicBezTo>
                    <a:pt x="151932" y="125857"/>
                    <a:pt x="147393" y="121324"/>
                    <a:pt x="141785" y="121324"/>
                  </a:cubicBezTo>
                  <a:close/>
                  <a:moveTo>
                    <a:pt x="476000" y="101059"/>
                  </a:moveTo>
                  <a:cubicBezTo>
                    <a:pt x="470393" y="101059"/>
                    <a:pt x="465854" y="105592"/>
                    <a:pt x="465854" y="111191"/>
                  </a:cubicBezTo>
                  <a:cubicBezTo>
                    <a:pt x="465854" y="116791"/>
                    <a:pt x="470393" y="121324"/>
                    <a:pt x="476000" y="121324"/>
                  </a:cubicBezTo>
                  <a:lnTo>
                    <a:pt x="522372" y="121324"/>
                  </a:lnTo>
                  <a:lnTo>
                    <a:pt x="401058" y="242559"/>
                  </a:lnTo>
                  <a:lnTo>
                    <a:pt x="317037" y="158654"/>
                  </a:lnTo>
                  <a:cubicBezTo>
                    <a:pt x="316948" y="158565"/>
                    <a:pt x="316948" y="158565"/>
                    <a:pt x="316859" y="158565"/>
                  </a:cubicBezTo>
                  <a:cubicBezTo>
                    <a:pt x="316859" y="158476"/>
                    <a:pt x="316770" y="158387"/>
                    <a:pt x="316770" y="158387"/>
                  </a:cubicBezTo>
                  <a:cubicBezTo>
                    <a:pt x="316236" y="157943"/>
                    <a:pt x="315702" y="157765"/>
                    <a:pt x="315168" y="157410"/>
                  </a:cubicBezTo>
                  <a:cubicBezTo>
                    <a:pt x="314634" y="157054"/>
                    <a:pt x="314100" y="156610"/>
                    <a:pt x="313477" y="156432"/>
                  </a:cubicBezTo>
                  <a:cubicBezTo>
                    <a:pt x="312854" y="156165"/>
                    <a:pt x="312231" y="156165"/>
                    <a:pt x="311607" y="155988"/>
                  </a:cubicBezTo>
                  <a:cubicBezTo>
                    <a:pt x="310984" y="155899"/>
                    <a:pt x="310361" y="155721"/>
                    <a:pt x="309649" y="155721"/>
                  </a:cubicBezTo>
                  <a:cubicBezTo>
                    <a:pt x="309026" y="155721"/>
                    <a:pt x="308403" y="155988"/>
                    <a:pt x="307869" y="156076"/>
                  </a:cubicBezTo>
                  <a:cubicBezTo>
                    <a:pt x="307157" y="156254"/>
                    <a:pt x="306534" y="156254"/>
                    <a:pt x="305911" y="156521"/>
                  </a:cubicBezTo>
                  <a:cubicBezTo>
                    <a:pt x="305288" y="156788"/>
                    <a:pt x="304754" y="157321"/>
                    <a:pt x="304220" y="157676"/>
                  </a:cubicBezTo>
                  <a:cubicBezTo>
                    <a:pt x="303686" y="158032"/>
                    <a:pt x="303152" y="158210"/>
                    <a:pt x="302707" y="158654"/>
                  </a:cubicBezTo>
                  <a:cubicBezTo>
                    <a:pt x="302707" y="158743"/>
                    <a:pt x="302618" y="158743"/>
                    <a:pt x="302618" y="158832"/>
                  </a:cubicBezTo>
                  <a:cubicBezTo>
                    <a:pt x="302529" y="158921"/>
                    <a:pt x="302440" y="158921"/>
                    <a:pt x="302440" y="158921"/>
                  </a:cubicBezTo>
                  <a:lnTo>
                    <a:pt x="184953" y="286377"/>
                  </a:lnTo>
                  <a:cubicBezTo>
                    <a:pt x="181126" y="290466"/>
                    <a:pt x="181482" y="296865"/>
                    <a:pt x="185576" y="300687"/>
                  </a:cubicBezTo>
                  <a:cubicBezTo>
                    <a:pt x="187534" y="302465"/>
                    <a:pt x="189937" y="303354"/>
                    <a:pt x="192429" y="303354"/>
                  </a:cubicBezTo>
                  <a:cubicBezTo>
                    <a:pt x="195100" y="303354"/>
                    <a:pt x="197859" y="302287"/>
                    <a:pt x="199906" y="300065"/>
                  </a:cubicBezTo>
                  <a:lnTo>
                    <a:pt x="310183" y="180430"/>
                  </a:lnTo>
                  <a:lnTo>
                    <a:pt x="393848" y="263979"/>
                  </a:lnTo>
                  <a:cubicBezTo>
                    <a:pt x="395806" y="265934"/>
                    <a:pt x="398388" y="266912"/>
                    <a:pt x="401058" y="266912"/>
                  </a:cubicBezTo>
                  <a:cubicBezTo>
                    <a:pt x="403639" y="266912"/>
                    <a:pt x="406220" y="265934"/>
                    <a:pt x="408178" y="263979"/>
                  </a:cubicBezTo>
                  <a:lnTo>
                    <a:pt x="536702" y="135634"/>
                  </a:lnTo>
                  <a:lnTo>
                    <a:pt x="536702" y="182030"/>
                  </a:lnTo>
                  <a:cubicBezTo>
                    <a:pt x="536702" y="187541"/>
                    <a:pt x="541241" y="192074"/>
                    <a:pt x="546848" y="192074"/>
                  </a:cubicBezTo>
                  <a:cubicBezTo>
                    <a:pt x="552456" y="192074"/>
                    <a:pt x="556995" y="187541"/>
                    <a:pt x="556995" y="182030"/>
                  </a:cubicBezTo>
                  <a:lnTo>
                    <a:pt x="556995" y="111191"/>
                  </a:lnTo>
                  <a:cubicBezTo>
                    <a:pt x="556995" y="109858"/>
                    <a:pt x="556728" y="108614"/>
                    <a:pt x="556194" y="107369"/>
                  </a:cubicBezTo>
                  <a:cubicBezTo>
                    <a:pt x="555126" y="104881"/>
                    <a:pt x="553168" y="102925"/>
                    <a:pt x="550676" y="101859"/>
                  </a:cubicBezTo>
                  <a:cubicBezTo>
                    <a:pt x="549519" y="101325"/>
                    <a:pt x="548184" y="101059"/>
                    <a:pt x="546848" y="101059"/>
                  </a:cubicBezTo>
                  <a:close/>
                  <a:moveTo>
                    <a:pt x="101288" y="80882"/>
                  </a:moveTo>
                  <a:cubicBezTo>
                    <a:pt x="95681" y="80882"/>
                    <a:pt x="91141" y="85415"/>
                    <a:pt x="91141" y="91015"/>
                  </a:cubicBezTo>
                  <a:cubicBezTo>
                    <a:pt x="91141" y="96526"/>
                    <a:pt x="95681" y="101059"/>
                    <a:pt x="101288" y="101059"/>
                  </a:cubicBezTo>
                  <a:lnTo>
                    <a:pt x="121492" y="101059"/>
                  </a:lnTo>
                  <a:cubicBezTo>
                    <a:pt x="127100" y="101059"/>
                    <a:pt x="131639" y="96526"/>
                    <a:pt x="131639" y="91015"/>
                  </a:cubicBezTo>
                  <a:cubicBezTo>
                    <a:pt x="131639" y="85415"/>
                    <a:pt x="127100" y="80882"/>
                    <a:pt x="121492" y="80882"/>
                  </a:cubicBezTo>
                  <a:close/>
                  <a:moveTo>
                    <a:pt x="60791" y="70750"/>
                  </a:moveTo>
                  <a:cubicBezTo>
                    <a:pt x="55183" y="70750"/>
                    <a:pt x="50644" y="75283"/>
                    <a:pt x="50644" y="80882"/>
                  </a:cubicBezTo>
                  <a:lnTo>
                    <a:pt x="50644" y="303354"/>
                  </a:lnTo>
                  <a:cubicBezTo>
                    <a:pt x="50644" y="308953"/>
                    <a:pt x="55183" y="313486"/>
                    <a:pt x="60791" y="313486"/>
                  </a:cubicBezTo>
                  <a:cubicBezTo>
                    <a:pt x="66309" y="313486"/>
                    <a:pt x="70848" y="308953"/>
                    <a:pt x="70848" y="303354"/>
                  </a:cubicBezTo>
                  <a:lnTo>
                    <a:pt x="70848" y="80882"/>
                  </a:lnTo>
                  <a:cubicBezTo>
                    <a:pt x="70848" y="75283"/>
                    <a:pt x="66309" y="70750"/>
                    <a:pt x="60791" y="70750"/>
                  </a:cubicBezTo>
                  <a:close/>
                  <a:moveTo>
                    <a:pt x="45571" y="0"/>
                  </a:moveTo>
                  <a:lnTo>
                    <a:pt x="562068" y="0"/>
                  </a:lnTo>
                  <a:cubicBezTo>
                    <a:pt x="587168" y="0"/>
                    <a:pt x="607639" y="20354"/>
                    <a:pt x="607639" y="45507"/>
                  </a:cubicBezTo>
                  <a:lnTo>
                    <a:pt x="607639" y="343795"/>
                  </a:lnTo>
                  <a:lnTo>
                    <a:pt x="0" y="343795"/>
                  </a:lnTo>
                  <a:lnTo>
                    <a:pt x="0" y="45507"/>
                  </a:lnTo>
                  <a:cubicBezTo>
                    <a:pt x="0" y="20354"/>
                    <a:pt x="20471" y="0"/>
                    <a:pt x="45571" y="0"/>
                  </a:cubicBezTo>
                  <a:close/>
                </a:path>
              </a:pathLst>
            </a:custGeom>
            <a:solidFill>
              <a:srgbClr val="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思源黑体 CN Regular"/>
                <a:cs typeface="+mn-cs"/>
              </a:endParaRPr>
            </a:p>
          </p:txBody>
        </p:sp>
        <p:sp>
          <p:nvSpPr>
            <p:cNvPr id="79" name="Rectangle 16"/>
            <p:cNvSpPr/>
            <p:nvPr/>
          </p:nvSpPr>
          <p:spPr>
            <a:xfrm>
              <a:off x="8490597" y="4823509"/>
              <a:ext cx="2509602" cy="738390"/>
            </a:xfrm>
            <a:prstGeom prst="rect">
              <a:avLst/>
            </a:prstGeom>
          </p:spPr>
          <p:txBody>
            <a:bodyPr wrap="square">
              <a:spAutoFit/>
            </a:bodyPr>
            <a:lstStyle/>
            <a:p>
              <a:pPr algn="ct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80" name="Title 11"/>
            <p:cNvSpPr txBox="1"/>
            <p:nvPr/>
          </p:nvSpPr>
          <p:spPr>
            <a:xfrm>
              <a:off x="8840637" y="4175991"/>
              <a:ext cx="1809523" cy="400110"/>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2000" dirty="0">
                  <a:solidFill>
                    <a:srgbClr val="0086D0"/>
                  </a:solidFill>
                  <a:latin typeface="思源黑体 CN Bold" panose="020B0800000000000000" pitchFamily="34" charset="-122"/>
                  <a:ea typeface="思源黑体 CN Bold" panose="020B0800000000000000" pitchFamily="34" charset="-122"/>
                </a:rPr>
                <a:t>标题文字添加</a:t>
              </a:r>
              <a:endParaRPr lang="en-US" sz="2000" dirty="0">
                <a:solidFill>
                  <a:srgbClr val="0086D0"/>
                </a:solidFill>
                <a:latin typeface="思源黑体 CN Bold" panose="020B0800000000000000" pitchFamily="34" charset="-122"/>
                <a:ea typeface="思源黑体 CN Bold" panose="020B0800000000000000" pitchFamily="34" charset="-122"/>
              </a:endParaRPr>
            </a:p>
          </p:txBody>
        </p:sp>
      </p:grpSp>
      <p:grpSp>
        <p:nvGrpSpPr>
          <p:cNvPr id="81" name="组合 80"/>
          <p:cNvGrpSpPr/>
          <p:nvPr/>
        </p:nvGrpSpPr>
        <p:grpSpPr>
          <a:xfrm>
            <a:off x="2633864" y="1419036"/>
            <a:ext cx="6916270" cy="1037130"/>
            <a:chOff x="2633864" y="1113544"/>
            <a:chExt cx="6916270" cy="1037130"/>
          </a:xfrm>
        </p:grpSpPr>
        <p:sp>
          <p:nvSpPr>
            <p:cNvPr id="82" name="矩形 81"/>
            <p:cNvSpPr/>
            <p:nvPr/>
          </p:nvSpPr>
          <p:spPr>
            <a:xfrm flipV="1">
              <a:off x="5776783" y="2104955"/>
              <a:ext cx="630433" cy="45719"/>
            </a:xfrm>
            <a:prstGeom prst="rect">
              <a:avLst/>
            </a:prstGeom>
            <a:solidFill>
              <a:srgbClr val="0086D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Arial" panose="020B0604020202020204"/>
                <a:ea typeface="思源黑体 CN Regular"/>
                <a:cs typeface="+mn-cs"/>
              </a:endParaRPr>
            </a:p>
          </p:txBody>
        </p:sp>
        <p:sp>
          <p:nvSpPr>
            <p:cNvPr id="83" name="Rectangle 16"/>
            <p:cNvSpPr/>
            <p:nvPr/>
          </p:nvSpPr>
          <p:spPr>
            <a:xfrm>
              <a:off x="2633864" y="1113544"/>
              <a:ext cx="6916270" cy="792653"/>
            </a:xfrm>
            <a:prstGeom prst="rect">
              <a:avLst/>
            </a:prstGeom>
          </p:spPr>
          <p:txBody>
            <a:bodyPr wrap="square">
              <a:spAutoFit/>
            </a:bodyPr>
            <a:lstStyle/>
            <a:p>
              <a:pPr algn="ctr">
                <a:lnSpc>
                  <a:spcPct val="150000"/>
                </a:lnSpc>
                <a:buClr>
                  <a:srgbClr val="E24848"/>
                </a:buClr>
                <a:defRPr/>
              </a:pPr>
              <a:r>
                <a:rPr lang="zh-CN" altLang="en-US" sz="16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6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81"/>
                                        </p:tgtEl>
                                        <p:attrNameLst>
                                          <p:attrName>style.visibility</p:attrName>
                                        </p:attrNameLst>
                                      </p:cBhvr>
                                      <p:to>
                                        <p:strVal val="visible"/>
                                      </p:to>
                                    </p:set>
                                    <p:animEffect transition="in" filter="fade">
                                      <p:cBhvr>
                                        <p:cTn id="13" dur="500"/>
                                        <p:tgtEl>
                                          <p:spTgt spid="81"/>
                                        </p:tgtEl>
                                      </p:cBhvr>
                                    </p:animEffect>
                                    <p:anim calcmode="lin" valueType="num">
                                      <p:cBhvr>
                                        <p:cTn id="14" dur="500" fill="hold"/>
                                        <p:tgtEl>
                                          <p:spTgt spid="81"/>
                                        </p:tgtEl>
                                        <p:attrNameLst>
                                          <p:attrName>ppt_x</p:attrName>
                                        </p:attrNameLst>
                                      </p:cBhvr>
                                      <p:tavLst>
                                        <p:tav tm="0">
                                          <p:val>
                                            <p:strVal val="#ppt_x"/>
                                          </p:val>
                                        </p:tav>
                                        <p:tav tm="100000">
                                          <p:val>
                                            <p:strVal val="#ppt_x"/>
                                          </p:val>
                                        </p:tav>
                                      </p:tavLst>
                                    </p:anim>
                                    <p:anim calcmode="lin" valueType="num">
                                      <p:cBhvr>
                                        <p:cTn id="15" dur="500" fill="hold"/>
                                        <p:tgtEl>
                                          <p:spTgt spid="81"/>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500"/>
                                        <p:tgtEl>
                                          <p:spTgt spid="60"/>
                                        </p:tgtEl>
                                      </p:cBhvr>
                                    </p:animEffect>
                                    <p:anim calcmode="lin" valueType="num">
                                      <p:cBhvr>
                                        <p:cTn id="20" dur="500" fill="hold"/>
                                        <p:tgtEl>
                                          <p:spTgt spid="60"/>
                                        </p:tgtEl>
                                        <p:attrNameLst>
                                          <p:attrName>ppt_x</p:attrName>
                                        </p:attrNameLst>
                                      </p:cBhvr>
                                      <p:tavLst>
                                        <p:tav tm="0">
                                          <p:val>
                                            <p:strVal val="#ppt_x"/>
                                          </p:val>
                                        </p:tav>
                                        <p:tav tm="100000">
                                          <p:val>
                                            <p:strVal val="#ppt_x"/>
                                          </p:val>
                                        </p:tav>
                                      </p:tavLst>
                                    </p:anim>
                                    <p:anim calcmode="lin" valueType="num">
                                      <p:cBhvr>
                                        <p:cTn id="21" dur="500" fill="hold"/>
                                        <p:tgtEl>
                                          <p:spTgt spid="60"/>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anim calcmode="lin" valueType="num">
                                      <p:cBhvr>
                                        <p:cTn id="26" dur="500" fill="hold"/>
                                        <p:tgtEl>
                                          <p:spTgt spid="67"/>
                                        </p:tgtEl>
                                        <p:attrNameLst>
                                          <p:attrName>ppt_x</p:attrName>
                                        </p:attrNameLst>
                                      </p:cBhvr>
                                      <p:tavLst>
                                        <p:tav tm="0">
                                          <p:val>
                                            <p:strVal val="#ppt_x"/>
                                          </p:val>
                                        </p:tav>
                                        <p:tav tm="100000">
                                          <p:val>
                                            <p:strVal val="#ppt_x"/>
                                          </p:val>
                                        </p:tav>
                                      </p:tavLst>
                                    </p:anim>
                                    <p:anim calcmode="lin" valueType="num">
                                      <p:cBhvr>
                                        <p:cTn id="27" dur="500" fill="hold"/>
                                        <p:tgtEl>
                                          <p:spTgt spid="67"/>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500"/>
                                        <p:tgtEl>
                                          <p:spTgt spid="74"/>
                                        </p:tgtEl>
                                      </p:cBhvr>
                                    </p:animEffect>
                                    <p:anim calcmode="lin" valueType="num">
                                      <p:cBhvr>
                                        <p:cTn id="32" dur="500" fill="hold"/>
                                        <p:tgtEl>
                                          <p:spTgt spid="74"/>
                                        </p:tgtEl>
                                        <p:attrNameLst>
                                          <p:attrName>ppt_x</p:attrName>
                                        </p:attrNameLst>
                                      </p:cBhvr>
                                      <p:tavLst>
                                        <p:tav tm="0">
                                          <p:val>
                                            <p:strVal val="#ppt_x"/>
                                          </p:val>
                                        </p:tav>
                                        <p:tav tm="100000">
                                          <p:val>
                                            <p:strVal val="#ppt_x"/>
                                          </p:val>
                                        </p:tav>
                                      </p:tavLst>
                                    </p:anim>
                                    <p:anim calcmode="lin" valueType="num">
                                      <p:cBhvr>
                                        <p:cTn id="33" dur="5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rPr>
              <a:t>BY YUSHEN</a:t>
            </a:r>
            <a:endParaRPr lang="zh-CN" altLang="en-US" dirty="0">
              <a:noFill/>
            </a:endParaRPr>
          </a:p>
        </p:txBody>
      </p:sp>
      <p:grpSp>
        <p:nvGrpSpPr>
          <p:cNvPr id="3" name="组合 2"/>
          <p:cNvGrpSpPr/>
          <p:nvPr/>
        </p:nvGrpSpPr>
        <p:grpSpPr>
          <a:xfrm>
            <a:off x="391258" y="300658"/>
            <a:ext cx="3075689" cy="712439"/>
            <a:chOff x="6997951" y="662494"/>
            <a:chExt cx="3075689" cy="712439"/>
          </a:xfrm>
        </p:grpSpPr>
        <p:grpSp>
          <p:nvGrpSpPr>
            <p:cNvPr id="5" name="组合 4"/>
            <p:cNvGrpSpPr/>
            <p:nvPr/>
          </p:nvGrpSpPr>
          <p:grpSpPr>
            <a:xfrm>
              <a:off x="7811968" y="673835"/>
              <a:ext cx="2261672" cy="681742"/>
              <a:chOff x="1265118" y="2877437"/>
              <a:chExt cx="2261672" cy="681742"/>
            </a:xfrm>
          </p:grpSpPr>
          <p:sp>
            <p:nvSpPr>
              <p:cNvPr id="7" name="文本框 6"/>
              <p:cNvSpPr txBox="1"/>
              <p:nvPr/>
            </p:nvSpPr>
            <p:spPr>
              <a:xfrm>
                <a:off x="1265118" y="2877437"/>
                <a:ext cx="1910872" cy="523220"/>
              </a:xfrm>
              <a:prstGeom prst="rect">
                <a:avLst/>
              </a:prstGeom>
              <a:noFill/>
            </p:spPr>
            <p:txBody>
              <a:bodyPr wrap="square" rtlCol="0">
                <a:spAutoFit/>
                <a:scene3d>
                  <a:camera prst="orthographicFront"/>
                  <a:lightRig rig="threePt" dir="t"/>
                </a:scene3d>
                <a:sp3d contourW="12700"/>
              </a:bodyPr>
              <a:lstStyle/>
              <a:p>
                <a:pPr algn="dist" defTabSz="457200"/>
                <a:r>
                  <a:rPr lang="zh-CN" altLang="en-US" sz="2800" b="1" dirty="0">
                    <a:solidFill>
                      <a:prstClr val="black">
                        <a:lumMod val="75000"/>
                        <a:lumOff val="25000"/>
                      </a:prstClr>
                    </a:solidFill>
                    <a:latin typeface="思源黑体 CN Bold" panose="020B0800000000000000" pitchFamily="34" charset="-122"/>
                    <a:ea typeface="思源黑体 CN Bold" panose="020B0800000000000000" pitchFamily="34" charset="-122"/>
                  </a:rPr>
                  <a:t>招聘启事</a:t>
                </a:r>
              </a:p>
            </p:txBody>
          </p:sp>
          <p:sp>
            <p:nvSpPr>
              <p:cNvPr id="8" name="矩形 7"/>
              <p:cNvSpPr/>
              <p:nvPr/>
            </p:nvSpPr>
            <p:spPr bwMode="auto">
              <a:xfrm>
                <a:off x="1265118" y="3343735"/>
                <a:ext cx="2261672" cy="215444"/>
              </a:xfrm>
              <a:prstGeom prst="rect">
                <a:avLst/>
              </a:prstGeom>
            </p:spPr>
            <p:txBody>
              <a:bodyPr wrap="square">
                <a:spAutoFit/>
                <a:scene3d>
                  <a:camera prst="orthographicFront"/>
                  <a:lightRig rig="threePt" dir="t"/>
                </a:scene3d>
                <a:sp3d contourW="12700"/>
              </a:bodyPr>
              <a:lstStyle/>
              <a:p>
                <a:pPr algn="dist" defTabSz="457200">
                  <a:defRPr/>
                </a:pPr>
                <a:r>
                  <a:rPr lang="en-US" altLang="zh-CN" sz="800" dirty="0">
                    <a:solidFill>
                      <a:prstClr val="black">
                        <a:lumMod val="65000"/>
                        <a:lumOff val="35000"/>
                      </a:prstClr>
                    </a:solidFill>
                    <a:latin typeface="思源黑体 CN Light" panose="020B0300000000000000" pitchFamily="34" charset="-122"/>
                    <a:ea typeface="思源黑体 CN Bold" panose="020B0800000000000000" pitchFamily="34" charset="-122"/>
                  </a:rPr>
                  <a:t>RECRUITMENT NOTICE</a:t>
                </a:r>
                <a:endParaRPr lang="zh-CN" altLang="en-US" sz="800" dirty="0">
                  <a:solidFill>
                    <a:prstClr val="black">
                      <a:lumMod val="65000"/>
                      <a:lumOff val="35000"/>
                    </a:prstClr>
                  </a:solidFill>
                  <a:latin typeface="思源黑体 CN Light" panose="020B0300000000000000" pitchFamily="34" charset="-122"/>
                  <a:ea typeface="思源黑体 CN Bold" panose="020B0800000000000000" pitchFamily="34" charset="-122"/>
                </a:endParaRPr>
              </a:p>
            </p:txBody>
          </p:sp>
        </p:grpSp>
        <p:sp>
          <p:nvSpPr>
            <p:cNvPr id="6" name="矩形 5"/>
            <p:cNvSpPr/>
            <p:nvPr/>
          </p:nvSpPr>
          <p:spPr bwMode="auto">
            <a:xfrm>
              <a:off x="6997951" y="662494"/>
              <a:ext cx="783690" cy="712439"/>
            </a:xfrm>
            <a:prstGeom prst="rect">
              <a:avLst/>
            </a:prstGeom>
          </p:spPr>
          <p:txBody>
            <a:bodyPr wrap="square">
              <a:spAutoFit/>
              <a:scene3d>
                <a:camera prst="orthographicFront"/>
                <a:lightRig rig="threePt" dir="t"/>
              </a:scene3d>
              <a:sp3d contourW="12700"/>
            </a:bodyPr>
            <a:lstStyle/>
            <a:p>
              <a:pPr algn="ctr" defTabSz="457200">
                <a:lnSpc>
                  <a:spcPct val="120000"/>
                </a:lnSpc>
                <a:defRPr/>
              </a:pPr>
              <a:r>
                <a:rPr lang="en-US" altLang="zh-CN" sz="3600" dirty="0">
                  <a:gradFill>
                    <a:gsLst>
                      <a:gs pos="0">
                        <a:srgbClr val="41A3EC"/>
                      </a:gs>
                      <a:gs pos="100000">
                        <a:srgbClr val="0D5488"/>
                      </a:gs>
                    </a:gsLst>
                    <a:lin ang="2700000" scaled="1"/>
                  </a:gradFill>
                  <a:latin typeface="思源黑体 CN Light" panose="020B0300000000000000" pitchFamily="34" charset="-122"/>
                  <a:ea typeface="思源黑体 CN Bold" panose="020B0800000000000000" pitchFamily="34" charset="-122"/>
                </a:rPr>
                <a:t>01.</a:t>
              </a:r>
            </a:p>
          </p:txBody>
        </p:sp>
      </p:grpSp>
      <p:sp>
        <p:nvSpPr>
          <p:cNvPr id="9" name="任意多边形 4"/>
          <p:cNvSpPr/>
          <p:nvPr/>
        </p:nvSpPr>
        <p:spPr>
          <a:xfrm rot="21046167">
            <a:off x="-181661" y="3154978"/>
            <a:ext cx="12394063" cy="1264477"/>
          </a:xfrm>
          <a:custGeom>
            <a:avLst/>
            <a:gdLst>
              <a:gd name="connsiteX0" fmla="*/ 9738888 w 12397291"/>
              <a:gd name="connsiteY0" fmla="*/ 462570 h 1264806"/>
              <a:gd name="connsiteX1" fmla="*/ 10273176 w 12397291"/>
              <a:gd name="connsiteY1" fmla="*/ 550556 h 1264806"/>
              <a:gd name="connsiteX2" fmla="*/ 11731887 w 12397291"/>
              <a:gd name="connsiteY2" fmla="*/ 833930 h 1264806"/>
              <a:gd name="connsiteX3" fmla="*/ 12397291 w 12397291"/>
              <a:gd name="connsiteY3" fmla="*/ 985778 h 1264806"/>
              <a:gd name="connsiteX4" fmla="*/ 12356648 w 12397291"/>
              <a:gd name="connsiteY4" fmla="*/ 1235875 h 1264806"/>
              <a:gd name="connsiteX5" fmla="*/ 12299675 w 12397291"/>
              <a:gd name="connsiteY5" fmla="*/ 1225979 h 1264806"/>
              <a:gd name="connsiteX6" fmla="*/ 6261220 w 12397291"/>
              <a:gd name="connsiteY6" fmla="*/ 745576 h 1264806"/>
              <a:gd name="connsiteX7" fmla="*/ 120034 w 12397291"/>
              <a:gd name="connsiteY7" fmla="*/ 1243081 h 1264806"/>
              <a:gd name="connsiteX8" fmla="*/ 0 w 12397291"/>
              <a:gd name="connsiteY8" fmla="*/ 1264806 h 1264806"/>
              <a:gd name="connsiteX9" fmla="*/ 177144 w 12397291"/>
              <a:gd name="connsiteY9" fmla="*/ 174767 h 1264806"/>
              <a:gd name="connsiteX10" fmla="*/ 506098 w 12397291"/>
              <a:gd name="connsiteY10" fmla="*/ 141453 h 1264806"/>
              <a:gd name="connsiteX11" fmla="*/ 5829476 w 12397291"/>
              <a:gd name="connsiteY11" fmla="*/ 55603 h 1264806"/>
              <a:gd name="connsiteX12" fmla="*/ 9738888 w 12397291"/>
              <a:gd name="connsiteY12" fmla="*/ 462570 h 126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97291" h="1264806">
                <a:moveTo>
                  <a:pt x="9738888" y="462570"/>
                </a:moveTo>
                <a:cubicBezTo>
                  <a:pt x="9918097" y="490710"/>
                  <a:pt x="10096207" y="520046"/>
                  <a:pt x="10273176" y="550556"/>
                </a:cubicBezTo>
                <a:cubicBezTo>
                  <a:pt x="10768690" y="635984"/>
                  <a:pt x="11255252" y="730613"/>
                  <a:pt x="11731887" y="833930"/>
                </a:cubicBezTo>
                <a:lnTo>
                  <a:pt x="12397291" y="985778"/>
                </a:lnTo>
                <a:lnTo>
                  <a:pt x="12356648" y="1235875"/>
                </a:lnTo>
                <a:lnTo>
                  <a:pt x="12299675" y="1225979"/>
                </a:lnTo>
                <a:cubicBezTo>
                  <a:pt x="10413586" y="915010"/>
                  <a:pt x="8380507" y="745575"/>
                  <a:pt x="6261220" y="745576"/>
                </a:cubicBezTo>
                <a:cubicBezTo>
                  <a:pt x="4103400" y="745575"/>
                  <a:pt x="2034953" y="921227"/>
                  <a:pt x="120034" y="1243081"/>
                </a:cubicBezTo>
                <a:lnTo>
                  <a:pt x="0" y="1264806"/>
                </a:lnTo>
                <a:lnTo>
                  <a:pt x="177144" y="174767"/>
                </a:lnTo>
                <a:lnTo>
                  <a:pt x="506098" y="141453"/>
                </a:lnTo>
                <a:cubicBezTo>
                  <a:pt x="2194294" y="-8605"/>
                  <a:pt x="3982529" y="-42680"/>
                  <a:pt x="5829476" y="55603"/>
                </a:cubicBezTo>
                <a:cubicBezTo>
                  <a:pt x="7176206" y="127268"/>
                  <a:pt x="8484432" y="265594"/>
                  <a:pt x="9738888" y="462570"/>
                </a:cubicBezTo>
                <a:close/>
              </a:path>
            </a:pathLst>
          </a:cu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75000"/>
                  <a:lumOff val="25000"/>
                </a:schemeClr>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grpSp>
        <p:nvGrpSpPr>
          <p:cNvPr id="10" name="组合 9"/>
          <p:cNvGrpSpPr/>
          <p:nvPr/>
        </p:nvGrpSpPr>
        <p:grpSpPr>
          <a:xfrm>
            <a:off x="1354014" y="2273095"/>
            <a:ext cx="1892878" cy="4114098"/>
            <a:chOff x="1254584" y="1880328"/>
            <a:chExt cx="2046880" cy="4448817"/>
          </a:xfrm>
        </p:grpSpPr>
        <p:cxnSp>
          <p:nvCxnSpPr>
            <p:cNvPr id="11" name="直接连接符 10"/>
            <p:cNvCxnSpPr/>
            <p:nvPr/>
          </p:nvCxnSpPr>
          <p:spPr>
            <a:xfrm>
              <a:off x="2268044" y="3446922"/>
              <a:ext cx="0" cy="1353885"/>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 name="任意多边形 7"/>
            <p:cNvSpPr/>
            <p:nvPr/>
          </p:nvSpPr>
          <p:spPr>
            <a:xfrm>
              <a:off x="1474286" y="1880328"/>
              <a:ext cx="1587516" cy="1916304"/>
            </a:xfrm>
            <a:custGeom>
              <a:avLst/>
              <a:gdLst>
                <a:gd name="connsiteX0" fmla="*/ 794420 w 1587930"/>
                <a:gd name="connsiteY0" fmla="*/ 0 h 1916803"/>
                <a:gd name="connsiteX1" fmla="*/ 1355705 w 1587930"/>
                <a:gd name="connsiteY1" fmla="*/ 232869 h 1916803"/>
                <a:gd name="connsiteX2" fmla="*/ 1355062 w 1587930"/>
                <a:gd name="connsiteY2" fmla="*/ 1355706 h 1916803"/>
                <a:gd name="connsiteX3" fmla="*/ 793323 w 1587930"/>
                <a:gd name="connsiteY3" fmla="*/ 1916803 h 1916803"/>
                <a:gd name="connsiteX4" fmla="*/ 232225 w 1587930"/>
                <a:gd name="connsiteY4" fmla="*/ 1355064 h 1916803"/>
                <a:gd name="connsiteX5" fmla="*/ 232868 w 1587930"/>
                <a:gd name="connsiteY5" fmla="*/ 232226 h 1916803"/>
                <a:gd name="connsiteX6" fmla="*/ 794420 w 1587930"/>
                <a:gd name="connsiteY6" fmla="*/ 0 h 1916803"/>
                <a:gd name="connsiteX7" fmla="*/ 793966 w 1587930"/>
                <a:gd name="connsiteY7" fmla="*/ 163145 h 1916803"/>
                <a:gd name="connsiteX8" fmla="*/ 163145 w 1587930"/>
                <a:gd name="connsiteY8" fmla="*/ 793966 h 1916803"/>
                <a:gd name="connsiteX9" fmla="*/ 793966 w 1587930"/>
                <a:gd name="connsiteY9" fmla="*/ 1424787 h 1916803"/>
                <a:gd name="connsiteX10" fmla="*/ 1424787 w 1587930"/>
                <a:gd name="connsiteY10" fmla="*/ 793966 h 1916803"/>
                <a:gd name="connsiteX11" fmla="*/ 793966 w 1587930"/>
                <a:gd name="connsiteY11" fmla="*/ 163145 h 191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87930" h="1916803">
                  <a:moveTo>
                    <a:pt x="794420" y="0"/>
                  </a:moveTo>
                  <a:cubicBezTo>
                    <a:pt x="997613" y="116"/>
                    <a:pt x="1200763" y="77748"/>
                    <a:pt x="1355705" y="232869"/>
                  </a:cubicBezTo>
                  <a:cubicBezTo>
                    <a:pt x="1665590" y="543109"/>
                    <a:pt x="1665303" y="1045821"/>
                    <a:pt x="1355062" y="1355706"/>
                  </a:cubicBezTo>
                  <a:lnTo>
                    <a:pt x="793323" y="1916803"/>
                  </a:lnTo>
                  <a:lnTo>
                    <a:pt x="232225" y="1355064"/>
                  </a:lnTo>
                  <a:cubicBezTo>
                    <a:pt x="-77660" y="1044823"/>
                    <a:pt x="-77373" y="542112"/>
                    <a:pt x="232868" y="232226"/>
                  </a:cubicBezTo>
                  <a:cubicBezTo>
                    <a:pt x="387988" y="77283"/>
                    <a:pt x="591226" y="-116"/>
                    <a:pt x="794420" y="0"/>
                  </a:cubicBezTo>
                  <a:close/>
                  <a:moveTo>
                    <a:pt x="793966" y="163145"/>
                  </a:moveTo>
                  <a:cubicBezTo>
                    <a:pt x="445573" y="163145"/>
                    <a:pt x="163145" y="445573"/>
                    <a:pt x="163145" y="793966"/>
                  </a:cubicBezTo>
                  <a:cubicBezTo>
                    <a:pt x="163145" y="1142359"/>
                    <a:pt x="445573" y="1424787"/>
                    <a:pt x="793966" y="1424787"/>
                  </a:cubicBezTo>
                  <a:cubicBezTo>
                    <a:pt x="1142359" y="1424787"/>
                    <a:pt x="1424787" y="1142359"/>
                    <a:pt x="1424787" y="793966"/>
                  </a:cubicBezTo>
                  <a:cubicBezTo>
                    <a:pt x="1424787" y="445573"/>
                    <a:pt x="1142359" y="163145"/>
                    <a:pt x="793966" y="163145"/>
                  </a:cubicBezTo>
                  <a:close/>
                </a:path>
              </a:pathLst>
            </a:custGeom>
            <a:solidFill>
              <a:srgbClr val="0086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75000"/>
                    <a:lumOff val="25000"/>
                  </a:schemeClr>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3" name="bar-stats_84219"/>
            <p:cNvSpPr>
              <a:spLocks noChangeAspect="1"/>
            </p:cNvSpPr>
            <p:nvPr/>
          </p:nvSpPr>
          <p:spPr bwMode="auto">
            <a:xfrm>
              <a:off x="1928626" y="2365953"/>
              <a:ext cx="609684" cy="547395"/>
            </a:xfrm>
            <a:custGeom>
              <a:avLst/>
              <a:gdLst>
                <a:gd name="T0" fmla="*/ 6113 w 6561"/>
                <a:gd name="T1" fmla="*/ 5006 h 5901"/>
                <a:gd name="T2" fmla="*/ 5890 w 6561"/>
                <a:gd name="T3" fmla="*/ 5006 h 5901"/>
                <a:gd name="T4" fmla="*/ 5890 w 6561"/>
                <a:gd name="T5" fmla="*/ 349 h 5901"/>
                <a:gd name="T6" fmla="*/ 5540 w 6561"/>
                <a:gd name="T7" fmla="*/ 0 h 5901"/>
                <a:gd name="T8" fmla="*/ 4804 w 6561"/>
                <a:gd name="T9" fmla="*/ 0 h 5901"/>
                <a:gd name="T10" fmla="*/ 4454 w 6561"/>
                <a:gd name="T11" fmla="*/ 349 h 5901"/>
                <a:gd name="T12" fmla="*/ 4454 w 6561"/>
                <a:gd name="T13" fmla="*/ 5006 h 5901"/>
                <a:gd name="T14" fmla="*/ 4008 w 6561"/>
                <a:gd name="T15" fmla="*/ 5006 h 5901"/>
                <a:gd name="T16" fmla="*/ 4008 w 6561"/>
                <a:gd name="T17" fmla="*/ 1580 h 5901"/>
                <a:gd name="T18" fmla="*/ 3658 w 6561"/>
                <a:gd name="T19" fmla="*/ 1230 h 5901"/>
                <a:gd name="T20" fmla="*/ 2923 w 6561"/>
                <a:gd name="T21" fmla="*/ 1230 h 5901"/>
                <a:gd name="T22" fmla="*/ 2573 w 6561"/>
                <a:gd name="T23" fmla="*/ 1580 h 5901"/>
                <a:gd name="T24" fmla="*/ 2573 w 6561"/>
                <a:gd name="T25" fmla="*/ 5006 h 5901"/>
                <a:gd name="T26" fmla="*/ 2236 w 6561"/>
                <a:gd name="T27" fmla="*/ 5006 h 5901"/>
                <a:gd name="T28" fmla="*/ 2236 w 6561"/>
                <a:gd name="T29" fmla="*/ 3502 h 5901"/>
                <a:gd name="T30" fmla="*/ 1887 w 6561"/>
                <a:gd name="T31" fmla="*/ 3152 h 5901"/>
                <a:gd name="T32" fmla="*/ 1151 w 6561"/>
                <a:gd name="T33" fmla="*/ 3152 h 5901"/>
                <a:gd name="T34" fmla="*/ 801 w 6561"/>
                <a:gd name="T35" fmla="*/ 3502 h 5901"/>
                <a:gd name="T36" fmla="*/ 801 w 6561"/>
                <a:gd name="T37" fmla="*/ 5006 h 5901"/>
                <a:gd name="T38" fmla="*/ 448 w 6561"/>
                <a:gd name="T39" fmla="*/ 5006 h 5901"/>
                <a:gd name="T40" fmla="*/ 0 w 6561"/>
                <a:gd name="T41" fmla="*/ 5454 h 5901"/>
                <a:gd name="T42" fmla="*/ 448 w 6561"/>
                <a:gd name="T43" fmla="*/ 5901 h 5901"/>
                <a:gd name="T44" fmla="*/ 6113 w 6561"/>
                <a:gd name="T45" fmla="*/ 5901 h 5901"/>
                <a:gd name="T46" fmla="*/ 6561 w 6561"/>
                <a:gd name="T47" fmla="*/ 5454 h 5901"/>
                <a:gd name="T48" fmla="*/ 6113 w 6561"/>
                <a:gd name="T49" fmla="*/ 5006 h 5901"/>
                <a:gd name="T50" fmla="*/ 3021 w 6561"/>
                <a:gd name="T51" fmla="*/ 1678 h 5901"/>
                <a:gd name="T52" fmla="*/ 3561 w 6561"/>
                <a:gd name="T53" fmla="*/ 1678 h 5901"/>
                <a:gd name="T54" fmla="*/ 3561 w 6561"/>
                <a:gd name="T55" fmla="*/ 5006 h 5901"/>
                <a:gd name="T56" fmla="*/ 3021 w 6561"/>
                <a:gd name="T57" fmla="*/ 5006 h 5901"/>
                <a:gd name="T58" fmla="*/ 3021 w 6561"/>
                <a:gd name="T59" fmla="*/ 1678 h 5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561" h="5901">
                  <a:moveTo>
                    <a:pt x="6113" y="5006"/>
                  </a:moveTo>
                  <a:lnTo>
                    <a:pt x="5890" y="5006"/>
                  </a:lnTo>
                  <a:lnTo>
                    <a:pt x="5890" y="349"/>
                  </a:lnTo>
                  <a:cubicBezTo>
                    <a:pt x="5890" y="156"/>
                    <a:pt x="5733" y="0"/>
                    <a:pt x="5540" y="0"/>
                  </a:cubicBezTo>
                  <a:lnTo>
                    <a:pt x="4804" y="0"/>
                  </a:lnTo>
                  <a:cubicBezTo>
                    <a:pt x="4611" y="0"/>
                    <a:pt x="4454" y="156"/>
                    <a:pt x="4454" y="349"/>
                  </a:cubicBezTo>
                  <a:lnTo>
                    <a:pt x="4454" y="5006"/>
                  </a:lnTo>
                  <a:lnTo>
                    <a:pt x="4008" y="5006"/>
                  </a:lnTo>
                  <a:lnTo>
                    <a:pt x="4008" y="1580"/>
                  </a:lnTo>
                  <a:cubicBezTo>
                    <a:pt x="4008" y="1387"/>
                    <a:pt x="3852" y="1230"/>
                    <a:pt x="3658" y="1230"/>
                  </a:cubicBezTo>
                  <a:lnTo>
                    <a:pt x="2923" y="1230"/>
                  </a:lnTo>
                  <a:cubicBezTo>
                    <a:pt x="2730" y="1230"/>
                    <a:pt x="2573" y="1387"/>
                    <a:pt x="2573" y="1580"/>
                  </a:cubicBezTo>
                  <a:lnTo>
                    <a:pt x="2573" y="5006"/>
                  </a:lnTo>
                  <a:lnTo>
                    <a:pt x="2236" y="5006"/>
                  </a:lnTo>
                  <a:lnTo>
                    <a:pt x="2236" y="3502"/>
                  </a:lnTo>
                  <a:cubicBezTo>
                    <a:pt x="2236" y="3309"/>
                    <a:pt x="2080" y="3152"/>
                    <a:pt x="1887" y="3152"/>
                  </a:cubicBezTo>
                  <a:lnTo>
                    <a:pt x="1151" y="3152"/>
                  </a:lnTo>
                  <a:cubicBezTo>
                    <a:pt x="958" y="3152"/>
                    <a:pt x="801" y="3309"/>
                    <a:pt x="801" y="3502"/>
                  </a:cubicBezTo>
                  <a:lnTo>
                    <a:pt x="801" y="5006"/>
                  </a:lnTo>
                  <a:lnTo>
                    <a:pt x="448" y="5006"/>
                  </a:lnTo>
                  <a:cubicBezTo>
                    <a:pt x="200" y="5006"/>
                    <a:pt x="0" y="5207"/>
                    <a:pt x="0" y="5454"/>
                  </a:cubicBezTo>
                  <a:cubicBezTo>
                    <a:pt x="0" y="5701"/>
                    <a:pt x="200" y="5901"/>
                    <a:pt x="448" y="5901"/>
                  </a:cubicBezTo>
                  <a:lnTo>
                    <a:pt x="6113" y="5901"/>
                  </a:lnTo>
                  <a:cubicBezTo>
                    <a:pt x="6360" y="5901"/>
                    <a:pt x="6561" y="5701"/>
                    <a:pt x="6561" y="5454"/>
                  </a:cubicBezTo>
                  <a:cubicBezTo>
                    <a:pt x="6561" y="5207"/>
                    <a:pt x="6360" y="5006"/>
                    <a:pt x="6113" y="5006"/>
                  </a:cubicBezTo>
                  <a:close/>
                  <a:moveTo>
                    <a:pt x="3021" y="1678"/>
                  </a:moveTo>
                  <a:lnTo>
                    <a:pt x="3561" y="1678"/>
                  </a:lnTo>
                  <a:lnTo>
                    <a:pt x="3561" y="5006"/>
                  </a:lnTo>
                  <a:lnTo>
                    <a:pt x="3021" y="5006"/>
                  </a:lnTo>
                  <a:lnTo>
                    <a:pt x="3021" y="1678"/>
                  </a:lnTo>
                  <a:close/>
                </a:path>
              </a:pathLst>
            </a:custGeom>
            <a:solidFill>
              <a:srgbClr val="0086D0"/>
            </a:solidFill>
            <a:ln>
              <a:noFill/>
            </a:ln>
          </p:spPr>
          <p:txBody>
            <a:bodyPr/>
            <a:lstStyle/>
            <a:p>
              <a:endParaRPr lang="zh-CN" altLang="en-US"/>
            </a:p>
          </p:txBody>
        </p:sp>
        <p:grpSp>
          <p:nvGrpSpPr>
            <p:cNvPr id="14" name="组合 13"/>
            <p:cNvGrpSpPr/>
            <p:nvPr/>
          </p:nvGrpSpPr>
          <p:grpSpPr>
            <a:xfrm>
              <a:off x="1254584" y="4856671"/>
              <a:ext cx="2046880" cy="1472474"/>
              <a:chOff x="1235335" y="5209902"/>
              <a:chExt cx="2046880" cy="1472474"/>
            </a:xfrm>
          </p:grpSpPr>
          <p:sp>
            <p:nvSpPr>
              <p:cNvPr id="15" name="Rectangle 16"/>
              <p:cNvSpPr/>
              <p:nvPr/>
            </p:nvSpPr>
            <p:spPr>
              <a:xfrm>
                <a:off x="1235335" y="5610012"/>
                <a:ext cx="2046880" cy="1072364"/>
              </a:xfrm>
              <a:prstGeom prst="rect">
                <a:avLst/>
              </a:prstGeom>
            </p:spPr>
            <p:txBody>
              <a:bodyPr wrap="square">
                <a:spAutoFit/>
              </a:bodyPr>
              <a:lstStyle/>
              <a:p>
                <a:pPr algn="ctr">
                  <a:lnSpc>
                    <a:spcPct val="150000"/>
                  </a:lnSpc>
                  <a:buClr>
                    <a:srgbClr val="E24848"/>
                  </a:buClr>
                  <a:defRPr/>
                </a:pPr>
                <a:r>
                  <a:rPr lang="zh-CN" altLang="en-US" sz="10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16" name="Title 11"/>
              <p:cNvSpPr txBox="1"/>
              <p:nvPr/>
            </p:nvSpPr>
            <p:spPr>
              <a:xfrm>
                <a:off x="1354014" y="5209902"/>
                <a:ext cx="1809523" cy="400110"/>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1800" dirty="0">
                    <a:solidFill>
                      <a:srgbClr val="0086D0"/>
                    </a:solidFill>
                    <a:latin typeface="思源黑体 CN Bold" panose="020B0800000000000000" pitchFamily="34" charset="-122"/>
                    <a:ea typeface="思源黑体 CN Bold" panose="020B0800000000000000" pitchFamily="34" charset="-122"/>
                  </a:rPr>
                  <a:t>标题文字添加</a:t>
                </a:r>
                <a:endParaRPr lang="en-US" sz="1800" dirty="0">
                  <a:solidFill>
                    <a:srgbClr val="0086D0"/>
                  </a:solidFill>
                  <a:latin typeface="思源黑体 CN Bold" panose="020B0800000000000000" pitchFamily="34" charset="-122"/>
                  <a:ea typeface="思源黑体 CN Bold" panose="020B0800000000000000" pitchFamily="34" charset="-122"/>
                </a:endParaRPr>
              </a:p>
            </p:txBody>
          </p:sp>
        </p:grpSp>
      </p:grpSp>
      <p:grpSp>
        <p:nvGrpSpPr>
          <p:cNvPr id="17" name="组合 16"/>
          <p:cNvGrpSpPr/>
          <p:nvPr/>
        </p:nvGrpSpPr>
        <p:grpSpPr>
          <a:xfrm>
            <a:off x="3861921" y="1948867"/>
            <a:ext cx="1892878" cy="4059532"/>
            <a:chOff x="3746007" y="1558321"/>
            <a:chExt cx="2046880" cy="4389810"/>
          </a:xfrm>
        </p:grpSpPr>
        <p:cxnSp>
          <p:nvCxnSpPr>
            <p:cNvPr id="18" name="直接连接符 17"/>
            <p:cNvCxnSpPr/>
            <p:nvPr/>
          </p:nvCxnSpPr>
          <p:spPr>
            <a:xfrm>
              <a:off x="4769447" y="3078746"/>
              <a:ext cx="0" cy="1353885"/>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任意多边形 15"/>
            <p:cNvSpPr/>
            <p:nvPr/>
          </p:nvSpPr>
          <p:spPr>
            <a:xfrm>
              <a:off x="3975689" y="1558321"/>
              <a:ext cx="1587516" cy="1916304"/>
            </a:xfrm>
            <a:custGeom>
              <a:avLst/>
              <a:gdLst>
                <a:gd name="connsiteX0" fmla="*/ 794420 w 1587930"/>
                <a:gd name="connsiteY0" fmla="*/ 0 h 1916803"/>
                <a:gd name="connsiteX1" fmla="*/ 1355705 w 1587930"/>
                <a:gd name="connsiteY1" fmla="*/ 232869 h 1916803"/>
                <a:gd name="connsiteX2" fmla="*/ 1355062 w 1587930"/>
                <a:gd name="connsiteY2" fmla="*/ 1355706 h 1916803"/>
                <a:gd name="connsiteX3" fmla="*/ 793323 w 1587930"/>
                <a:gd name="connsiteY3" fmla="*/ 1916803 h 1916803"/>
                <a:gd name="connsiteX4" fmla="*/ 232225 w 1587930"/>
                <a:gd name="connsiteY4" fmla="*/ 1355064 h 1916803"/>
                <a:gd name="connsiteX5" fmla="*/ 232868 w 1587930"/>
                <a:gd name="connsiteY5" fmla="*/ 232226 h 1916803"/>
                <a:gd name="connsiteX6" fmla="*/ 794420 w 1587930"/>
                <a:gd name="connsiteY6" fmla="*/ 0 h 1916803"/>
                <a:gd name="connsiteX7" fmla="*/ 793966 w 1587930"/>
                <a:gd name="connsiteY7" fmla="*/ 163145 h 1916803"/>
                <a:gd name="connsiteX8" fmla="*/ 163145 w 1587930"/>
                <a:gd name="connsiteY8" fmla="*/ 793966 h 1916803"/>
                <a:gd name="connsiteX9" fmla="*/ 793966 w 1587930"/>
                <a:gd name="connsiteY9" fmla="*/ 1424787 h 1916803"/>
                <a:gd name="connsiteX10" fmla="*/ 1424787 w 1587930"/>
                <a:gd name="connsiteY10" fmla="*/ 793966 h 1916803"/>
                <a:gd name="connsiteX11" fmla="*/ 793966 w 1587930"/>
                <a:gd name="connsiteY11" fmla="*/ 163145 h 191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87930" h="1916803">
                  <a:moveTo>
                    <a:pt x="794420" y="0"/>
                  </a:moveTo>
                  <a:cubicBezTo>
                    <a:pt x="997613" y="116"/>
                    <a:pt x="1200763" y="77748"/>
                    <a:pt x="1355705" y="232869"/>
                  </a:cubicBezTo>
                  <a:cubicBezTo>
                    <a:pt x="1665590" y="543109"/>
                    <a:pt x="1665303" y="1045821"/>
                    <a:pt x="1355062" y="1355706"/>
                  </a:cubicBezTo>
                  <a:lnTo>
                    <a:pt x="793323" y="1916803"/>
                  </a:lnTo>
                  <a:lnTo>
                    <a:pt x="232225" y="1355064"/>
                  </a:lnTo>
                  <a:cubicBezTo>
                    <a:pt x="-77660" y="1044823"/>
                    <a:pt x="-77373" y="542112"/>
                    <a:pt x="232868" y="232226"/>
                  </a:cubicBezTo>
                  <a:cubicBezTo>
                    <a:pt x="387988" y="77283"/>
                    <a:pt x="591226" y="-116"/>
                    <a:pt x="794420" y="0"/>
                  </a:cubicBezTo>
                  <a:close/>
                  <a:moveTo>
                    <a:pt x="793966" y="163145"/>
                  </a:moveTo>
                  <a:cubicBezTo>
                    <a:pt x="445573" y="163145"/>
                    <a:pt x="163145" y="445573"/>
                    <a:pt x="163145" y="793966"/>
                  </a:cubicBezTo>
                  <a:cubicBezTo>
                    <a:pt x="163145" y="1142359"/>
                    <a:pt x="445573" y="1424787"/>
                    <a:pt x="793966" y="1424787"/>
                  </a:cubicBezTo>
                  <a:cubicBezTo>
                    <a:pt x="1142359" y="1424787"/>
                    <a:pt x="1424787" y="1142359"/>
                    <a:pt x="1424787" y="793966"/>
                  </a:cubicBezTo>
                  <a:cubicBezTo>
                    <a:pt x="1424787" y="445573"/>
                    <a:pt x="1142359" y="163145"/>
                    <a:pt x="793966" y="163145"/>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75000"/>
                    <a:lumOff val="25000"/>
                  </a:schemeClr>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20" name="bar-stats_84219"/>
            <p:cNvSpPr>
              <a:spLocks noChangeAspect="1"/>
            </p:cNvSpPr>
            <p:nvPr/>
          </p:nvSpPr>
          <p:spPr bwMode="auto">
            <a:xfrm>
              <a:off x="4434077" y="2022045"/>
              <a:ext cx="609684" cy="547395"/>
            </a:xfrm>
            <a:custGeom>
              <a:avLst/>
              <a:gdLst>
                <a:gd name="T0" fmla="*/ 6113 w 6561"/>
                <a:gd name="T1" fmla="*/ 5006 h 5901"/>
                <a:gd name="T2" fmla="*/ 5890 w 6561"/>
                <a:gd name="T3" fmla="*/ 5006 h 5901"/>
                <a:gd name="T4" fmla="*/ 5890 w 6561"/>
                <a:gd name="T5" fmla="*/ 349 h 5901"/>
                <a:gd name="T6" fmla="*/ 5540 w 6561"/>
                <a:gd name="T7" fmla="*/ 0 h 5901"/>
                <a:gd name="T8" fmla="*/ 4804 w 6561"/>
                <a:gd name="T9" fmla="*/ 0 h 5901"/>
                <a:gd name="T10" fmla="*/ 4454 w 6561"/>
                <a:gd name="T11" fmla="*/ 349 h 5901"/>
                <a:gd name="T12" fmla="*/ 4454 w 6561"/>
                <a:gd name="T13" fmla="*/ 5006 h 5901"/>
                <a:gd name="T14" fmla="*/ 4008 w 6561"/>
                <a:gd name="T15" fmla="*/ 5006 h 5901"/>
                <a:gd name="T16" fmla="*/ 4008 w 6561"/>
                <a:gd name="T17" fmla="*/ 1580 h 5901"/>
                <a:gd name="T18" fmla="*/ 3658 w 6561"/>
                <a:gd name="T19" fmla="*/ 1230 h 5901"/>
                <a:gd name="T20" fmla="*/ 2923 w 6561"/>
                <a:gd name="T21" fmla="*/ 1230 h 5901"/>
                <a:gd name="T22" fmla="*/ 2573 w 6561"/>
                <a:gd name="T23" fmla="*/ 1580 h 5901"/>
                <a:gd name="T24" fmla="*/ 2573 w 6561"/>
                <a:gd name="T25" fmla="*/ 5006 h 5901"/>
                <a:gd name="T26" fmla="*/ 2236 w 6561"/>
                <a:gd name="T27" fmla="*/ 5006 h 5901"/>
                <a:gd name="T28" fmla="*/ 2236 w 6561"/>
                <a:gd name="T29" fmla="*/ 3502 h 5901"/>
                <a:gd name="T30" fmla="*/ 1887 w 6561"/>
                <a:gd name="T31" fmla="*/ 3152 h 5901"/>
                <a:gd name="T32" fmla="*/ 1151 w 6561"/>
                <a:gd name="T33" fmla="*/ 3152 h 5901"/>
                <a:gd name="T34" fmla="*/ 801 w 6561"/>
                <a:gd name="T35" fmla="*/ 3502 h 5901"/>
                <a:gd name="T36" fmla="*/ 801 w 6561"/>
                <a:gd name="T37" fmla="*/ 5006 h 5901"/>
                <a:gd name="T38" fmla="*/ 448 w 6561"/>
                <a:gd name="T39" fmla="*/ 5006 h 5901"/>
                <a:gd name="T40" fmla="*/ 0 w 6561"/>
                <a:gd name="T41" fmla="*/ 5454 h 5901"/>
                <a:gd name="T42" fmla="*/ 448 w 6561"/>
                <a:gd name="T43" fmla="*/ 5901 h 5901"/>
                <a:gd name="T44" fmla="*/ 6113 w 6561"/>
                <a:gd name="T45" fmla="*/ 5901 h 5901"/>
                <a:gd name="T46" fmla="*/ 6561 w 6561"/>
                <a:gd name="T47" fmla="*/ 5454 h 5901"/>
                <a:gd name="T48" fmla="*/ 6113 w 6561"/>
                <a:gd name="T49" fmla="*/ 5006 h 5901"/>
                <a:gd name="T50" fmla="*/ 3021 w 6561"/>
                <a:gd name="T51" fmla="*/ 1678 h 5901"/>
                <a:gd name="T52" fmla="*/ 3561 w 6561"/>
                <a:gd name="T53" fmla="*/ 1678 h 5901"/>
                <a:gd name="T54" fmla="*/ 3561 w 6561"/>
                <a:gd name="T55" fmla="*/ 5006 h 5901"/>
                <a:gd name="T56" fmla="*/ 3021 w 6561"/>
                <a:gd name="T57" fmla="*/ 5006 h 5901"/>
                <a:gd name="T58" fmla="*/ 3021 w 6561"/>
                <a:gd name="T59" fmla="*/ 1678 h 5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561" h="5901">
                  <a:moveTo>
                    <a:pt x="6113" y="5006"/>
                  </a:moveTo>
                  <a:lnTo>
                    <a:pt x="5890" y="5006"/>
                  </a:lnTo>
                  <a:lnTo>
                    <a:pt x="5890" y="349"/>
                  </a:lnTo>
                  <a:cubicBezTo>
                    <a:pt x="5890" y="156"/>
                    <a:pt x="5733" y="0"/>
                    <a:pt x="5540" y="0"/>
                  </a:cubicBezTo>
                  <a:lnTo>
                    <a:pt x="4804" y="0"/>
                  </a:lnTo>
                  <a:cubicBezTo>
                    <a:pt x="4611" y="0"/>
                    <a:pt x="4454" y="156"/>
                    <a:pt x="4454" y="349"/>
                  </a:cubicBezTo>
                  <a:lnTo>
                    <a:pt x="4454" y="5006"/>
                  </a:lnTo>
                  <a:lnTo>
                    <a:pt x="4008" y="5006"/>
                  </a:lnTo>
                  <a:lnTo>
                    <a:pt x="4008" y="1580"/>
                  </a:lnTo>
                  <a:cubicBezTo>
                    <a:pt x="4008" y="1387"/>
                    <a:pt x="3852" y="1230"/>
                    <a:pt x="3658" y="1230"/>
                  </a:cubicBezTo>
                  <a:lnTo>
                    <a:pt x="2923" y="1230"/>
                  </a:lnTo>
                  <a:cubicBezTo>
                    <a:pt x="2730" y="1230"/>
                    <a:pt x="2573" y="1387"/>
                    <a:pt x="2573" y="1580"/>
                  </a:cubicBezTo>
                  <a:lnTo>
                    <a:pt x="2573" y="5006"/>
                  </a:lnTo>
                  <a:lnTo>
                    <a:pt x="2236" y="5006"/>
                  </a:lnTo>
                  <a:lnTo>
                    <a:pt x="2236" y="3502"/>
                  </a:lnTo>
                  <a:cubicBezTo>
                    <a:pt x="2236" y="3309"/>
                    <a:pt x="2080" y="3152"/>
                    <a:pt x="1887" y="3152"/>
                  </a:cubicBezTo>
                  <a:lnTo>
                    <a:pt x="1151" y="3152"/>
                  </a:lnTo>
                  <a:cubicBezTo>
                    <a:pt x="958" y="3152"/>
                    <a:pt x="801" y="3309"/>
                    <a:pt x="801" y="3502"/>
                  </a:cubicBezTo>
                  <a:lnTo>
                    <a:pt x="801" y="5006"/>
                  </a:lnTo>
                  <a:lnTo>
                    <a:pt x="448" y="5006"/>
                  </a:lnTo>
                  <a:cubicBezTo>
                    <a:pt x="200" y="5006"/>
                    <a:pt x="0" y="5207"/>
                    <a:pt x="0" y="5454"/>
                  </a:cubicBezTo>
                  <a:cubicBezTo>
                    <a:pt x="0" y="5701"/>
                    <a:pt x="200" y="5901"/>
                    <a:pt x="448" y="5901"/>
                  </a:cubicBezTo>
                  <a:lnTo>
                    <a:pt x="6113" y="5901"/>
                  </a:lnTo>
                  <a:cubicBezTo>
                    <a:pt x="6360" y="5901"/>
                    <a:pt x="6561" y="5701"/>
                    <a:pt x="6561" y="5454"/>
                  </a:cubicBezTo>
                  <a:cubicBezTo>
                    <a:pt x="6561" y="5207"/>
                    <a:pt x="6360" y="5006"/>
                    <a:pt x="6113" y="5006"/>
                  </a:cubicBezTo>
                  <a:close/>
                  <a:moveTo>
                    <a:pt x="3021" y="1678"/>
                  </a:moveTo>
                  <a:lnTo>
                    <a:pt x="3561" y="1678"/>
                  </a:lnTo>
                  <a:lnTo>
                    <a:pt x="3561" y="5006"/>
                  </a:lnTo>
                  <a:lnTo>
                    <a:pt x="3021" y="5006"/>
                  </a:lnTo>
                  <a:lnTo>
                    <a:pt x="3021" y="1678"/>
                  </a:lnTo>
                  <a:close/>
                </a:path>
              </a:pathLst>
            </a:custGeom>
            <a:solidFill>
              <a:schemeClr val="tx1">
                <a:lumMod val="75000"/>
                <a:lumOff val="25000"/>
              </a:schemeClr>
            </a:solidFill>
            <a:ln>
              <a:noFill/>
            </a:ln>
          </p:spPr>
          <p:txBody>
            <a:bodyPr/>
            <a:lstStyle/>
            <a:p>
              <a:endParaRPr lang="zh-CN" altLang="en-US"/>
            </a:p>
          </p:txBody>
        </p:sp>
        <p:grpSp>
          <p:nvGrpSpPr>
            <p:cNvPr id="21" name="组合 20"/>
            <p:cNvGrpSpPr/>
            <p:nvPr/>
          </p:nvGrpSpPr>
          <p:grpSpPr>
            <a:xfrm>
              <a:off x="3746007" y="4475657"/>
              <a:ext cx="2046880" cy="1472474"/>
              <a:chOff x="1235335" y="5209902"/>
              <a:chExt cx="2046880" cy="1472474"/>
            </a:xfrm>
          </p:grpSpPr>
          <p:sp>
            <p:nvSpPr>
              <p:cNvPr id="22" name="Rectangle 16"/>
              <p:cNvSpPr/>
              <p:nvPr/>
            </p:nvSpPr>
            <p:spPr>
              <a:xfrm>
                <a:off x="1235335" y="5610012"/>
                <a:ext cx="2046880" cy="1072364"/>
              </a:xfrm>
              <a:prstGeom prst="rect">
                <a:avLst/>
              </a:prstGeom>
            </p:spPr>
            <p:txBody>
              <a:bodyPr wrap="square">
                <a:spAutoFit/>
              </a:bodyPr>
              <a:lstStyle/>
              <a:p>
                <a:pPr algn="ctr">
                  <a:lnSpc>
                    <a:spcPct val="150000"/>
                  </a:lnSpc>
                  <a:buClr>
                    <a:srgbClr val="E24848"/>
                  </a:buClr>
                  <a:defRPr/>
                </a:pPr>
                <a:r>
                  <a:rPr lang="zh-CN" altLang="en-US" sz="10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23" name="Title 11"/>
              <p:cNvSpPr txBox="1"/>
              <p:nvPr/>
            </p:nvSpPr>
            <p:spPr>
              <a:xfrm>
                <a:off x="1354014" y="5209902"/>
                <a:ext cx="1809523" cy="400110"/>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1800" dirty="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endParaRPr lang="en-US" sz="18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grpSp>
      </p:grpSp>
      <p:grpSp>
        <p:nvGrpSpPr>
          <p:cNvPr id="24" name="组合 23"/>
          <p:cNvGrpSpPr/>
          <p:nvPr/>
        </p:nvGrpSpPr>
        <p:grpSpPr>
          <a:xfrm>
            <a:off x="6369828" y="1454439"/>
            <a:ext cx="1892878" cy="4059532"/>
            <a:chOff x="6281986" y="1063893"/>
            <a:chExt cx="2046880" cy="4389810"/>
          </a:xfrm>
        </p:grpSpPr>
        <p:cxnSp>
          <p:nvCxnSpPr>
            <p:cNvPr id="25" name="直接连接符 24"/>
            <p:cNvCxnSpPr/>
            <p:nvPr/>
          </p:nvCxnSpPr>
          <p:spPr>
            <a:xfrm>
              <a:off x="7305426" y="2584318"/>
              <a:ext cx="0" cy="1353885"/>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6" name="任意多边形 23"/>
            <p:cNvSpPr/>
            <p:nvPr/>
          </p:nvSpPr>
          <p:spPr>
            <a:xfrm>
              <a:off x="6511668" y="1063893"/>
              <a:ext cx="1587516" cy="1916304"/>
            </a:xfrm>
            <a:custGeom>
              <a:avLst/>
              <a:gdLst>
                <a:gd name="connsiteX0" fmla="*/ 794420 w 1587930"/>
                <a:gd name="connsiteY0" fmla="*/ 0 h 1916803"/>
                <a:gd name="connsiteX1" fmla="*/ 1355705 w 1587930"/>
                <a:gd name="connsiteY1" fmla="*/ 232869 h 1916803"/>
                <a:gd name="connsiteX2" fmla="*/ 1355062 w 1587930"/>
                <a:gd name="connsiteY2" fmla="*/ 1355706 h 1916803"/>
                <a:gd name="connsiteX3" fmla="*/ 793323 w 1587930"/>
                <a:gd name="connsiteY3" fmla="*/ 1916803 h 1916803"/>
                <a:gd name="connsiteX4" fmla="*/ 232225 w 1587930"/>
                <a:gd name="connsiteY4" fmla="*/ 1355064 h 1916803"/>
                <a:gd name="connsiteX5" fmla="*/ 232868 w 1587930"/>
                <a:gd name="connsiteY5" fmla="*/ 232226 h 1916803"/>
                <a:gd name="connsiteX6" fmla="*/ 794420 w 1587930"/>
                <a:gd name="connsiteY6" fmla="*/ 0 h 1916803"/>
                <a:gd name="connsiteX7" fmla="*/ 793966 w 1587930"/>
                <a:gd name="connsiteY7" fmla="*/ 163145 h 1916803"/>
                <a:gd name="connsiteX8" fmla="*/ 163145 w 1587930"/>
                <a:gd name="connsiteY8" fmla="*/ 793966 h 1916803"/>
                <a:gd name="connsiteX9" fmla="*/ 793966 w 1587930"/>
                <a:gd name="connsiteY9" fmla="*/ 1424787 h 1916803"/>
                <a:gd name="connsiteX10" fmla="*/ 1424787 w 1587930"/>
                <a:gd name="connsiteY10" fmla="*/ 793966 h 1916803"/>
                <a:gd name="connsiteX11" fmla="*/ 793966 w 1587930"/>
                <a:gd name="connsiteY11" fmla="*/ 163145 h 191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87930" h="1916803">
                  <a:moveTo>
                    <a:pt x="794420" y="0"/>
                  </a:moveTo>
                  <a:cubicBezTo>
                    <a:pt x="997613" y="116"/>
                    <a:pt x="1200763" y="77748"/>
                    <a:pt x="1355705" y="232869"/>
                  </a:cubicBezTo>
                  <a:cubicBezTo>
                    <a:pt x="1665590" y="543109"/>
                    <a:pt x="1665303" y="1045821"/>
                    <a:pt x="1355062" y="1355706"/>
                  </a:cubicBezTo>
                  <a:lnTo>
                    <a:pt x="793323" y="1916803"/>
                  </a:lnTo>
                  <a:lnTo>
                    <a:pt x="232225" y="1355064"/>
                  </a:lnTo>
                  <a:cubicBezTo>
                    <a:pt x="-77660" y="1044823"/>
                    <a:pt x="-77373" y="542112"/>
                    <a:pt x="232868" y="232226"/>
                  </a:cubicBezTo>
                  <a:cubicBezTo>
                    <a:pt x="387988" y="77283"/>
                    <a:pt x="591226" y="-116"/>
                    <a:pt x="794420" y="0"/>
                  </a:cubicBezTo>
                  <a:close/>
                  <a:moveTo>
                    <a:pt x="793966" y="163145"/>
                  </a:moveTo>
                  <a:cubicBezTo>
                    <a:pt x="445573" y="163145"/>
                    <a:pt x="163145" y="445573"/>
                    <a:pt x="163145" y="793966"/>
                  </a:cubicBezTo>
                  <a:cubicBezTo>
                    <a:pt x="163145" y="1142359"/>
                    <a:pt x="445573" y="1424787"/>
                    <a:pt x="793966" y="1424787"/>
                  </a:cubicBezTo>
                  <a:cubicBezTo>
                    <a:pt x="1142359" y="1424787"/>
                    <a:pt x="1424787" y="1142359"/>
                    <a:pt x="1424787" y="793966"/>
                  </a:cubicBezTo>
                  <a:cubicBezTo>
                    <a:pt x="1424787" y="445573"/>
                    <a:pt x="1142359" y="163145"/>
                    <a:pt x="793966" y="163145"/>
                  </a:cubicBezTo>
                  <a:close/>
                </a:path>
              </a:pathLst>
            </a:custGeom>
            <a:solidFill>
              <a:srgbClr val="0086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75000"/>
                    <a:lumOff val="25000"/>
                  </a:schemeClr>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27" name="bar-stats_84219"/>
            <p:cNvSpPr>
              <a:spLocks noChangeAspect="1"/>
            </p:cNvSpPr>
            <p:nvPr/>
          </p:nvSpPr>
          <p:spPr bwMode="auto">
            <a:xfrm>
              <a:off x="7000584" y="1529375"/>
              <a:ext cx="609684" cy="547395"/>
            </a:xfrm>
            <a:custGeom>
              <a:avLst/>
              <a:gdLst>
                <a:gd name="T0" fmla="*/ 6113 w 6561"/>
                <a:gd name="T1" fmla="*/ 5006 h 5901"/>
                <a:gd name="T2" fmla="*/ 5890 w 6561"/>
                <a:gd name="T3" fmla="*/ 5006 h 5901"/>
                <a:gd name="T4" fmla="*/ 5890 w 6561"/>
                <a:gd name="T5" fmla="*/ 349 h 5901"/>
                <a:gd name="T6" fmla="*/ 5540 w 6561"/>
                <a:gd name="T7" fmla="*/ 0 h 5901"/>
                <a:gd name="T8" fmla="*/ 4804 w 6561"/>
                <a:gd name="T9" fmla="*/ 0 h 5901"/>
                <a:gd name="T10" fmla="*/ 4454 w 6561"/>
                <a:gd name="T11" fmla="*/ 349 h 5901"/>
                <a:gd name="T12" fmla="*/ 4454 w 6561"/>
                <a:gd name="T13" fmla="*/ 5006 h 5901"/>
                <a:gd name="T14" fmla="*/ 4008 w 6561"/>
                <a:gd name="T15" fmla="*/ 5006 h 5901"/>
                <a:gd name="T16" fmla="*/ 4008 w 6561"/>
                <a:gd name="T17" fmla="*/ 1580 h 5901"/>
                <a:gd name="T18" fmla="*/ 3658 w 6561"/>
                <a:gd name="T19" fmla="*/ 1230 h 5901"/>
                <a:gd name="T20" fmla="*/ 2923 w 6561"/>
                <a:gd name="T21" fmla="*/ 1230 h 5901"/>
                <a:gd name="T22" fmla="*/ 2573 w 6561"/>
                <a:gd name="T23" fmla="*/ 1580 h 5901"/>
                <a:gd name="T24" fmla="*/ 2573 w 6561"/>
                <a:gd name="T25" fmla="*/ 5006 h 5901"/>
                <a:gd name="T26" fmla="*/ 2236 w 6561"/>
                <a:gd name="T27" fmla="*/ 5006 h 5901"/>
                <a:gd name="T28" fmla="*/ 2236 w 6561"/>
                <a:gd name="T29" fmla="*/ 3502 h 5901"/>
                <a:gd name="T30" fmla="*/ 1887 w 6561"/>
                <a:gd name="T31" fmla="*/ 3152 h 5901"/>
                <a:gd name="T32" fmla="*/ 1151 w 6561"/>
                <a:gd name="T33" fmla="*/ 3152 h 5901"/>
                <a:gd name="T34" fmla="*/ 801 w 6561"/>
                <a:gd name="T35" fmla="*/ 3502 h 5901"/>
                <a:gd name="T36" fmla="*/ 801 w 6561"/>
                <a:gd name="T37" fmla="*/ 5006 h 5901"/>
                <a:gd name="T38" fmla="*/ 448 w 6561"/>
                <a:gd name="T39" fmla="*/ 5006 h 5901"/>
                <a:gd name="T40" fmla="*/ 0 w 6561"/>
                <a:gd name="T41" fmla="*/ 5454 h 5901"/>
                <a:gd name="T42" fmla="*/ 448 w 6561"/>
                <a:gd name="T43" fmla="*/ 5901 h 5901"/>
                <a:gd name="T44" fmla="*/ 6113 w 6561"/>
                <a:gd name="T45" fmla="*/ 5901 h 5901"/>
                <a:gd name="T46" fmla="*/ 6561 w 6561"/>
                <a:gd name="T47" fmla="*/ 5454 h 5901"/>
                <a:gd name="T48" fmla="*/ 6113 w 6561"/>
                <a:gd name="T49" fmla="*/ 5006 h 5901"/>
                <a:gd name="T50" fmla="*/ 3021 w 6561"/>
                <a:gd name="T51" fmla="*/ 1678 h 5901"/>
                <a:gd name="T52" fmla="*/ 3561 w 6561"/>
                <a:gd name="T53" fmla="*/ 1678 h 5901"/>
                <a:gd name="T54" fmla="*/ 3561 w 6561"/>
                <a:gd name="T55" fmla="*/ 5006 h 5901"/>
                <a:gd name="T56" fmla="*/ 3021 w 6561"/>
                <a:gd name="T57" fmla="*/ 5006 h 5901"/>
                <a:gd name="T58" fmla="*/ 3021 w 6561"/>
                <a:gd name="T59" fmla="*/ 1678 h 5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561" h="5901">
                  <a:moveTo>
                    <a:pt x="6113" y="5006"/>
                  </a:moveTo>
                  <a:lnTo>
                    <a:pt x="5890" y="5006"/>
                  </a:lnTo>
                  <a:lnTo>
                    <a:pt x="5890" y="349"/>
                  </a:lnTo>
                  <a:cubicBezTo>
                    <a:pt x="5890" y="156"/>
                    <a:pt x="5733" y="0"/>
                    <a:pt x="5540" y="0"/>
                  </a:cubicBezTo>
                  <a:lnTo>
                    <a:pt x="4804" y="0"/>
                  </a:lnTo>
                  <a:cubicBezTo>
                    <a:pt x="4611" y="0"/>
                    <a:pt x="4454" y="156"/>
                    <a:pt x="4454" y="349"/>
                  </a:cubicBezTo>
                  <a:lnTo>
                    <a:pt x="4454" y="5006"/>
                  </a:lnTo>
                  <a:lnTo>
                    <a:pt x="4008" y="5006"/>
                  </a:lnTo>
                  <a:lnTo>
                    <a:pt x="4008" y="1580"/>
                  </a:lnTo>
                  <a:cubicBezTo>
                    <a:pt x="4008" y="1387"/>
                    <a:pt x="3852" y="1230"/>
                    <a:pt x="3658" y="1230"/>
                  </a:cubicBezTo>
                  <a:lnTo>
                    <a:pt x="2923" y="1230"/>
                  </a:lnTo>
                  <a:cubicBezTo>
                    <a:pt x="2730" y="1230"/>
                    <a:pt x="2573" y="1387"/>
                    <a:pt x="2573" y="1580"/>
                  </a:cubicBezTo>
                  <a:lnTo>
                    <a:pt x="2573" y="5006"/>
                  </a:lnTo>
                  <a:lnTo>
                    <a:pt x="2236" y="5006"/>
                  </a:lnTo>
                  <a:lnTo>
                    <a:pt x="2236" y="3502"/>
                  </a:lnTo>
                  <a:cubicBezTo>
                    <a:pt x="2236" y="3309"/>
                    <a:pt x="2080" y="3152"/>
                    <a:pt x="1887" y="3152"/>
                  </a:cubicBezTo>
                  <a:lnTo>
                    <a:pt x="1151" y="3152"/>
                  </a:lnTo>
                  <a:cubicBezTo>
                    <a:pt x="958" y="3152"/>
                    <a:pt x="801" y="3309"/>
                    <a:pt x="801" y="3502"/>
                  </a:cubicBezTo>
                  <a:lnTo>
                    <a:pt x="801" y="5006"/>
                  </a:lnTo>
                  <a:lnTo>
                    <a:pt x="448" y="5006"/>
                  </a:lnTo>
                  <a:cubicBezTo>
                    <a:pt x="200" y="5006"/>
                    <a:pt x="0" y="5207"/>
                    <a:pt x="0" y="5454"/>
                  </a:cubicBezTo>
                  <a:cubicBezTo>
                    <a:pt x="0" y="5701"/>
                    <a:pt x="200" y="5901"/>
                    <a:pt x="448" y="5901"/>
                  </a:cubicBezTo>
                  <a:lnTo>
                    <a:pt x="6113" y="5901"/>
                  </a:lnTo>
                  <a:cubicBezTo>
                    <a:pt x="6360" y="5901"/>
                    <a:pt x="6561" y="5701"/>
                    <a:pt x="6561" y="5454"/>
                  </a:cubicBezTo>
                  <a:cubicBezTo>
                    <a:pt x="6561" y="5207"/>
                    <a:pt x="6360" y="5006"/>
                    <a:pt x="6113" y="5006"/>
                  </a:cubicBezTo>
                  <a:close/>
                  <a:moveTo>
                    <a:pt x="3021" y="1678"/>
                  </a:moveTo>
                  <a:lnTo>
                    <a:pt x="3561" y="1678"/>
                  </a:lnTo>
                  <a:lnTo>
                    <a:pt x="3561" y="5006"/>
                  </a:lnTo>
                  <a:lnTo>
                    <a:pt x="3021" y="5006"/>
                  </a:lnTo>
                  <a:lnTo>
                    <a:pt x="3021" y="1678"/>
                  </a:lnTo>
                  <a:close/>
                </a:path>
              </a:pathLst>
            </a:custGeom>
            <a:solidFill>
              <a:srgbClr val="0086D0"/>
            </a:solidFill>
            <a:ln>
              <a:noFill/>
            </a:ln>
          </p:spPr>
          <p:txBody>
            <a:bodyPr/>
            <a:lstStyle/>
            <a:p>
              <a:endParaRPr lang="zh-CN" altLang="en-US"/>
            </a:p>
          </p:txBody>
        </p:sp>
        <p:grpSp>
          <p:nvGrpSpPr>
            <p:cNvPr id="28" name="组合 27"/>
            <p:cNvGrpSpPr/>
            <p:nvPr/>
          </p:nvGrpSpPr>
          <p:grpSpPr>
            <a:xfrm>
              <a:off x="6281986" y="3981229"/>
              <a:ext cx="2046880" cy="1472474"/>
              <a:chOff x="1235335" y="5209902"/>
              <a:chExt cx="2046880" cy="1472474"/>
            </a:xfrm>
          </p:grpSpPr>
          <p:sp>
            <p:nvSpPr>
              <p:cNvPr id="29" name="Rectangle 16"/>
              <p:cNvSpPr/>
              <p:nvPr/>
            </p:nvSpPr>
            <p:spPr>
              <a:xfrm>
                <a:off x="1235335" y="5610012"/>
                <a:ext cx="2046880" cy="1072364"/>
              </a:xfrm>
              <a:prstGeom prst="rect">
                <a:avLst/>
              </a:prstGeom>
            </p:spPr>
            <p:txBody>
              <a:bodyPr wrap="square">
                <a:spAutoFit/>
              </a:bodyPr>
              <a:lstStyle/>
              <a:p>
                <a:pPr algn="ctr">
                  <a:lnSpc>
                    <a:spcPct val="150000"/>
                  </a:lnSpc>
                  <a:buClr>
                    <a:srgbClr val="E24848"/>
                  </a:buClr>
                  <a:defRPr/>
                </a:pPr>
                <a:r>
                  <a:rPr lang="zh-CN" altLang="en-US" sz="10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30" name="Title 11"/>
              <p:cNvSpPr txBox="1"/>
              <p:nvPr/>
            </p:nvSpPr>
            <p:spPr>
              <a:xfrm>
                <a:off x="1354014" y="5209902"/>
                <a:ext cx="1809523" cy="400110"/>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1800" dirty="0">
                    <a:solidFill>
                      <a:srgbClr val="0086D0"/>
                    </a:solidFill>
                    <a:latin typeface="思源黑体 CN Bold" panose="020B0800000000000000" pitchFamily="34" charset="-122"/>
                    <a:ea typeface="思源黑体 CN Bold" panose="020B0800000000000000" pitchFamily="34" charset="-122"/>
                  </a:rPr>
                  <a:t>标题文字添加</a:t>
                </a:r>
                <a:endParaRPr lang="en-US" sz="1800" dirty="0">
                  <a:solidFill>
                    <a:srgbClr val="0086D0"/>
                  </a:solidFill>
                  <a:latin typeface="思源黑体 CN Bold" panose="020B0800000000000000" pitchFamily="34" charset="-122"/>
                  <a:ea typeface="思源黑体 CN Bold" panose="020B0800000000000000" pitchFamily="34" charset="-122"/>
                </a:endParaRPr>
              </a:p>
            </p:txBody>
          </p:sp>
        </p:grpSp>
      </p:grpSp>
      <p:grpSp>
        <p:nvGrpSpPr>
          <p:cNvPr id="31" name="组合 30"/>
          <p:cNvGrpSpPr/>
          <p:nvPr/>
        </p:nvGrpSpPr>
        <p:grpSpPr>
          <a:xfrm>
            <a:off x="8877736" y="1203022"/>
            <a:ext cx="1892878" cy="4123740"/>
            <a:chOff x="8778306" y="809864"/>
            <a:chExt cx="2046880" cy="4459242"/>
          </a:xfrm>
        </p:grpSpPr>
        <p:cxnSp>
          <p:nvCxnSpPr>
            <p:cNvPr id="32" name="直接连接符 31"/>
            <p:cNvCxnSpPr/>
            <p:nvPr/>
          </p:nvCxnSpPr>
          <p:spPr>
            <a:xfrm>
              <a:off x="9801746" y="2330289"/>
              <a:ext cx="0" cy="1353885"/>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3" name="任意多边形 30"/>
            <p:cNvSpPr/>
            <p:nvPr/>
          </p:nvSpPr>
          <p:spPr>
            <a:xfrm>
              <a:off x="9007988" y="809864"/>
              <a:ext cx="1587516" cy="1916304"/>
            </a:xfrm>
            <a:custGeom>
              <a:avLst/>
              <a:gdLst>
                <a:gd name="connsiteX0" fmla="*/ 794420 w 1587930"/>
                <a:gd name="connsiteY0" fmla="*/ 0 h 1916803"/>
                <a:gd name="connsiteX1" fmla="*/ 1355705 w 1587930"/>
                <a:gd name="connsiteY1" fmla="*/ 232869 h 1916803"/>
                <a:gd name="connsiteX2" fmla="*/ 1355062 w 1587930"/>
                <a:gd name="connsiteY2" fmla="*/ 1355706 h 1916803"/>
                <a:gd name="connsiteX3" fmla="*/ 793323 w 1587930"/>
                <a:gd name="connsiteY3" fmla="*/ 1916803 h 1916803"/>
                <a:gd name="connsiteX4" fmla="*/ 232225 w 1587930"/>
                <a:gd name="connsiteY4" fmla="*/ 1355064 h 1916803"/>
                <a:gd name="connsiteX5" fmla="*/ 232868 w 1587930"/>
                <a:gd name="connsiteY5" fmla="*/ 232226 h 1916803"/>
                <a:gd name="connsiteX6" fmla="*/ 794420 w 1587930"/>
                <a:gd name="connsiteY6" fmla="*/ 0 h 1916803"/>
                <a:gd name="connsiteX7" fmla="*/ 793966 w 1587930"/>
                <a:gd name="connsiteY7" fmla="*/ 163145 h 1916803"/>
                <a:gd name="connsiteX8" fmla="*/ 163145 w 1587930"/>
                <a:gd name="connsiteY8" fmla="*/ 793966 h 1916803"/>
                <a:gd name="connsiteX9" fmla="*/ 793966 w 1587930"/>
                <a:gd name="connsiteY9" fmla="*/ 1424787 h 1916803"/>
                <a:gd name="connsiteX10" fmla="*/ 1424787 w 1587930"/>
                <a:gd name="connsiteY10" fmla="*/ 793966 h 1916803"/>
                <a:gd name="connsiteX11" fmla="*/ 793966 w 1587930"/>
                <a:gd name="connsiteY11" fmla="*/ 163145 h 191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87930" h="1916803">
                  <a:moveTo>
                    <a:pt x="794420" y="0"/>
                  </a:moveTo>
                  <a:cubicBezTo>
                    <a:pt x="997613" y="116"/>
                    <a:pt x="1200763" y="77748"/>
                    <a:pt x="1355705" y="232869"/>
                  </a:cubicBezTo>
                  <a:cubicBezTo>
                    <a:pt x="1665590" y="543109"/>
                    <a:pt x="1665303" y="1045821"/>
                    <a:pt x="1355062" y="1355706"/>
                  </a:cubicBezTo>
                  <a:lnTo>
                    <a:pt x="793323" y="1916803"/>
                  </a:lnTo>
                  <a:lnTo>
                    <a:pt x="232225" y="1355064"/>
                  </a:lnTo>
                  <a:cubicBezTo>
                    <a:pt x="-77660" y="1044823"/>
                    <a:pt x="-77373" y="542112"/>
                    <a:pt x="232868" y="232226"/>
                  </a:cubicBezTo>
                  <a:cubicBezTo>
                    <a:pt x="387988" y="77283"/>
                    <a:pt x="591226" y="-116"/>
                    <a:pt x="794420" y="0"/>
                  </a:cubicBezTo>
                  <a:close/>
                  <a:moveTo>
                    <a:pt x="793966" y="163145"/>
                  </a:moveTo>
                  <a:cubicBezTo>
                    <a:pt x="445573" y="163145"/>
                    <a:pt x="163145" y="445573"/>
                    <a:pt x="163145" y="793966"/>
                  </a:cubicBezTo>
                  <a:cubicBezTo>
                    <a:pt x="163145" y="1142359"/>
                    <a:pt x="445573" y="1424787"/>
                    <a:pt x="793966" y="1424787"/>
                  </a:cubicBezTo>
                  <a:cubicBezTo>
                    <a:pt x="1142359" y="1424787"/>
                    <a:pt x="1424787" y="1142359"/>
                    <a:pt x="1424787" y="793966"/>
                  </a:cubicBezTo>
                  <a:cubicBezTo>
                    <a:pt x="1424787" y="445573"/>
                    <a:pt x="1142359" y="163145"/>
                    <a:pt x="793966" y="163145"/>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tx1">
                    <a:lumMod val="75000"/>
                    <a:lumOff val="25000"/>
                  </a:schemeClr>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34" name="bar-stats_84219"/>
            <p:cNvSpPr>
              <a:spLocks noChangeAspect="1"/>
            </p:cNvSpPr>
            <p:nvPr/>
          </p:nvSpPr>
          <p:spPr bwMode="auto">
            <a:xfrm>
              <a:off x="9496904" y="1282378"/>
              <a:ext cx="609684" cy="547395"/>
            </a:xfrm>
            <a:custGeom>
              <a:avLst/>
              <a:gdLst>
                <a:gd name="T0" fmla="*/ 6113 w 6561"/>
                <a:gd name="T1" fmla="*/ 5006 h 5901"/>
                <a:gd name="T2" fmla="*/ 5890 w 6561"/>
                <a:gd name="T3" fmla="*/ 5006 h 5901"/>
                <a:gd name="T4" fmla="*/ 5890 w 6561"/>
                <a:gd name="T5" fmla="*/ 349 h 5901"/>
                <a:gd name="T6" fmla="*/ 5540 w 6561"/>
                <a:gd name="T7" fmla="*/ 0 h 5901"/>
                <a:gd name="T8" fmla="*/ 4804 w 6561"/>
                <a:gd name="T9" fmla="*/ 0 h 5901"/>
                <a:gd name="T10" fmla="*/ 4454 w 6561"/>
                <a:gd name="T11" fmla="*/ 349 h 5901"/>
                <a:gd name="T12" fmla="*/ 4454 w 6561"/>
                <a:gd name="T13" fmla="*/ 5006 h 5901"/>
                <a:gd name="T14" fmla="*/ 4008 w 6561"/>
                <a:gd name="T15" fmla="*/ 5006 h 5901"/>
                <a:gd name="T16" fmla="*/ 4008 w 6561"/>
                <a:gd name="T17" fmla="*/ 1580 h 5901"/>
                <a:gd name="T18" fmla="*/ 3658 w 6561"/>
                <a:gd name="T19" fmla="*/ 1230 h 5901"/>
                <a:gd name="T20" fmla="*/ 2923 w 6561"/>
                <a:gd name="T21" fmla="*/ 1230 h 5901"/>
                <a:gd name="T22" fmla="*/ 2573 w 6561"/>
                <a:gd name="T23" fmla="*/ 1580 h 5901"/>
                <a:gd name="T24" fmla="*/ 2573 w 6561"/>
                <a:gd name="T25" fmla="*/ 5006 h 5901"/>
                <a:gd name="T26" fmla="*/ 2236 w 6561"/>
                <a:gd name="T27" fmla="*/ 5006 h 5901"/>
                <a:gd name="T28" fmla="*/ 2236 w 6561"/>
                <a:gd name="T29" fmla="*/ 3502 h 5901"/>
                <a:gd name="T30" fmla="*/ 1887 w 6561"/>
                <a:gd name="T31" fmla="*/ 3152 h 5901"/>
                <a:gd name="T32" fmla="*/ 1151 w 6561"/>
                <a:gd name="T33" fmla="*/ 3152 h 5901"/>
                <a:gd name="T34" fmla="*/ 801 w 6561"/>
                <a:gd name="T35" fmla="*/ 3502 h 5901"/>
                <a:gd name="T36" fmla="*/ 801 w 6561"/>
                <a:gd name="T37" fmla="*/ 5006 h 5901"/>
                <a:gd name="T38" fmla="*/ 448 w 6561"/>
                <a:gd name="T39" fmla="*/ 5006 h 5901"/>
                <a:gd name="T40" fmla="*/ 0 w 6561"/>
                <a:gd name="T41" fmla="*/ 5454 h 5901"/>
                <a:gd name="T42" fmla="*/ 448 w 6561"/>
                <a:gd name="T43" fmla="*/ 5901 h 5901"/>
                <a:gd name="T44" fmla="*/ 6113 w 6561"/>
                <a:gd name="T45" fmla="*/ 5901 h 5901"/>
                <a:gd name="T46" fmla="*/ 6561 w 6561"/>
                <a:gd name="T47" fmla="*/ 5454 h 5901"/>
                <a:gd name="T48" fmla="*/ 6113 w 6561"/>
                <a:gd name="T49" fmla="*/ 5006 h 5901"/>
                <a:gd name="T50" fmla="*/ 3021 w 6561"/>
                <a:gd name="T51" fmla="*/ 1678 h 5901"/>
                <a:gd name="T52" fmla="*/ 3561 w 6561"/>
                <a:gd name="T53" fmla="*/ 1678 h 5901"/>
                <a:gd name="T54" fmla="*/ 3561 w 6561"/>
                <a:gd name="T55" fmla="*/ 5006 h 5901"/>
                <a:gd name="T56" fmla="*/ 3021 w 6561"/>
                <a:gd name="T57" fmla="*/ 5006 h 5901"/>
                <a:gd name="T58" fmla="*/ 3021 w 6561"/>
                <a:gd name="T59" fmla="*/ 1678 h 5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561" h="5901">
                  <a:moveTo>
                    <a:pt x="6113" y="5006"/>
                  </a:moveTo>
                  <a:lnTo>
                    <a:pt x="5890" y="5006"/>
                  </a:lnTo>
                  <a:lnTo>
                    <a:pt x="5890" y="349"/>
                  </a:lnTo>
                  <a:cubicBezTo>
                    <a:pt x="5890" y="156"/>
                    <a:pt x="5733" y="0"/>
                    <a:pt x="5540" y="0"/>
                  </a:cubicBezTo>
                  <a:lnTo>
                    <a:pt x="4804" y="0"/>
                  </a:lnTo>
                  <a:cubicBezTo>
                    <a:pt x="4611" y="0"/>
                    <a:pt x="4454" y="156"/>
                    <a:pt x="4454" y="349"/>
                  </a:cubicBezTo>
                  <a:lnTo>
                    <a:pt x="4454" y="5006"/>
                  </a:lnTo>
                  <a:lnTo>
                    <a:pt x="4008" y="5006"/>
                  </a:lnTo>
                  <a:lnTo>
                    <a:pt x="4008" y="1580"/>
                  </a:lnTo>
                  <a:cubicBezTo>
                    <a:pt x="4008" y="1387"/>
                    <a:pt x="3852" y="1230"/>
                    <a:pt x="3658" y="1230"/>
                  </a:cubicBezTo>
                  <a:lnTo>
                    <a:pt x="2923" y="1230"/>
                  </a:lnTo>
                  <a:cubicBezTo>
                    <a:pt x="2730" y="1230"/>
                    <a:pt x="2573" y="1387"/>
                    <a:pt x="2573" y="1580"/>
                  </a:cubicBezTo>
                  <a:lnTo>
                    <a:pt x="2573" y="5006"/>
                  </a:lnTo>
                  <a:lnTo>
                    <a:pt x="2236" y="5006"/>
                  </a:lnTo>
                  <a:lnTo>
                    <a:pt x="2236" y="3502"/>
                  </a:lnTo>
                  <a:cubicBezTo>
                    <a:pt x="2236" y="3309"/>
                    <a:pt x="2080" y="3152"/>
                    <a:pt x="1887" y="3152"/>
                  </a:cubicBezTo>
                  <a:lnTo>
                    <a:pt x="1151" y="3152"/>
                  </a:lnTo>
                  <a:cubicBezTo>
                    <a:pt x="958" y="3152"/>
                    <a:pt x="801" y="3309"/>
                    <a:pt x="801" y="3502"/>
                  </a:cubicBezTo>
                  <a:lnTo>
                    <a:pt x="801" y="5006"/>
                  </a:lnTo>
                  <a:lnTo>
                    <a:pt x="448" y="5006"/>
                  </a:lnTo>
                  <a:cubicBezTo>
                    <a:pt x="200" y="5006"/>
                    <a:pt x="0" y="5207"/>
                    <a:pt x="0" y="5454"/>
                  </a:cubicBezTo>
                  <a:cubicBezTo>
                    <a:pt x="0" y="5701"/>
                    <a:pt x="200" y="5901"/>
                    <a:pt x="448" y="5901"/>
                  </a:cubicBezTo>
                  <a:lnTo>
                    <a:pt x="6113" y="5901"/>
                  </a:lnTo>
                  <a:cubicBezTo>
                    <a:pt x="6360" y="5901"/>
                    <a:pt x="6561" y="5701"/>
                    <a:pt x="6561" y="5454"/>
                  </a:cubicBezTo>
                  <a:cubicBezTo>
                    <a:pt x="6561" y="5207"/>
                    <a:pt x="6360" y="5006"/>
                    <a:pt x="6113" y="5006"/>
                  </a:cubicBezTo>
                  <a:close/>
                  <a:moveTo>
                    <a:pt x="3021" y="1678"/>
                  </a:moveTo>
                  <a:lnTo>
                    <a:pt x="3561" y="1678"/>
                  </a:lnTo>
                  <a:lnTo>
                    <a:pt x="3561" y="5006"/>
                  </a:lnTo>
                  <a:lnTo>
                    <a:pt x="3021" y="5006"/>
                  </a:lnTo>
                  <a:lnTo>
                    <a:pt x="3021" y="1678"/>
                  </a:lnTo>
                  <a:close/>
                </a:path>
              </a:pathLst>
            </a:custGeom>
            <a:solidFill>
              <a:schemeClr val="tx1">
                <a:lumMod val="75000"/>
                <a:lumOff val="25000"/>
              </a:schemeClr>
            </a:solidFill>
            <a:ln>
              <a:noFill/>
            </a:ln>
          </p:spPr>
          <p:txBody>
            <a:bodyPr/>
            <a:lstStyle/>
            <a:p>
              <a:endParaRPr lang="zh-CN" altLang="en-US"/>
            </a:p>
          </p:txBody>
        </p:sp>
        <p:grpSp>
          <p:nvGrpSpPr>
            <p:cNvPr id="35" name="组合 34"/>
            <p:cNvGrpSpPr/>
            <p:nvPr/>
          </p:nvGrpSpPr>
          <p:grpSpPr>
            <a:xfrm>
              <a:off x="8778306" y="3796632"/>
              <a:ext cx="2046880" cy="1472474"/>
              <a:chOff x="1235335" y="5209902"/>
              <a:chExt cx="2046880" cy="1472474"/>
            </a:xfrm>
          </p:grpSpPr>
          <p:sp>
            <p:nvSpPr>
              <p:cNvPr id="36" name="Rectangle 16"/>
              <p:cNvSpPr/>
              <p:nvPr/>
            </p:nvSpPr>
            <p:spPr>
              <a:xfrm>
                <a:off x="1235335" y="5610012"/>
                <a:ext cx="2046880" cy="1072364"/>
              </a:xfrm>
              <a:prstGeom prst="rect">
                <a:avLst/>
              </a:prstGeom>
            </p:spPr>
            <p:txBody>
              <a:bodyPr wrap="square">
                <a:spAutoFit/>
              </a:bodyPr>
              <a:lstStyle/>
              <a:p>
                <a:pPr algn="ctr">
                  <a:lnSpc>
                    <a:spcPct val="150000"/>
                  </a:lnSpc>
                  <a:buClr>
                    <a:srgbClr val="E24848"/>
                  </a:buClr>
                  <a:defRPr/>
                </a:pPr>
                <a:r>
                  <a:rPr lang="zh-CN" altLang="en-US" sz="10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37" name="Title 11"/>
              <p:cNvSpPr txBox="1"/>
              <p:nvPr/>
            </p:nvSpPr>
            <p:spPr>
              <a:xfrm>
                <a:off x="1354014" y="5209902"/>
                <a:ext cx="1809523" cy="400110"/>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1800" dirty="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endParaRPr lang="en-US" sz="18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gr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anim calcmode="lin" valueType="num">
                                      <p:cBhvr>
                                        <p:cTn id="14" dur="500" fill="hold"/>
                                        <p:tgtEl>
                                          <p:spTgt spid="9"/>
                                        </p:tgtEl>
                                        <p:attrNameLst>
                                          <p:attrName>ppt_x</p:attrName>
                                        </p:attrNameLst>
                                      </p:cBhvr>
                                      <p:tavLst>
                                        <p:tav tm="0">
                                          <p:val>
                                            <p:strVal val="#ppt_x"/>
                                          </p:val>
                                        </p:tav>
                                        <p:tav tm="100000">
                                          <p:val>
                                            <p:strVal val="#ppt_x"/>
                                          </p:val>
                                        </p:tav>
                                      </p:tavLst>
                                    </p:anim>
                                    <p:anim calcmode="lin" valueType="num">
                                      <p:cBhvr>
                                        <p:cTn id="15" dur="5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anim calcmode="lin" valueType="num">
                                      <p:cBhvr>
                                        <p:cTn id="20" dur="500" fill="hold"/>
                                        <p:tgtEl>
                                          <p:spTgt spid="10"/>
                                        </p:tgtEl>
                                        <p:attrNameLst>
                                          <p:attrName>ppt_x</p:attrName>
                                        </p:attrNameLst>
                                      </p:cBhvr>
                                      <p:tavLst>
                                        <p:tav tm="0">
                                          <p:val>
                                            <p:strVal val="#ppt_x"/>
                                          </p:val>
                                        </p:tav>
                                        <p:tav tm="100000">
                                          <p:val>
                                            <p:strVal val="#ppt_x"/>
                                          </p:val>
                                        </p:tav>
                                      </p:tavLst>
                                    </p:anim>
                                    <p:anim calcmode="lin" valueType="num">
                                      <p:cBhvr>
                                        <p:cTn id="21" dur="5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anim calcmode="lin" valueType="num">
                                      <p:cBhvr>
                                        <p:cTn id="26" dur="500" fill="hold"/>
                                        <p:tgtEl>
                                          <p:spTgt spid="17"/>
                                        </p:tgtEl>
                                        <p:attrNameLst>
                                          <p:attrName>ppt_x</p:attrName>
                                        </p:attrNameLst>
                                      </p:cBhvr>
                                      <p:tavLst>
                                        <p:tav tm="0">
                                          <p:val>
                                            <p:strVal val="#ppt_x"/>
                                          </p:val>
                                        </p:tav>
                                        <p:tav tm="100000">
                                          <p:val>
                                            <p:strVal val="#ppt_x"/>
                                          </p:val>
                                        </p:tav>
                                      </p:tavLst>
                                    </p:anim>
                                    <p:anim calcmode="lin" valueType="num">
                                      <p:cBhvr>
                                        <p:cTn id="27" dur="5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anim calcmode="lin" valueType="num">
                                      <p:cBhvr>
                                        <p:cTn id="32" dur="500" fill="hold"/>
                                        <p:tgtEl>
                                          <p:spTgt spid="24"/>
                                        </p:tgtEl>
                                        <p:attrNameLst>
                                          <p:attrName>ppt_x</p:attrName>
                                        </p:attrNameLst>
                                      </p:cBhvr>
                                      <p:tavLst>
                                        <p:tav tm="0">
                                          <p:val>
                                            <p:strVal val="#ppt_x"/>
                                          </p:val>
                                        </p:tav>
                                        <p:tav tm="100000">
                                          <p:val>
                                            <p:strVal val="#ppt_x"/>
                                          </p:val>
                                        </p:tav>
                                      </p:tavLst>
                                    </p:anim>
                                    <p:anim calcmode="lin" valueType="num">
                                      <p:cBhvr>
                                        <p:cTn id="33" dur="500" fill="hold"/>
                                        <p:tgtEl>
                                          <p:spTgt spid="24"/>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500"/>
                                        <p:tgtEl>
                                          <p:spTgt spid="31"/>
                                        </p:tgtEl>
                                      </p:cBhvr>
                                    </p:animEffect>
                                    <p:anim calcmode="lin" valueType="num">
                                      <p:cBhvr>
                                        <p:cTn id="38" dur="500" fill="hold"/>
                                        <p:tgtEl>
                                          <p:spTgt spid="31"/>
                                        </p:tgtEl>
                                        <p:attrNameLst>
                                          <p:attrName>ppt_x</p:attrName>
                                        </p:attrNameLst>
                                      </p:cBhvr>
                                      <p:tavLst>
                                        <p:tav tm="0">
                                          <p:val>
                                            <p:strVal val="#ppt_x"/>
                                          </p:val>
                                        </p:tav>
                                        <p:tav tm="100000">
                                          <p:val>
                                            <p:strVal val="#ppt_x"/>
                                          </p:val>
                                        </p:tav>
                                      </p:tavLst>
                                    </p:anim>
                                    <p:anim calcmode="lin" valueType="num">
                                      <p:cBhvr>
                                        <p:cTn id="39" dur="5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rPr>
              <a:t>BY YUSHEN</a:t>
            </a:r>
            <a:endParaRPr lang="zh-CN" altLang="en-US" dirty="0">
              <a:noFill/>
            </a:endParaRPr>
          </a:p>
        </p:txBody>
      </p:sp>
      <p:grpSp>
        <p:nvGrpSpPr>
          <p:cNvPr id="3" name="组合 2"/>
          <p:cNvGrpSpPr/>
          <p:nvPr/>
        </p:nvGrpSpPr>
        <p:grpSpPr>
          <a:xfrm>
            <a:off x="391258" y="300658"/>
            <a:ext cx="3075689" cy="712439"/>
            <a:chOff x="6997951" y="662494"/>
            <a:chExt cx="3075689" cy="712439"/>
          </a:xfrm>
        </p:grpSpPr>
        <p:grpSp>
          <p:nvGrpSpPr>
            <p:cNvPr id="5" name="组合 4"/>
            <p:cNvGrpSpPr/>
            <p:nvPr/>
          </p:nvGrpSpPr>
          <p:grpSpPr>
            <a:xfrm>
              <a:off x="7811968" y="673835"/>
              <a:ext cx="2261672" cy="681742"/>
              <a:chOff x="1265118" y="2877437"/>
              <a:chExt cx="2261672" cy="681742"/>
            </a:xfrm>
          </p:grpSpPr>
          <p:sp>
            <p:nvSpPr>
              <p:cNvPr id="7" name="文本框 6"/>
              <p:cNvSpPr txBox="1"/>
              <p:nvPr/>
            </p:nvSpPr>
            <p:spPr>
              <a:xfrm>
                <a:off x="1265118" y="2877437"/>
                <a:ext cx="1910872" cy="523220"/>
              </a:xfrm>
              <a:prstGeom prst="rect">
                <a:avLst/>
              </a:prstGeom>
              <a:noFill/>
            </p:spPr>
            <p:txBody>
              <a:bodyPr wrap="square" rtlCol="0">
                <a:spAutoFit/>
                <a:scene3d>
                  <a:camera prst="orthographicFront"/>
                  <a:lightRig rig="threePt" dir="t"/>
                </a:scene3d>
                <a:sp3d contourW="12700"/>
              </a:bodyPr>
              <a:lstStyle/>
              <a:p>
                <a:pPr algn="dist" defTabSz="457200"/>
                <a:r>
                  <a:rPr lang="zh-CN" altLang="en-US" sz="2800" b="1" dirty="0">
                    <a:solidFill>
                      <a:prstClr val="black">
                        <a:lumMod val="75000"/>
                        <a:lumOff val="25000"/>
                      </a:prstClr>
                    </a:solidFill>
                    <a:latin typeface="思源黑体 CN Bold" panose="020B0800000000000000" pitchFamily="34" charset="-122"/>
                    <a:ea typeface="思源黑体 CN Bold" panose="020B0800000000000000" pitchFamily="34" charset="-122"/>
                  </a:rPr>
                  <a:t>招聘启事</a:t>
                </a:r>
              </a:p>
            </p:txBody>
          </p:sp>
          <p:sp>
            <p:nvSpPr>
              <p:cNvPr id="8" name="矩形 7"/>
              <p:cNvSpPr/>
              <p:nvPr/>
            </p:nvSpPr>
            <p:spPr bwMode="auto">
              <a:xfrm>
                <a:off x="1265118" y="3343735"/>
                <a:ext cx="2261672" cy="215444"/>
              </a:xfrm>
              <a:prstGeom prst="rect">
                <a:avLst/>
              </a:prstGeom>
            </p:spPr>
            <p:txBody>
              <a:bodyPr wrap="square">
                <a:spAutoFit/>
                <a:scene3d>
                  <a:camera prst="orthographicFront"/>
                  <a:lightRig rig="threePt" dir="t"/>
                </a:scene3d>
                <a:sp3d contourW="12700"/>
              </a:bodyPr>
              <a:lstStyle/>
              <a:p>
                <a:pPr algn="dist" defTabSz="457200">
                  <a:defRPr/>
                </a:pPr>
                <a:r>
                  <a:rPr lang="en-US" altLang="zh-CN" sz="800" dirty="0">
                    <a:solidFill>
                      <a:prstClr val="black">
                        <a:lumMod val="65000"/>
                        <a:lumOff val="35000"/>
                      </a:prstClr>
                    </a:solidFill>
                    <a:latin typeface="思源黑体 CN Light" panose="020B0300000000000000" pitchFamily="34" charset="-122"/>
                    <a:ea typeface="思源黑体 CN Bold" panose="020B0800000000000000" pitchFamily="34" charset="-122"/>
                  </a:rPr>
                  <a:t>RECRUITMENT NOTICE</a:t>
                </a:r>
                <a:endParaRPr lang="zh-CN" altLang="en-US" sz="800" dirty="0">
                  <a:solidFill>
                    <a:prstClr val="black">
                      <a:lumMod val="65000"/>
                      <a:lumOff val="35000"/>
                    </a:prstClr>
                  </a:solidFill>
                  <a:latin typeface="思源黑体 CN Light" panose="020B0300000000000000" pitchFamily="34" charset="-122"/>
                  <a:ea typeface="思源黑体 CN Bold" panose="020B0800000000000000" pitchFamily="34" charset="-122"/>
                </a:endParaRPr>
              </a:p>
            </p:txBody>
          </p:sp>
        </p:grpSp>
        <p:sp>
          <p:nvSpPr>
            <p:cNvPr id="6" name="矩形 5"/>
            <p:cNvSpPr/>
            <p:nvPr/>
          </p:nvSpPr>
          <p:spPr bwMode="auto">
            <a:xfrm>
              <a:off x="6997951" y="662494"/>
              <a:ext cx="783690" cy="712439"/>
            </a:xfrm>
            <a:prstGeom prst="rect">
              <a:avLst/>
            </a:prstGeom>
          </p:spPr>
          <p:txBody>
            <a:bodyPr wrap="square">
              <a:spAutoFit/>
              <a:scene3d>
                <a:camera prst="orthographicFront"/>
                <a:lightRig rig="threePt" dir="t"/>
              </a:scene3d>
              <a:sp3d contourW="12700"/>
            </a:bodyPr>
            <a:lstStyle/>
            <a:p>
              <a:pPr algn="ctr" defTabSz="457200">
                <a:lnSpc>
                  <a:spcPct val="120000"/>
                </a:lnSpc>
                <a:defRPr/>
              </a:pPr>
              <a:r>
                <a:rPr lang="en-US" altLang="zh-CN" sz="3600" dirty="0">
                  <a:gradFill>
                    <a:gsLst>
                      <a:gs pos="0">
                        <a:srgbClr val="41A3EC"/>
                      </a:gs>
                      <a:gs pos="100000">
                        <a:srgbClr val="0D5488"/>
                      </a:gs>
                    </a:gsLst>
                    <a:lin ang="2700000" scaled="1"/>
                  </a:gradFill>
                  <a:latin typeface="思源黑体 CN Light" panose="020B0300000000000000" pitchFamily="34" charset="-122"/>
                  <a:ea typeface="思源黑体 CN Bold" panose="020B0800000000000000" pitchFamily="34" charset="-122"/>
                </a:rPr>
                <a:t>01.</a:t>
              </a:r>
            </a:p>
          </p:txBody>
        </p:sp>
      </p:grpSp>
      <p:grpSp>
        <p:nvGrpSpPr>
          <p:cNvPr id="47" name="组合 46"/>
          <p:cNvGrpSpPr/>
          <p:nvPr/>
        </p:nvGrpSpPr>
        <p:grpSpPr>
          <a:xfrm>
            <a:off x="4027488" y="2207141"/>
            <a:ext cx="4137025" cy="4137025"/>
            <a:chOff x="4027488" y="2207141"/>
            <a:chExt cx="4137025" cy="4137025"/>
          </a:xfrm>
        </p:grpSpPr>
        <p:sp>
          <p:nvSpPr>
            <p:cNvPr id="48" name="空心弧 47"/>
            <p:cNvSpPr/>
            <p:nvPr/>
          </p:nvSpPr>
          <p:spPr>
            <a:xfrm>
              <a:off x="4027488" y="2207141"/>
              <a:ext cx="4137025" cy="4137025"/>
            </a:xfrm>
            <a:prstGeom prst="blockArc">
              <a:avLst>
                <a:gd name="adj1" fmla="val 7549214"/>
                <a:gd name="adj2" fmla="val 3280283"/>
                <a:gd name="adj3" fmla="val 509"/>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阿里巴巴普惠体 R" panose="00020600040101010101" pitchFamily="18" charset="-122"/>
                <a:ea typeface="阿里巴巴普惠体 R" panose="00020600040101010101" pitchFamily="18" charset="-122"/>
              </a:endParaRPr>
            </a:p>
          </p:txBody>
        </p:sp>
        <p:sp>
          <p:nvSpPr>
            <p:cNvPr id="49" name="钻石"/>
            <p:cNvSpPr>
              <a:spLocks noEditPoints="1"/>
            </p:cNvSpPr>
            <p:nvPr/>
          </p:nvSpPr>
          <p:spPr>
            <a:xfrm>
              <a:off x="5693410" y="3945196"/>
              <a:ext cx="805180" cy="805180"/>
            </a:xfrm>
            <a:custGeom>
              <a:avLst/>
              <a:gdLst/>
              <a:ahLst/>
              <a:cxnLst>
                <a:cxn ang="0">
                  <a:pos x="1225271385" y="24653465"/>
                </a:cxn>
                <a:cxn ang="0">
                  <a:pos x="327548682" y="0"/>
                </a:cxn>
                <a:cxn ang="0">
                  <a:pos x="24263280" y="271191872"/>
                </a:cxn>
                <a:cxn ang="0">
                  <a:pos x="24263280" y="394459196"/>
                </a:cxn>
                <a:cxn ang="0">
                  <a:pos x="740016979" y="1134070658"/>
                </a:cxn>
                <a:cxn ang="0">
                  <a:pos x="1467900453" y="394459196"/>
                </a:cxn>
                <a:cxn ang="0">
                  <a:pos x="1455770678" y="271191872"/>
                </a:cxn>
                <a:cxn ang="0">
                  <a:pos x="1043302382" y="172574253"/>
                </a:cxn>
                <a:cxn ang="0">
                  <a:pos x="1128221996" y="98613859"/>
                </a:cxn>
                <a:cxn ang="0">
                  <a:pos x="921985983" y="332823654"/>
                </a:cxn>
                <a:cxn ang="0">
                  <a:pos x="1128221996" y="332823654"/>
                </a:cxn>
                <a:cxn ang="0">
                  <a:pos x="885592928" y="308170189"/>
                </a:cxn>
                <a:cxn ang="0">
                  <a:pos x="909856208" y="110942471"/>
                </a:cxn>
                <a:cxn ang="0">
                  <a:pos x="849199873" y="332823654"/>
                </a:cxn>
                <a:cxn ang="0">
                  <a:pos x="740016979" y="246538407"/>
                </a:cxn>
                <a:cxn ang="0">
                  <a:pos x="849199873" y="98613859"/>
                </a:cxn>
                <a:cxn ang="0">
                  <a:pos x="642963860" y="98613859"/>
                </a:cxn>
                <a:cxn ang="0">
                  <a:pos x="703620194" y="209556330"/>
                </a:cxn>
                <a:cxn ang="0">
                  <a:pos x="485258136" y="197231478"/>
                </a:cxn>
                <a:cxn ang="0">
                  <a:pos x="703620194" y="209556330"/>
                </a:cxn>
                <a:cxn ang="0">
                  <a:pos x="363941737" y="332823654"/>
                </a:cxn>
                <a:cxn ang="0">
                  <a:pos x="570177750" y="332823654"/>
                </a:cxn>
                <a:cxn ang="0">
                  <a:pos x="448861351" y="172574253"/>
                </a:cxn>
                <a:cxn ang="0">
                  <a:pos x="521651191" y="98613859"/>
                </a:cxn>
                <a:cxn ang="0">
                  <a:pos x="412468297" y="209556330"/>
                </a:cxn>
                <a:cxn ang="0">
                  <a:pos x="97053119" y="332823654"/>
                </a:cxn>
                <a:cxn ang="0">
                  <a:pos x="133446174" y="382134343"/>
                </a:cxn>
                <a:cxn ang="0">
                  <a:pos x="594441030" y="875207398"/>
                </a:cxn>
                <a:cxn ang="0">
                  <a:pos x="351811962" y="382134343"/>
                </a:cxn>
                <a:cxn ang="0">
                  <a:pos x="691490419" y="961496404"/>
                </a:cxn>
                <a:cxn ang="0">
                  <a:pos x="630834085" y="382134343"/>
                </a:cxn>
                <a:cxn ang="0">
                  <a:pos x="740016979" y="973821257"/>
                </a:cxn>
                <a:cxn ang="0">
                  <a:pos x="788543539" y="961496404"/>
                </a:cxn>
                <a:cxn ang="0">
                  <a:pos x="1140351771" y="382134343"/>
                </a:cxn>
                <a:cxn ang="0">
                  <a:pos x="897722703" y="875207398"/>
                </a:cxn>
                <a:cxn ang="0">
                  <a:pos x="1358717559" y="382134343"/>
                </a:cxn>
                <a:cxn ang="0">
                  <a:pos x="1201008105" y="332823654"/>
                </a:cxn>
                <a:cxn ang="0">
                  <a:pos x="1176748555" y="110942471"/>
                </a:cxn>
                <a:cxn ang="0">
                  <a:pos x="1201008105" y="332823654"/>
                </a:cxn>
                <a:cxn ang="0">
                  <a:pos x="1201008105" y="332823654"/>
                </a:cxn>
              </a:cxnLst>
              <a:rect l="0" t="0" r="0" b="0"/>
              <a:pathLst>
                <a:path w="123" h="92">
                  <a:moveTo>
                    <a:pt x="120" y="22"/>
                  </a:moveTo>
                  <a:cubicBezTo>
                    <a:pt x="101" y="2"/>
                    <a:pt x="101" y="2"/>
                    <a:pt x="101" y="2"/>
                  </a:cubicBezTo>
                  <a:cubicBezTo>
                    <a:pt x="100" y="1"/>
                    <a:pt x="98" y="0"/>
                    <a:pt x="96" y="0"/>
                  </a:cubicBezTo>
                  <a:cubicBezTo>
                    <a:pt x="27" y="0"/>
                    <a:pt x="27" y="0"/>
                    <a:pt x="27" y="0"/>
                  </a:cubicBezTo>
                  <a:cubicBezTo>
                    <a:pt x="25" y="0"/>
                    <a:pt x="23" y="1"/>
                    <a:pt x="22" y="2"/>
                  </a:cubicBezTo>
                  <a:cubicBezTo>
                    <a:pt x="2" y="22"/>
                    <a:pt x="2" y="22"/>
                    <a:pt x="2" y="22"/>
                  </a:cubicBezTo>
                  <a:cubicBezTo>
                    <a:pt x="1" y="23"/>
                    <a:pt x="0" y="25"/>
                    <a:pt x="0" y="27"/>
                  </a:cubicBezTo>
                  <a:cubicBezTo>
                    <a:pt x="0" y="29"/>
                    <a:pt x="1" y="31"/>
                    <a:pt x="2" y="32"/>
                  </a:cubicBezTo>
                  <a:cubicBezTo>
                    <a:pt x="56" y="90"/>
                    <a:pt x="56" y="90"/>
                    <a:pt x="56" y="90"/>
                  </a:cubicBezTo>
                  <a:cubicBezTo>
                    <a:pt x="57" y="91"/>
                    <a:pt x="59" y="92"/>
                    <a:pt x="61" y="92"/>
                  </a:cubicBezTo>
                  <a:cubicBezTo>
                    <a:pt x="64" y="92"/>
                    <a:pt x="66" y="91"/>
                    <a:pt x="67" y="90"/>
                  </a:cubicBezTo>
                  <a:cubicBezTo>
                    <a:pt x="121" y="32"/>
                    <a:pt x="121" y="32"/>
                    <a:pt x="121" y="32"/>
                  </a:cubicBezTo>
                  <a:cubicBezTo>
                    <a:pt x="122" y="31"/>
                    <a:pt x="123" y="29"/>
                    <a:pt x="123" y="27"/>
                  </a:cubicBezTo>
                  <a:cubicBezTo>
                    <a:pt x="123" y="25"/>
                    <a:pt x="122" y="23"/>
                    <a:pt x="120" y="22"/>
                  </a:cubicBezTo>
                  <a:close/>
                  <a:moveTo>
                    <a:pt x="93" y="8"/>
                  </a:moveTo>
                  <a:cubicBezTo>
                    <a:pt x="86" y="14"/>
                    <a:pt x="86" y="14"/>
                    <a:pt x="86" y="14"/>
                  </a:cubicBezTo>
                  <a:cubicBezTo>
                    <a:pt x="79" y="8"/>
                    <a:pt x="79" y="8"/>
                    <a:pt x="79" y="8"/>
                  </a:cubicBezTo>
                  <a:lnTo>
                    <a:pt x="93" y="8"/>
                  </a:lnTo>
                  <a:close/>
                  <a:moveTo>
                    <a:pt x="93" y="27"/>
                  </a:moveTo>
                  <a:cubicBezTo>
                    <a:pt x="76" y="27"/>
                    <a:pt x="76" y="27"/>
                    <a:pt x="76" y="27"/>
                  </a:cubicBezTo>
                  <a:cubicBezTo>
                    <a:pt x="85" y="19"/>
                    <a:pt x="85" y="19"/>
                    <a:pt x="85" y="19"/>
                  </a:cubicBezTo>
                  <a:lnTo>
                    <a:pt x="93" y="27"/>
                  </a:lnTo>
                  <a:close/>
                  <a:moveTo>
                    <a:pt x="83" y="16"/>
                  </a:moveTo>
                  <a:cubicBezTo>
                    <a:pt x="73" y="25"/>
                    <a:pt x="73" y="25"/>
                    <a:pt x="73" y="25"/>
                  </a:cubicBezTo>
                  <a:cubicBezTo>
                    <a:pt x="64" y="17"/>
                    <a:pt x="64" y="17"/>
                    <a:pt x="64" y="17"/>
                  </a:cubicBezTo>
                  <a:cubicBezTo>
                    <a:pt x="75" y="9"/>
                    <a:pt x="75" y="9"/>
                    <a:pt x="75" y="9"/>
                  </a:cubicBezTo>
                  <a:lnTo>
                    <a:pt x="83" y="16"/>
                  </a:lnTo>
                  <a:close/>
                  <a:moveTo>
                    <a:pt x="70" y="27"/>
                  </a:moveTo>
                  <a:cubicBezTo>
                    <a:pt x="53" y="27"/>
                    <a:pt x="53" y="27"/>
                    <a:pt x="53" y="27"/>
                  </a:cubicBezTo>
                  <a:cubicBezTo>
                    <a:pt x="61" y="20"/>
                    <a:pt x="61" y="20"/>
                    <a:pt x="61" y="20"/>
                  </a:cubicBezTo>
                  <a:lnTo>
                    <a:pt x="70" y="27"/>
                  </a:lnTo>
                  <a:close/>
                  <a:moveTo>
                    <a:pt x="70" y="8"/>
                  </a:moveTo>
                  <a:cubicBezTo>
                    <a:pt x="61" y="15"/>
                    <a:pt x="61" y="15"/>
                    <a:pt x="61" y="15"/>
                  </a:cubicBezTo>
                  <a:cubicBezTo>
                    <a:pt x="53" y="8"/>
                    <a:pt x="53" y="8"/>
                    <a:pt x="53" y="8"/>
                  </a:cubicBezTo>
                  <a:lnTo>
                    <a:pt x="70" y="8"/>
                  </a:lnTo>
                  <a:close/>
                  <a:moveTo>
                    <a:pt x="58" y="17"/>
                  </a:moveTo>
                  <a:cubicBezTo>
                    <a:pt x="50" y="25"/>
                    <a:pt x="50" y="25"/>
                    <a:pt x="50" y="25"/>
                  </a:cubicBezTo>
                  <a:cubicBezTo>
                    <a:pt x="40" y="16"/>
                    <a:pt x="40" y="16"/>
                    <a:pt x="40" y="16"/>
                  </a:cubicBezTo>
                  <a:cubicBezTo>
                    <a:pt x="48" y="9"/>
                    <a:pt x="48" y="9"/>
                    <a:pt x="48" y="9"/>
                  </a:cubicBezTo>
                  <a:lnTo>
                    <a:pt x="58" y="17"/>
                  </a:lnTo>
                  <a:close/>
                  <a:moveTo>
                    <a:pt x="47" y="27"/>
                  </a:moveTo>
                  <a:cubicBezTo>
                    <a:pt x="30" y="27"/>
                    <a:pt x="30" y="27"/>
                    <a:pt x="30" y="27"/>
                  </a:cubicBezTo>
                  <a:cubicBezTo>
                    <a:pt x="37" y="19"/>
                    <a:pt x="37" y="19"/>
                    <a:pt x="37" y="19"/>
                  </a:cubicBezTo>
                  <a:lnTo>
                    <a:pt x="47" y="27"/>
                  </a:lnTo>
                  <a:close/>
                  <a:moveTo>
                    <a:pt x="43" y="8"/>
                  </a:moveTo>
                  <a:cubicBezTo>
                    <a:pt x="37" y="14"/>
                    <a:pt x="37" y="14"/>
                    <a:pt x="37" y="14"/>
                  </a:cubicBezTo>
                  <a:cubicBezTo>
                    <a:pt x="30" y="8"/>
                    <a:pt x="30" y="8"/>
                    <a:pt x="30" y="8"/>
                  </a:cubicBezTo>
                  <a:lnTo>
                    <a:pt x="43" y="8"/>
                  </a:lnTo>
                  <a:close/>
                  <a:moveTo>
                    <a:pt x="26" y="9"/>
                  </a:moveTo>
                  <a:cubicBezTo>
                    <a:pt x="34" y="17"/>
                    <a:pt x="34" y="17"/>
                    <a:pt x="34" y="17"/>
                  </a:cubicBezTo>
                  <a:cubicBezTo>
                    <a:pt x="24" y="27"/>
                    <a:pt x="24" y="27"/>
                    <a:pt x="24" y="27"/>
                  </a:cubicBezTo>
                  <a:cubicBezTo>
                    <a:pt x="8" y="27"/>
                    <a:pt x="8" y="27"/>
                    <a:pt x="8" y="27"/>
                  </a:cubicBezTo>
                  <a:lnTo>
                    <a:pt x="26" y="9"/>
                  </a:lnTo>
                  <a:close/>
                  <a:moveTo>
                    <a:pt x="11" y="31"/>
                  </a:moveTo>
                  <a:cubicBezTo>
                    <a:pt x="25" y="31"/>
                    <a:pt x="25" y="31"/>
                    <a:pt x="25" y="31"/>
                  </a:cubicBezTo>
                  <a:cubicBezTo>
                    <a:pt x="49" y="71"/>
                    <a:pt x="49" y="71"/>
                    <a:pt x="49" y="71"/>
                  </a:cubicBezTo>
                  <a:lnTo>
                    <a:pt x="11" y="31"/>
                  </a:lnTo>
                  <a:close/>
                  <a:moveTo>
                    <a:pt x="29" y="31"/>
                  </a:moveTo>
                  <a:cubicBezTo>
                    <a:pt x="48" y="31"/>
                    <a:pt x="48" y="31"/>
                    <a:pt x="48" y="31"/>
                  </a:cubicBezTo>
                  <a:cubicBezTo>
                    <a:pt x="57" y="78"/>
                    <a:pt x="57" y="78"/>
                    <a:pt x="57" y="78"/>
                  </a:cubicBezTo>
                  <a:lnTo>
                    <a:pt x="29" y="31"/>
                  </a:lnTo>
                  <a:close/>
                  <a:moveTo>
                    <a:pt x="52" y="31"/>
                  </a:moveTo>
                  <a:cubicBezTo>
                    <a:pt x="71" y="31"/>
                    <a:pt x="71" y="31"/>
                    <a:pt x="71" y="31"/>
                  </a:cubicBezTo>
                  <a:cubicBezTo>
                    <a:pt x="61" y="79"/>
                    <a:pt x="61" y="79"/>
                    <a:pt x="61" y="79"/>
                  </a:cubicBezTo>
                  <a:lnTo>
                    <a:pt x="52" y="31"/>
                  </a:lnTo>
                  <a:close/>
                  <a:moveTo>
                    <a:pt x="65" y="78"/>
                  </a:moveTo>
                  <a:cubicBezTo>
                    <a:pt x="75" y="31"/>
                    <a:pt x="75" y="31"/>
                    <a:pt x="75" y="31"/>
                  </a:cubicBezTo>
                  <a:cubicBezTo>
                    <a:pt x="94" y="31"/>
                    <a:pt x="94" y="31"/>
                    <a:pt x="94" y="31"/>
                  </a:cubicBezTo>
                  <a:lnTo>
                    <a:pt x="65" y="78"/>
                  </a:lnTo>
                  <a:close/>
                  <a:moveTo>
                    <a:pt x="74" y="71"/>
                  </a:moveTo>
                  <a:cubicBezTo>
                    <a:pt x="98" y="31"/>
                    <a:pt x="98" y="31"/>
                    <a:pt x="98" y="31"/>
                  </a:cubicBezTo>
                  <a:cubicBezTo>
                    <a:pt x="112" y="31"/>
                    <a:pt x="112" y="31"/>
                    <a:pt x="112" y="31"/>
                  </a:cubicBezTo>
                  <a:lnTo>
                    <a:pt x="74" y="71"/>
                  </a:lnTo>
                  <a:close/>
                  <a:moveTo>
                    <a:pt x="99" y="27"/>
                  </a:moveTo>
                  <a:cubicBezTo>
                    <a:pt x="88" y="17"/>
                    <a:pt x="88" y="17"/>
                    <a:pt x="88" y="17"/>
                  </a:cubicBezTo>
                  <a:cubicBezTo>
                    <a:pt x="97" y="9"/>
                    <a:pt x="97" y="9"/>
                    <a:pt x="97" y="9"/>
                  </a:cubicBezTo>
                  <a:cubicBezTo>
                    <a:pt x="115" y="27"/>
                    <a:pt x="115" y="27"/>
                    <a:pt x="115" y="27"/>
                  </a:cubicBezTo>
                  <a:lnTo>
                    <a:pt x="99" y="27"/>
                  </a:lnTo>
                  <a:close/>
                  <a:moveTo>
                    <a:pt x="99" y="27"/>
                  </a:moveTo>
                  <a:cubicBezTo>
                    <a:pt x="99" y="27"/>
                    <a:pt x="99" y="27"/>
                    <a:pt x="99" y="27"/>
                  </a:cubicBezTo>
                </a:path>
              </a:pathLst>
            </a:custGeom>
            <a:solidFill>
              <a:schemeClr val="tx1">
                <a:lumMod val="75000"/>
                <a:lumOff val="25000"/>
              </a:schemeClr>
            </a:solidFill>
            <a:ln w="9525">
              <a:noFill/>
            </a:ln>
          </p:spPr>
          <p:txBody>
            <a:bodyPr/>
            <a:lstStyle/>
            <a:p>
              <a:endParaRPr lang="zh-CN" altLang="en-US" dirty="0">
                <a:latin typeface="阿里巴巴普惠体 R" panose="00020600040101010101" pitchFamily="18" charset="-122"/>
                <a:ea typeface="阿里巴巴普惠体 R" panose="00020600040101010101" pitchFamily="18" charset="-122"/>
              </a:endParaRPr>
            </a:p>
          </p:txBody>
        </p:sp>
      </p:grpSp>
      <p:grpSp>
        <p:nvGrpSpPr>
          <p:cNvPr id="50" name="组合 49"/>
          <p:cNvGrpSpPr/>
          <p:nvPr/>
        </p:nvGrpSpPr>
        <p:grpSpPr>
          <a:xfrm>
            <a:off x="5638800" y="1321502"/>
            <a:ext cx="3985574" cy="1429834"/>
            <a:chOff x="5638800" y="1321502"/>
            <a:chExt cx="3985574" cy="1429834"/>
          </a:xfrm>
        </p:grpSpPr>
        <p:sp>
          <p:nvSpPr>
            <p:cNvPr id="51" name="椭圆 50"/>
            <p:cNvSpPr/>
            <p:nvPr/>
          </p:nvSpPr>
          <p:spPr>
            <a:xfrm>
              <a:off x="5638800" y="1836936"/>
              <a:ext cx="914400" cy="914400"/>
            </a:xfrm>
            <a:prstGeom prst="ellipse">
              <a:avLst/>
            </a:prstGeom>
            <a:gradFill>
              <a:gsLst>
                <a:gs pos="100000">
                  <a:srgbClr val="0070C0"/>
                </a:gs>
                <a:gs pos="0">
                  <a:srgbClr val="0095DC"/>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sp>
          <p:nvSpPr>
            <p:cNvPr id="52" name="Freeform 8"/>
            <p:cNvSpPr>
              <a:spLocks noEditPoints="1"/>
            </p:cNvSpPr>
            <p:nvPr/>
          </p:nvSpPr>
          <p:spPr>
            <a:xfrm>
              <a:off x="5895684" y="2062355"/>
              <a:ext cx="393245" cy="463562"/>
            </a:xfrm>
            <a:custGeom>
              <a:avLst/>
              <a:gdLst/>
              <a:ahLst/>
              <a:cxnLst>
                <a:cxn ang="0">
                  <a:pos x="1082" y="0"/>
                </a:cxn>
                <a:cxn ang="0">
                  <a:pos x="1058" y="34"/>
                </a:cxn>
                <a:cxn ang="0">
                  <a:pos x="995" y="101"/>
                </a:cxn>
                <a:cxn ang="0">
                  <a:pos x="922" y="160"/>
                </a:cxn>
                <a:cxn ang="0">
                  <a:pos x="839" y="215"/>
                </a:cxn>
                <a:cxn ang="0">
                  <a:pos x="750" y="259"/>
                </a:cxn>
                <a:cxn ang="0">
                  <a:pos x="657" y="296"/>
                </a:cxn>
                <a:cxn ang="0">
                  <a:pos x="563" y="322"/>
                </a:cxn>
                <a:cxn ang="0">
                  <a:pos x="472" y="334"/>
                </a:cxn>
                <a:cxn ang="0">
                  <a:pos x="0" y="336"/>
                </a:cxn>
                <a:cxn ang="0">
                  <a:pos x="428" y="574"/>
                </a:cxn>
                <a:cxn ang="0">
                  <a:pos x="472" y="576"/>
                </a:cxn>
                <a:cxn ang="0">
                  <a:pos x="563" y="588"/>
                </a:cxn>
                <a:cxn ang="0">
                  <a:pos x="657" y="614"/>
                </a:cxn>
                <a:cxn ang="0">
                  <a:pos x="750" y="651"/>
                </a:cxn>
                <a:cxn ang="0">
                  <a:pos x="839" y="695"/>
                </a:cxn>
                <a:cxn ang="0">
                  <a:pos x="922" y="750"/>
                </a:cxn>
                <a:cxn ang="0">
                  <a:pos x="995" y="809"/>
                </a:cxn>
                <a:cxn ang="0">
                  <a:pos x="1058" y="876"/>
                </a:cxn>
                <a:cxn ang="0">
                  <a:pos x="1082" y="549"/>
                </a:cxn>
                <a:cxn ang="0">
                  <a:pos x="1164" y="361"/>
                </a:cxn>
                <a:cxn ang="0">
                  <a:pos x="476" y="614"/>
                </a:cxn>
                <a:cxn ang="0">
                  <a:pos x="79" y="614"/>
                </a:cxn>
                <a:cxn ang="0">
                  <a:pos x="93" y="653"/>
                </a:cxn>
                <a:cxn ang="0">
                  <a:pos x="121" y="703"/>
                </a:cxn>
                <a:cxn ang="0">
                  <a:pos x="142" y="730"/>
                </a:cxn>
                <a:cxn ang="0">
                  <a:pos x="168" y="754"/>
                </a:cxn>
                <a:cxn ang="0">
                  <a:pos x="200" y="772"/>
                </a:cxn>
                <a:cxn ang="0">
                  <a:pos x="626" y="1281"/>
                </a:cxn>
                <a:cxn ang="0">
                  <a:pos x="385" y="748"/>
                </a:cxn>
                <a:cxn ang="0">
                  <a:pos x="428" y="705"/>
                </a:cxn>
                <a:cxn ang="0">
                  <a:pos x="456" y="663"/>
                </a:cxn>
                <a:cxn ang="0">
                  <a:pos x="470" y="628"/>
                </a:cxn>
                <a:cxn ang="0">
                  <a:pos x="476" y="614"/>
                </a:cxn>
              </a:cxnLst>
              <a:rect l="0" t="0" r="0" b="0"/>
              <a:pathLst>
                <a:path w="1164" h="1281">
                  <a:moveTo>
                    <a:pt x="1082" y="361"/>
                  </a:moveTo>
                  <a:lnTo>
                    <a:pt x="1082" y="0"/>
                  </a:lnTo>
                  <a:lnTo>
                    <a:pt x="1082" y="0"/>
                  </a:lnTo>
                  <a:lnTo>
                    <a:pt x="1058" y="34"/>
                  </a:lnTo>
                  <a:lnTo>
                    <a:pt x="1028" y="69"/>
                  </a:lnTo>
                  <a:lnTo>
                    <a:pt x="995" y="101"/>
                  </a:lnTo>
                  <a:lnTo>
                    <a:pt x="961" y="132"/>
                  </a:lnTo>
                  <a:lnTo>
                    <a:pt x="922" y="160"/>
                  </a:lnTo>
                  <a:lnTo>
                    <a:pt x="882" y="188"/>
                  </a:lnTo>
                  <a:lnTo>
                    <a:pt x="839" y="215"/>
                  </a:lnTo>
                  <a:lnTo>
                    <a:pt x="794" y="239"/>
                  </a:lnTo>
                  <a:lnTo>
                    <a:pt x="750" y="259"/>
                  </a:lnTo>
                  <a:lnTo>
                    <a:pt x="703" y="280"/>
                  </a:lnTo>
                  <a:lnTo>
                    <a:pt x="657" y="296"/>
                  </a:lnTo>
                  <a:lnTo>
                    <a:pt x="610" y="310"/>
                  </a:lnTo>
                  <a:lnTo>
                    <a:pt x="563" y="322"/>
                  </a:lnTo>
                  <a:lnTo>
                    <a:pt x="517" y="330"/>
                  </a:lnTo>
                  <a:lnTo>
                    <a:pt x="472" y="334"/>
                  </a:lnTo>
                  <a:lnTo>
                    <a:pt x="428" y="336"/>
                  </a:lnTo>
                  <a:lnTo>
                    <a:pt x="0" y="336"/>
                  </a:lnTo>
                  <a:lnTo>
                    <a:pt x="0" y="574"/>
                  </a:lnTo>
                  <a:lnTo>
                    <a:pt x="428" y="574"/>
                  </a:lnTo>
                  <a:lnTo>
                    <a:pt x="428" y="574"/>
                  </a:lnTo>
                  <a:lnTo>
                    <a:pt x="472" y="576"/>
                  </a:lnTo>
                  <a:lnTo>
                    <a:pt x="517" y="580"/>
                  </a:lnTo>
                  <a:lnTo>
                    <a:pt x="563" y="588"/>
                  </a:lnTo>
                  <a:lnTo>
                    <a:pt x="610" y="600"/>
                  </a:lnTo>
                  <a:lnTo>
                    <a:pt x="657" y="614"/>
                  </a:lnTo>
                  <a:lnTo>
                    <a:pt x="703" y="630"/>
                  </a:lnTo>
                  <a:lnTo>
                    <a:pt x="750" y="651"/>
                  </a:lnTo>
                  <a:lnTo>
                    <a:pt x="794" y="671"/>
                  </a:lnTo>
                  <a:lnTo>
                    <a:pt x="839" y="695"/>
                  </a:lnTo>
                  <a:lnTo>
                    <a:pt x="882" y="722"/>
                  </a:lnTo>
                  <a:lnTo>
                    <a:pt x="922" y="750"/>
                  </a:lnTo>
                  <a:lnTo>
                    <a:pt x="961" y="778"/>
                  </a:lnTo>
                  <a:lnTo>
                    <a:pt x="995" y="809"/>
                  </a:lnTo>
                  <a:lnTo>
                    <a:pt x="1028" y="841"/>
                  </a:lnTo>
                  <a:lnTo>
                    <a:pt x="1058" y="876"/>
                  </a:lnTo>
                  <a:lnTo>
                    <a:pt x="1082" y="910"/>
                  </a:lnTo>
                  <a:lnTo>
                    <a:pt x="1082" y="549"/>
                  </a:lnTo>
                  <a:lnTo>
                    <a:pt x="1164" y="549"/>
                  </a:lnTo>
                  <a:lnTo>
                    <a:pt x="1164" y="361"/>
                  </a:lnTo>
                  <a:lnTo>
                    <a:pt x="1082" y="361"/>
                  </a:lnTo>
                  <a:close/>
                  <a:moveTo>
                    <a:pt x="476" y="614"/>
                  </a:moveTo>
                  <a:lnTo>
                    <a:pt x="79" y="614"/>
                  </a:lnTo>
                  <a:lnTo>
                    <a:pt x="79" y="614"/>
                  </a:lnTo>
                  <a:lnTo>
                    <a:pt x="85" y="632"/>
                  </a:lnTo>
                  <a:lnTo>
                    <a:pt x="93" y="653"/>
                  </a:lnTo>
                  <a:lnTo>
                    <a:pt x="105" y="677"/>
                  </a:lnTo>
                  <a:lnTo>
                    <a:pt x="121" y="703"/>
                  </a:lnTo>
                  <a:lnTo>
                    <a:pt x="129" y="718"/>
                  </a:lnTo>
                  <a:lnTo>
                    <a:pt x="142" y="730"/>
                  </a:lnTo>
                  <a:lnTo>
                    <a:pt x="154" y="742"/>
                  </a:lnTo>
                  <a:lnTo>
                    <a:pt x="168" y="754"/>
                  </a:lnTo>
                  <a:lnTo>
                    <a:pt x="184" y="764"/>
                  </a:lnTo>
                  <a:lnTo>
                    <a:pt x="200" y="772"/>
                  </a:lnTo>
                  <a:lnTo>
                    <a:pt x="432" y="1281"/>
                  </a:lnTo>
                  <a:lnTo>
                    <a:pt x="626" y="1281"/>
                  </a:lnTo>
                  <a:lnTo>
                    <a:pt x="385" y="748"/>
                  </a:lnTo>
                  <a:lnTo>
                    <a:pt x="385" y="748"/>
                  </a:lnTo>
                  <a:lnTo>
                    <a:pt x="409" y="728"/>
                  </a:lnTo>
                  <a:lnTo>
                    <a:pt x="428" y="705"/>
                  </a:lnTo>
                  <a:lnTo>
                    <a:pt x="444" y="683"/>
                  </a:lnTo>
                  <a:lnTo>
                    <a:pt x="456" y="663"/>
                  </a:lnTo>
                  <a:lnTo>
                    <a:pt x="464" y="645"/>
                  </a:lnTo>
                  <a:lnTo>
                    <a:pt x="470" y="628"/>
                  </a:lnTo>
                  <a:lnTo>
                    <a:pt x="476" y="614"/>
                  </a:lnTo>
                  <a:lnTo>
                    <a:pt x="476" y="614"/>
                  </a:lnTo>
                  <a:close/>
                </a:path>
              </a:pathLst>
            </a:custGeom>
            <a:solidFill>
              <a:schemeClr val="bg1"/>
            </a:solidFill>
            <a:ln w="9525">
              <a:noFill/>
            </a:ln>
          </p:spPr>
          <p:txBody>
            <a:bodyPr/>
            <a:lstStyle/>
            <a:p>
              <a:endParaRPr lang="zh-CN" altLang="en-US" dirty="0">
                <a:latin typeface="阿里巴巴普惠体 R" panose="00020600040101010101" pitchFamily="18" charset="-122"/>
                <a:ea typeface="阿里巴巴普惠体 R" panose="00020600040101010101" pitchFamily="18" charset="-122"/>
              </a:endParaRPr>
            </a:p>
          </p:txBody>
        </p:sp>
        <p:grpSp>
          <p:nvGrpSpPr>
            <p:cNvPr id="53" name="组合 52"/>
            <p:cNvGrpSpPr/>
            <p:nvPr/>
          </p:nvGrpSpPr>
          <p:grpSpPr>
            <a:xfrm>
              <a:off x="6924680" y="1321502"/>
              <a:ext cx="2699694" cy="926273"/>
              <a:chOff x="6924680" y="1321502"/>
              <a:chExt cx="2699694" cy="926273"/>
            </a:xfrm>
          </p:grpSpPr>
          <p:sp>
            <p:nvSpPr>
              <p:cNvPr id="54" name="Rectangle 16"/>
              <p:cNvSpPr/>
              <p:nvPr/>
            </p:nvSpPr>
            <p:spPr>
              <a:xfrm>
                <a:off x="6924680" y="1695829"/>
                <a:ext cx="2699694" cy="551946"/>
              </a:xfrm>
              <a:prstGeom prst="rect">
                <a:avLst/>
              </a:prstGeom>
            </p:spPr>
            <p:txBody>
              <a:bodyPr wrap="square">
                <a:spAutoFit/>
              </a:bodyPr>
              <a:lstStyle/>
              <a:p>
                <a:pP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55" name="Title 11"/>
              <p:cNvSpPr txBox="1"/>
              <p:nvPr/>
            </p:nvSpPr>
            <p:spPr>
              <a:xfrm>
                <a:off x="6924680" y="1321502"/>
                <a:ext cx="1946587" cy="400111"/>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r>
                  <a:rPr lang="zh-CN" altLang="en-US" sz="2000" dirty="0">
                    <a:solidFill>
                      <a:srgbClr val="0086D0"/>
                    </a:solidFill>
                    <a:latin typeface="思源黑体 CN Bold" panose="020B0800000000000000" pitchFamily="34" charset="-122"/>
                    <a:ea typeface="思源黑体 CN Bold" panose="020B0800000000000000" pitchFamily="34" charset="-122"/>
                  </a:rPr>
                  <a:t>标题文字添加</a:t>
                </a:r>
                <a:endParaRPr lang="en-US" sz="2000" dirty="0">
                  <a:solidFill>
                    <a:srgbClr val="0086D0"/>
                  </a:solidFill>
                  <a:latin typeface="思源黑体 CN Bold" panose="020B0800000000000000" pitchFamily="34" charset="-122"/>
                  <a:ea typeface="思源黑体 CN Bold" panose="020B0800000000000000" pitchFamily="34" charset="-122"/>
                </a:endParaRPr>
              </a:p>
            </p:txBody>
          </p:sp>
        </p:grpSp>
      </p:grpSp>
      <p:grpSp>
        <p:nvGrpSpPr>
          <p:cNvPr id="56" name="组合 55"/>
          <p:cNvGrpSpPr/>
          <p:nvPr/>
        </p:nvGrpSpPr>
        <p:grpSpPr>
          <a:xfrm>
            <a:off x="7470140" y="2989461"/>
            <a:ext cx="3887779" cy="955735"/>
            <a:chOff x="7470140" y="2989461"/>
            <a:chExt cx="3887779" cy="955735"/>
          </a:xfrm>
        </p:grpSpPr>
        <p:grpSp>
          <p:nvGrpSpPr>
            <p:cNvPr id="57" name="组合 56"/>
            <p:cNvGrpSpPr/>
            <p:nvPr/>
          </p:nvGrpSpPr>
          <p:grpSpPr>
            <a:xfrm>
              <a:off x="7470140" y="2989461"/>
              <a:ext cx="914400" cy="914400"/>
              <a:chOff x="7470140" y="2989461"/>
              <a:chExt cx="914400" cy="914400"/>
            </a:xfrm>
          </p:grpSpPr>
          <p:sp>
            <p:nvSpPr>
              <p:cNvPr id="61" name="椭圆 60"/>
              <p:cNvSpPr/>
              <p:nvPr/>
            </p:nvSpPr>
            <p:spPr>
              <a:xfrm>
                <a:off x="7470140" y="2989461"/>
                <a:ext cx="914400" cy="9144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latin typeface="阿里巴巴普惠体 R" panose="00020600040101010101" pitchFamily="18" charset="-122"/>
                  <a:ea typeface="阿里巴巴普惠体 R" panose="00020600040101010101" pitchFamily="18" charset="-122"/>
                </a:endParaRPr>
              </a:p>
            </p:txBody>
          </p:sp>
          <p:grpSp>
            <p:nvGrpSpPr>
              <p:cNvPr id="62" name="组合 17"/>
              <p:cNvGrpSpPr/>
              <p:nvPr/>
            </p:nvGrpSpPr>
            <p:grpSpPr>
              <a:xfrm>
                <a:off x="7768258" y="3220212"/>
                <a:ext cx="318164" cy="452898"/>
                <a:chOff x="0" y="0"/>
                <a:chExt cx="1787525" cy="2432051"/>
              </a:xfrm>
              <a:solidFill>
                <a:schemeClr val="bg1"/>
              </a:solidFill>
            </p:grpSpPr>
            <p:sp>
              <p:nvSpPr>
                <p:cNvPr id="63" name="Freeform 12"/>
                <p:cNvSpPr/>
                <p:nvPr/>
              </p:nvSpPr>
              <p:spPr>
                <a:xfrm>
                  <a:off x="933450" y="338138"/>
                  <a:ext cx="854075" cy="2093913"/>
                </a:xfrm>
                <a:custGeom>
                  <a:avLst/>
                  <a:gdLst/>
                  <a:ahLst/>
                  <a:cxnLst>
                    <a:cxn ang="0">
                      <a:pos x="191" y="0"/>
                    </a:cxn>
                    <a:cxn ang="0">
                      <a:pos x="191" y="0"/>
                    </a:cxn>
                    <a:cxn ang="0">
                      <a:pos x="187" y="24"/>
                    </a:cxn>
                    <a:cxn ang="0">
                      <a:pos x="179" y="48"/>
                    </a:cxn>
                    <a:cxn ang="0">
                      <a:pos x="179" y="48"/>
                    </a:cxn>
                    <a:cxn ang="0">
                      <a:pos x="158" y="91"/>
                    </a:cxn>
                    <a:cxn ang="0">
                      <a:pos x="120" y="168"/>
                    </a:cxn>
                    <a:cxn ang="0">
                      <a:pos x="0" y="393"/>
                    </a:cxn>
                    <a:cxn ang="0">
                      <a:pos x="0" y="393"/>
                    </a:cxn>
                    <a:cxn ang="0">
                      <a:pos x="167" y="701"/>
                    </a:cxn>
                    <a:cxn ang="0">
                      <a:pos x="254" y="857"/>
                    </a:cxn>
                    <a:cxn ang="0">
                      <a:pos x="337" y="1005"/>
                    </a:cxn>
                    <a:cxn ang="0">
                      <a:pos x="410" y="1133"/>
                    </a:cxn>
                    <a:cxn ang="0">
                      <a:pos x="471" y="1234"/>
                    </a:cxn>
                    <a:cxn ang="0">
                      <a:pos x="495" y="1271"/>
                    </a:cxn>
                    <a:cxn ang="0">
                      <a:pos x="515" y="1299"/>
                    </a:cxn>
                    <a:cxn ang="0">
                      <a:pos x="527" y="1315"/>
                    </a:cxn>
                    <a:cxn ang="0">
                      <a:pos x="534" y="1319"/>
                    </a:cxn>
                    <a:cxn ang="0">
                      <a:pos x="536" y="1319"/>
                    </a:cxn>
                    <a:cxn ang="0">
                      <a:pos x="536" y="1319"/>
                    </a:cxn>
                    <a:cxn ang="0">
                      <a:pos x="538" y="1315"/>
                    </a:cxn>
                    <a:cxn ang="0">
                      <a:pos x="538" y="1307"/>
                    </a:cxn>
                    <a:cxn ang="0">
                      <a:pos x="534" y="1273"/>
                    </a:cxn>
                    <a:cxn ang="0">
                      <a:pos x="523" y="1222"/>
                    </a:cxn>
                    <a:cxn ang="0">
                      <a:pos x="507" y="1155"/>
                    </a:cxn>
                    <a:cxn ang="0">
                      <a:pos x="465" y="985"/>
                    </a:cxn>
                    <a:cxn ang="0">
                      <a:pos x="412" y="778"/>
                    </a:cxn>
                    <a:cxn ang="0">
                      <a:pos x="351" y="559"/>
                    </a:cxn>
                    <a:cxn ang="0">
                      <a:pos x="290" y="342"/>
                    </a:cxn>
                    <a:cxn ang="0">
                      <a:pos x="235" y="150"/>
                    </a:cxn>
                    <a:cxn ang="0">
                      <a:pos x="191" y="0"/>
                    </a:cxn>
                    <a:cxn ang="0">
                      <a:pos x="191" y="0"/>
                    </a:cxn>
                  </a:cxnLst>
                  <a:rect l="0" t="0" r="0" b="0"/>
                  <a:pathLst>
                    <a:path w="538" h="1319">
                      <a:moveTo>
                        <a:pt x="191" y="0"/>
                      </a:moveTo>
                      <a:lnTo>
                        <a:pt x="191" y="0"/>
                      </a:lnTo>
                      <a:lnTo>
                        <a:pt x="187" y="24"/>
                      </a:lnTo>
                      <a:lnTo>
                        <a:pt x="179" y="48"/>
                      </a:lnTo>
                      <a:lnTo>
                        <a:pt x="179" y="48"/>
                      </a:lnTo>
                      <a:lnTo>
                        <a:pt x="158" y="91"/>
                      </a:lnTo>
                      <a:lnTo>
                        <a:pt x="120" y="168"/>
                      </a:lnTo>
                      <a:lnTo>
                        <a:pt x="0" y="393"/>
                      </a:lnTo>
                      <a:lnTo>
                        <a:pt x="0" y="393"/>
                      </a:lnTo>
                      <a:lnTo>
                        <a:pt x="167" y="701"/>
                      </a:lnTo>
                      <a:lnTo>
                        <a:pt x="254" y="857"/>
                      </a:lnTo>
                      <a:lnTo>
                        <a:pt x="337" y="1005"/>
                      </a:lnTo>
                      <a:lnTo>
                        <a:pt x="410" y="1133"/>
                      </a:lnTo>
                      <a:lnTo>
                        <a:pt x="471" y="1234"/>
                      </a:lnTo>
                      <a:lnTo>
                        <a:pt x="495" y="1271"/>
                      </a:lnTo>
                      <a:lnTo>
                        <a:pt x="515" y="1299"/>
                      </a:lnTo>
                      <a:lnTo>
                        <a:pt x="527" y="1315"/>
                      </a:lnTo>
                      <a:lnTo>
                        <a:pt x="534" y="1319"/>
                      </a:lnTo>
                      <a:lnTo>
                        <a:pt x="536" y="1319"/>
                      </a:lnTo>
                      <a:lnTo>
                        <a:pt x="536" y="1319"/>
                      </a:lnTo>
                      <a:lnTo>
                        <a:pt x="538" y="1315"/>
                      </a:lnTo>
                      <a:lnTo>
                        <a:pt x="538" y="1307"/>
                      </a:lnTo>
                      <a:lnTo>
                        <a:pt x="534" y="1273"/>
                      </a:lnTo>
                      <a:lnTo>
                        <a:pt x="523" y="1222"/>
                      </a:lnTo>
                      <a:lnTo>
                        <a:pt x="507" y="1155"/>
                      </a:lnTo>
                      <a:lnTo>
                        <a:pt x="465" y="985"/>
                      </a:lnTo>
                      <a:lnTo>
                        <a:pt x="412" y="778"/>
                      </a:lnTo>
                      <a:lnTo>
                        <a:pt x="351" y="559"/>
                      </a:lnTo>
                      <a:lnTo>
                        <a:pt x="290" y="342"/>
                      </a:lnTo>
                      <a:lnTo>
                        <a:pt x="235" y="150"/>
                      </a:lnTo>
                      <a:lnTo>
                        <a:pt x="191" y="0"/>
                      </a:lnTo>
                      <a:lnTo>
                        <a:pt x="191" y="0"/>
                      </a:lnTo>
                      <a:close/>
                    </a:path>
                  </a:pathLst>
                </a:custGeom>
                <a:grpFill/>
                <a:ln w="9525">
                  <a:noFill/>
                </a:ln>
              </p:spPr>
              <p:txBody>
                <a:bodyPr/>
                <a:lstStyle/>
                <a:p>
                  <a:endParaRPr lang="zh-CN" altLang="en-US" dirty="0">
                    <a:solidFill>
                      <a:schemeClr val="tx1">
                        <a:lumMod val="75000"/>
                        <a:lumOff val="25000"/>
                      </a:schemeClr>
                    </a:solidFill>
                    <a:latin typeface="阿里巴巴普惠体 R" panose="00020600040101010101" pitchFamily="18" charset="-122"/>
                    <a:ea typeface="阿里巴巴普惠体 R" panose="00020600040101010101" pitchFamily="18" charset="-122"/>
                  </a:endParaRPr>
                </a:p>
              </p:txBody>
            </p:sp>
            <p:sp>
              <p:nvSpPr>
                <p:cNvPr id="64" name="Freeform 13"/>
                <p:cNvSpPr/>
                <p:nvPr/>
              </p:nvSpPr>
              <p:spPr>
                <a:xfrm>
                  <a:off x="0" y="0"/>
                  <a:ext cx="1165225" cy="2432050"/>
                </a:xfrm>
                <a:custGeom>
                  <a:avLst/>
                  <a:gdLst/>
                  <a:ahLst/>
                  <a:cxnLst>
                    <a:cxn ang="0">
                      <a:pos x="621" y="12"/>
                    </a:cxn>
                    <a:cxn ang="0">
                      <a:pos x="566" y="0"/>
                    </a:cxn>
                    <a:cxn ang="0">
                      <a:pos x="566" y="87"/>
                    </a:cxn>
                    <a:cxn ang="0">
                      <a:pos x="596" y="99"/>
                    </a:cxn>
                    <a:cxn ang="0">
                      <a:pos x="619" y="121"/>
                    </a:cxn>
                    <a:cxn ang="0">
                      <a:pos x="635" y="148"/>
                    </a:cxn>
                    <a:cxn ang="0">
                      <a:pos x="641" y="180"/>
                    </a:cxn>
                    <a:cxn ang="0">
                      <a:pos x="639" y="200"/>
                    </a:cxn>
                    <a:cxn ang="0">
                      <a:pos x="625" y="233"/>
                    </a:cxn>
                    <a:cxn ang="0">
                      <a:pos x="598" y="259"/>
                    </a:cxn>
                    <a:cxn ang="0">
                      <a:pos x="566" y="273"/>
                    </a:cxn>
                    <a:cxn ang="0">
                      <a:pos x="546" y="275"/>
                    </a:cxn>
                    <a:cxn ang="0">
                      <a:pos x="509" y="267"/>
                    </a:cxn>
                    <a:cxn ang="0">
                      <a:pos x="479" y="247"/>
                    </a:cxn>
                    <a:cxn ang="0">
                      <a:pos x="459" y="217"/>
                    </a:cxn>
                    <a:cxn ang="0">
                      <a:pos x="450" y="180"/>
                    </a:cxn>
                    <a:cxn ang="0">
                      <a:pos x="452" y="164"/>
                    </a:cxn>
                    <a:cxn ang="0">
                      <a:pos x="463" y="133"/>
                    </a:cxn>
                    <a:cxn ang="0">
                      <a:pos x="483" y="109"/>
                    </a:cxn>
                    <a:cxn ang="0">
                      <a:pos x="509" y="93"/>
                    </a:cxn>
                    <a:cxn ang="0">
                      <a:pos x="525" y="0"/>
                    </a:cxn>
                    <a:cxn ang="0">
                      <a:pos x="503" y="6"/>
                    </a:cxn>
                    <a:cxn ang="0">
                      <a:pos x="459" y="24"/>
                    </a:cxn>
                    <a:cxn ang="0">
                      <a:pos x="420" y="52"/>
                    </a:cxn>
                    <a:cxn ang="0">
                      <a:pos x="392" y="91"/>
                    </a:cxn>
                    <a:cxn ang="0">
                      <a:pos x="379" y="113"/>
                    </a:cxn>
                    <a:cxn ang="0">
                      <a:pos x="351" y="200"/>
                    </a:cxn>
                    <a:cxn ang="0">
                      <a:pos x="236" y="600"/>
                    </a:cxn>
                    <a:cxn ang="0">
                      <a:pos x="98" y="1103"/>
                    </a:cxn>
                    <a:cxn ang="0">
                      <a:pos x="23" y="1405"/>
                    </a:cxn>
                    <a:cxn ang="0">
                      <a:pos x="0" y="1516"/>
                    </a:cxn>
                    <a:cxn ang="0">
                      <a:pos x="2" y="1532"/>
                    </a:cxn>
                    <a:cxn ang="0">
                      <a:pos x="4" y="1532"/>
                    </a:cxn>
                    <a:cxn ang="0">
                      <a:pos x="17" y="1522"/>
                    </a:cxn>
                    <a:cxn ang="0">
                      <a:pos x="79" y="1429"/>
                    </a:cxn>
                    <a:cxn ang="0">
                      <a:pos x="236" y="1159"/>
                    </a:cxn>
                    <a:cxn ang="0">
                      <a:pos x="487" y="703"/>
                    </a:cxn>
                    <a:cxn ang="0">
                      <a:pos x="682" y="334"/>
                    </a:cxn>
                    <a:cxn ang="0">
                      <a:pos x="722" y="251"/>
                    </a:cxn>
                    <a:cxn ang="0">
                      <a:pos x="728" y="235"/>
                    </a:cxn>
                    <a:cxn ang="0">
                      <a:pos x="734" y="198"/>
                    </a:cxn>
                    <a:cxn ang="0">
                      <a:pos x="734" y="162"/>
                    </a:cxn>
                    <a:cxn ang="0">
                      <a:pos x="726" y="127"/>
                    </a:cxn>
                    <a:cxn ang="0">
                      <a:pos x="712" y="95"/>
                    </a:cxn>
                    <a:cxn ang="0">
                      <a:pos x="694" y="65"/>
                    </a:cxn>
                    <a:cxn ang="0">
                      <a:pos x="667" y="40"/>
                    </a:cxn>
                    <a:cxn ang="0">
                      <a:pos x="637" y="20"/>
                    </a:cxn>
                    <a:cxn ang="0">
                      <a:pos x="621" y="12"/>
                    </a:cxn>
                  </a:cxnLst>
                  <a:rect l="0" t="0" r="0" b="0"/>
                  <a:pathLst>
                    <a:path w="734" h="1532">
                      <a:moveTo>
                        <a:pt x="621" y="12"/>
                      </a:moveTo>
                      <a:lnTo>
                        <a:pt x="621" y="12"/>
                      </a:lnTo>
                      <a:lnTo>
                        <a:pt x="592" y="4"/>
                      </a:lnTo>
                      <a:lnTo>
                        <a:pt x="566" y="0"/>
                      </a:lnTo>
                      <a:lnTo>
                        <a:pt x="566" y="87"/>
                      </a:lnTo>
                      <a:lnTo>
                        <a:pt x="566" y="87"/>
                      </a:lnTo>
                      <a:lnTo>
                        <a:pt x="582" y="93"/>
                      </a:lnTo>
                      <a:lnTo>
                        <a:pt x="596" y="99"/>
                      </a:lnTo>
                      <a:lnTo>
                        <a:pt x="609" y="109"/>
                      </a:lnTo>
                      <a:lnTo>
                        <a:pt x="619" y="121"/>
                      </a:lnTo>
                      <a:lnTo>
                        <a:pt x="629" y="133"/>
                      </a:lnTo>
                      <a:lnTo>
                        <a:pt x="635" y="148"/>
                      </a:lnTo>
                      <a:lnTo>
                        <a:pt x="639" y="164"/>
                      </a:lnTo>
                      <a:lnTo>
                        <a:pt x="641" y="180"/>
                      </a:lnTo>
                      <a:lnTo>
                        <a:pt x="641" y="180"/>
                      </a:lnTo>
                      <a:lnTo>
                        <a:pt x="639" y="200"/>
                      </a:lnTo>
                      <a:lnTo>
                        <a:pt x="633" y="217"/>
                      </a:lnTo>
                      <a:lnTo>
                        <a:pt x="625" y="233"/>
                      </a:lnTo>
                      <a:lnTo>
                        <a:pt x="613" y="247"/>
                      </a:lnTo>
                      <a:lnTo>
                        <a:pt x="598" y="259"/>
                      </a:lnTo>
                      <a:lnTo>
                        <a:pt x="582" y="267"/>
                      </a:lnTo>
                      <a:lnTo>
                        <a:pt x="566" y="273"/>
                      </a:lnTo>
                      <a:lnTo>
                        <a:pt x="546" y="275"/>
                      </a:lnTo>
                      <a:lnTo>
                        <a:pt x="546" y="275"/>
                      </a:lnTo>
                      <a:lnTo>
                        <a:pt x="527" y="273"/>
                      </a:lnTo>
                      <a:lnTo>
                        <a:pt x="509" y="267"/>
                      </a:lnTo>
                      <a:lnTo>
                        <a:pt x="493" y="259"/>
                      </a:lnTo>
                      <a:lnTo>
                        <a:pt x="479" y="247"/>
                      </a:lnTo>
                      <a:lnTo>
                        <a:pt x="467" y="233"/>
                      </a:lnTo>
                      <a:lnTo>
                        <a:pt x="459" y="217"/>
                      </a:lnTo>
                      <a:lnTo>
                        <a:pt x="452" y="200"/>
                      </a:lnTo>
                      <a:lnTo>
                        <a:pt x="450" y="180"/>
                      </a:lnTo>
                      <a:lnTo>
                        <a:pt x="450" y="180"/>
                      </a:lnTo>
                      <a:lnTo>
                        <a:pt x="452" y="164"/>
                      </a:lnTo>
                      <a:lnTo>
                        <a:pt x="457" y="148"/>
                      </a:lnTo>
                      <a:lnTo>
                        <a:pt x="463" y="133"/>
                      </a:lnTo>
                      <a:lnTo>
                        <a:pt x="473" y="121"/>
                      </a:lnTo>
                      <a:lnTo>
                        <a:pt x="483" y="109"/>
                      </a:lnTo>
                      <a:lnTo>
                        <a:pt x="495" y="99"/>
                      </a:lnTo>
                      <a:lnTo>
                        <a:pt x="509" y="93"/>
                      </a:lnTo>
                      <a:lnTo>
                        <a:pt x="525" y="87"/>
                      </a:lnTo>
                      <a:lnTo>
                        <a:pt x="525" y="0"/>
                      </a:lnTo>
                      <a:lnTo>
                        <a:pt x="525" y="0"/>
                      </a:lnTo>
                      <a:lnTo>
                        <a:pt x="503" y="6"/>
                      </a:lnTo>
                      <a:lnTo>
                        <a:pt x="481" y="12"/>
                      </a:lnTo>
                      <a:lnTo>
                        <a:pt x="459" y="24"/>
                      </a:lnTo>
                      <a:lnTo>
                        <a:pt x="438" y="36"/>
                      </a:lnTo>
                      <a:lnTo>
                        <a:pt x="420" y="52"/>
                      </a:lnTo>
                      <a:lnTo>
                        <a:pt x="404" y="71"/>
                      </a:lnTo>
                      <a:lnTo>
                        <a:pt x="392" y="91"/>
                      </a:lnTo>
                      <a:lnTo>
                        <a:pt x="379" y="113"/>
                      </a:lnTo>
                      <a:lnTo>
                        <a:pt x="379" y="113"/>
                      </a:lnTo>
                      <a:lnTo>
                        <a:pt x="369" y="144"/>
                      </a:lnTo>
                      <a:lnTo>
                        <a:pt x="351" y="200"/>
                      </a:lnTo>
                      <a:lnTo>
                        <a:pt x="300" y="373"/>
                      </a:lnTo>
                      <a:lnTo>
                        <a:pt x="236" y="600"/>
                      </a:lnTo>
                      <a:lnTo>
                        <a:pt x="165" y="853"/>
                      </a:lnTo>
                      <a:lnTo>
                        <a:pt x="98" y="1103"/>
                      </a:lnTo>
                      <a:lnTo>
                        <a:pt x="43" y="1320"/>
                      </a:lnTo>
                      <a:lnTo>
                        <a:pt x="23" y="1405"/>
                      </a:lnTo>
                      <a:lnTo>
                        <a:pt x="8" y="1472"/>
                      </a:lnTo>
                      <a:lnTo>
                        <a:pt x="0" y="1516"/>
                      </a:lnTo>
                      <a:lnTo>
                        <a:pt x="0" y="1528"/>
                      </a:lnTo>
                      <a:lnTo>
                        <a:pt x="2" y="1532"/>
                      </a:lnTo>
                      <a:lnTo>
                        <a:pt x="2" y="1532"/>
                      </a:lnTo>
                      <a:lnTo>
                        <a:pt x="4" y="1532"/>
                      </a:lnTo>
                      <a:lnTo>
                        <a:pt x="8" y="1530"/>
                      </a:lnTo>
                      <a:lnTo>
                        <a:pt x="17" y="1522"/>
                      </a:lnTo>
                      <a:lnTo>
                        <a:pt x="43" y="1486"/>
                      </a:lnTo>
                      <a:lnTo>
                        <a:pt x="79" y="1429"/>
                      </a:lnTo>
                      <a:lnTo>
                        <a:pt x="124" y="1352"/>
                      </a:lnTo>
                      <a:lnTo>
                        <a:pt x="236" y="1159"/>
                      </a:lnTo>
                      <a:lnTo>
                        <a:pt x="361" y="932"/>
                      </a:lnTo>
                      <a:lnTo>
                        <a:pt x="487" y="703"/>
                      </a:lnTo>
                      <a:lnTo>
                        <a:pt x="598" y="494"/>
                      </a:lnTo>
                      <a:lnTo>
                        <a:pt x="682" y="334"/>
                      </a:lnTo>
                      <a:lnTo>
                        <a:pt x="708" y="281"/>
                      </a:lnTo>
                      <a:lnTo>
                        <a:pt x="722" y="251"/>
                      </a:lnTo>
                      <a:lnTo>
                        <a:pt x="722" y="251"/>
                      </a:lnTo>
                      <a:lnTo>
                        <a:pt x="728" y="235"/>
                      </a:lnTo>
                      <a:lnTo>
                        <a:pt x="732" y="217"/>
                      </a:lnTo>
                      <a:lnTo>
                        <a:pt x="734" y="198"/>
                      </a:lnTo>
                      <a:lnTo>
                        <a:pt x="734" y="180"/>
                      </a:lnTo>
                      <a:lnTo>
                        <a:pt x="734" y="162"/>
                      </a:lnTo>
                      <a:lnTo>
                        <a:pt x="730" y="144"/>
                      </a:lnTo>
                      <a:lnTo>
                        <a:pt x="726" y="127"/>
                      </a:lnTo>
                      <a:lnTo>
                        <a:pt x="720" y="111"/>
                      </a:lnTo>
                      <a:lnTo>
                        <a:pt x="712" y="95"/>
                      </a:lnTo>
                      <a:lnTo>
                        <a:pt x="704" y="79"/>
                      </a:lnTo>
                      <a:lnTo>
                        <a:pt x="694" y="65"/>
                      </a:lnTo>
                      <a:lnTo>
                        <a:pt x="682" y="52"/>
                      </a:lnTo>
                      <a:lnTo>
                        <a:pt x="667" y="40"/>
                      </a:lnTo>
                      <a:lnTo>
                        <a:pt x="653" y="30"/>
                      </a:lnTo>
                      <a:lnTo>
                        <a:pt x="637" y="20"/>
                      </a:lnTo>
                      <a:lnTo>
                        <a:pt x="621" y="12"/>
                      </a:lnTo>
                      <a:lnTo>
                        <a:pt x="621" y="12"/>
                      </a:lnTo>
                      <a:close/>
                    </a:path>
                  </a:pathLst>
                </a:custGeom>
                <a:grpFill/>
                <a:ln w="9525">
                  <a:noFill/>
                </a:ln>
              </p:spPr>
              <p:txBody>
                <a:bodyPr/>
                <a:lstStyle/>
                <a:p>
                  <a:endParaRPr lang="zh-CN" altLang="en-US" dirty="0">
                    <a:solidFill>
                      <a:schemeClr val="tx1">
                        <a:lumMod val="75000"/>
                        <a:lumOff val="25000"/>
                      </a:schemeClr>
                    </a:solidFill>
                    <a:latin typeface="阿里巴巴普惠体 R" panose="00020600040101010101" pitchFamily="18" charset="-122"/>
                    <a:ea typeface="阿里巴巴普惠体 R" panose="00020600040101010101" pitchFamily="18" charset="-122"/>
                  </a:endParaRPr>
                </a:p>
              </p:txBody>
            </p:sp>
          </p:grpSp>
        </p:grpSp>
        <p:grpSp>
          <p:nvGrpSpPr>
            <p:cNvPr id="58" name="组合 57"/>
            <p:cNvGrpSpPr/>
            <p:nvPr/>
          </p:nvGrpSpPr>
          <p:grpSpPr>
            <a:xfrm>
              <a:off x="8658225" y="3018923"/>
              <a:ext cx="2699694" cy="926273"/>
              <a:chOff x="6924680" y="1321502"/>
              <a:chExt cx="2699694" cy="926273"/>
            </a:xfrm>
          </p:grpSpPr>
          <p:sp>
            <p:nvSpPr>
              <p:cNvPr id="59" name="Rectangle 16"/>
              <p:cNvSpPr/>
              <p:nvPr/>
            </p:nvSpPr>
            <p:spPr>
              <a:xfrm>
                <a:off x="6924680" y="1695829"/>
                <a:ext cx="2699694" cy="551946"/>
              </a:xfrm>
              <a:prstGeom prst="rect">
                <a:avLst/>
              </a:prstGeom>
            </p:spPr>
            <p:txBody>
              <a:bodyPr wrap="square">
                <a:spAutoFit/>
              </a:bodyPr>
              <a:lstStyle/>
              <a:p>
                <a:pP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60" name="Title 11"/>
              <p:cNvSpPr txBox="1"/>
              <p:nvPr/>
            </p:nvSpPr>
            <p:spPr>
              <a:xfrm>
                <a:off x="6924680" y="1321502"/>
                <a:ext cx="1946587" cy="400111"/>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r>
                  <a:rPr lang="zh-CN" alt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endParaRPr 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grpSp>
      </p:grpSp>
      <p:grpSp>
        <p:nvGrpSpPr>
          <p:cNvPr id="65" name="组合 64"/>
          <p:cNvGrpSpPr/>
          <p:nvPr/>
        </p:nvGrpSpPr>
        <p:grpSpPr>
          <a:xfrm>
            <a:off x="7426960" y="4696976"/>
            <a:ext cx="3766161" cy="1102803"/>
            <a:chOff x="7426960" y="4696976"/>
            <a:chExt cx="3766161" cy="1102803"/>
          </a:xfrm>
        </p:grpSpPr>
        <p:grpSp>
          <p:nvGrpSpPr>
            <p:cNvPr id="66" name="组合 65"/>
            <p:cNvGrpSpPr/>
            <p:nvPr/>
          </p:nvGrpSpPr>
          <p:grpSpPr>
            <a:xfrm>
              <a:off x="7426960" y="4696976"/>
              <a:ext cx="914400" cy="914400"/>
              <a:chOff x="7426960" y="4696976"/>
              <a:chExt cx="914400" cy="914400"/>
            </a:xfrm>
          </p:grpSpPr>
          <p:sp>
            <p:nvSpPr>
              <p:cNvPr id="70" name="椭圆 69"/>
              <p:cNvSpPr/>
              <p:nvPr/>
            </p:nvSpPr>
            <p:spPr>
              <a:xfrm>
                <a:off x="7426960" y="4696976"/>
                <a:ext cx="914400" cy="914400"/>
              </a:xfrm>
              <a:prstGeom prst="ellipse">
                <a:avLst/>
              </a:prstGeom>
              <a:gradFill>
                <a:gsLst>
                  <a:gs pos="100000">
                    <a:srgbClr val="0070C0"/>
                  </a:gs>
                  <a:gs pos="0">
                    <a:srgbClr val="0095DC"/>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sp>
            <p:nvSpPr>
              <p:cNvPr id="71" name="Freeform 17"/>
              <p:cNvSpPr/>
              <p:nvPr/>
            </p:nvSpPr>
            <p:spPr>
              <a:xfrm>
                <a:off x="7745491" y="4885269"/>
                <a:ext cx="277338" cy="537814"/>
              </a:xfrm>
              <a:custGeom>
                <a:avLst/>
                <a:gdLst/>
                <a:ahLst/>
                <a:cxnLst>
                  <a:cxn ang="0">
                    <a:pos x="959" y="866"/>
                  </a:cxn>
                  <a:cxn ang="0">
                    <a:pos x="890" y="836"/>
                  </a:cxn>
                  <a:cxn ang="0">
                    <a:pos x="833" y="832"/>
                  </a:cxn>
                  <a:cxn ang="0">
                    <a:pos x="760" y="856"/>
                  </a:cxn>
                  <a:cxn ang="0">
                    <a:pos x="697" y="907"/>
                  </a:cxn>
                  <a:cxn ang="0">
                    <a:pos x="657" y="988"/>
                  </a:cxn>
                  <a:cxn ang="0">
                    <a:pos x="647" y="1614"/>
                  </a:cxn>
                  <a:cxn ang="0">
                    <a:pos x="639" y="1685"/>
                  </a:cxn>
                  <a:cxn ang="0">
                    <a:pos x="610" y="1754"/>
                  </a:cxn>
                  <a:cxn ang="0">
                    <a:pos x="564" y="1797"/>
                  </a:cxn>
                  <a:cxn ang="0">
                    <a:pos x="509" y="1813"/>
                  </a:cxn>
                  <a:cxn ang="0">
                    <a:pos x="464" y="1811"/>
                  </a:cxn>
                  <a:cxn ang="0">
                    <a:pos x="406" y="1785"/>
                  </a:cxn>
                  <a:cxn ang="0">
                    <a:pos x="359" y="1730"/>
                  </a:cxn>
                  <a:cxn ang="0">
                    <a:pos x="333" y="1647"/>
                  </a:cxn>
                  <a:cxn ang="0">
                    <a:pos x="349" y="876"/>
                  </a:cxn>
                  <a:cxn ang="0">
                    <a:pos x="410" y="692"/>
                  </a:cxn>
                  <a:cxn ang="0">
                    <a:pos x="472" y="655"/>
                  </a:cxn>
                  <a:cxn ang="0">
                    <a:pos x="519" y="605"/>
                  </a:cxn>
                  <a:cxn ang="0">
                    <a:pos x="545" y="542"/>
                  </a:cxn>
                  <a:cxn ang="0">
                    <a:pos x="472" y="258"/>
                  </a:cxn>
                  <a:cxn ang="0">
                    <a:pos x="468" y="27"/>
                  </a:cxn>
                  <a:cxn ang="0">
                    <a:pos x="442" y="4"/>
                  </a:cxn>
                  <a:cxn ang="0">
                    <a:pos x="414" y="2"/>
                  </a:cxn>
                  <a:cxn ang="0">
                    <a:pos x="383" y="21"/>
                  </a:cxn>
                  <a:cxn ang="0">
                    <a:pos x="375" y="258"/>
                  </a:cxn>
                  <a:cxn ang="0">
                    <a:pos x="178" y="35"/>
                  </a:cxn>
                  <a:cxn ang="0">
                    <a:pos x="158" y="8"/>
                  </a:cxn>
                  <a:cxn ang="0">
                    <a:pos x="130" y="0"/>
                  </a:cxn>
                  <a:cxn ang="0">
                    <a:pos x="95" y="12"/>
                  </a:cxn>
                  <a:cxn ang="0">
                    <a:pos x="81" y="43"/>
                  </a:cxn>
                  <a:cxn ang="0">
                    <a:pos x="0" y="507"/>
                  </a:cxn>
                  <a:cxn ang="0">
                    <a:pos x="14" y="574"/>
                  </a:cxn>
                  <a:cxn ang="0">
                    <a:pos x="51" y="633"/>
                  </a:cxn>
                  <a:cxn ang="0">
                    <a:pos x="107" y="678"/>
                  </a:cxn>
                  <a:cxn ang="0">
                    <a:pos x="178" y="704"/>
                  </a:cxn>
                  <a:cxn ang="0">
                    <a:pos x="237" y="1594"/>
                  </a:cxn>
                  <a:cxn ang="0">
                    <a:pos x="260" y="1728"/>
                  </a:cxn>
                  <a:cxn ang="0">
                    <a:pos x="318" y="1825"/>
                  </a:cxn>
                  <a:cxn ang="0">
                    <a:pos x="399" y="1884"/>
                  </a:cxn>
                  <a:cxn ang="0">
                    <a:pos x="495" y="1904"/>
                  </a:cxn>
                  <a:cxn ang="0">
                    <a:pos x="562" y="1894"/>
                  </a:cxn>
                  <a:cxn ang="0">
                    <a:pos x="643" y="1847"/>
                  </a:cxn>
                  <a:cxn ang="0">
                    <a:pos x="706" y="1766"/>
                  </a:cxn>
                  <a:cxn ang="0">
                    <a:pos x="736" y="1649"/>
                  </a:cxn>
                  <a:cxn ang="0">
                    <a:pos x="738" y="1051"/>
                  </a:cxn>
                  <a:cxn ang="0">
                    <a:pos x="752" y="992"/>
                  </a:cxn>
                  <a:cxn ang="0">
                    <a:pos x="783" y="951"/>
                  </a:cxn>
                  <a:cxn ang="0">
                    <a:pos x="854" y="921"/>
                  </a:cxn>
                  <a:cxn ang="0">
                    <a:pos x="892" y="931"/>
                  </a:cxn>
                  <a:cxn ang="0">
                    <a:pos x="919" y="951"/>
                  </a:cxn>
                  <a:cxn ang="0">
                    <a:pos x="943" y="1000"/>
                  </a:cxn>
                  <a:cxn ang="0">
                    <a:pos x="953" y="1545"/>
                  </a:cxn>
                  <a:cxn ang="0">
                    <a:pos x="1042" y="1040"/>
                  </a:cxn>
                  <a:cxn ang="0">
                    <a:pos x="1020" y="947"/>
                  </a:cxn>
                  <a:cxn ang="0">
                    <a:pos x="987" y="892"/>
                  </a:cxn>
                </a:cxnLst>
                <a:rect l="0" t="0" r="0" b="0"/>
                <a:pathLst>
                  <a:path w="1042" h="1904">
                    <a:moveTo>
                      <a:pt x="987" y="892"/>
                    </a:moveTo>
                    <a:lnTo>
                      <a:pt x="987" y="892"/>
                    </a:lnTo>
                    <a:lnTo>
                      <a:pt x="973" y="878"/>
                    </a:lnTo>
                    <a:lnTo>
                      <a:pt x="959" y="866"/>
                    </a:lnTo>
                    <a:lnTo>
                      <a:pt x="943" y="856"/>
                    </a:lnTo>
                    <a:lnTo>
                      <a:pt x="927" y="848"/>
                    </a:lnTo>
                    <a:lnTo>
                      <a:pt x="908" y="840"/>
                    </a:lnTo>
                    <a:lnTo>
                      <a:pt x="890" y="836"/>
                    </a:lnTo>
                    <a:lnTo>
                      <a:pt x="872" y="832"/>
                    </a:lnTo>
                    <a:lnTo>
                      <a:pt x="854" y="832"/>
                    </a:lnTo>
                    <a:lnTo>
                      <a:pt x="854" y="832"/>
                    </a:lnTo>
                    <a:lnTo>
                      <a:pt x="833" y="832"/>
                    </a:lnTo>
                    <a:lnTo>
                      <a:pt x="815" y="836"/>
                    </a:lnTo>
                    <a:lnTo>
                      <a:pt x="797" y="840"/>
                    </a:lnTo>
                    <a:lnTo>
                      <a:pt x="779" y="846"/>
                    </a:lnTo>
                    <a:lnTo>
                      <a:pt x="760" y="856"/>
                    </a:lnTo>
                    <a:lnTo>
                      <a:pt x="744" y="866"/>
                    </a:lnTo>
                    <a:lnTo>
                      <a:pt x="728" y="878"/>
                    </a:lnTo>
                    <a:lnTo>
                      <a:pt x="712" y="892"/>
                    </a:lnTo>
                    <a:lnTo>
                      <a:pt x="697" y="907"/>
                    </a:lnTo>
                    <a:lnTo>
                      <a:pt x="685" y="925"/>
                    </a:lnTo>
                    <a:lnTo>
                      <a:pt x="675" y="945"/>
                    </a:lnTo>
                    <a:lnTo>
                      <a:pt x="665" y="965"/>
                    </a:lnTo>
                    <a:lnTo>
                      <a:pt x="657" y="988"/>
                    </a:lnTo>
                    <a:lnTo>
                      <a:pt x="651" y="1012"/>
                    </a:lnTo>
                    <a:lnTo>
                      <a:pt x="649" y="1038"/>
                    </a:lnTo>
                    <a:lnTo>
                      <a:pt x="647" y="1067"/>
                    </a:lnTo>
                    <a:lnTo>
                      <a:pt x="647" y="1614"/>
                    </a:lnTo>
                    <a:lnTo>
                      <a:pt x="647" y="1614"/>
                    </a:lnTo>
                    <a:lnTo>
                      <a:pt x="647" y="1641"/>
                    </a:lnTo>
                    <a:lnTo>
                      <a:pt x="643" y="1663"/>
                    </a:lnTo>
                    <a:lnTo>
                      <a:pt x="639" y="1685"/>
                    </a:lnTo>
                    <a:lnTo>
                      <a:pt x="635" y="1703"/>
                    </a:lnTo>
                    <a:lnTo>
                      <a:pt x="627" y="1722"/>
                    </a:lnTo>
                    <a:lnTo>
                      <a:pt x="618" y="1738"/>
                    </a:lnTo>
                    <a:lnTo>
                      <a:pt x="610" y="1754"/>
                    </a:lnTo>
                    <a:lnTo>
                      <a:pt x="598" y="1766"/>
                    </a:lnTo>
                    <a:lnTo>
                      <a:pt x="588" y="1779"/>
                    </a:lnTo>
                    <a:lnTo>
                      <a:pt x="576" y="1789"/>
                    </a:lnTo>
                    <a:lnTo>
                      <a:pt x="564" y="1797"/>
                    </a:lnTo>
                    <a:lnTo>
                      <a:pt x="549" y="1803"/>
                    </a:lnTo>
                    <a:lnTo>
                      <a:pt x="535" y="1809"/>
                    </a:lnTo>
                    <a:lnTo>
                      <a:pt x="523" y="1811"/>
                    </a:lnTo>
                    <a:lnTo>
                      <a:pt x="509" y="1813"/>
                    </a:lnTo>
                    <a:lnTo>
                      <a:pt x="495" y="1815"/>
                    </a:lnTo>
                    <a:lnTo>
                      <a:pt x="495" y="1815"/>
                    </a:lnTo>
                    <a:lnTo>
                      <a:pt x="479" y="1813"/>
                    </a:lnTo>
                    <a:lnTo>
                      <a:pt x="464" y="1811"/>
                    </a:lnTo>
                    <a:lnTo>
                      <a:pt x="448" y="1807"/>
                    </a:lnTo>
                    <a:lnTo>
                      <a:pt x="434" y="1801"/>
                    </a:lnTo>
                    <a:lnTo>
                      <a:pt x="420" y="1795"/>
                    </a:lnTo>
                    <a:lnTo>
                      <a:pt x="406" y="1785"/>
                    </a:lnTo>
                    <a:lnTo>
                      <a:pt x="393" y="1774"/>
                    </a:lnTo>
                    <a:lnTo>
                      <a:pt x="381" y="1760"/>
                    </a:lnTo>
                    <a:lnTo>
                      <a:pt x="369" y="1746"/>
                    </a:lnTo>
                    <a:lnTo>
                      <a:pt x="359" y="1730"/>
                    </a:lnTo>
                    <a:lnTo>
                      <a:pt x="351" y="1712"/>
                    </a:lnTo>
                    <a:lnTo>
                      <a:pt x="343" y="1693"/>
                    </a:lnTo>
                    <a:lnTo>
                      <a:pt x="337" y="1671"/>
                    </a:lnTo>
                    <a:lnTo>
                      <a:pt x="333" y="1647"/>
                    </a:lnTo>
                    <a:lnTo>
                      <a:pt x="328" y="1622"/>
                    </a:lnTo>
                    <a:lnTo>
                      <a:pt x="328" y="1594"/>
                    </a:lnTo>
                    <a:lnTo>
                      <a:pt x="328" y="876"/>
                    </a:lnTo>
                    <a:lnTo>
                      <a:pt x="349" y="876"/>
                    </a:lnTo>
                    <a:lnTo>
                      <a:pt x="373" y="702"/>
                    </a:lnTo>
                    <a:lnTo>
                      <a:pt x="373" y="702"/>
                    </a:lnTo>
                    <a:lnTo>
                      <a:pt x="391" y="698"/>
                    </a:lnTo>
                    <a:lnTo>
                      <a:pt x="410" y="692"/>
                    </a:lnTo>
                    <a:lnTo>
                      <a:pt x="426" y="684"/>
                    </a:lnTo>
                    <a:lnTo>
                      <a:pt x="442" y="675"/>
                    </a:lnTo>
                    <a:lnTo>
                      <a:pt x="458" y="665"/>
                    </a:lnTo>
                    <a:lnTo>
                      <a:pt x="472" y="655"/>
                    </a:lnTo>
                    <a:lnTo>
                      <a:pt x="487" y="643"/>
                    </a:lnTo>
                    <a:lnTo>
                      <a:pt x="499" y="631"/>
                    </a:lnTo>
                    <a:lnTo>
                      <a:pt x="509" y="619"/>
                    </a:lnTo>
                    <a:lnTo>
                      <a:pt x="519" y="605"/>
                    </a:lnTo>
                    <a:lnTo>
                      <a:pt x="527" y="588"/>
                    </a:lnTo>
                    <a:lnTo>
                      <a:pt x="535" y="574"/>
                    </a:lnTo>
                    <a:lnTo>
                      <a:pt x="541" y="558"/>
                    </a:lnTo>
                    <a:lnTo>
                      <a:pt x="545" y="542"/>
                    </a:lnTo>
                    <a:lnTo>
                      <a:pt x="547" y="523"/>
                    </a:lnTo>
                    <a:lnTo>
                      <a:pt x="547" y="507"/>
                    </a:lnTo>
                    <a:lnTo>
                      <a:pt x="547" y="258"/>
                    </a:lnTo>
                    <a:lnTo>
                      <a:pt x="472" y="258"/>
                    </a:lnTo>
                    <a:lnTo>
                      <a:pt x="472" y="43"/>
                    </a:lnTo>
                    <a:lnTo>
                      <a:pt x="472" y="43"/>
                    </a:lnTo>
                    <a:lnTo>
                      <a:pt x="470" y="35"/>
                    </a:lnTo>
                    <a:lnTo>
                      <a:pt x="468" y="27"/>
                    </a:lnTo>
                    <a:lnTo>
                      <a:pt x="462" y="21"/>
                    </a:lnTo>
                    <a:lnTo>
                      <a:pt x="458" y="12"/>
                    </a:lnTo>
                    <a:lnTo>
                      <a:pt x="450" y="8"/>
                    </a:lnTo>
                    <a:lnTo>
                      <a:pt x="442" y="4"/>
                    </a:lnTo>
                    <a:lnTo>
                      <a:pt x="432" y="2"/>
                    </a:lnTo>
                    <a:lnTo>
                      <a:pt x="424" y="0"/>
                    </a:lnTo>
                    <a:lnTo>
                      <a:pt x="424" y="0"/>
                    </a:lnTo>
                    <a:lnTo>
                      <a:pt x="414" y="2"/>
                    </a:lnTo>
                    <a:lnTo>
                      <a:pt x="404" y="4"/>
                    </a:lnTo>
                    <a:lnTo>
                      <a:pt x="395" y="8"/>
                    </a:lnTo>
                    <a:lnTo>
                      <a:pt x="389" y="12"/>
                    </a:lnTo>
                    <a:lnTo>
                      <a:pt x="383" y="21"/>
                    </a:lnTo>
                    <a:lnTo>
                      <a:pt x="377" y="27"/>
                    </a:lnTo>
                    <a:lnTo>
                      <a:pt x="375" y="35"/>
                    </a:lnTo>
                    <a:lnTo>
                      <a:pt x="375" y="43"/>
                    </a:lnTo>
                    <a:lnTo>
                      <a:pt x="375" y="258"/>
                    </a:lnTo>
                    <a:lnTo>
                      <a:pt x="178" y="258"/>
                    </a:lnTo>
                    <a:lnTo>
                      <a:pt x="178" y="43"/>
                    </a:lnTo>
                    <a:lnTo>
                      <a:pt x="178" y="43"/>
                    </a:lnTo>
                    <a:lnTo>
                      <a:pt x="178" y="35"/>
                    </a:lnTo>
                    <a:lnTo>
                      <a:pt x="176" y="27"/>
                    </a:lnTo>
                    <a:lnTo>
                      <a:pt x="170" y="21"/>
                    </a:lnTo>
                    <a:lnTo>
                      <a:pt x="164" y="12"/>
                    </a:lnTo>
                    <a:lnTo>
                      <a:pt x="158" y="8"/>
                    </a:lnTo>
                    <a:lnTo>
                      <a:pt x="150" y="4"/>
                    </a:lnTo>
                    <a:lnTo>
                      <a:pt x="140" y="2"/>
                    </a:lnTo>
                    <a:lnTo>
                      <a:pt x="130" y="0"/>
                    </a:lnTo>
                    <a:lnTo>
                      <a:pt x="130" y="0"/>
                    </a:lnTo>
                    <a:lnTo>
                      <a:pt x="122" y="2"/>
                    </a:lnTo>
                    <a:lnTo>
                      <a:pt x="112" y="4"/>
                    </a:lnTo>
                    <a:lnTo>
                      <a:pt x="103" y="8"/>
                    </a:lnTo>
                    <a:lnTo>
                      <a:pt x="95" y="12"/>
                    </a:lnTo>
                    <a:lnTo>
                      <a:pt x="89" y="21"/>
                    </a:lnTo>
                    <a:lnTo>
                      <a:pt x="85" y="27"/>
                    </a:lnTo>
                    <a:lnTo>
                      <a:pt x="83" y="35"/>
                    </a:lnTo>
                    <a:lnTo>
                      <a:pt x="81" y="43"/>
                    </a:lnTo>
                    <a:lnTo>
                      <a:pt x="81" y="258"/>
                    </a:lnTo>
                    <a:lnTo>
                      <a:pt x="0" y="258"/>
                    </a:lnTo>
                    <a:lnTo>
                      <a:pt x="0" y="507"/>
                    </a:lnTo>
                    <a:lnTo>
                      <a:pt x="0" y="507"/>
                    </a:lnTo>
                    <a:lnTo>
                      <a:pt x="2" y="523"/>
                    </a:lnTo>
                    <a:lnTo>
                      <a:pt x="4" y="542"/>
                    </a:lnTo>
                    <a:lnTo>
                      <a:pt x="8" y="558"/>
                    </a:lnTo>
                    <a:lnTo>
                      <a:pt x="14" y="574"/>
                    </a:lnTo>
                    <a:lnTo>
                      <a:pt x="20" y="590"/>
                    </a:lnTo>
                    <a:lnTo>
                      <a:pt x="30" y="605"/>
                    </a:lnTo>
                    <a:lnTo>
                      <a:pt x="41" y="619"/>
                    </a:lnTo>
                    <a:lnTo>
                      <a:pt x="51" y="633"/>
                    </a:lnTo>
                    <a:lnTo>
                      <a:pt x="63" y="645"/>
                    </a:lnTo>
                    <a:lnTo>
                      <a:pt x="77" y="657"/>
                    </a:lnTo>
                    <a:lnTo>
                      <a:pt x="91" y="667"/>
                    </a:lnTo>
                    <a:lnTo>
                      <a:pt x="107" y="678"/>
                    </a:lnTo>
                    <a:lnTo>
                      <a:pt x="124" y="686"/>
                    </a:lnTo>
                    <a:lnTo>
                      <a:pt x="142" y="692"/>
                    </a:lnTo>
                    <a:lnTo>
                      <a:pt x="160" y="698"/>
                    </a:lnTo>
                    <a:lnTo>
                      <a:pt x="178" y="704"/>
                    </a:lnTo>
                    <a:lnTo>
                      <a:pt x="197" y="876"/>
                    </a:lnTo>
                    <a:lnTo>
                      <a:pt x="237" y="876"/>
                    </a:lnTo>
                    <a:lnTo>
                      <a:pt x="237" y="1594"/>
                    </a:lnTo>
                    <a:lnTo>
                      <a:pt x="237" y="1594"/>
                    </a:lnTo>
                    <a:lnTo>
                      <a:pt x="239" y="1630"/>
                    </a:lnTo>
                    <a:lnTo>
                      <a:pt x="243" y="1667"/>
                    </a:lnTo>
                    <a:lnTo>
                      <a:pt x="249" y="1699"/>
                    </a:lnTo>
                    <a:lnTo>
                      <a:pt x="260" y="1728"/>
                    </a:lnTo>
                    <a:lnTo>
                      <a:pt x="272" y="1756"/>
                    </a:lnTo>
                    <a:lnTo>
                      <a:pt x="286" y="1783"/>
                    </a:lnTo>
                    <a:lnTo>
                      <a:pt x="300" y="1805"/>
                    </a:lnTo>
                    <a:lnTo>
                      <a:pt x="318" y="1825"/>
                    </a:lnTo>
                    <a:lnTo>
                      <a:pt x="337" y="1843"/>
                    </a:lnTo>
                    <a:lnTo>
                      <a:pt x="357" y="1860"/>
                    </a:lnTo>
                    <a:lnTo>
                      <a:pt x="377" y="1874"/>
                    </a:lnTo>
                    <a:lnTo>
                      <a:pt x="399" y="1884"/>
                    </a:lnTo>
                    <a:lnTo>
                      <a:pt x="424" y="1894"/>
                    </a:lnTo>
                    <a:lnTo>
                      <a:pt x="446" y="1900"/>
                    </a:lnTo>
                    <a:lnTo>
                      <a:pt x="470" y="1904"/>
                    </a:lnTo>
                    <a:lnTo>
                      <a:pt x="495" y="1904"/>
                    </a:lnTo>
                    <a:lnTo>
                      <a:pt x="495" y="1904"/>
                    </a:lnTo>
                    <a:lnTo>
                      <a:pt x="517" y="1904"/>
                    </a:lnTo>
                    <a:lnTo>
                      <a:pt x="539" y="1900"/>
                    </a:lnTo>
                    <a:lnTo>
                      <a:pt x="562" y="1894"/>
                    </a:lnTo>
                    <a:lnTo>
                      <a:pt x="582" y="1886"/>
                    </a:lnTo>
                    <a:lnTo>
                      <a:pt x="604" y="1876"/>
                    </a:lnTo>
                    <a:lnTo>
                      <a:pt x="625" y="1864"/>
                    </a:lnTo>
                    <a:lnTo>
                      <a:pt x="643" y="1847"/>
                    </a:lnTo>
                    <a:lnTo>
                      <a:pt x="661" y="1831"/>
                    </a:lnTo>
                    <a:lnTo>
                      <a:pt x="677" y="1811"/>
                    </a:lnTo>
                    <a:lnTo>
                      <a:pt x="691" y="1791"/>
                    </a:lnTo>
                    <a:lnTo>
                      <a:pt x="706" y="1766"/>
                    </a:lnTo>
                    <a:lnTo>
                      <a:pt x="716" y="1740"/>
                    </a:lnTo>
                    <a:lnTo>
                      <a:pt x="726" y="1712"/>
                    </a:lnTo>
                    <a:lnTo>
                      <a:pt x="732" y="1681"/>
                    </a:lnTo>
                    <a:lnTo>
                      <a:pt x="736" y="1649"/>
                    </a:lnTo>
                    <a:lnTo>
                      <a:pt x="738" y="1614"/>
                    </a:lnTo>
                    <a:lnTo>
                      <a:pt x="738" y="1067"/>
                    </a:lnTo>
                    <a:lnTo>
                      <a:pt x="738" y="1067"/>
                    </a:lnTo>
                    <a:lnTo>
                      <a:pt x="738" y="1051"/>
                    </a:lnTo>
                    <a:lnTo>
                      <a:pt x="740" y="1034"/>
                    </a:lnTo>
                    <a:lnTo>
                      <a:pt x="742" y="1018"/>
                    </a:lnTo>
                    <a:lnTo>
                      <a:pt x="748" y="1004"/>
                    </a:lnTo>
                    <a:lnTo>
                      <a:pt x="752" y="992"/>
                    </a:lnTo>
                    <a:lnTo>
                      <a:pt x="758" y="980"/>
                    </a:lnTo>
                    <a:lnTo>
                      <a:pt x="766" y="969"/>
                    </a:lnTo>
                    <a:lnTo>
                      <a:pt x="775" y="959"/>
                    </a:lnTo>
                    <a:lnTo>
                      <a:pt x="783" y="951"/>
                    </a:lnTo>
                    <a:lnTo>
                      <a:pt x="791" y="943"/>
                    </a:lnTo>
                    <a:lnTo>
                      <a:pt x="811" y="931"/>
                    </a:lnTo>
                    <a:lnTo>
                      <a:pt x="831" y="925"/>
                    </a:lnTo>
                    <a:lnTo>
                      <a:pt x="854" y="921"/>
                    </a:lnTo>
                    <a:lnTo>
                      <a:pt x="854" y="921"/>
                    </a:lnTo>
                    <a:lnTo>
                      <a:pt x="868" y="923"/>
                    </a:lnTo>
                    <a:lnTo>
                      <a:pt x="884" y="927"/>
                    </a:lnTo>
                    <a:lnTo>
                      <a:pt x="892" y="931"/>
                    </a:lnTo>
                    <a:lnTo>
                      <a:pt x="902" y="937"/>
                    </a:lnTo>
                    <a:lnTo>
                      <a:pt x="910" y="943"/>
                    </a:lnTo>
                    <a:lnTo>
                      <a:pt x="919" y="951"/>
                    </a:lnTo>
                    <a:lnTo>
                      <a:pt x="919" y="951"/>
                    </a:lnTo>
                    <a:lnTo>
                      <a:pt x="927" y="963"/>
                    </a:lnTo>
                    <a:lnTo>
                      <a:pt x="933" y="974"/>
                    </a:lnTo>
                    <a:lnTo>
                      <a:pt x="939" y="986"/>
                    </a:lnTo>
                    <a:lnTo>
                      <a:pt x="943" y="1000"/>
                    </a:lnTo>
                    <a:lnTo>
                      <a:pt x="947" y="1016"/>
                    </a:lnTo>
                    <a:lnTo>
                      <a:pt x="951" y="1032"/>
                    </a:lnTo>
                    <a:lnTo>
                      <a:pt x="953" y="1067"/>
                    </a:lnTo>
                    <a:lnTo>
                      <a:pt x="953" y="1545"/>
                    </a:lnTo>
                    <a:lnTo>
                      <a:pt x="1042" y="1545"/>
                    </a:lnTo>
                    <a:lnTo>
                      <a:pt x="1042" y="1067"/>
                    </a:lnTo>
                    <a:lnTo>
                      <a:pt x="1042" y="1067"/>
                    </a:lnTo>
                    <a:lnTo>
                      <a:pt x="1042" y="1040"/>
                    </a:lnTo>
                    <a:lnTo>
                      <a:pt x="1038" y="1016"/>
                    </a:lnTo>
                    <a:lnTo>
                      <a:pt x="1034" y="992"/>
                    </a:lnTo>
                    <a:lnTo>
                      <a:pt x="1028" y="969"/>
                    </a:lnTo>
                    <a:lnTo>
                      <a:pt x="1020" y="947"/>
                    </a:lnTo>
                    <a:lnTo>
                      <a:pt x="1012" y="929"/>
                    </a:lnTo>
                    <a:lnTo>
                      <a:pt x="1000" y="911"/>
                    </a:lnTo>
                    <a:lnTo>
                      <a:pt x="987" y="892"/>
                    </a:lnTo>
                    <a:lnTo>
                      <a:pt x="987" y="892"/>
                    </a:lnTo>
                    <a:close/>
                  </a:path>
                </a:pathLst>
              </a:custGeom>
              <a:solidFill>
                <a:schemeClr val="bg1"/>
              </a:solidFill>
              <a:ln w="9525">
                <a:noFill/>
              </a:ln>
            </p:spPr>
            <p:txBody>
              <a:bodyPr/>
              <a:lstStyle/>
              <a:p>
                <a:endParaRPr lang="zh-CN" altLang="en-US" dirty="0">
                  <a:latin typeface="阿里巴巴普惠体 R" panose="00020600040101010101" pitchFamily="18" charset="-122"/>
                  <a:ea typeface="阿里巴巴普惠体 R" panose="00020600040101010101" pitchFamily="18" charset="-122"/>
                </a:endParaRPr>
              </a:p>
            </p:txBody>
          </p:sp>
        </p:grpSp>
        <p:grpSp>
          <p:nvGrpSpPr>
            <p:cNvPr id="67" name="组合 66"/>
            <p:cNvGrpSpPr/>
            <p:nvPr/>
          </p:nvGrpSpPr>
          <p:grpSpPr>
            <a:xfrm>
              <a:off x="8493427" y="4873506"/>
              <a:ext cx="2699694" cy="926273"/>
              <a:chOff x="6924680" y="1321502"/>
              <a:chExt cx="2699694" cy="926273"/>
            </a:xfrm>
          </p:grpSpPr>
          <p:sp>
            <p:nvSpPr>
              <p:cNvPr id="68" name="Rectangle 16"/>
              <p:cNvSpPr/>
              <p:nvPr/>
            </p:nvSpPr>
            <p:spPr>
              <a:xfrm>
                <a:off x="6924680" y="1695829"/>
                <a:ext cx="2699694" cy="551946"/>
              </a:xfrm>
              <a:prstGeom prst="rect">
                <a:avLst/>
              </a:prstGeom>
            </p:spPr>
            <p:txBody>
              <a:bodyPr wrap="square">
                <a:spAutoFit/>
              </a:bodyPr>
              <a:lstStyle/>
              <a:p>
                <a:pP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69" name="Title 11"/>
              <p:cNvSpPr txBox="1"/>
              <p:nvPr/>
            </p:nvSpPr>
            <p:spPr>
              <a:xfrm>
                <a:off x="6924680" y="1321502"/>
                <a:ext cx="1946587" cy="400111"/>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r>
                  <a:rPr lang="zh-CN" altLang="en-US" sz="2000" dirty="0">
                    <a:solidFill>
                      <a:srgbClr val="0086D0"/>
                    </a:solidFill>
                    <a:latin typeface="思源黑体 CN Bold" panose="020B0800000000000000" pitchFamily="34" charset="-122"/>
                    <a:ea typeface="思源黑体 CN Bold" panose="020B0800000000000000" pitchFamily="34" charset="-122"/>
                  </a:rPr>
                  <a:t>标题文字添加</a:t>
                </a:r>
                <a:endParaRPr lang="en-US" sz="2000" dirty="0">
                  <a:solidFill>
                    <a:srgbClr val="0086D0"/>
                  </a:solidFill>
                  <a:latin typeface="思源黑体 CN Bold" panose="020B0800000000000000" pitchFamily="34" charset="-122"/>
                  <a:ea typeface="思源黑体 CN Bold" panose="020B0800000000000000" pitchFamily="34" charset="-122"/>
                </a:endParaRPr>
              </a:p>
            </p:txBody>
          </p:sp>
        </p:grpSp>
      </p:grpSp>
      <p:grpSp>
        <p:nvGrpSpPr>
          <p:cNvPr id="72" name="组合 71"/>
          <p:cNvGrpSpPr/>
          <p:nvPr/>
        </p:nvGrpSpPr>
        <p:grpSpPr>
          <a:xfrm>
            <a:off x="959131" y="4696976"/>
            <a:ext cx="3782414" cy="1102803"/>
            <a:chOff x="959131" y="4696976"/>
            <a:chExt cx="3782414" cy="1102803"/>
          </a:xfrm>
        </p:grpSpPr>
        <p:sp>
          <p:nvSpPr>
            <p:cNvPr id="73" name="椭圆 72"/>
            <p:cNvSpPr/>
            <p:nvPr/>
          </p:nvSpPr>
          <p:spPr>
            <a:xfrm>
              <a:off x="3827145" y="4696976"/>
              <a:ext cx="914400" cy="914400"/>
            </a:xfrm>
            <a:prstGeom prst="ellipse">
              <a:avLst/>
            </a:prstGeom>
            <a:gradFill>
              <a:gsLst>
                <a:gs pos="100000">
                  <a:srgbClr val="0070C0"/>
                </a:gs>
                <a:gs pos="0">
                  <a:srgbClr val="0095DC"/>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sp>
          <p:nvSpPr>
            <p:cNvPr id="74" name="Freeform 31"/>
            <p:cNvSpPr>
              <a:spLocks noEditPoints="1"/>
            </p:cNvSpPr>
            <p:nvPr/>
          </p:nvSpPr>
          <p:spPr>
            <a:xfrm>
              <a:off x="4100865" y="4972742"/>
              <a:ext cx="378699" cy="362234"/>
            </a:xfrm>
            <a:custGeom>
              <a:avLst/>
              <a:gdLst/>
              <a:ahLst/>
              <a:cxnLst>
                <a:cxn ang="0">
                  <a:pos x="526" y="265"/>
                </a:cxn>
                <a:cxn ang="0">
                  <a:pos x="349" y="563"/>
                </a:cxn>
                <a:cxn ang="0">
                  <a:pos x="331" y="565"/>
                </a:cxn>
                <a:cxn ang="0">
                  <a:pos x="304" y="561"/>
                </a:cxn>
                <a:cxn ang="0">
                  <a:pos x="291" y="543"/>
                </a:cxn>
                <a:cxn ang="0">
                  <a:pos x="287" y="518"/>
                </a:cxn>
                <a:cxn ang="0">
                  <a:pos x="289" y="501"/>
                </a:cxn>
                <a:cxn ang="0">
                  <a:pos x="248" y="492"/>
                </a:cxn>
                <a:cxn ang="0">
                  <a:pos x="216" y="473"/>
                </a:cxn>
                <a:cxn ang="0">
                  <a:pos x="192" y="445"/>
                </a:cxn>
                <a:cxn ang="0">
                  <a:pos x="179" y="404"/>
                </a:cxn>
                <a:cxn ang="0">
                  <a:pos x="325" y="233"/>
                </a:cxn>
                <a:cxn ang="0">
                  <a:pos x="160" y="394"/>
                </a:cxn>
                <a:cxn ang="0">
                  <a:pos x="135" y="389"/>
                </a:cxn>
                <a:cxn ang="0">
                  <a:pos x="122" y="377"/>
                </a:cxn>
                <a:cxn ang="0">
                  <a:pos x="115" y="357"/>
                </a:cxn>
                <a:cxn ang="0">
                  <a:pos x="117" y="329"/>
                </a:cxn>
                <a:cxn ang="0">
                  <a:pos x="353" y="94"/>
                </a:cxn>
                <a:cxn ang="0">
                  <a:pos x="415" y="154"/>
                </a:cxn>
                <a:cxn ang="0">
                  <a:pos x="100" y="708"/>
                </a:cxn>
                <a:cxn ang="0">
                  <a:pos x="261" y="685"/>
                </a:cxn>
                <a:cxn ang="0">
                  <a:pos x="554" y="644"/>
                </a:cxn>
                <a:cxn ang="0">
                  <a:pos x="698" y="633"/>
                </a:cxn>
                <a:cxn ang="0">
                  <a:pos x="730" y="638"/>
                </a:cxn>
                <a:cxn ang="0">
                  <a:pos x="740" y="644"/>
                </a:cxn>
                <a:cxn ang="0">
                  <a:pos x="753" y="657"/>
                </a:cxn>
                <a:cxn ang="0">
                  <a:pos x="753" y="670"/>
                </a:cxn>
                <a:cxn ang="0">
                  <a:pos x="743" y="685"/>
                </a:cxn>
                <a:cxn ang="0">
                  <a:pos x="713" y="708"/>
                </a:cxn>
                <a:cxn ang="0">
                  <a:pos x="648" y="740"/>
                </a:cxn>
                <a:cxn ang="0">
                  <a:pos x="535" y="783"/>
                </a:cxn>
                <a:cxn ang="0">
                  <a:pos x="394" y="828"/>
                </a:cxn>
                <a:cxn ang="0">
                  <a:pos x="368" y="753"/>
                </a:cxn>
                <a:cxn ang="0">
                  <a:pos x="451" y="734"/>
                </a:cxn>
                <a:cxn ang="0">
                  <a:pos x="496" y="717"/>
                </a:cxn>
                <a:cxn ang="0">
                  <a:pos x="503" y="706"/>
                </a:cxn>
                <a:cxn ang="0">
                  <a:pos x="494" y="698"/>
                </a:cxn>
                <a:cxn ang="0">
                  <a:pos x="254" y="753"/>
                </a:cxn>
                <a:cxn ang="0">
                  <a:pos x="17" y="800"/>
                </a:cxn>
                <a:cxn ang="0">
                  <a:pos x="100" y="685"/>
                </a:cxn>
                <a:cxn ang="0">
                  <a:pos x="77" y="473"/>
                </a:cxn>
                <a:cxn ang="0">
                  <a:pos x="94" y="644"/>
                </a:cxn>
                <a:cxn ang="0">
                  <a:pos x="77" y="473"/>
                </a:cxn>
                <a:cxn ang="0">
                  <a:pos x="612" y="299"/>
                </a:cxn>
                <a:cxn ang="0">
                  <a:pos x="659" y="252"/>
                </a:cxn>
                <a:cxn ang="0">
                  <a:pos x="674" y="229"/>
                </a:cxn>
                <a:cxn ang="0">
                  <a:pos x="680" y="203"/>
                </a:cxn>
                <a:cxn ang="0">
                  <a:pos x="674" y="180"/>
                </a:cxn>
                <a:cxn ang="0">
                  <a:pos x="659" y="156"/>
                </a:cxn>
                <a:cxn ang="0">
                  <a:pos x="522" y="19"/>
                </a:cxn>
                <a:cxn ang="0">
                  <a:pos x="501" y="4"/>
                </a:cxn>
                <a:cxn ang="0">
                  <a:pos x="475" y="0"/>
                </a:cxn>
                <a:cxn ang="0">
                  <a:pos x="449" y="4"/>
                </a:cxn>
                <a:cxn ang="0">
                  <a:pos x="428" y="19"/>
                </a:cxn>
                <a:cxn ang="0">
                  <a:pos x="612" y="299"/>
                </a:cxn>
              </a:cxnLst>
              <a:rect l="0" t="0" r="0" b="0"/>
              <a:pathLst>
                <a:path w="755" h="828">
                  <a:moveTo>
                    <a:pt x="415" y="154"/>
                  </a:moveTo>
                  <a:lnTo>
                    <a:pt x="526" y="265"/>
                  </a:lnTo>
                  <a:lnTo>
                    <a:pt x="586" y="325"/>
                  </a:lnTo>
                  <a:lnTo>
                    <a:pt x="349" y="563"/>
                  </a:lnTo>
                  <a:lnTo>
                    <a:pt x="349" y="563"/>
                  </a:lnTo>
                  <a:lnTo>
                    <a:pt x="331" y="565"/>
                  </a:lnTo>
                  <a:lnTo>
                    <a:pt x="314" y="565"/>
                  </a:lnTo>
                  <a:lnTo>
                    <a:pt x="304" y="561"/>
                  </a:lnTo>
                  <a:lnTo>
                    <a:pt x="295" y="554"/>
                  </a:lnTo>
                  <a:lnTo>
                    <a:pt x="291" y="543"/>
                  </a:lnTo>
                  <a:lnTo>
                    <a:pt x="287" y="531"/>
                  </a:lnTo>
                  <a:lnTo>
                    <a:pt x="287" y="518"/>
                  </a:lnTo>
                  <a:lnTo>
                    <a:pt x="289" y="501"/>
                  </a:lnTo>
                  <a:lnTo>
                    <a:pt x="289" y="501"/>
                  </a:lnTo>
                  <a:lnTo>
                    <a:pt x="267" y="498"/>
                  </a:lnTo>
                  <a:lnTo>
                    <a:pt x="248" y="492"/>
                  </a:lnTo>
                  <a:lnTo>
                    <a:pt x="231" y="484"/>
                  </a:lnTo>
                  <a:lnTo>
                    <a:pt x="216" y="473"/>
                  </a:lnTo>
                  <a:lnTo>
                    <a:pt x="203" y="460"/>
                  </a:lnTo>
                  <a:lnTo>
                    <a:pt x="192" y="445"/>
                  </a:lnTo>
                  <a:lnTo>
                    <a:pt x="184" y="426"/>
                  </a:lnTo>
                  <a:lnTo>
                    <a:pt x="179" y="404"/>
                  </a:lnTo>
                  <a:lnTo>
                    <a:pt x="338" y="248"/>
                  </a:lnTo>
                  <a:lnTo>
                    <a:pt x="325" y="233"/>
                  </a:lnTo>
                  <a:lnTo>
                    <a:pt x="160" y="394"/>
                  </a:lnTo>
                  <a:lnTo>
                    <a:pt x="160" y="394"/>
                  </a:lnTo>
                  <a:lnTo>
                    <a:pt x="147" y="394"/>
                  </a:lnTo>
                  <a:lnTo>
                    <a:pt x="135" y="389"/>
                  </a:lnTo>
                  <a:lnTo>
                    <a:pt x="126" y="385"/>
                  </a:lnTo>
                  <a:lnTo>
                    <a:pt x="122" y="377"/>
                  </a:lnTo>
                  <a:lnTo>
                    <a:pt x="117" y="368"/>
                  </a:lnTo>
                  <a:lnTo>
                    <a:pt x="115" y="357"/>
                  </a:lnTo>
                  <a:lnTo>
                    <a:pt x="115" y="344"/>
                  </a:lnTo>
                  <a:lnTo>
                    <a:pt x="117" y="329"/>
                  </a:lnTo>
                  <a:lnTo>
                    <a:pt x="117" y="329"/>
                  </a:lnTo>
                  <a:lnTo>
                    <a:pt x="353" y="94"/>
                  </a:lnTo>
                  <a:lnTo>
                    <a:pt x="415" y="154"/>
                  </a:lnTo>
                  <a:lnTo>
                    <a:pt x="415" y="154"/>
                  </a:lnTo>
                  <a:close/>
                  <a:moveTo>
                    <a:pt x="100" y="685"/>
                  </a:moveTo>
                  <a:lnTo>
                    <a:pt x="100" y="708"/>
                  </a:lnTo>
                  <a:lnTo>
                    <a:pt x="100" y="708"/>
                  </a:lnTo>
                  <a:lnTo>
                    <a:pt x="261" y="685"/>
                  </a:lnTo>
                  <a:lnTo>
                    <a:pt x="460" y="655"/>
                  </a:lnTo>
                  <a:lnTo>
                    <a:pt x="554" y="644"/>
                  </a:lnTo>
                  <a:lnTo>
                    <a:pt x="635" y="635"/>
                  </a:lnTo>
                  <a:lnTo>
                    <a:pt x="698" y="633"/>
                  </a:lnTo>
                  <a:lnTo>
                    <a:pt x="719" y="633"/>
                  </a:lnTo>
                  <a:lnTo>
                    <a:pt x="730" y="638"/>
                  </a:lnTo>
                  <a:lnTo>
                    <a:pt x="730" y="638"/>
                  </a:lnTo>
                  <a:lnTo>
                    <a:pt x="740" y="644"/>
                  </a:lnTo>
                  <a:lnTo>
                    <a:pt x="749" y="648"/>
                  </a:lnTo>
                  <a:lnTo>
                    <a:pt x="753" y="657"/>
                  </a:lnTo>
                  <a:lnTo>
                    <a:pt x="755" y="663"/>
                  </a:lnTo>
                  <a:lnTo>
                    <a:pt x="753" y="670"/>
                  </a:lnTo>
                  <a:lnTo>
                    <a:pt x="749" y="678"/>
                  </a:lnTo>
                  <a:lnTo>
                    <a:pt x="743" y="685"/>
                  </a:lnTo>
                  <a:lnTo>
                    <a:pt x="734" y="693"/>
                  </a:lnTo>
                  <a:lnTo>
                    <a:pt x="713" y="708"/>
                  </a:lnTo>
                  <a:lnTo>
                    <a:pt x="683" y="725"/>
                  </a:lnTo>
                  <a:lnTo>
                    <a:pt x="648" y="740"/>
                  </a:lnTo>
                  <a:lnTo>
                    <a:pt x="612" y="755"/>
                  </a:lnTo>
                  <a:lnTo>
                    <a:pt x="535" y="783"/>
                  </a:lnTo>
                  <a:lnTo>
                    <a:pt x="464" y="807"/>
                  </a:lnTo>
                  <a:lnTo>
                    <a:pt x="394" y="828"/>
                  </a:lnTo>
                  <a:lnTo>
                    <a:pt x="368" y="753"/>
                  </a:lnTo>
                  <a:lnTo>
                    <a:pt x="368" y="753"/>
                  </a:lnTo>
                  <a:lnTo>
                    <a:pt x="396" y="749"/>
                  </a:lnTo>
                  <a:lnTo>
                    <a:pt x="451" y="734"/>
                  </a:lnTo>
                  <a:lnTo>
                    <a:pt x="477" y="725"/>
                  </a:lnTo>
                  <a:lnTo>
                    <a:pt x="496" y="717"/>
                  </a:lnTo>
                  <a:lnTo>
                    <a:pt x="501" y="713"/>
                  </a:lnTo>
                  <a:lnTo>
                    <a:pt x="503" y="706"/>
                  </a:lnTo>
                  <a:lnTo>
                    <a:pt x="501" y="702"/>
                  </a:lnTo>
                  <a:lnTo>
                    <a:pt x="494" y="698"/>
                  </a:lnTo>
                  <a:lnTo>
                    <a:pt x="494" y="698"/>
                  </a:lnTo>
                  <a:lnTo>
                    <a:pt x="254" y="753"/>
                  </a:lnTo>
                  <a:lnTo>
                    <a:pt x="135" y="779"/>
                  </a:lnTo>
                  <a:lnTo>
                    <a:pt x="17" y="800"/>
                  </a:lnTo>
                  <a:lnTo>
                    <a:pt x="0" y="685"/>
                  </a:lnTo>
                  <a:lnTo>
                    <a:pt x="100" y="685"/>
                  </a:lnTo>
                  <a:lnTo>
                    <a:pt x="100" y="685"/>
                  </a:lnTo>
                  <a:close/>
                  <a:moveTo>
                    <a:pt x="77" y="473"/>
                  </a:moveTo>
                  <a:lnTo>
                    <a:pt x="49" y="597"/>
                  </a:lnTo>
                  <a:lnTo>
                    <a:pt x="94" y="644"/>
                  </a:lnTo>
                  <a:lnTo>
                    <a:pt x="220" y="616"/>
                  </a:lnTo>
                  <a:lnTo>
                    <a:pt x="77" y="473"/>
                  </a:lnTo>
                  <a:lnTo>
                    <a:pt x="77" y="473"/>
                  </a:lnTo>
                  <a:close/>
                  <a:moveTo>
                    <a:pt x="612" y="299"/>
                  </a:moveTo>
                  <a:lnTo>
                    <a:pt x="659" y="252"/>
                  </a:lnTo>
                  <a:lnTo>
                    <a:pt x="659" y="252"/>
                  </a:lnTo>
                  <a:lnTo>
                    <a:pt x="668" y="242"/>
                  </a:lnTo>
                  <a:lnTo>
                    <a:pt x="674" y="229"/>
                  </a:lnTo>
                  <a:lnTo>
                    <a:pt x="678" y="218"/>
                  </a:lnTo>
                  <a:lnTo>
                    <a:pt x="680" y="203"/>
                  </a:lnTo>
                  <a:lnTo>
                    <a:pt x="678" y="190"/>
                  </a:lnTo>
                  <a:lnTo>
                    <a:pt x="674" y="180"/>
                  </a:lnTo>
                  <a:lnTo>
                    <a:pt x="668" y="167"/>
                  </a:lnTo>
                  <a:lnTo>
                    <a:pt x="659" y="156"/>
                  </a:lnTo>
                  <a:lnTo>
                    <a:pt x="522" y="19"/>
                  </a:lnTo>
                  <a:lnTo>
                    <a:pt x="522" y="19"/>
                  </a:lnTo>
                  <a:lnTo>
                    <a:pt x="511" y="11"/>
                  </a:lnTo>
                  <a:lnTo>
                    <a:pt x="501" y="4"/>
                  </a:lnTo>
                  <a:lnTo>
                    <a:pt x="488" y="2"/>
                  </a:lnTo>
                  <a:lnTo>
                    <a:pt x="475" y="0"/>
                  </a:lnTo>
                  <a:lnTo>
                    <a:pt x="462" y="2"/>
                  </a:lnTo>
                  <a:lnTo>
                    <a:pt x="449" y="4"/>
                  </a:lnTo>
                  <a:lnTo>
                    <a:pt x="439" y="11"/>
                  </a:lnTo>
                  <a:lnTo>
                    <a:pt x="428" y="19"/>
                  </a:lnTo>
                  <a:lnTo>
                    <a:pt x="379" y="68"/>
                  </a:lnTo>
                  <a:lnTo>
                    <a:pt x="612" y="299"/>
                  </a:lnTo>
                  <a:close/>
                </a:path>
              </a:pathLst>
            </a:custGeom>
            <a:solidFill>
              <a:schemeClr val="bg1"/>
            </a:solidFill>
            <a:ln w="9525">
              <a:noFill/>
            </a:ln>
          </p:spPr>
          <p:txBody>
            <a:bodyPr/>
            <a:lstStyle/>
            <a:p>
              <a:endParaRPr lang="zh-CN" altLang="en-US" dirty="0">
                <a:latin typeface="阿里巴巴普惠体 R" panose="00020600040101010101" pitchFamily="18" charset="-122"/>
                <a:ea typeface="阿里巴巴普惠体 R" panose="00020600040101010101" pitchFamily="18" charset="-122"/>
              </a:endParaRPr>
            </a:p>
          </p:txBody>
        </p:sp>
        <p:grpSp>
          <p:nvGrpSpPr>
            <p:cNvPr id="75" name="组合 74"/>
            <p:cNvGrpSpPr/>
            <p:nvPr/>
          </p:nvGrpSpPr>
          <p:grpSpPr>
            <a:xfrm flipH="1">
              <a:off x="959131" y="4873506"/>
              <a:ext cx="2699694" cy="926273"/>
              <a:chOff x="6924680" y="1321502"/>
              <a:chExt cx="2699694" cy="926273"/>
            </a:xfrm>
          </p:grpSpPr>
          <p:sp>
            <p:nvSpPr>
              <p:cNvPr id="76" name="Rectangle 16"/>
              <p:cNvSpPr/>
              <p:nvPr/>
            </p:nvSpPr>
            <p:spPr>
              <a:xfrm>
                <a:off x="6924680" y="1695829"/>
                <a:ext cx="2699694" cy="551946"/>
              </a:xfrm>
              <a:prstGeom prst="rect">
                <a:avLst/>
              </a:prstGeom>
            </p:spPr>
            <p:txBody>
              <a:bodyPr wrap="square">
                <a:spAutoFit/>
              </a:bodyPr>
              <a:lstStyle/>
              <a:p>
                <a:pPr algn="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77" name="Title 11"/>
              <p:cNvSpPr txBox="1"/>
              <p:nvPr/>
            </p:nvSpPr>
            <p:spPr>
              <a:xfrm>
                <a:off x="6924680" y="1321502"/>
                <a:ext cx="1946587" cy="400111"/>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r"/>
                <a:r>
                  <a:rPr lang="zh-CN" altLang="en-US" sz="2000" dirty="0">
                    <a:solidFill>
                      <a:srgbClr val="0086D0"/>
                    </a:solidFill>
                    <a:latin typeface="思源黑体 CN Bold" panose="020B0800000000000000" pitchFamily="34" charset="-122"/>
                    <a:ea typeface="思源黑体 CN Bold" panose="020B0800000000000000" pitchFamily="34" charset="-122"/>
                  </a:rPr>
                  <a:t>标题文字添加</a:t>
                </a:r>
                <a:endParaRPr lang="en-US" sz="2000" dirty="0">
                  <a:solidFill>
                    <a:srgbClr val="0086D0"/>
                  </a:solidFill>
                  <a:latin typeface="思源黑体 CN Bold" panose="020B0800000000000000" pitchFamily="34" charset="-122"/>
                  <a:ea typeface="思源黑体 CN Bold" panose="020B0800000000000000" pitchFamily="34" charset="-122"/>
                </a:endParaRPr>
              </a:p>
            </p:txBody>
          </p:sp>
        </p:grpSp>
      </p:grpSp>
      <p:grpSp>
        <p:nvGrpSpPr>
          <p:cNvPr id="78" name="组合 77"/>
          <p:cNvGrpSpPr/>
          <p:nvPr/>
        </p:nvGrpSpPr>
        <p:grpSpPr>
          <a:xfrm>
            <a:off x="959131" y="2989461"/>
            <a:ext cx="3771619" cy="955735"/>
            <a:chOff x="959131" y="2989461"/>
            <a:chExt cx="3771619" cy="955735"/>
          </a:xfrm>
        </p:grpSpPr>
        <p:grpSp>
          <p:nvGrpSpPr>
            <p:cNvPr id="79" name="组合 78"/>
            <p:cNvGrpSpPr/>
            <p:nvPr/>
          </p:nvGrpSpPr>
          <p:grpSpPr>
            <a:xfrm>
              <a:off x="3816350" y="2989461"/>
              <a:ext cx="914400" cy="914400"/>
              <a:chOff x="3816350" y="2989461"/>
              <a:chExt cx="914400" cy="914400"/>
            </a:xfrm>
          </p:grpSpPr>
          <p:sp>
            <p:nvSpPr>
              <p:cNvPr id="83" name="椭圆 82"/>
              <p:cNvSpPr/>
              <p:nvPr/>
            </p:nvSpPr>
            <p:spPr>
              <a:xfrm>
                <a:off x="3816350" y="2989461"/>
                <a:ext cx="914400" cy="9144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latin typeface="阿里巴巴普惠体 R" panose="00020600040101010101" pitchFamily="18" charset="-122"/>
                  <a:ea typeface="阿里巴巴普惠体 R" panose="00020600040101010101" pitchFamily="18" charset="-122"/>
                </a:endParaRPr>
              </a:p>
            </p:txBody>
          </p:sp>
          <p:sp>
            <p:nvSpPr>
              <p:cNvPr id="84" name="Freeform 16"/>
              <p:cNvSpPr>
                <a:spLocks noEditPoints="1"/>
              </p:cNvSpPr>
              <p:nvPr/>
            </p:nvSpPr>
            <p:spPr>
              <a:xfrm>
                <a:off x="4125731" y="3246468"/>
                <a:ext cx="295638" cy="400386"/>
              </a:xfrm>
              <a:custGeom>
                <a:avLst/>
                <a:gdLst/>
                <a:ahLst/>
                <a:cxnLst>
                  <a:cxn ang="0">
                    <a:pos x="627" y="194"/>
                  </a:cxn>
                  <a:cxn ang="0">
                    <a:pos x="580" y="470"/>
                  </a:cxn>
                  <a:cxn ang="0">
                    <a:pos x="580" y="470"/>
                  </a:cxn>
                  <a:cxn ang="0">
                    <a:pos x="580" y="470"/>
                  </a:cxn>
                  <a:cxn ang="0">
                    <a:pos x="598" y="480"/>
                  </a:cxn>
                  <a:cxn ang="0">
                    <a:pos x="610" y="491"/>
                  </a:cxn>
                  <a:cxn ang="0">
                    <a:pos x="621" y="506"/>
                  </a:cxn>
                  <a:cxn ang="0">
                    <a:pos x="627" y="519"/>
                  </a:cxn>
                  <a:cxn ang="0">
                    <a:pos x="634" y="534"/>
                  </a:cxn>
                  <a:cxn ang="0">
                    <a:pos x="636" y="551"/>
                  </a:cxn>
                  <a:cxn ang="0">
                    <a:pos x="634" y="570"/>
                  </a:cxn>
                  <a:cxn ang="0">
                    <a:pos x="632" y="587"/>
                  </a:cxn>
                  <a:cxn ang="0">
                    <a:pos x="604" y="694"/>
                  </a:cxn>
                  <a:cxn ang="0">
                    <a:pos x="664" y="711"/>
                  </a:cxn>
                  <a:cxn ang="0">
                    <a:pos x="638" y="811"/>
                  </a:cxn>
                  <a:cxn ang="0">
                    <a:pos x="0" y="640"/>
                  </a:cxn>
                  <a:cxn ang="0">
                    <a:pos x="28" y="540"/>
                  </a:cxn>
                  <a:cxn ang="0">
                    <a:pos x="85" y="555"/>
                  </a:cxn>
                  <a:cxn ang="0">
                    <a:pos x="113" y="450"/>
                  </a:cxn>
                  <a:cxn ang="0">
                    <a:pos x="113" y="450"/>
                  </a:cxn>
                  <a:cxn ang="0">
                    <a:pos x="119" y="431"/>
                  </a:cxn>
                  <a:cxn ang="0">
                    <a:pos x="128" y="416"/>
                  </a:cxn>
                  <a:cxn ang="0">
                    <a:pos x="139" y="401"/>
                  </a:cxn>
                  <a:cxn ang="0">
                    <a:pos x="151" y="391"/>
                  </a:cxn>
                  <a:cxn ang="0">
                    <a:pos x="164" y="382"/>
                  </a:cxn>
                  <a:cxn ang="0">
                    <a:pos x="179" y="376"/>
                  </a:cxn>
                  <a:cxn ang="0">
                    <a:pos x="196" y="374"/>
                  </a:cxn>
                  <a:cxn ang="0">
                    <a:pos x="215" y="371"/>
                  </a:cxn>
                  <a:cxn ang="0">
                    <a:pos x="314" y="109"/>
                  </a:cxn>
                  <a:cxn ang="0">
                    <a:pos x="247" y="92"/>
                  </a:cxn>
                  <a:cxn ang="0">
                    <a:pos x="271" y="0"/>
                  </a:cxn>
                  <a:cxn ang="0">
                    <a:pos x="719" y="120"/>
                  </a:cxn>
                  <a:cxn ang="0">
                    <a:pos x="694" y="211"/>
                  </a:cxn>
                  <a:cxn ang="0">
                    <a:pos x="627" y="194"/>
                  </a:cxn>
                  <a:cxn ang="0">
                    <a:pos x="627" y="194"/>
                  </a:cxn>
                  <a:cxn ang="0">
                    <a:pos x="258" y="739"/>
                  </a:cxn>
                  <a:cxn ang="0">
                    <a:pos x="230" y="924"/>
                  </a:cxn>
                  <a:cxn ang="0">
                    <a:pos x="320" y="924"/>
                  </a:cxn>
                  <a:cxn ang="0">
                    <a:pos x="378" y="771"/>
                  </a:cxn>
                  <a:cxn ang="0">
                    <a:pos x="258" y="739"/>
                  </a:cxn>
                  <a:cxn ang="0">
                    <a:pos x="258" y="739"/>
                  </a:cxn>
                  <a:cxn ang="0">
                    <a:pos x="203" y="470"/>
                  </a:cxn>
                  <a:cxn ang="0">
                    <a:pos x="175" y="576"/>
                  </a:cxn>
                  <a:cxn ang="0">
                    <a:pos x="301" y="610"/>
                  </a:cxn>
                  <a:cxn ang="0">
                    <a:pos x="329" y="504"/>
                  </a:cxn>
                  <a:cxn ang="0">
                    <a:pos x="203" y="470"/>
                  </a:cxn>
                  <a:cxn ang="0">
                    <a:pos x="203" y="470"/>
                  </a:cxn>
                  <a:cxn ang="0">
                    <a:pos x="382" y="132"/>
                  </a:cxn>
                  <a:cxn ang="0">
                    <a:pos x="290" y="386"/>
                  </a:cxn>
                  <a:cxn ang="0">
                    <a:pos x="376" y="410"/>
                  </a:cxn>
                  <a:cxn ang="0">
                    <a:pos x="465" y="156"/>
                  </a:cxn>
                  <a:cxn ang="0">
                    <a:pos x="382" y="132"/>
                  </a:cxn>
                </a:cxnLst>
                <a:rect l="0" t="0" r="0" b="0"/>
                <a:pathLst>
                  <a:path w="719" h="924">
                    <a:moveTo>
                      <a:pt x="627" y="194"/>
                    </a:moveTo>
                    <a:lnTo>
                      <a:pt x="580" y="470"/>
                    </a:lnTo>
                    <a:lnTo>
                      <a:pt x="580" y="470"/>
                    </a:lnTo>
                    <a:lnTo>
                      <a:pt x="580" y="470"/>
                    </a:lnTo>
                    <a:lnTo>
                      <a:pt x="598" y="480"/>
                    </a:lnTo>
                    <a:lnTo>
                      <a:pt x="610" y="491"/>
                    </a:lnTo>
                    <a:lnTo>
                      <a:pt x="621" y="506"/>
                    </a:lnTo>
                    <a:lnTo>
                      <a:pt x="627" y="519"/>
                    </a:lnTo>
                    <a:lnTo>
                      <a:pt x="634" y="534"/>
                    </a:lnTo>
                    <a:lnTo>
                      <a:pt x="636" y="551"/>
                    </a:lnTo>
                    <a:lnTo>
                      <a:pt x="634" y="570"/>
                    </a:lnTo>
                    <a:lnTo>
                      <a:pt x="632" y="587"/>
                    </a:lnTo>
                    <a:lnTo>
                      <a:pt x="604" y="694"/>
                    </a:lnTo>
                    <a:lnTo>
                      <a:pt x="664" y="711"/>
                    </a:lnTo>
                    <a:lnTo>
                      <a:pt x="638" y="811"/>
                    </a:lnTo>
                    <a:lnTo>
                      <a:pt x="0" y="640"/>
                    </a:lnTo>
                    <a:lnTo>
                      <a:pt x="28" y="540"/>
                    </a:lnTo>
                    <a:lnTo>
                      <a:pt x="85" y="555"/>
                    </a:lnTo>
                    <a:lnTo>
                      <a:pt x="113" y="450"/>
                    </a:lnTo>
                    <a:lnTo>
                      <a:pt x="113" y="450"/>
                    </a:lnTo>
                    <a:lnTo>
                      <a:pt x="119" y="431"/>
                    </a:lnTo>
                    <a:lnTo>
                      <a:pt x="128" y="416"/>
                    </a:lnTo>
                    <a:lnTo>
                      <a:pt x="139" y="401"/>
                    </a:lnTo>
                    <a:lnTo>
                      <a:pt x="151" y="391"/>
                    </a:lnTo>
                    <a:lnTo>
                      <a:pt x="164" y="382"/>
                    </a:lnTo>
                    <a:lnTo>
                      <a:pt x="179" y="376"/>
                    </a:lnTo>
                    <a:lnTo>
                      <a:pt x="196" y="374"/>
                    </a:lnTo>
                    <a:lnTo>
                      <a:pt x="215" y="371"/>
                    </a:lnTo>
                    <a:lnTo>
                      <a:pt x="314" y="109"/>
                    </a:lnTo>
                    <a:lnTo>
                      <a:pt x="247" y="92"/>
                    </a:lnTo>
                    <a:lnTo>
                      <a:pt x="271" y="0"/>
                    </a:lnTo>
                    <a:lnTo>
                      <a:pt x="719" y="120"/>
                    </a:lnTo>
                    <a:lnTo>
                      <a:pt x="694" y="211"/>
                    </a:lnTo>
                    <a:lnTo>
                      <a:pt x="627" y="194"/>
                    </a:lnTo>
                    <a:lnTo>
                      <a:pt x="627" y="194"/>
                    </a:lnTo>
                    <a:close/>
                    <a:moveTo>
                      <a:pt x="258" y="739"/>
                    </a:moveTo>
                    <a:lnTo>
                      <a:pt x="230" y="924"/>
                    </a:lnTo>
                    <a:lnTo>
                      <a:pt x="320" y="924"/>
                    </a:lnTo>
                    <a:lnTo>
                      <a:pt x="378" y="771"/>
                    </a:lnTo>
                    <a:lnTo>
                      <a:pt x="258" y="739"/>
                    </a:lnTo>
                    <a:lnTo>
                      <a:pt x="258" y="739"/>
                    </a:lnTo>
                    <a:close/>
                    <a:moveTo>
                      <a:pt x="203" y="470"/>
                    </a:moveTo>
                    <a:lnTo>
                      <a:pt x="175" y="576"/>
                    </a:lnTo>
                    <a:lnTo>
                      <a:pt x="301" y="610"/>
                    </a:lnTo>
                    <a:lnTo>
                      <a:pt x="329" y="504"/>
                    </a:lnTo>
                    <a:lnTo>
                      <a:pt x="203" y="470"/>
                    </a:lnTo>
                    <a:lnTo>
                      <a:pt x="203" y="470"/>
                    </a:lnTo>
                    <a:close/>
                    <a:moveTo>
                      <a:pt x="382" y="132"/>
                    </a:moveTo>
                    <a:lnTo>
                      <a:pt x="290" y="386"/>
                    </a:lnTo>
                    <a:lnTo>
                      <a:pt x="376" y="410"/>
                    </a:lnTo>
                    <a:lnTo>
                      <a:pt x="465" y="156"/>
                    </a:lnTo>
                    <a:lnTo>
                      <a:pt x="382" y="132"/>
                    </a:lnTo>
                    <a:close/>
                  </a:path>
                </a:pathLst>
              </a:custGeom>
              <a:solidFill>
                <a:schemeClr val="bg1"/>
              </a:solidFill>
              <a:ln w="9525">
                <a:noFill/>
              </a:ln>
            </p:spPr>
            <p:txBody>
              <a:bodyPr/>
              <a:lstStyle/>
              <a:p>
                <a:endParaRPr lang="zh-CN" altLang="en-US" dirty="0">
                  <a:solidFill>
                    <a:schemeClr val="tx1">
                      <a:lumMod val="75000"/>
                      <a:lumOff val="25000"/>
                    </a:schemeClr>
                  </a:solidFill>
                  <a:latin typeface="阿里巴巴普惠体 R" panose="00020600040101010101" pitchFamily="18" charset="-122"/>
                  <a:ea typeface="阿里巴巴普惠体 R" panose="00020600040101010101" pitchFamily="18" charset="-122"/>
                </a:endParaRPr>
              </a:p>
            </p:txBody>
          </p:sp>
        </p:grpSp>
        <p:grpSp>
          <p:nvGrpSpPr>
            <p:cNvPr id="80" name="组合 79"/>
            <p:cNvGrpSpPr/>
            <p:nvPr/>
          </p:nvGrpSpPr>
          <p:grpSpPr>
            <a:xfrm flipH="1">
              <a:off x="959131" y="3018923"/>
              <a:ext cx="2699694" cy="926273"/>
              <a:chOff x="6924680" y="1321502"/>
              <a:chExt cx="2699694" cy="926273"/>
            </a:xfrm>
          </p:grpSpPr>
          <p:sp>
            <p:nvSpPr>
              <p:cNvPr id="81" name="Rectangle 16"/>
              <p:cNvSpPr/>
              <p:nvPr/>
            </p:nvSpPr>
            <p:spPr>
              <a:xfrm>
                <a:off x="6924680" y="1695829"/>
                <a:ext cx="2699694" cy="551946"/>
              </a:xfrm>
              <a:prstGeom prst="rect">
                <a:avLst/>
              </a:prstGeom>
            </p:spPr>
            <p:txBody>
              <a:bodyPr wrap="square">
                <a:spAutoFit/>
              </a:bodyPr>
              <a:lstStyle/>
              <a:p>
                <a:pPr algn="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82" name="Title 11"/>
              <p:cNvSpPr txBox="1"/>
              <p:nvPr/>
            </p:nvSpPr>
            <p:spPr>
              <a:xfrm>
                <a:off x="6924680" y="1321502"/>
                <a:ext cx="1946587" cy="400111"/>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r"/>
                <a:r>
                  <a:rPr lang="zh-CN" alt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endParaRPr 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gr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500"/>
                                        <p:tgtEl>
                                          <p:spTgt spid="47"/>
                                        </p:tgtEl>
                                      </p:cBhvr>
                                    </p:animEffect>
                                    <p:anim calcmode="lin" valueType="num">
                                      <p:cBhvr>
                                        <p:cTn id="14" dur="500" fill="hold"/>
                                        <p:tgtEl>
                                          <p:spTgt spid="47"/>
                                        </p:tgtEl>
                                        <p:attrNameLst>
                                          <p:attrName>ppt_x</p:attrName>
                                        </p:attrNameLst>
                                      </p:cBhvr>
                                      <p:tavLst>
                                        <p:tav tm="0">
                                          <p:val>
                                            <p:strVal val="#ppt_x"/>
                                          </p:val>
                                        </p:tav>
                                        <p:tav tm="100000">
                                          <p:val>
                                            <p:strVal val="#ppt_x"/>
                                          </p:val>
                                        </p:tav>
                                      </p:tavLst>
                                    </p:anim>
                                    <p:anim calcmode="lin" valueType="num">
                                      <p:cBhvr>
                                        <p:cTn id="15" dur="500" fill="hold"/>
                                        <p:tgtEl>
                                          <p:spTgt spid="47"/>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500"/>
                                        <p:tgtEl>
                                          <p:spTgt spid="72"/>
                                        </p:tgtEl>
                                      </p:cBhvr>
                                    </p:animEffect>
                                    <p:anim calcmode="lin" valueType="num">
                                      <p:cBhvr>
                                        <p:cTn id="20" dur="500" fill="hold"/>
                                        <p:tgtEl>
                                          <p:spTgt spid="72"/>
                                        </p:tgtEl>
                                        <p:attrNameLst>
                                          <p:attrName>ppt_x</p:attrName>
                                        </p:attrNameLst>
                                      </p:cBhvr>
                                      <p:tavLst>
                                        <p:tav tm="0">
                                          <p:val>
                                            <p:strVal val="#ppt_x"/>
                                          </p:val>
                                        </p:tav>
                                        <p:tav tm="100000">
                                          <p:val>
                                            <p:strVal val="#ppt_x"/>
                                          </p:val>
                                        </p:tav>
                                      </p:tavLst>
                                    </p:anim>
                                    <p:anim calcmode="lin" valueType="num">
                                      <p:cBhvr>
                                        <p:cTn id="21" dur="500" fill="hold"/>
                                        <p:tgtEl>
                                          <p:spTgt spid="72"/>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78"/>
                                        </p:tgtEl>
                                        <p:attrNameLst>
                                          <p:attrName>style.visibility</p:attrName>
                                        </p:attrNameLst>
                                      </p:cBhvr>
                                      <p:to>
                                        <p:strVal val="visible"/>
                                      </p:to>
                                    </p:set>
                                    <p:animEffect transition="in" filter="fade">
                                      <p:cBhvr>
                                        <p:cTn id="25" dur="500"/>
                                        <p:tgtEl>
                                          <p:spTgt spid="78"/>
                                        </p:tgtEl>
                                      </p:cBhvr>
                                    </p:animEffect>
                                    <p:anim calcmode="lin" valueType="num">
                                      <p:cBhvr>
                                        <p:cTn id="26" dur="500" fill="hold"/>
                                        <p:tgtEl>
                                          <p:spTgt spid="78"/>
                                        </p:tgtEl>
                                        <p:attrNameLst>
                                          <p:attrName>ppt_x</p:attrName>
                                        </p:attrNameLst>
                                      </p:cBhvr>
                                      <p:tavLst>
                                        <p:tav tm="0">
                                          <p:val>
                                            <p:strVal val="#ppt_x"/>
                                          </p:val>
                                        </p:tav>
                                        <p:tav tm="100000">
                                          <p:val>
                                            <p:strVal val="#ppt_x"/>
                                          </p:val>
                                        </p:tav>
                                      </p:tavLst>
                                    </p:anim>
                                    <p:anim calcmode="lin" valueType="num">
                                      <p:cBhvr>
                                        <p:cTn id="27" dur="500" fill="hold"/>
                                        <p:tgtEl>
                                          <p:spTgt spid="78"/>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fade">
                                      <p:cBhvr>
                                        <p:cTn id="31" dur="500"/>
                                        <p:tgtEl>
                                          <p:spTgt spid="50"/>
                                        </p:tgtEl>
                                      </p:cBhvr>
                                    </p:animEffect>
                                    <p:anim calcmode="lin" valueType="num">
                                      <p:cBhvr>
                                        <p:cTn id="32" dur="500" fill="hold"/>
                                        <p:tgtEl>
                                          <p:spTgt spid="50"/>
                                        </p:tgtEl>
                                        <p:attrNameLst>
                                          <p:attrName>ppt_x</p:attrName>
                                        </p:attrNameLst>
                                      </p:cBhvr>
                                      <p:tavLst>
                                        <p:tav tm="0">
                                          <p:val>
                                            <p:strVal val="#ppt_x"/>
                                          </p:val>
                                        </p:tav>
                                        <p:tav tm="100000">
                                          <p:val>
                                            <p:strVal val="#ppt_x"/>
                                          </p:val>
                                        </p:tav>
                                      </p:tavLst>
                                    </p:anim>
                                    <p:anim calcmode="lin" valueType="num">
                                      <p:cBhvr>
                                        <p:cTn id="33" dur="500" fill="hold"/>
                                        <p:tgtEl>
                                          <p:spTgt spid="50"/>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fade">
                                      <p:cBhvr>
                                        <p:cTn id="37" dur="500"/>
                                        <p:tgtEl>
                                          <p:spTgt spid="56"/>
                                        </p:tgtEl>
                                      </p:cBhvr>
                                    </p:animEffect>
                                    <p:anim calcmode="lin" valueType="num">
                                      <p:cBhvr>
                                        <p:cTn id="38" dur="500" fill="hold"/>
                                        <p:tgtEl>
                                          <p:spTgt spid="56"/>
                                        </p:tgtEl>
                                        <p:attrNameLst>
                                          <p:attrName>ppt_x</p:attrName>
                                        </p:attrNameLst>
                                      </p:cBhvr>
                                      <p:tavLst>
                                        <p:tav tm="0">
                                          <p:val>
                                            <p:strVal val="#ppt_x"/>
                                          </p:val>
                                        </p:tav>
                                        <p:tav tm="100000">
                                          <p:val>
                                            <p:strVal val="#ppt_x"/>
                                          </p:val>
                                        </p:tav>
                                      </p:tavLst>
                                    </p:anim>
                                    <p:anim calcmode="lin" valueType="num">
                                      <p:cBhvr>
                                        <p:cTn id="39" dur="500" fill="hold"/>
                                        <p:tgtEl>
                                          <p:spTgt spid="56"/>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nodeType="afterEffect">
                                  <p:stCondLst>
                                    <p:cond delay="0"/>
                                  </p:stCondLst>
                                  <p:childTnLst>
                                    <p:set>
                                      <p:cBhvr>
                                        <p:cTn id="42" dur="1" fill="hold">
                                          <p:stCondLst>
                                            <p:cond delay="0"/>
                                          </p:stCondLst>
                                        </p:cTn>
                                        <p:tgtEl>
                                          <p:spTgt spid="65"/>
                                        </p:tgtEl>
                                        <p:attrNameLst>
                                          <p:attrName>style.visibility</p:attrName>
                                        </p:attrNameLst>
                                      </p:cBhvr>
                                      <p:to>
                                        <p:strVal val="visible"/>
                                      </p:to>
                                    </p:set>
                                    <p:animEffect transition="in" filter="fade">
                                      <p:cBhvr>
                                        <p:cTn id="43" dur="500"/>
                                        <p:tgtEl>
                                          <p:spTgt spid="65"/>
                                        </p:tgtEl>
                                      </p:cBhvr>
                                    </p:animEffect>
                                    <p:anim calcmode="lin" valueType="num">
                                      <p:cBhvr>
                                        <p:cTn id="44" dur="500" fill="hold"/>
                                        <p:tgtEl>
                                          <p:spTgt spid="65"/>
                                        </p:tgtEl>
                                        <p:attrNameLst>
                                          <p:attrName>ppt_x</p:attrName>
                                        </p:attrNameLst>
                                      </p:cBhvr>
                                      <p:tavLst>
                                        <p:tav tm="0">
                                          <p:val>
                                            <p:strVal val="#ppt_x"/>
                                          </p:val>
                                        </p:tav>
                                        <p:tav tm="100000">
                                          <p:val>
                                            <p:strVal val="#ppt_x"/>
                                          </p:val>
                                        </p:tav>
                                      </p:tavLst>
                                    </p:anim>
                                    <p:anim calcmode="lin" valueType="num">
                                      <p:cBhvr>
                                        <p:cTn id="45" dur="5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rPr>
              <a:t>BY YUSHEN</a:t>
            </a:r>
            <a:endParaRPr lang="zh-CN" altLang="en-US" dirty="0">
              <a:noFill/>
            </a:endParaRPr>
          </a:p>
        </p:txBody>
      </p:sp>
      <p:grpSp>
        <p:nvGrpSpPr>
          <p:cNvPr id="2" name="组合 1"/>
          <p:cNvGrpSpPr/>
          <p:nvPr/>
        </p:nvGrpSpPr>
        <p:grpSpPr>
          <a:xfrm flipH="1">
            <a:off x="1240142" y="0"/>
            <a:ext cx="10951858" cy="6858000"/>
            <a:chOff x="0" y="0"/>
            <a:chExt cx="10951858" cy="6858000"/>
          </a:xfrm>
        </p:grpSpPr>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rcRect r="2447" b="3195"/>
            <a:stretch>
              <a:fillRect/>
            </a:stretch>
          </p:blipFill>
          <p:spPr>
            <a:xfrm>
              <a:off x="0" y="0"/>
              <a:ext cx="10435269" cy="6858000"/>
            </a:xfrm>
            <a:custGeom>
              <a:avLst/>
              <a:gdLst>
                <a:gd name="connsiteX0" fmla="*/ 0 w 10435269"/>
                <a:gd name="connsiteY0" fmla="*/ 0 h 6858000"/>
                <a:gd name="connsiteX1" fmla="*/ 10435269 w 10435269"/>
                <a:gd name="connsiteY1" fmla="*/ 0 h 6858000"/>
                <a:gd name="connsiteX2" fmla="*/ 10393316 w 10435269"/>
                <a:gd name="connsiteY2" fmla="*/ 234923 h 6858000"/>
                <a:gd name="connsiteX3" fmla="*/ 4719769 w 10435269"/>
                <a:gd name="connsiteY3" fmla="*/ 6818015 h 6858000"/>
                <a:gd name="connsiteX4" fmla="*/ 4601598 w 10435269"/>
                <a:gd name="connsiteY4" fmla="*/ 6858000 h 6858000"/>
                <a:gd name="connsiteX5" fmla="*/ 0 w 10435269"/>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35269" h="6858000">
                  <a:moveTo>
                    <a:pt x="0" y="0"/>
                  </a:moveTo>
                  <a:lnTo>
                    <a:pt x="10435269" y="0"/>
                  </a:lnTo>
                  <a:lnTo>
                    <a:pt x="10393316" y="234923"/>
                  </a:lnTo>
                  <a:cubicBezTo>
                    <a:pt x="9769304" y="3284391"/>
                    <a:pt x="7589676" y="5767202"/>
                    <a:pt x="4719769" y="6818015"/>
                  </a:cubicBezTo>
                  <a:lnTo>
                    <a:pt x="4601598" y="6858000"/>
                  </a:lnTo>
                  <a:lnTo>
                    <a:pt x="0" y="6858000"/>
                  </a:lnTo>
                  <a:close/>
                </a:path>
              </a:pathLst>
            </a:custGeom>
          </p:spPr>
        </p:pic>
        <p:sp>
          <p:nvSpPr>
            <p:cNvPr id="5" name="任意多边形: 形状 4"/>
            <p:cNvSpPr/>
            <p:nvPr/>
          </p:nvSpPr>
          <p:spPr>
            <a:xfrm>
              <a:off x="9487139" y="0"/>
              <a:ext cx="1464719" cy="2892652"/>
            </a:xfrm>
            <a:custGeom>
              <a:avLst/>
              <a:gdLst>
                <a:gd name="connsiteX0" fmla="*/ 1051434 w 1464719"/>
                <a:gd name="connsiteY0" fmla="*/ 0 h 2892652"/>
                <a:gd name="connsiteX1" fmla="*/ 1464719 w 1464719"/>
                <a:gd name="connsiteY1" fmla="*/ 0 h 2892652"/>
                <a:gd name="connsiteX2" fmla="*/ 1406276 w 1464719"/>
                <a:gd name="connsiteY2" fmla="*/ 234923 h 2892652"/>
                <a:gd name="connsiteX3" fmla="*/ 185372 w 1464719"/>
                <a:gd name="connsiteY3" fmla="*/ 2654190 h 2892652"/>
                <a:gd name="connsiteX4" fmla="*/ 0 w 1464719"/>
                <a:gd name="connsiteY4" fmla="*/ 2892652 h 2892652"/>
                <a:gd name="connsiteX5" fmla="*/ 133067 w 1464719"/>
                <a:gd name="connsiteY5" fmla="*/ 2654190 h 2892652"/>
                <a:gd name="connsiteX6" fmla="*/ 1009481 w 1464719"/>
                <a:gd name="connsiteY6" fmla="*/ 234923 h 2892652"/>
                <a:gd name="connsiteX7" fmla="*/ 1051434 w 1464719"/>
                <a:gd name="connsiteY7" fmla="*/ 0 h 2892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4719" h="2892652">
                  <a:moveTo>
                    <a:pt x="1051434" y="0"/>
                  </a:moveTo>
                  <a:lnTo>
                    <a:pt x="1464719" y="0"/>
                  </a:lnTo>
                  <a:lnTo>
                    <a:pt x="1406276" y="234923"/>
                  </a:lnTo>
                  <a:cubicBezTo>
                    <a:pt x="1161788" y="1092586"/>
                    <a:pt x="745881" y="1905425"/>
                    <a:pt x="185372" y="2654190"/>
                  </a:cubicBezTo>
                  <a:lnTo>
                    <a:pt x="0" y="2892652"/>
                  </a:lnTo>
                  <a:lnTo>
                    <a:pt x="133067" y="2654190"/>
                  </a:lnTo>
                  <a:cubicBezTo>
                    <a:pt x="535423" y="1905425"/>
                    <a:pt x="833978" y="1092586"/>
                    <a:pt x="1009481" y="234923"/>
                  </a:cubicBezTo>
                  <a:lnTo>
                    <a:pt x="1051434" y="0"/>
                  </a:lnTo>
                  <a:close/>
                </a:path>
              </a:pathLst>
            </a:custGeom>
            <a:gradFill>
              <a:gsLst>
                <a:gs pos="0">
                  <a:srgbClr val="00B0F0"/>
                </a:gs>
                <a:gs pos="63000">
                  <a:srgbClr val="0070C0"/>
                </a:gs>
              </a:gsLst>
              <a:lin ang="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6" name="任意多边形: 形状 5"/>
            <p:cNvSpPr/>
            <p:nvPr/>
          </p:nvSpPr>
          <p:spPr>
            <a:xfrm>
              <a:off x="2953396" y="2892652"/>
              <a:ext cx="6306718" cy="3965348"/>
            </a:xfrm>
            <a:custGeom>
              <a:avLst/>
              <a:gdLst>
                <a:gd name="connsiteX0" fmla="*/ 6145815 w 6145815"/>
                <a:gd name="connsiteY0" fmla="*/ 0 h 4364372"/>
                <a:gd name="connsiteX1" fmla="*/ 6062806 w 6145815"/>
                <a:gd name="connsiteY1" fmla="*/ 160562 h 4364372"/>
                <a:gd name="connsiteX2" fmla="*/ 1265673 w 6145815"/>
                <a:gd name="connsiteY2" fmla="*/ 4324387 h 4364372"/>
                <a:gd name="connsiteX3" fmla="*/ 1147502 w 6145815"/>
                <a:gd name="connsiteY3" fmla="*/ 4364372 h 4364372"/>
                <a:gd name="connsiteX4" fmla="*/ 0 w 6145815"/>
                <a:gd name="connsiteY4" fmla="*/ 4364372 h 4364372"/>
                <a:gd name="connsiteX5" fmla="*/ 145300 w 6145815"/>
                <a:gd name="connsiteY5" fmla="*/ 4324387 h 4364372"/>
                <a:gd name="connsiteX6" fmla="*/ 6043749 w 6145815"/>
                <a:gd name="connsiteY6" fmla="*/ 160562 h 4364372"/>
                <a:gd name="connsiteX7" fmla="*/ 6145815 w 6145815"/>
                <a:gd name="connsiteY7" fmla="*/ 0 h 436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45815" h="4364372">
                  <a:moveTo>
                    <a:pt x="6145815" y="0"/>
                  </a:moveTo>
                  <a:lnTo>
                    <a:pt x="6062806" y="160562"/>
                  </a:lnTo>
                  <a:cubicBezTo>
                    <a:pt x="5034565" y="2074071"/>
                    <a:pt x="3328419" y="3569115"/>
                    <a:pt x="1265673" y="4324387"/>
                  </a:cubicBezTo>
                  <a:lnTo>
                    <a:pt x="1147502" y="4364372"/>
                  </a:lnTo>
                  <a:lnTo>
                    <a:pt x="0" y="4364372"/>
                  </a:lnTo>
                  <a:lnTo>
                    <a:pt x="145300" y="4324387"/>
                  </a:lnTo>
                  <a:cubicBezTo>
                    <a:pt x="2681607" y="3569115"/>
                    <a:pt x="4779447" y="2074071"/>
                    <a:pt x="6043749" y="160562"/>
                  </a:cubicBezTo>
                  <a:lnTo>
                    <a:pt x="6145815" y="0"/>
                  </a:lnTo>
                  <a:close/>
                </a:path>
              </a:pathLst>
            </a:custGeom>
            <a:gradFill>
              <a:gsLst>
                <a:gs pos="0">
                  <a:srgbClr val="00B0F0"/>
                </a:gs>
                <a:gs pos="63000">
                  <a:srgbClr val="0070C0"/>
                </a:gs>
              </a:gsLst>
              <a:lin ang="0" scaled="1"/>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endParaRPr>
            </a:p>
          </p:txBody>
        </p:sp>
      </p:grpSp>
      <p:grpSp>
        <p:nvGrpSpPr>
          <p:cNvPr id="10" name="组合 9"/>
          <p:cNvGrpSpPr/>
          <p:nvPr/>
        </p:nvGrpSpPr>
        <p:grpSpPr>
          <a:xfrm flipH="1">
            <a:off x="588682" y="4971939"/>
            <a:ext cx="3622259" cy="1021392"/>
            <a:chOff x="1241166" y="2866100"/>
            <a:chExt cx="2277123" cy="642095"/>
          </a:xfrm>
        </p:grpSpPr>
        <p:sp>
          <p:nvSpPr>
            <p:cNvPr id="12" name="文本框 11"/>
            <p:cNvSpPr txBox="1"/>
            <p:nvPr/>
          </p:nvSpPr>
          <p:spPr>
            <a:xfrm>
              <a:off x="1819875" y="2866100"/>
              <a:ext cx="1698414" cy="483707"/>
            </a:xfrm>
            <a:prstGeom prst="rect">
              <a:avLst/>
            </a:prstGeom>
            <a:noFill/>
          </p:spPr>
          <p:txBody>
            <a:bodyPr wrap="square" rtlCol="0">
              <a:spAutoFit/>
              <a:scene3d>
                <a:camera prst="orthographicFront"/>
                <a:lightRig rig="threePt" dir="t"/>
              </a:scene3d>
              <a:sp3d contourW="12700"/>
            </a:bodyPr>
            <a:lstStyle/>
            <a:p>
              <a:pPr algn="dist" defTabSz="457200"/>
              <a:r>
                <a:rPr lang="zh-CN" altLang="en-US" sz="4400" b="1" dirty="0">
                  <a:solidFill>
                    <a:prstClr val="black">
                      <a:lumMod val="75000"/>
                      <a:lumOff val="25000"/>
                    </a:prstClr>
                  </a:solidFill>
                  <a:latin typeface="思源黑体 CN Bold" panose="020B0800000000000000" pitchFamily="34" charset="-122"/>
                  <a:ea typeface="思源黑体 CN Bold" panose="020B0800000000000000" pitchFamily="34" charset="-122"/>
                </a:rPr>
                <a:t>公司介绍</a:t>
              </a:r>
            </a:p>
          </p:txBody>
        </p:sp>
        <p:sp>
          <p:nvSpPr>
            <p:cNvPr id="13" name="矩形 12"/>
            <p:cNvSpPr/>
            <p:nvPr/>
          </p:nvSpPr>
          <p:spPr bwMode="auto">
            <a:xfrm>
              <a:off x="1241166" y="3343735"/>
              <a:ext cx="2261672" cy="164460"/>
            </a:xfrm>
            <a:prstGeom prst="rect">
              <a:avLst/>
            </a:prstGeom>
          </p:spPr>
          <p:txBody>
            <a:bodyPr wrap="square">
              <a:spAutoFit/>
              <a:scene3d>
                <a:camera prst="orthographicFront"/>
                <a:lightRig rig="threePt" dir="t"/>
              </a:scene3d>
              <a:sp3d contourW="12700"/>
            </a:bodyPr>
            <a:lstStyle/>
            <a:p>
              <a:pPr algn="dist" defTabSz="457200">
                <a:defRPr/>
              </a:pPr>
              <a:r>
                <a:rPr lang="en-US" altLang="zh-CN" sz="1100" dirty="0">
                  <a:solidFill>
                    <a:prstClr val="black">
                      <a:lumMod val="65000"/>
                      <a:lumOff val="35000"/>
                    </a:prstClr>
                  </a:solidFill>
                  <a:latin typeface="思源黑体 CN Light" panose="020B0300000000000000" pitchFamily="34" charset="-122"/>
                  <a:ea typeface="思源黑体 CN Bold" panose="020B0800000000000000" pitchFamily="34" charset="-122"/>
                </a:rPr>
                <a:t>COMPANY INTRODUCTION</a:t>
              </a:r>
            </a:p>
          </p:txBody>
        </p:sp>
      </p:grpSp>
      <p:sp>
        <p:nvSpPr>
          <p:cNvPr id="11" name="矩形 10"/>
          <p:cNvSpPr/>
          <p:nvPr/>
        </p:nvSpPr>
        <p:spPr bwMode="auto">
          <a:xfrm flipH="1">
            <a:off x="616827" y="3646143"/>
            <a:ext cx="1246629" cy="1229183"/>
          </a:xfrm>
          <a:prstGeom prst="rect">
            <a:avLst/>
          </a:prstGeom>
        </p:spPr>
        <p:txBody>
          <a:bodyPr wrap="square">
            <a:spAutoFit/>
            <a:scene3d>
              <a:camera prst="orthographicFront"/>
              <a:lightRig rig="threePt" dir="t"/>
            </a:scene3d>
            <a:sp3d contourW="12700"/>
          </a:bodyPr>
          <a:lstStyle/>
          <a:p>
            <a:pPr algn="ctr" defTabSz="457200">
              <a:lnSpc>
                <a:spcPct val="120000"/>
              </a:lnSpc>
              <a:defRPr/>
            </a:pPr>
            <a:r>
              <a:rPr lang="en-US" altLang="zh-CN" sz="6600" dirty="0">
                <a:gradFill>
                  <a:gsLst>
                    <a:gs pos="0">
                      <a:srgbClr val="41A3EC"/>
                    </a:gs>
                    <a:gs pos="100000">
                      <a:srgbClr val="0D5488"/>
                    </a:gs>
                  </a:gsLst>
                  <a:lin ang="2700000" scaled="1"/>
                </a:gradFill>
                <a:latin typeface="思源黑体 CN Light" panose="020B0300000000000000" pitchFamily="34" charset="-122"/>
                <a:ea typeface="思源黑体 CN Bold" panose="020B0800000000000000" pitchFamily="34" charset="-122"/>
              </a:rPr>
              <a:t>02.</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strVal val="#ppt_x"/>
                                          </p:val>
                                        </p:tav>
                                        <p:tav tm="100000">
                                          <p:val>
                                            <p:strVal val="#ppt_x"/>
                                          </p:val>
                                        </p:tav>
                                      </p:tavLst>
                                    </p:anim>
                                    <p:anim calcmode="lin" valueType="num">
                                      <p:cBhvr>
                                        <p:cTn id="15"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391258" y="300658"/>
            <a:ext cx="3075689" cy="712439"/>
            <a:chOff x="6997951" y="1643614"/>
            <a:chExt cx="3075689" cy="712439"/>
          </a:xfrm>
        </p:grpSpPr>
        <p:grpSp>
          <p:nvGrpSpPr>
            <p:cNvPr id="10" name="组合 9"/>
            <p:cNvGrpSpPr/>
            <p:nvPr/>
          </p:nvGrpSpPr>
          <p:grpSpPr>
            <a:xfrm>
              <a:off x="7811968" y="1658454"/>
              <a:ext cx="2261672" cy="681742"/>
              <a:chOff x="1265118" y="2877437"/>
              <a:chExt cx="2261672" cy="681742"/>
            </a:xfrm>
          </p:grpSpPr>
          <p:sp>
            <p:nvSpPr>
              <p:cNvPr id="12" name="文本框 11"/>
              <p:cNvSpPr txBox="1"/>
              <p:nvPr/>
            </p:nvSpPr>
            <p:spPr>
              <a:xfrm>
                <a:off x="1265118" y="2877437"/>
                <a:ext cx="1910872" cy="523220"/>
              </a:xfrm>
              <a:prstGeom prst="rect">
                <a:avLst/>
              </a:prstGeom>
              <a:noFill/>
            </p:spPr>
            <p:txBody>
              <a:bodyPr wrap="square" rtlCol="0">
                <a:spAutoFit/>
                <a:scene3d>
                  <a:camera prst="orthographicFront"/>
                  <a:lightRig rig="threePt" dir="t"/>
                </a:scene3d>
                <a:sp3d contourW="12700"/>
              </a:bodyPr>
              <a:lstStyle/>
              <a:p>
                <a:pPr algn="dist" defTabSz="457200"/>
                <a:r>
                  <a:rPr lang="zh-CN" altLang="en-US" sz="2800" b="1" dirty="0">
                    <a:solidFill>
                      <a:prstClr val="black">
                        <a:lumMod val="75000"/>
                        <a:lumOff val="25000"/>
                      </a:prstClr>
                    </a:solidFill>
                    <a:latin typeface="思源黑体 CN Bold" panose="020B0800000000000000" pitchFamily="34" charset="-122"/>
                    <a:ea typeface="思源黑体 CN Bold" panose="020B0800000000000000" pitchFamily="34" charset="-122"/>
                  </a:rPr>
                  <a:t>公司介绍</a:t>
                </a:r>
              </a:p>
            </p:txBody>
          </p:sp>
          <p:sp>
            <p:nvSpPr>
              <p:cNvPr id="13" name="矩形 12"/>
              <p:cNvSpPr/>
              <p:nvPr/>
            </p:nvSpPr>
            <p:spPr bwMode="auto">
              <a:xfrm>
                <a:off x="1265118" y="3343735"/>
                <a:ext cx="2261672" cy="215444"/>
              </a:xfrm>
              <a:prstGeom prst="rect">
                <a:avLst/>
              </a:prstGeom>
            </p:spPr>
            <p:txBody>
              <a:bodyPr wrap="square">
                <a:spAutoFit/>
                <a:scene3d>
                  <a:camera prst="orthographicFront"/>
                  <a:lightRig rig="threePt" dir="t"/>
                </a:scene3d>
                <a:sp3d contourW="12700"/>
              </a:bodyPr>
              <a:lstStyle/>
              <a:p>
                <a:pPr algn="dist" defTabSz="457200">
                  <a:defRPr/>
                </a:pPr>
                <a:r>
                  <a:rPr lang="en-US" altLang="zh-CN" sz="800" dirty="0">
                    <a:solidFill>
                      <a:prstClr val="black">
                        <a:lumMod val="65000"/>
                        <a:lumOff val="35000"/>
                      </a:prstClr>
                    </a:solidFill>
                    <a:latin typeface="思源黑体 CN Light" panose="020B0300000000000000" pitchFamily="34" charset="-122"/>
                    <a:ea typeface="思源黑体 CN Bold" panose="020B0800000000000000" pitchFamily="34" charset="-122"/>
                  </a:rPr>
                  <a:t>COMPANY INTRODUCTION</a:t>
                </a:r>
                <a:endParaRPr lang="zh-CN" altLang="en-US" sz="800" dirty="0">
                  <a:solidFill>
                    <a:prstClr val="black">
                      <a:lumMod val="65000"/>
                      <a:lumOff val="35000"/>
                    </a:prstClr>
                  </a:solidFill>
                  <a:latin typeface="思源黑体 CN Light" panose="020B0300000000000000" pitchFamily="34" charset="-122"/>
                  <a:ea typeface="思源黑体 CN Bold" panose="020B0800000000000000" pitchFamily="34" charset="-122"/>
                </a:endParaRPr>
              </a:p>
            </p:txBody>
          </p:sp>
        </p:grpSp>
        <p:sp>
          <p:nvSpPr>
            <p:cNvPr id="11" name="矩形 10"/>
            <p:cNvSpPr/>
            <p:nvPr/>
          </p:nvSpPr>
          <p:spPr bwMode="auto">
            <a:xfrm>
              <a:off x="6997951" y="1643614"/>
              <a:ext cx="783690" cy="712439"/>
            </a:xfrm>
            <a:prstGeom prst="rect">
              <a:avLst/>
            </a:prstGeom>
          </p:spPr>
          <p:txBody>
            <a:bodyPr wrap="square">
              <a:spAutoFit/>
              <a:scene3d>
                <a:camera prst="orthographicFront"/>
                <a:lightRig rig="threePt" dir="t"/>
              </a:scene3d>
              <a:sp3d contourW="12700"/>
            </a:bodyPr>
            <a:lstStyle/>
            <a:p>
              <a:pPr algn="ctr" defTabSz="457200">
                <a:lnSpc>
                  <a:spcPct val="120000"/>
                </a:lnSpc>
                <a:defRPr/>
              </a:pPr>
              <a:r>
                <a:rPr lang="en-US" altLang="zh-CN" sz="3600" dirty="0">
                  <a:gradFill>
                    <a:gsLst>
                      <a:gs pos="0">
                        <a:srgbClr val="41A3EC"/>
                      </a:gs>
                      <a:gs pos="100000">
                        <a:srgbClr val="0D5488"/>
                      </a:gs>
                    </a:gsLst>
                    <a:lin ang="2700000" scaled="1"/>
                  </a:gradFill>
                  <a:latin typeface="思源黑体 CN Light" panose="020B0300000000000000" pitchFamily="34" charset="-122"/>
                  <a:ea typeface="思源黑体 CN Bold" panose="020B0800000000000000" pitchFamily="34" charset="-122"/>
                </a:rPr>
                <a:t>02.</a:t>
              </a:r>
            </a:p>
          </p:txBody>
        </p:sp>
      </p:grpSp>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rPr>
              <a:t>BY YUSHEN</a:t>
            </a:r>
            <a:endParaRPr lang="zh-CN" altLang="en-US" dirty="0">
              <a:noFill/>
            </a:endParaRPr>
          </a:p>
        </p:txBody>
      </p:sp>
      <p:cxnSp>
        <p:nvCxnSpPr>
          <p:cNvPr id="8" name="直接连接符 7"/>
          <p:cNvCxnSpPr/>
          <p:nvPr/>
        </p:nvCxnSpPr>
        <p:spPr>
          <a:xfrm>
            <a:off x="4304102" y="2305708"/>
            <a:ext cx="0" cy="2771739"/>
          </a:xfrm>
          <a:prstGeom prst="line">
            <a:avLst/>
          </a:prstGeom>
          <a:noFill/>
          <a:ln w="6350" cap="flat" cmpd="sng" algn="ctr">
            <a:solidFill>
              <a:srgbClr val="1F4360"/>
            </a:solidFill>
            <a:prstDash val="dash"/>
            <a:miter lim="800000"/>
          </a:ln>
          <a:effectLst/>
        </p:spPr>
      </p:cxnSp>
      <p:cxnSp>
        <p:nvCxnSpPr>
          <p:cNvPr id="14" name="直接连接符 13"/>
          <p:cNvCxnSpPr/>
          <p:nvPr/>
        </p:nvCxnSpPr>
        <p:spPr>
          <a:xfrm>
            <a:off x="8019102" y="2305708"/>
            <a:ext cx="0" cy="2771739"/>
          </a:xfrm>
          <a:prstGeom prst="line">
            <a:avLst/>
          </a:prstGeom>
          <a:noFill/>
          <a:ln w="6350" cap="flat" cmpd="sng" algn="ctr">
            <a:solidFill>
              <a:srgbClr val="1F4360"/>
            </a:solidFill>
            <a:prstDash val="dash"/>
            <a:miter lim="800000"/>
          </a:ln>
          <a:effectLst/>
        </p:spPr>
      </p:cxnSp>
      <p:grpSp>
        <p:nvGrpSpPr>
          <p:cNvPr id="15" name="组合 14"/>
          <p:cNvGrpSpPr/>
          <p:nvPr/>
        </p:nvGrpSpPr>
        <p:grpSpPr>
          <a:xfrm>
            <a:off x="8430124" y="1728274"/>
            <a:ext cx="2892955" cy="3715572"/>
            <a:chOff x="8601957" y="1588627"/>
            <a:chExt cx="3112085" cy="3997012"/>
          </a:xfrm>
        </p:grpSpPr>
        <p:graphicFrame>
          <p:nvGraphicFramePr>
            <p:cNvPr id="16" name="Chart 7"/>
            <p:cNvGraphicFramePr/>
            <p:nvPr/>
          </p:nvGraphicFramePr>
          <p:xfrm>
            <a:off x="8601957" y="1588627"/>
            <a:ext cx="3112085" cy="2378461"/>
          </p:xfrm>
          <a:graphic>
            <a:graphicData uri="http://schemas.openxmlformats.org/drawingml/2006/chart">
              <c:chart xmlns:c="http://schemas.openxmlformats.org/drawingml/2006/chart" xmlns:r="http://schemas.openxmlformats.org/officeDocument/2006/relationships" r:id="rId2"/>
            </a:graphicData>
          </a:graphic>
        </p:graphicFrame>
        <p:sp>
          <p:nvSpPr>
            <p:cNvPr id="17" name="TextBox 34"/>
            <p:cNvSpPr txBox="1"/>
            <p:nvPr/>
          </p:nvSpPr>
          <p:spPr>
            <a:xfrm>
              <a:off x="9430963" y="2423914"/>
              <a:ext cx="1454072" cy="707886"/>
            </a:xfrm>
            <a:prstGeom prst="rect">
              <a:avLst/>
            </a:prstGeom>
            <a:noFill/>
          </p:spPr>
          <p:txBody>
            <a:bodyPr wrap="square" rtlCol="0">
              <a:spAutoFit/>
            </a:bodyPr>
            <a:lstStyle/>
            <a:p>
              <a:pPr algn="ctr"/>
              <a:r>
                <a:rPr lang="id-ID" sz="4000" spc="100" dirty="0">
                  <a:solidFill>
                    <a:srgbClr val="2C4854">
                      <a:lumMod val="50000"/>
                    </a:srgbClr>
                  </a:solidFill>
                  <a:latin typeface="思源黑体 CN Bold" panose="020B0800000000000000" pitchFamily="34" charset="-122"/>
                  <a:ea typeface="思源黑体 CN Bold" panose="020B0800000000000000" pitchFamily="34" charset="-122"/>
                </a:rPr>
                <a:t>61</a:t>
              </a:r>
              <a:r>
                <a:rPr lang="id-ID" sz="2400" spc="100" dirty="0">
                  <a:solidFill>
                    <a:srgbClr val="2C4854">
                      <a:lumMod val="50000"/>
                    </a:srgbClr>
                  </a:solidFill>
                  <a:latin typeface="思源黑体 CN Bold" panose="020B0800000000000000" pitchFamily="34" charset="-122"/>
                  <a:ea typeface="思源黑体 CN Bold" panose="020B0800000000000000" pitchFamily="34" charset="-122"/>
                </a:rPr>
                <a:t>%</a:t>
              </a:r>
              <a:endParaRPr lang="id-ID" sz="4000" dirty="0">
                <a:solidFill>
                  <a:srgbClr val="2C4854">
                    <a:lumMod val="50000"/>
                  </a:srgbClr>
                </a:solidFill>
                <a:latin typeface="思源黑体 CN Bold" panose="020B0800000000000000" pitchFamily="34" charset="-122"/>
                <a:ea typeface="思源黑体 CN Bold" panose="020B0800000000000000" pitchFamily="34" charset="-122"/>
              </a:endParaRPr>
            </a:p>
          </p:txBody>
        </p:sp>
        <p:sp>
          <p:nvSpPr>
            <p:cNvPr id="18" name="矩形 17"/>
            <p:cNvSpPr/>
            <p:nvPr/>
          </p:nvSpPr>
          <p:spPr>
            <a:xfrm>
              <a:off x="9955430" y="4620700"/>
              <a:ext cx="405138" cy="45719"/>
            </a:xfrm>
            <a:prstGeom prst="rect">
              <a:avLst/>
            </a:prstGeom>
            <a:solidFill>
              <a:srgbClr val="0086D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b="0" i="0" u="none" strike="noStrike" kern="0" cap="none" spc="0" normalizeH="0" baseline="0" noProof="0">
                <a:ln>
                  <a:noFill/>
                </a:ln>
                <a:solidFill>
                  <a:srgbClr val="1F4360"/>
                </a:solidFill>
                <a:effectLst/>
                <a:uLnTx/>
                <a:uFillTx/>
                <a:latin typeface="思源黑体 CN Bold" panose="020B0800000000000000" pitchFamily="34" charset="-122"/>
                <a:ea typeface="思源黑体 CN Bold" panose="020B0800000000000000" pitchFamily="34" charset="-122"/>
              </a:endParaRPr>
            </a:p>
          </p:txBody>
        </p:sp>
        <p:sp>
          <p:nvSpPr>
            <p:cNvPr id="19" name="Rectangle 16"/>
            <p:cNvSpPr/>
            <p:nvPr/>
          </p:nvSpPr>
          <p:spPr>
            <a:xfrm>
              <a:off x="8808152" y="4791319"/>
              <a:ext cx="2699695" cy="794320"/>
            </a:xfrm>
            <a:prstGeom prst="rect">
              <a:avLst/>
            </a:prstGeom>
          </p:spPr>
          <p:txBody>
            <a:bodyPr wrap="square">
              <a:spAutoFit/>
            </a:bodyPr>
            <a:lstStyle/>
            <a:p>
              <a:pPr algn="ct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20" name="Title 11"/>
            <p:cNvSpPr txBox="1"/>
            <p:nvPr/>
          </p:nvSpPr>
          <p:spPr>
            <a:xfrm>
              <a:off x="9184706" y="4094754"/>
              <a:ext cx="1946587" cy="430417"/>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2000" dirty="0">
                  <a:solidFill>
                    <a:srgbClr val="0086D0"/>
                  </a:solidFill>
                  <a:latin typeface="思源黑体 CN Bold" panose="020B0800000000000000" pitchFamily="34" charset="-122"/>
                  <a:ea typeface="思源黑体 CN Bold" panose="020B0800000000000000" pitchFamily="34" charset="-122"/>
                </a:rPr>
                <a:t>标题文字添加</a:t>
              </a:r>
              <a:endParaRPr lang="en-US" sz="2000" dirty="0">
                <a:solidFill>
                  <a:srgbClr val="0086D0"/>
                </a:solidFill>
                <a:latin typeface="思源黑体 CN Bold" panose="020B0800000000000000" pitchFamily="34" charset="-122"/>
                <a:ea typeface="思源黑体 CN Bold" panose="020B0800000000000000" pitchFamily="34" charset="-122"/>
              </a:endParaRPr>
            </a:p>
          </p:txBody>
        </p:sp>
      </p:grpSp>
      <p:grpSp>
        <p:nvGrpSpPr>
          <p:cNvPr id="21" name="组合 20"/>
          <p:cNvGrpSpPr/>
          <p:nvPr/>
        </p:nvGrpSpPr>
        <p:grpSpPr>
          <a:xfrm>
            <a:off x="4715125" y="1709600"/>
            <a:ext cx="2892955" cy="3734246"/>
            <a:chOff x="4567310" y="1568539"/>
            <a:chExt cx="3112085" cy="4017100"/>
          </a:xfrm>
        </p:grpSpPr>
        <p:graphicFrame>
          <p:nvGraphicFramePr>
            <p:cNvPr id="22" name="Chart 32"/>
            <p:cNvGraphicFramePr/>
            <p:nvPr/>
          </p:nvGraphicFramePr>
          <p:xfrm>
            <a:off x="4567310" y="1568539"/>
            <a:ext cx="3112085" cy="2378461"/>
          </p:xfrm>
          <a:graphic>
            <a:graphicData uri="http://schemas.openxmlformats.org/drawingml/2006/chart">
              <c:chart xmlns:c="http://schemas.openxmlformats.org/drawingml/2006/chart" xmlns:r="http://schemas.openxmlformats.org/officeDocument/2006/relationships" r:id="rId3"/>
            </a:graphicData>
          </a:graphic>
        </p:graphicFrame>
        <p:sp>
          <p:nvSpPr>
            <p:cNvPr id="23" name="TextBox 35"/>
            <p:cNvSpPr txBox="1"/>
            <p:nvPr/>
          </p:nvSpPr>
          <p:spPr>
            <a:xfrm>
              <a:off x="5396316" y="2423914"/>
              <a:ext cx="1454072" cy="707886"/>
            </a:xfrm>
            <a:prstGeom prst="rect">
              <a:avLst/>
            </a:prstGeom>
            <a:noFill/>
          </p:spPr>
          <p:txBody>
            <a:bodyPr wrap="square" rtlCol="0">
              <a:spAutoFit/>
            </a:bodyPr>
            <a:lstStyle/>
            <a:p>
              <a:pPr algn="ctr"/>
              <a:r>
                <a:rPr lang="id-ID" sz="4000" spc="100" dirty="0">
                  <a:solidFill>
                    <a:srgbClr val="2C4854">
                      <a:lumMod val="50000"/>
                    </a:srgbClr>
                  </a:solidFill>
                  <a:latin typeface="思源黑体 CN Bold"/>
                  <a:ea typeface="思源黑体 CN Bold"/>
                </a:rPr>
                <a:t>72</a:t>
              </a:r>
              <a:r>
                <a:rPr lang="id-ID" sz="2400" spc="100" dirty="0">
                  <a:solidFill>
                    <a:srgbClr val="2C4854">
                      <a:lumMod val="50000"/>
                    </a:srgbClr>
                  </a:solidFill>
                  <a:latin typeface="思源黑体 CN Bold"/>
                  <a:ea typeface="思源黑体 CN Bold"/>
                </a:rPr>
                <a:t>%</a:t>
              </a:r>
              <a:endParaRPr lang="id-ID" sz="4000" dirty="0">
                <a:solidFill>
                  <a:srgbClr val="2C4854">
                    <a:lumMod val="50000"/>
                  </a:srgbClr>
                </a:solidFill>
                <a:latin typeface="思源黑体 CN Bold"/>
                <a:ea typeface="思源黑体 CN Bold"/>
              </a:endParaRPr>
            </a:p>
          </p:txBody>
        </p:sp>
        <p:sp>
          <p:nvSpPr>
            <p:cNvPr id="24" name="矩形 23"/>
            <p:cNvSpPr/>
            <p:nvPr/>
          </p:nvSpPr>
          <p:spPr>
            <a:xfrm>
              <a:off x="5920783" y="4620700"/>
              <a:ext cx="405138" cy="45719"/>
            </a:xfrm>
            <a:prstGeom prst="rect">
              <a:avLst/>
            </a:prstGeom>
            <a:solidFill>
              <a:srgbClr val="1F436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b="0" i="0" u="none" strike="noStrike" kern="0" cap="none" spc="0" normalizeH="0" baseline="0" noProof="0">
                <a:ln>
                  <a:noFill/>
                </a:ln>
                <a:solidFill>
                  <a:srgbClr val="1F4360"/>
                </a:solidFill>
                <a:effectLst/>
                <a:uLnTx/>
                <a:uFillTx/>
                <a:latin typeface="Arial" panose="020B0604020202020204"/>
                <a:ea typeface="思源黑体 CN Regular"/>
                <a:cs typeface="+mn-cs"/>
              </a:endParaRPr>
            </a:p>
          </p:txBody>
        </p:sp>
        <p:sp>
          <p:nvSpPr>
            <p:cNvPr id="25" name="Rectangle 16"/>
            <p:cNvSpPr/>
            <p:nvPr/>
          </p:nvSpPr>
          <p:spPr>
            <a:xfrm>
              <a:off x="4773505" y="4791319"/>
              <a:ext cx="2699695" cy="794320"/>
            </a:xfrm>
            <a:prstGeom prst="rect">
              <a:avLst/>
            </a:prstGeom>
          </p:spPr>
          <p:txBody>
            <a:bodyPr wrap="square">
              <a:spAutoFit/>
            </a:bodyPr>
            <a:lstStyle/>
            <a:p>
              <a:pPr algn="ct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26" name="Title 11"/>
            <p:cNvSpPr txBox="1"/>
            <p:nvPr/>
          </p:nvSpPr>
          <p:spPr>
            <a:xfrm>
              <a:off x="5150059" y="4094754"/>
              <a:ext cx="1946587" cy="430417"/>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endParaRPr 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grpSp>
      <p:grpSp>
        <p:nvGrpSpPr>
          <p:cNvPr id="27" name="组合 26"/>
          <p:cNvGrpSpPr/>
          <p:nvPr/>
        </p:nvGrpSpPr>
        <p:grpSpPr>
          <a:xfrm>
            <a:off x="1000125" y="1699940"/>
            <a:ext cx="2892955" cy="3743906"/>
            <a:chOff x="609163" y="1558147"/>
            <a:chExt cx="3112085" cy="4027492"/>
          </a:xfrm>
        </p:grpSpPr>
        <p:sp>
          <p:nvSpPr>
            <p:cNvPr id="28" name="矩形 27"/>
            <p:cNvSpPr/>
            <p:nvPr/>
          </p:nvSpPr>
          <p:spPr>
            <a:xfrm>
              <a:off x="1962636" y="4620700"/>
              <a:ext cx="405138" cy="45719"/>
            </a:xfrm>
            <a:prstGeom prst="rect">
              <a:avLst/>
            </a:prstGeom>
            <a:solidFill>
              <a:srgbClr val="0086D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b="0" i="0" u="none" strike="noStrike" kern="0" cap="none" spc="0" normalizeH="0" baseline="0" noProof="0">
                <a:ln>
                  <a:noFill/>
                </a:ln>
                <a:solidFill>
                  <a:srgbClr val="1F4360"/>
                </a:solidFill>
                <a:effectLst/>
                <a:uLnTx/>
                <a:uFillTx/>
                <a:latin typeface="Arial" panose="020B0604020202020204"/>
                <a:ea typeface="思源黑体 CN Regular"/>
                <a:cs typeface="+mn-cs"/>
              </a:endParaRPr>
            </a:p>
          </p:txBody>
        </p:sp>
        <p:graphicFrame>
          <p:nvGraphicFramePr>
            <p:cNvPr id="29" name="Chart 33"/>
            <p:cNvGraphicFramePr/>
            <p:nvPr/>
          </p:nvGraphicFramePr>
          <p:xfrm>
            <a:off x="609163" y="1558147"/>
            <a:ext cx="3112085" cy="2378461"/>
          </p:xfrm>
          <a:graphic>
            <a:graphicData uri="http://schemas.openxmlformats.org/drawingml/2006/chart">
              <c:chart xmlns:c="http://schemas.openxmlformats.org/drawingml/2006/chart" xmlns:r="http://schemas.openxmlformats.org/officeDocument/2006/relationships" r:id="rId4"/>
            </a:graphicData>
          </a:graphic>
        </p:graphicFrame>
        <p:sp>
          <p:nvSpPr>
            <p:cNvPr id="30" name="TextBox 36"/>
            <p:cNvSpPr txBox="1"/>
            <p:nvPr/>
          </p:nvSpPr>
          <p:spPr>
            <a:xfrm>
              <a:off x="1438169" y="2423914"/>
              <a:ext cx="1454072" cy="707886"/>
            </a:xfrm>
            <a:prstGeom prst="rect">
              <a:avLst/>
            </a:prstGeom>
            <a:noFill/>
          </p:spPr>
          <p:txBody>
            <a:bodyPr wrap="square" rtlCol="0">
              <a:spAutoFit/>
            </a:bodyPr>
            <a:lstStyle/>
            <a:p>
              <a:pPr algn="ctr"/>
              <a:r>
                <a:rPr lang="id-ID" sz="4000" spc="100" dirty="0">
                  <a:solidFill>
                    <a:srgbClr val="2C4854">
                      <a:lumMod val="50000"/>
                    </a:srgbClr>
                  </a:solidFill>
                  <a:latin typeface="思源黑体 CN Bold"/>
                  <a:ea typeface="思源黑体 CN Bold"/>
                </a:rPr>
                <a:t>86</a:t>
              </a:r>
              <a:r>
                <a:rPr lang="id-ID" sz="2400" spc="100" dirty="0">
                  <a:solidFill>
                    <a:srgbClr val="2C4854">
                      <a:lumMod val="50000"/>
                    </a:srgbClr>
                  </a:solidFill>
                  <a:latin typeface="思源黑体 CN Bold"/>
                  <a:ea typeface="思源黑体 CN Bold"/>
                </a:rPr>
                <a:t>%</a:t>
              </a:r>
              <a:endParaRPr lang="id-ID" sz="4000" dirty="0">
                <a:solidFill>
                  <a:srgbClr val="2C4854">
                    <a:lumMod val="50000"/>
                  </a:srgbClr>
                </a:solidFill>
                <a:latin typeface="思源黑体 CN Bold"/>
                <a:ea typeface="思源黑体 CN Bold"/>
              </a:endParaRPr>
            </a:p>
          </p:txBody>
        </p:sp>
        <p:sp>
          <p:nvSpPr>
            <p:cNvPr id="31" name="Rectangle 16"/>
            <p:cNvSpPr/>
            <p:nvPr/>
          </p:nvSpPr>
          <p:spPr>
            <a:xfrm>
              <a:off x="815358" y="4791319"/>
              <a:ext cx="2699695" cy="794320"/>
            </a:xfrm>
            <a:prstGeom prst="rect">
              <a:avLst/>
            </a:prstGeom>
          </p:spPr>
          <p:txBody>
            <a:bodyPr wrap="square">
              <a:spAutoFit/>
            </a:bodyPr>
            <a:lstStyle/>
            <a:p>
              <a:pPr algn="ct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32" name="Title 11"/>
            <p:cNvSpPr txBox="1"/>
            <p:nvPr/>
          </p:nvSpPr>
          <p:spPr>
            <a:xfrm>
              <a:off x="1191912" y="4094754"/>
              <a:ext cx="1946587" cy="430417"/>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2000" dirty="0">
                  <a:solidFill>
                    <a:srgbClr val="0086D0"/>
                  </a:solidFill>
                  <a:latin typeface="思源黑体 CN Bold" panose="020B0800000000000000" pitchFamily="34" charset="-122"/>
                  <a:ea typeface="思源黑体 CN Bold" panose="020B0800000000000000" pitchFamily="34" charset="-122"/>
                </a:rPr>
                <a:t>标题文字添加</a:t>
              </a:r>
              <a:endParaRPr lang="en-US" sz="2000" dirty="0">
                <a:solidFill>
                  <a:srgbClr val="0086D0"/>
                </a:solidFill>
                <a:latin typeface="思源黑体 CN Bold" panose="020B0800000000000000" pitchFamily="34" charset="-122"/>
                <a:ea typeface="思源黑体 CN Bold" panose="020B0800000000000000" pitchFamily="34" charset="-122"/>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anim calcmode="lin" valueType="num">
                                      <p:cBhvr>
                                        <p:cTn id="14" dur="500" fill="hold"/>
                                        <p:tgtEl>
                                          <p:spTgt spid="27"/>
                                        </p:tgtEl>
                                        <p:attrNameLst>
                                          <p:attrName>ppt_x</p:attrName>
                                        </p:attrNameLst>
                                      </p:cBhvr>
                                      <p:tavLst>
                                        <p:tav tm="0">
                                          <p:val>
                                            <p:strVal val="#ppt_x"/>
                                          </p:val>
                                        </p:tav>
                                        <p:tav tm="100000">
                                          <p:val>
                                            <p:strVal val="#ppt_x"/>
                                          </p:val>
                                        </p:tav>
                                      </p:tavLst>
                                    </p:anim>
                                    <p:anim calcmode="lin" valueType="num">
                                      <p:cBhvr>
                                        <p:cTn id="15" dur="500" fill="hold"/>
                                        <p:tgtEl>
                                          <p:spTgt spid="27"/>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anim calcmode="lin" valueType="num">
                                      <p:cBhvr>
                                        <p:cTn id="20" dur="500" fill="hold"/>
                                        <p:tgtEl>
                                          <p:spTgt spid="8"/>
                                        </p:tgtEl>
                                        <p:attrNameLst>
                                          <p:attrName>ppt_x</p:attrName>
                                        </p:attrNameLst>
                                      </p:cBhvr>
                                      <p:tavLst>
                                        <p:tav tm="0">
                                          <p:val>
                                            <p:strVal val="#ppt_x"/>
                                          </p:val>
                                        </p:tav>
                                        <p:tav tm="100000">
                                          <p:val>
                                            <p:strVal val="#ppt_x"/>
                                          </p:val>
                                        </p:tav>
                                      </p:tavLst>
                                    </p:anim>
                                    <p:anim calcmode="lin" valueType="num">
                                      <p:cBhvr>
                                        <p:cTn id="21" dur="5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anim calcmode="lin" valueType="num">
                                      <p:cBhvr>
                                        <p:cTn id="26" dur="500" fill="hold"/>
                                        <p:tgtEl>
                                          <p:spTgt spid="21"/>
                                        </p:tgtEl>
                                        <p:attrNameLst>
                                          <p:attrName>ppt_x</p:attrName>
                                        </p:attrNameLst>
                                      </p:cBhvr>
                                      <p:tavLst>
                                        <p:tav tm="0">
                                          <p:val>
                                            <p:strVal val="#ppt_x"/>
                                          </p:val>
                                        </p:tav>
                                        <p:tav tm="100000">
                                          <p:val>
                                            <p:strVal val="#ppt_x"/>
                                          </p:val>
                                        </p:tav>
                                      </p:tavLst>
                                    </p:anim>
                                    <p:anim calcmode="lin" valueType="num">
                                      <p:cBhvr>
                                        <p:cTn id="27" dur="5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anim calcmode="lin" valueType="num">
                                      <p:cBhvr>
                                        <p:cTn id="32" dur="500" fill="hold"/>
                                        <p:tgtEl>
                                          <p:spTgt spid="14"/>
                                        </p:tgtEl>
                                        <p:attrNameLst>
                                          <p:attrName>ppt_x</p:attrName>
                                        </p:attrNameLst>
                                      </p:cBhvr>
                                      <p:tavLst>
                                        <p:tav tm="0">
                                          <p:val>
                                            <p:strVal val="#ppt_x"/>
                                          </p:val>
                                        </p:tav>
                                        <p:tav tm="100000">
                                          <p:val>
                                            <p:strVal val="#ppt_x"/>
                                          </p:val>
                                        </p:tav>
                                      </p:tavLst>
                                    </p:anim>
                                    <p:anim calcmode="lin" valueType="num">
                                      <p:cBhvr>
                                        <p:cTn id="33" dur="500" fill="hold"/>
                                        <p:tgtEl>
                                          <p:spTgt spid="14"/>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strVal val="#ppt_x"/>
                                          </p:val>
                                        </p:tav>
                                        <p:tav tm="100000">
                                          <p:val>
                                            <p:strVal val="#ppt_x"/>
                                          </p:val>
                                        </p:tav>
                                      </p:tavLst>
                                    </p:anim>
                                    <p:anim calcmode="lin" valueType="num">
                                      <p:cBhvr>
                                        <p:cTn id="3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任意多边形 4"/>
          <p:cNvSpPr/>
          <p:nvPr/>
        </p:nvSpPr>
        <p:spPr>
          <a:xfrm rot="21046167">
            <a:off x="-181662" y="2317426"/>
            <a:ext cx="12394063" cy="1264477"/>
          </a:xfrm>
          <a:custGeom>
            <a:avLst/>
            <a:gdLst>
              <a:gd name="connsiteX0" fmla="*/ 9738888 w 12397291"/>
              <a:gd name="connsiteY0" fmla="*/ 462570 h 1264806"/>
              <a:gd name="connsiteX1" fmla="*/ 10273176 w 12397291"/>
              <a:gd name="connsiteY1" fmla="*/ 550556 h 1264806"/>
              <a:gd name="connsiteX2" fmla="*/ 11731887 w 12397291"/>
              <a:gd name="connsiteY2" fmla="*/ 833930 h 1264806"/>
              <a:gd name="connsiteX3" fmla="*/ 12397291 w 12397291"/>
              <a:gd name="connsiteY3" fmla="*/ 985778 h 1264806"/>
              <a:gd name="connsiteX4" fmla="*/ 12356648 w 12397291"/>
              <a:gd name="connsiteY4" fmla="*/ 1235875 h 1264806"/>
              <a:gd name="connsiteX5" fmla="*/ 12299675 w 12397291"/>
              <a:gd name="connsiteY5" fmla="*/ 1225979 h 1264806"/>
              <a:gd name="connsiteX6" fmla="*/ 6261220 w 12397291"/>
              <a:gd name="connsiteY6" fmla="*/ 745576 h 1264806"/>
              <a:gd name="connsiteX7" fmla="*/ 120034 w 12397291"/>
              <a:gd name="connsiteY7" fmla="*/ 1243081 h 1264806"/>
              <a:gd name="connsiteX8" fmla="*/ 0 w 12397291"/>
              <a:gd name="connsiteY8" fmla="*/ 1264806 h 1264806"/>
              <a:gd name="connsiteX9" fmla="*/ 177144 w 12397291"/>
              <a:gd name="connsiteY9" fmla="*/ 174767 h 1264806"/>
              <a:gd name="connsiteX10" fmla="*/ 506098 w 12397291"/>
              <a:gd name="connsiteY10" fmla="*/ 141453 h 1264806"/>
              <a:gd name="connsiteX11" fmla="*/ 5829476 w 12397291"/>
              <a:gd name="connsiteY11" fmla="*/ 55603 h 1264806"/>
              <a:gd name="connsiteX12" fmla="*/ 9738888 w 12397291"/>
              <a:gd name="connsiteY12" fmla="*/ 462570 h 126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97291" h="1264806">
                <a:moveTo>
                  <a:pt x="9738888" y="462570"/>
                </a:moveTo>
                <a:cubicBezTo>
                  <a:pt x="9918097" y="490710"/>
                  <a:pt x="10096207" y="520046"/>
                  <a:pt x="10273176" y="550556"/>
                </a:cubicBezTo>
                <a:cubicBezTo>
                  <a:pt x="10768690" y="635984"/>
                  <a:pt x="11255252" y="730613"/>
                  <a:pt x="11731887" y="833930"/>
                </a:cubicBezTo>
                <a:lnTo>
                  <a:pt x="12397291" y="985778"/>
                </a:lnTo>
                <a:lnTo>
                  <a:pt x="12356648" y="1235875"/>
                </a:lnTo>
                <a:lnTo>
                  <a:pt x="12299675" y="1225979"/>
                </a:lnTo>
                <a:cubicBezTo>
                  <a:pt x="10413586" y="915010"/>
                  <a:pt x="8380507" y="745575"/>
                  <a:pt x="6261220" y="745576"/>
                </a:cubicBezTo>
                <a:cubicBezTo>
                  <a:pt x="4103400" y="745575"/>
                  <a:pt x="2034953" y="921227"/>
                  <a:pt x="120034" y="1243081"/>
                </a:cubicBezTo>
                <a:lnTo>
                  <a:pt x="0" y="1264806"/>
                </a:lnTo>
                <a:lnTo>
                  <a:pt x="177144" y="174767"/>
                </a:lnTo>
                <a:lnTo>
                  <a:pt x="506098" y="141453"/>
                </a:lnTo>
                <a:cubicBezTo>
                  <a:pt x="2194294" y="-8605"/>
                  <a:pt x="3982529" y="-42680"/>
                  <a:pt x="5829476" y="55603"/>
                </a:cubicBezTo>
                <a:cubicBezTo>
                  <a:pt x="7176206" y="127268"/>
                  <a:pt x="8484432" y="265594"/>
                  <a:pt x="9738888" y="462570"/>
                </a:cubicBezTo>
                <a:close/>
              </a:path>
            </a:pathLst>
          </a:cu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75000"/>
                  <a:lumOff val="25000"/>
                </a:schemeClr>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grpSp>
        <p:nvGrpSpPr>
          <p:cNvPr id="9" name="组合 8"/>
          <p:cNvGrpSpPr/>
          <p:nvPr/>
        </p:nvGrpSpPr>
        <p:grpSpPr>
          <a:xfrm>
            <a:off x="391258" y="300658"/>
            <a:ext cx="3075689" cy="712439"/>
            <a:chOff x="6997951" y="1643614"/>
            <a:chExt cx="3075689" cy="712439"/>
          </a:xfrm>
        </p:grpSpPr>
        <p:grpSp>
          <p:nvGrpSpPr>
            <p:cNvPr id="10" name="组合 9"/>
            <p:cNvGrpSpPr/>
            <p:nvPr/>
          </p:nvGrpSpPr>
          <p:grpSpPr>
            <a:xfrm>
              <a:off x="7811968" y="1658454"/>
              <a:ext cx="2261672" cy="681742"/>
              <a:chOff x="1265118" y="2877437"/>
              <a:chExt cx="2261672" cy="681742"/>
            </a:xfrm>
          </p:grpSpPr>
          <p:sp>
            <p:nvSpPr>
              <p:cNvPr id="12" name="文本框 11"/>
              <p:cNvSpPr txBox="1"/>
              <p:nvPr/>
            </p:nvSpPr>
            <p:spPr>
              <a:xfrm>
                <a:off x="1265118" y="2877437"/>
                <a:ext cx="1910872" cy="523220"/>
              </a:xfrm>
              <a:prstGeom prst="rect">
                <a:avLst/>
              </a:prstGeom>
              <a:noFill/>
            </p:spPr>
            <p:txBody>
              <a:bodyPr wrap="square" rtlCol="0">
                <a:spAutoFit/>
                <a:scene3d>
                  <a:camera prst="orthographicFront"/>
                  <a:lightRig rig="threePt" dir="t"/>
                </a:scene3d>
                <a:sp3d contourW="12700"/>
              </a:bodyPr>
              <a:lstStyle/>
              <a:p>
                <a:pPr algn="dist" defTabSz="457200"/>
                <a:r>
                  <a:rPr lang="zh-CN" altLang="en-US" sz="2800" b="1" dirty="0">
                    <a:solidFill>
                      <a:prstClr val="black">
                        <a:lumMod val="75000"/>
                        <a:lumOff val="25000"/>
                      </a:prstClr>
                    </a:solidFill>
                    <a:latin typeface="思源黑体 CN Bold" panose="020B0800000000000000" pitchFamily="34" charset="-122"/>
                    <a:ea typeface="思源黑体 CN Bold" panose="020B0800000000000000" pitchFamily="34" charset="-122"/>
                  </a:rPr>
                  <a:t>公司介绍</a:t>
                </a:r>
              </a:p>
            </p:txBody>
          </p:sp>
          <p:sp>
            <p:nvSpPr>
              <p:cNvPr id="13" name="矩形 12"/>
              <p:cNvSpPr/>
              <p:nvPr/>
            </p:nvSpPr>
            <p:spPr bwMode="auto">
              <a:xfrm>
                <a:off x="1265118" y="3343735"/>
                <a:ext cx="2261672" cy="215444"/>
              </a:xfrm>
              <a:prstGeom prst="rect">
                <a:avLst/>
              </a:prstGeom>
            </p:spPr>
            <p:txBody>
              <a:bodyPr wrap="square">
                <a:spAutoFit/>
                <a:scene3d>
                  <a:camera prst="orthographicFront"/>
                  <a:lightRig rig="threePt" dir="t"/>
                </a:scene3d>
                <a:sp3d contourW="12700"/>
              </a:bodyPr>
              <a:lstStyle/>
              <a:p>
                <a:pPr algn="dist" defTabSz="457200">
                  <a:defRPr/>
                </a:pPr>
                <a:r>
                  <a:rPr lang="en-US" altLang="zh-CN" sz="800" dirty="0">
                    <a:solidFill>
                      <a:prstClr val="black">
                        <a:lumMod val="65000"/>
                        <a:lumOff val="35000"/>
                      </a:prstClr>
                    </a:solidFill>
                    <a:latin typeface="思源黑体 CN Light" panose="020B0300000000000000" pitchFamily="34" charset="-122"/>
                    <a:ea typeface="思源黑体 CN Bold" panose="020B0800000000000000" pitchFamily="34" charset="-122"/>
                  </a:rPr>
                  <a:t>COMPANY INTRODUCTION</a:t>
                </a:r>
                <a:endParaRPr lang="zh-CN" altLang="en-US" sz="800" dirty="0">
                  <a:solidFill>
                    <a:prstClr val="black">
                      <a:lumMod val="65000"/>
                      <a:lumOff val="35000"/>
                    </a:prstClr>
                  </a:solidFill>
                  <a:latin typeface="思源黑体 CN Light" panose="020B0300000000000000" pitchFamily="34" charset="-122"/>
                  <a:ea typeface="思源黑体 CN Bold" panose="020B0800000000000000" pitchFamily="34" charset="-122"/>
                </a:endParaRPr>
              </a:p>
            </p:txBody>
          </p:sp>
        </p:grpSp>
        <p:sp>
          <p:nvSpPr>
            <p:cNvPr id="11" name="矩形 10"/>
            <p:cNvSpPr/>
            <p:nvPr/>
          </p:nvSpPr>
          <p:spPr bwMode="auto">
            <a:xfrm>
              <a:off x="6997951" y="1643614"/>
              <a:ext cx="783690" cy="712439"/>
            </a:xfrm>
            <a:prstGeom prst="rect">
              <a:avLst/>
            </a:prstGeom>
          </p:spPr>
          <p:txBody>
            <a:bodyPr wrap="square">
              <a:spAutoFit/>
              <a:scene3d>
                <a:camera prst="orthographicFront"/>
                <a:lightRig rig="threePt" dir="t"/>
              </a:scene3d>
              <a:sp3d contourW="12700"/>
            </a:bodyPr>
            <a:lstStyle/>
            <a:p>
              <a:pPr algn="ctr" defTabSz="457200">
                <a:lnSpc>
                  <a:spcPct val="120000"/>
                </a:lnSpc>
                <a:defRPr/>
              </a:pPr>
              <a:r>
                <a:rPr lang="en-US" altLang="zh-CN" sz="3600" dirty="0">
                  <a:gradFill>
                    <a:gsLst>
                      <a:gs pos="0">
                        <a:srgbClr val="41A3EC"/>
                      </a:gs>
                      <a:gs pos="100000">
                        <a:srgbClr val="0D5488"/>
                      </a:gs>
                    </a:gsLst>
                    <a:lin ang="2700000" scaled="1"/>
                  </a:gradFill>
                  <a:latin typeface="思源黑体 CN Light" panose="020B0300000000000000" pitchFamily="34" charset="-122"/>
                  <a:ea typeface="思源黑体 CN Bold" panose="020B0800000000000000" pitchFamily="34" charset="-122"/>
                </a:rPr>
                <a:t>02.</a:t>
              </a:r>
            </a:p>
          </p:txBody>
        </p:sp>
      </p:grpSp>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rPr>
              <a:t>BY YUSHEN</a:t>
            </a:r>
            <a:endParaRPr lang="zh-CN" altLang="en-US" dirty="0">
              <a:noFill/>
            </a:endParaRPr>
          </a:p>
        </p:txBody>
      </p:sp>
      <p:grpSp>
        <p:nvGrpSpPr>
          <p:cNvPr id="8" name="组合 7"/>
          <p:cNvGrpSpPr/>
          <p:nvPr/>
        </p:nvGrpSpPr>
        <p:grpSpPr>
          <a:xfrm>
            <a:off x="907574" y="2640652"/>
            <a:ext cx="2412365" cy="3036634"/>
            <a:chOff x="934403" y="2467397"/>
            <a:chExt cx="2412365" cy="3036634"/>
          </a:xfrm>
        </p:grpSpPr>
        <p:sp>
          <p:nvSpPr>
            <p:cNvPr id="14" name="矩形: 圆角 13"/>
            <p:cNvSpPr/>
            <p:nvPr/>
          </p:nvSpPr>
          <p:spPr>
            <a:xfrm>
              <a:off x="934403" y="3034665"/>
              <a:ext cx="2412365" cy="653716"/>
            </a:xfrm>
            <a:prstGeom prst="roundRect">
              <a:avLst/>
            </a:prstGeom>
            <a:gradFill>
              <a:gsLst>
                <a:gs pos="100000">
                  <a:srgbClr val="0070C0"/>
                </a:gs>
                <a:gs pos="0">
                  <a:srgbClr val="0095DC"/>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ndParaRPr>
            </a:p>
          </p:txBody>
        </p:sp>
        <p:sp>
          <p:nvSpPr>
            <p:cNvPr id="15" name="文本框 14"/>
            <p:cNvSpPr txBox="1"/>
            <p:nvPr/>
          </p:nvSpPr>
          <p:spPr>
            <a:xfrm>
              <a:off x="1500104" y="2467397"/>
              <a:ext cx="1280962" cy="400110"/>
            </a:xfrm>
            <a:prstGeom prst="rect">
              <a:avLst/>
            </a:prstGeom>
            <a:noFill/>
            <a:ln w="9525">
              <a:noFill/>
              <a:miter/>
            </a:ln>
          </p:spPr>
          <p:txBody>
            <a:bodyPr wrap="square" anchor="t">
              <a:spAutoFit/>
            </a:bodyPr>
            <a:lstStyle/>
            <a:p>
              <a:pPr lvl="0" algn="dist"/>
              <a:r>
                <a:rPr lang="en-US" altLang="en-US" sz="2000" dirty="0">
                  <a:solidFill>
                    <a:srgbClr val="0086D0"/>
                  </a:solidFill>
                  <a:latin typeface="思源黑体 CN Bold" panose="020B0800000000000000" pitchFamily="34" charset="-122"/>
                  <a:ea typeface="思源黑体 CN Bold" panose="020B0800000000000000" pitchFamily="34" charset="-122"/>
                </a:rPr>
                <a:t>STEP1</a:t>
              </a:r>
            </a:p>
          </p:txBody>
        </p:sp>
        <p:sp>
          <p:nvSpPr>
            <p:cNvPr id="16" name="Rectangle 16"/>
            <p:cNvSpPr/>
            <p:nvPr/>
          </p:nvSpPr>
          <p:spPr>
            <a:xfrm>
              <a:off x="1063354" y="3829405"/>
              <a:ext cx="2154462" cy="1674626"/>
            </a:xfrm>
            <a:prstGeom prst="rect">
              <a:avLst/>
            </a:prstGeom>
          </p:spPr>
          <p:txBody>
            <a:bodyPr wrap="square">
              <a:spAutoFit/>
            </a:bodyPr>
            <a:lstStyle/>
            <a:p>
              <a:pPr algn="ctr">
                <a:lnSpc>
                  <a:spcPct val="150000"/>
                </a:lnSpc>
                <a:buClr>
                  <a:srgbClr val="E24848"/>
                </a:buClr>
                <a:defRPr/>
              </a:pPr>
              <a:r>
                <a:rPr lang="zh-CN" altLang="en-US" sz="14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4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17" name="Title 11"/>
            <p:cNvSpPr txBox="1"/>
            <p:nvPr/>
          </p:nvSpPr>
          <p:spPr>
            <a:xfrm>
              <a:off x="1235824" y="3175689"/>
              <a:ext cx="1809523" cy="400110"/>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2000" dirty="0">
                  <a:solidFill>
                    <a:schemeClr val="bg1"/>
                  </a:solidFill>
                  <a:latin typeface="思源黑体 CN Bold" panose="020B0800000000000000" pitchFamily="34" charset="-122"/>
                  <a:ea typeface="思源黑体 CN Bold" panose="020B0800000000000000" pitchFamily="34" charset="-122"/>
                </a:rPr>
                <a:t>标题文字添加</a:t>
              </a:r>
              <a:endParaRPr lang="en-US" sz="2000" dirty="0">
                <a:solidFill>
                  <a:schemeClr val="bg1"/>
                </a:solidFill>
                <a:latin typeface="思源黑体 CN Bold" panose="020B0800000000000000" pitchFamily="34" charset="-122"/>
                <a:ea typeface="思源黑体 CN Bold" panose="020B0800000000000000" pitchFamily="34" charset="-122"/>
              </a:endParaRPr>
            </a:p>
          </p:txBody>
        </p:sp>
      </p:grpSp>
      <p:grpSp>
        <p:nvGrpSpPr>
          <p:cNvPr id="18" name="组合 17"/>
          <p:cNvGrpSpPr/>
          <p:nvPr/>
        </p:nvGrpSpPr>
        <p:grpSpPr>
          <a:xfrm>
            <a:off x="3562403" y="2202078"/>
            <a:ext cx="2412365" cy="3024721"/>
            <a:chOff x="3589232" y="2028823"/>
            <a:chExt cx="2412365" cy="3024721"/>
          </a:xfrm>
        </p:grpSpPr>
        <p:sp>
          <p:nvSpPr>
            <p:cNvPr id="19" name="矩形: 圆角 18"/>
            <p:cNvSpPr/>
            <p:nvPr/>
          </p:nvSpPr>
          <p:spPr>
            <a:xfrm>
              <a:off x="3589232" y="2607310"/>
              <a:ext cx="2412365" cy="653716"/>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ndParaRPr>
            </a:p>
          </p:txBody>
        </p:sp>
        <p:sp>
          <p:nvSpPr>
            <p:cNvPr id="20" name="文本框 11"/>
            <p:cNvSpPr txBox="1"/>
            <p:nvPr/>
          </p:nvSpPr>
          <p:spPr>
            <a:xfrm>
              <a:off x="4154933" y="2028823"/>
              <a:ext cx="1280962" cy="400110"/>
            </a:xfrm>
            <a:prstGeom prst="rect">
              <a:avLst/>
            </a:prstGeom>
            <a:noFill/>
            <a:ln w="9525">
              <a:noFill/>
              <a:miter/>
            </a:ln>
          </p:spPr>
          <p:txBody>
            <a:bodyPr wrap="square" anchor="t">
              <a:spAutoFit/>
            </a:bodyPr>
            <a:lstStyle>
              <a:defPPr>
                <a:defRPr lang="zh-CN"/>
              </a:defPPr>
              <a:lvl1pPr lvl="0" algn="ctr">
                <a:defRPr sz="4000">
                  <a:solidFill>
                    <a:srgbClr val="1DA9FE"/>
                  </a:solidFill>
                  <a:latin typeface="微软雅黑" panose="020B0503020204020204" charset="-122"/>
                  <a:ea typeface="微软雅黑" panose="020B0503020204020204" charset="-122"/>
                </a:defRPr>
              </a:lvl1pPr>
            </a:lstStyle>
            <a:p>
              <a:pPr algn="dist"/>
              <a:r>
                <a:rPr lang="en-US" altLang="en-US" sz="2000">
                  <a:solidFill>
                    <a:schemeClr val="tx1">
                      <a:lumMod val="75000"/>
                      <a:lumOff val="25000"/>
                    </a:schemeClr>
                  </a:solidFill>
                  <a:latin typeface="思源黑体 CN Bold" panose="020B0800000000000000" pitchFamily="34" charset="-122"/>
                  <a:ea typeface="思源黑体 CN Bold" panose="020B0800000000000000" pitchFamily="34" charset="-122"/>
                </a:rPr>
                <a:t>STEP2</a:t>
              </a:r>
            </a:p>
          </p:txBody>
        </p:sp>
        <p:sp>
          <p:nvSpPr>
            <p:cNvPr id="21" name="Rectangle 16"/>
            <p:cNvSpPr/>
            <p:nvPr/>
          </p:nvSpPr>
          <p:spPr>
            <a:xfrm>
              <a:off x="3718183" y="3378918"/>
              <a:ext cx="2154462" cy="1674626"/>
            </a:xfrm>
            <a:prstGeom prst="rect">
              <a:avLst/>
            </a:prstGeom>
          </p:spPr>
          <p:txBody>
            <a:bodyPr wrap="square">
              <a:spAutoFit/>
            </a:bodyPr>
            <a:lstStyle/>
            <a:p>
              <a:pPr algn="ctr">
                <a:lnSpc>
                  <a:spcPct val="150000"/>
                </a:lnSpc>
                <a:buClr>
                  <a:srgbClr val="E24848"/>
                </a:buClr>
                <a:defRPr/>
              </a:pPr>
              <a:r>
                <a:rPr lang="zh-CN" altLang="en-US" sz="14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4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22" name="Title 11"/>
            <p:cNvSpPr txBox="1"/>
            <p:nvPr/>
          </p:nvSpPr>
          <p:spPr>
            <a:xfrm>
              <a:off x="3890653" y="2725202"/>
              <a:ext cx="1809523" cy="400110"/>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2000" dirty="0">
                  <a:solidFill>
                    <a:schemeClr val="bg1"/>
                  </a:solidFill>
                  <a:latin typeface="思源黑体 CN Bold" panose="020B0800000000000000" pitchFamily="34" charset="-122"/>
                  <a:ea typeface="思源黑体 CN Bold" panose="020B0800000000000000" pitchFamily="34" charset="-122"/>
                </a:rPr>
                <a:t>标题文字添加</a:t>
              </a:r>
              <a:endParaRPr lang="en-US" sz="2000" dirty="0">
                <a:solidFill>
                  <a:schemeClr val="bg1"/>
                </a:solidFill>
                <a:latin typeface="思源黑体 CN Bold" panose="020B0800000000000000" pitchFamily="34" charset="-122"/>
                <a:ea typeface="思源黑体 CN Bold" panose="020B0800000000000000" pitchFamily="34" charset="-122"/>
              </a:endParaRPr>
            </a:p>
          </p:txBody>
        </p:sp>
      </p:grpSp>
      <p:grpSp>
        <p:nvGrpSpPr>
          <p:cNvPr id="23" name="组合 22"/>
          <p:cNvGrpSpPr/>
          <p:nvPr/>
        </p:nvGrpSpPr>
        <p:grpSpPr>
          <a:xfrm>
            <a:off x="6217232" y="1763505"/>
            <a:ext cx="2412365" cy="3034309"/>
            <a:chOff x="6244061" y="1590250"/>
            <a:chExt cx="2412365" cy="3034309"/>
          </a:xfrm>
        </p:grpSpPr>
        <p:sp>
          <p:nvSpPr>
            <p:cNvPr id="24" name="矩形: 圆角 23"/>
            <p:cNvSpPr/>
            <p:nvPr/>
          </p:nvSpPr>
          <p:spPr>
            <a:xfrm>
              <a:off x="6244061" y="2179955"/>
              <a:ext cx="2412365" cy="653716"/>
            </a:xfrm>
            <a:prstGeom prst="roundRect">
              <a:avLst/>
            </a:prstGeom>
            <a:gradFill>
              <a:gsLst>
                <a:gs pos="100000">
                  <a:srgbClr val="0070C0"/>
                </a:gs>
                <a:gs pos="0">
                  <a:srgbClr val="0095DC"/>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ndParaRPr>
            </a:p>
          </p:txBody>
        </p:sp>
        <p:sp>
          <p:nvSpPr>
            <p:cNvPr id="25" name="文本框 11"/>
            <p:cNvSpPr txBox="1"/>
            <p:nvPr/>
          </p:nvSpPr>
          <p:spPr>
            <a:xfrm>
              <a:off x="6809762" y="1590250"/>
              <a:ext cx="1280962" cy="400110"/>
            </a:xfrm>
            <a:prstGeom prst="rect">
              <a:avLst/>
            </a:prstGeom>
            <a:noFill/>
            <a:ln w="9525">
              <a:noFill/>
              <a:miter/>
            </a:ln>
          </p:spPr>
          <p:txBody>
            <a:bodyPr wrap="square" anchor="t">
              <a:spAutoFit/>
            </a:bodyPr>
            <a:lstStyle>
              <a:defPPr>
                <a:defRPr lang="zh-CN"/>
              </a:defPPr>
              <a:lvl1pPr lvl="0" algn="ctr">
                <a:defRPr sz="4000">
                  <a:solidFill>
                    <a:srgbClr val="1DA9FE"/>
                  </a:solidFill>
                  <a:latin typeface="微软雅黑" panose="020B0503020204020204" charset="-122"/>
                  <a:ea typeface="微软雅黑" panose="020B0503020204020204" charset="-122"/>
                </a:defRPr>
              </a:lvl1pPr>
            </a:lstStyle>
            <a:p>
              <a:pPr algn="dist"/>
              <a:r>
                <a:rPr lang="en-US" altLang="en-US" sz="2000">
                  <a:solidFill>
                    <a:srgbClr val="0086D0"/>
                  </a:solidFill>
                  <a:latin typeface="思源黑体 CN Bold" panose="020B0800000000000000" pitchFamily="34" charset="-122"/>
                  <a:ea typeface="思源黑体 CN Bold" panose="020B0800000000000000" pitchFamily="34" charset="-122"/>
                </a:rPr>
                <a:t>STEP3</a:t>
              </a:r>
            </a:p>
          </p:txBody>
        </p:sp>
        <p:sp>
          <p:nvSpPr>
            <p:cNvPr id="26" name="Rectangle 16"/>
            <p:cNvSpPr/>
            <p:nvPr/>
          </p:nvSpPr>
          <p:spPr>
            <a:xfrm>
              <a:off x="6373012" y="2949933"/>
              <a:ext cx="2154462" cy="1674626"/>
            </a:xfrm>
            <a:prstGeom prst="rect">
              <a:avLst/>
            </a:prstGeom>
          </p:spPr>
          <p:txBody>
            <a:bodyPr wrap="square">
              <a:spAutoFit/>
            </a:bodyPr>
            <a:lstStyle/>
            <a:p>
              <a:pPr algn="ctr">
                <a:lnSpc>
                  <a:spcPct val="150000"/>
                </a:lnSpc>
                <a:buClr>
                  <a:srgbClr val="E24848"/>
                </a:buClr>
                <a:defRPr/>
              </a:pPr>
              <a:r>
                <a:rPr lang="zh-CN" altLang="en-US" sz="14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4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27" name="Title 11"/>
            <p:cNvSpPr txBox="1"/>
            <p:nvPr/>
          </p:nvSpPr>
          <p:spPr>
            <a:xfrm>
              <a:off x="6545482" y="2296217"/>
              <a:ext cx="1809523" cy="400110"/>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2000" dirty="0">
                  <a:solidFill>
                    <a:schemeClr val="bg1"/>
                  </a:solidFill>
                  <a:latin typeface="思源黑体 CN Bold" panose="020B0800000000000000" pitchFamily="34" charset="-122"/>
                  <a:ea typeface="思源黑体 CN Bold" panose="020B0800000000000000" pitchFamily="34" charset="-122"/>
                </a:rPr>
                <a:t>标题文字添加</a:t>
              </a:r>
              <a:endParaRPr lang="en-US" sz="2000" dirty="0">
                <a:solidFill>
                  <a:schemeClr val="bg1"/>
                </a:solidFill>
                <a:latin typeface="思源黑体 CN Bold" panose="020B0800000000000000" pitchFamily="34" charset="-122"/>
                <a:ea typeface="思源黑体 CN Bold" panose="020B0800000000000000" pitchFamily="34" charset="-122"/>
              </a:endParaRPr>
            </a:p>
          </p:txBody>
        </p:sp>
      </p:grpSp>
      <p:grpSp>
        <p:nvGrpSpPr>
          <p:cNvPr id="28" name="组合 27"/>
          <p:cNvGrpSpPr/>
          <p:nvPr/>
        </p:nvGrpSpPr>
        <p:grpSpPr>
          <a:xfrm>
            <a:off x="8872061" y="1324932"/>
            <a:ext cx="2412365" cy="3043897"/>
            <a:chOff x="8898890" y="1151677"/>
            <a:chExt cx="2412365" cy="3043897"/>
          </a:xfrm>
        </p:grpSpPr>
        <p:sp>
          <p:nvSpPr>
            <p:cNvPr id="29" name="矩形: 圆角 28"/>
            <p:cNvSpPr/>
            <p:nvPr/>
          </p:nvSpPr>
          <p:spPr>
            <a:xfrm>
              <a:off x="8898890" y="1752600"/>
              <a:ext cx="2412365" cy="653716"/>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ndParaRPr>
            </a:p>
          </p:txBody>
        </p:sp>
        <p:sp>
          <p:nvSpPr>
            <p:cNvPr id="30" name="文本框 11"/>
            <p:cNvSpPr txBox="1"/>
            <p:nvPr/>
          </p:nvSpPr>
          <p:spPr>
            <a:xfrm>
              <a:off x="9464591" y="1151677"/>
              <a:ext cx="1280962" cy="400110"/>
            </a:xfrm>
            <a:prstGeom prst="rect">
              <a:avLst/>
            </a:prstGeom>
            <a:noFill/>
            <a:ln w="9525">
              <a:noFill/>
              <a:miter/>
            </a:ln>
          </p:spPr>
          <p:txBody>
            <a:bodyPr wrap="square" anchor="t">
              <a:spAutoFit/>
            </a:bodyPr>
            <a:lstStyle>
              <a:defPPr>
                <a:defRPr lang="zh-CN"/>
              </a:defPPr>
              <a:lvl1pPr lvl="0" algn="ctr">
                <a:defRPr sz="4000">
                  <a:solidFill>
                    <a:srgbClr val="1DA9FE"/>
                  </a:solidFill>
                  <a:latin typeface="微软雅黑" panose="020B0503020204020204" charset="-122"/>
                  <a:ea typeface="微软雅黑" panose="020B0503020204020204" charset="-122"/>
                </a:defRPr>
              </a:lvl1pPr>
            </a:lstStyle>
            <a:p>
              <a:pPr algn="dist"/>
              <a:r>
                <a:rPr lang="en-US" altLang="en-US" sz="2000">
                  <a:solidFill>
                    <a:schemeClr val="tx1">
                      <a:lumMod val="75000"/>
                      <a:lumOff val="25000"/>
                    </a:schemeClr>
                  </a:solidFill>
                  <a:latin typeface="思源黑体 CN Bold" panose="020B0800000000000000" pitchFamily="34" charset="-122"/>
                  <a:ea typeface="思源黑体 CN Bold" panose="020B0800000000000000" pitchFamily="34" charset="-122"/>
                </a:rPr>
                <a:t>STEP4</a:t>
              </a:r>
            </a:p>
          </p:txBody>
        </p:sp>
        <p:sp>
          <p:nvSpPr>
            <p:cNvPr id="31" name="Rectangle 16"/>
            <p:cNvSpPr/>
            <p:nvPr/>
          </p:nvSpPr>
          <p:spPr>
            <a:xfrm>
              <a:off x="9027841" y="2520948"/>
              <a:ext cx="2154462" cy="1674626"/>
            </a:xfrm>
            <a:prstGeom prst="rect">
              <a:avLst/>
            </a:prstGeom>
          </p:spPr>
          <p:txBody>
            <a:bodyPr wrap="square">
              <a:spAutoFit/>
            </a:bodyPr>
            <a:lstStyle/>
            <a:p>
              <a:pPr algn="ctr">
                <a:lnSpc>
                  <a:spcPct val="150000"/>
                </a:lnSpc>
                <a:buClr>
                  <a:srgbClr val="E24848"/>
                </a:buClr>
                <a:defRPr/>
              </a:pPr>
              <a:r>
                <a:rPr lang="zh-CN" altLang="en-US" sz="14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4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32" name="Title 11"/>
            <p:cNvSpPr txBox="1"/>
            <p:nvPr/>
          </p:nvSpPr>
          <p:spPr>
            <a:xfrm>
              <a:off x="9200311" y="1867232"/>
              <a:ext cx="1809523" cy="400110"/>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2000" dirty="0">
                  <a:solidFill>
                    <a:schemeClr val="bg1"/>
                  </a:solidFill>
                  <a:latin typeface="思源黑体 CN Bold" panose="020B0800000000000000" pitchFamily="34" charset="-122"/>
                  <a:ea typeface="思源黑体 CN Bold" panose="020B0800000000000000" pitchFamily="34" charset="-122"/>
                </a:rPr>
                <a:t>标题文字添加</a:t>
              </a:r>
              <a:endParaRPr lang="en-US" sz="2000" dirty="0">
                <a:solidFill>
                  <a:schemeClr val="bg1"/>
                </a:solidFill>
                <a:latin typeface="思源黑体 CN Bold" panose="020B0800000000000000" pitchFamily="34" charset="-122"/>
                <a:ea typeface="思源黑体 CN Bold" panose="020B0800000000000000" pitchFamily="34" charset="-122"/>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anim calcmode="lin" valueType="num">
                                      <p:cBhvr>
                                        <p:cTn id="14" dur="500" fill="hold"/>
                                        <p:tgtEl>
                                          <p:spTgt spid="8"/>
                                        </p:tgtEl>
                                        <p:attrNameLst>
                                          <p:attrName>ppt_x</p:attrName>
                                        </p:attrNameLst>
                                      </p:cBhvr>
                                      <p:tavLst>
                                        <p:tav tm="0">
                                          <p:val>
                                            <p:strVal val="#ppt_x"/>
                                          </p:val>
                                        </p:tav>
                                        <p:tav tm="100000">
                                          <p:val>
                                            <p:strVal val="#ppt_x"/>
                                          </p:val>
                                        </p:tav>
                                      </p:tavLst>
                                    </p:anim>
                                    <p:anim calcmode="lin" valueType="num">
                                      <p:cBhvr>
                                        <p:cTn id="15" dur="5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anim calcmode="lin" valueType="num">
                                      <p:cBhvr>
                                        <p:cTn id="20" dur="500" fill="hold"/>
                                        <p:tgtEl>
                                          <p:spTgt spid="18"/>
                                        </p:tgtEl>
                                        <p:attrNameLst>
                                          <p:attrName>ppt_x</p:attrName>
                                        </p:attrNameLst>
                                      </p:cBhvr>
                                      <p:tavLst>
                                        <p:tav tm="0">
                                          <p:val>
                                            <p:strVal val="#ppt_x"/>
                                          </p:val>
                                        </p:tav>
                                        <p:tav tm="100000">
                                          <p:val>
                                            <p:strVal val="#ppt_x"/>
                                          </p:val>
                                        </p:tav>
                                      </p:tavLst>
                                    </p:anim>
                                    <p:anim calcmode="lin" valueType="num">
                                      <p:cBhvr>
                                        <p:cTn id="21" dur="500" fill="hold"/>
                                        <p:tgtEl>
                                          <p:spTgt spid="18"/>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anim calcmode="lin" valueType="num">
                                      <p:cBhvr>
                                        <p:cTn id="26" dur="500" fill="hold"/>
                                        <p:tgtEl>
                                          <p:spTgt spid="23"/>
                                        </p:tgtEl>
                                        <p:attrNameLst>
                                          <p:attrName>ppt_x</p:attrName>
                                        </p:attrNameLst>
                                      </p:cBhvr>
                                      <p:tavLst>
                                        <p:tav tm="0">
                                          <p:val>
                                            <p:strVal val="#ppt_x"/>
                                          </p:val>
                                        </p:tav>
                                        <p:tav tm="100000">
                                          <p:val>
                                            <p:strVal val="#ppt_x"/>
                                          </p:val>
                                        </p:tav>
                                      </p:tavLst>
                                    </p:anim>
                                    <p:anim calcmode="lin" valueType="num">
                                      <p:cBhvr>
                                        <p:cTn id="27" dur="500" fill="hold"/>
                                        <p:tgtEl>
                                          <p:spTgt spid="23"/>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strVal val="#ppt_x"/>
                                          </p:val>
                                        </p:tav>
                                        <p:tav tm="100000">
                                          <p:val>
                                            <p:strVal val="#ppt_x"/>
                                          </p:val>
                                        </p:tav>
                                      </p:tavLst>
                                    </p:anim>
                                    <p:anim calcmode="lin" valueType="num">
                                      <p:cBhvr>
                                        <p:cTn id="33" dur="500" fill="hold"/>
                                        <p:tgtEl>
                                          <p:spTgt spid="28"/>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500"/>
                                        <p:tgtEl>
                                          <p:spTgt spid="33"/>
                                        </p:tgtEl>
                                      </p:cBhvr>
                                    </p:animEffect>
                                    <p:anim calcmode="lin" valueType="num">
                                      <p:cBhvr>
                                        <p:cTn id="38" dur="500" fill="hold"/>
                                        <p:tgtEl>
                                          <p:spTgt spid="33"/>
                                        </p:tgtEl>
                                        <p:attrNameLst>
                                          <p:attrName>ppt_x</p:attrName>
                                        </p:attrNameLst>
                                      </p:cBhvr>
                                      <p:tavLst>
                                        <p:tav tm="0">
                                          <p:val>
                                            <p:strVal val="#ppt_x"/>
                                          </p:val>
                                        </p:tav>
                                        <p:tav tm="100000">
                                          <p:val>
                                            <p:strVal val="#ppt_x"/>
                                          </p:val>
                                        </p:tav>
                                      </p:tavLst>
                                    </p:anim>
                                    <p:anim calcmode="lin" valueType="num">
                                      <p:cBhvr>
                                        <p:cTn id="39" dur="5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theme/theme1.xml><?xml version="1.0" encoding="utf-8"?>
<a:theme xmlns:a="http://schemas.openxmlformats.org/drawingml/2006/main" name="办公资源网：www.bangongziyuan.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商务绚丽">
    <a:dk1>
      <a:srgbClr val="000000"/>
    </a:dk1>
    <a:lt1>
      <a:srgbClr val="FFFFFF"/>
    </a:lt1>
    <a:dk2>
      <a:srgbClr val="768394"/>
    </a:dk2>
    <a:lt2>
      <a:srgbClr val="F0F0F0"/>
    </a:lt2>
    <a:accent1>
      <a:srgbClr val="1F4360"/>
    </a:accent1>
    <a:accent2>
      <a:srgbClr val="CB2425"/>
    </a:accent2>
    <a:accent3>
      <a:srgbClr val="2C4854"/>
    </a:accent3>
    <a:accent4>
      <a:srgbClr val="7F52B9"/>
    </a:accent4>
    <a:accent5>
      <a:srgbClr val="F5952C"/>
    </a:accent5>
    <a:accent6>
      <a:srgbClr val="658AAE"/>
    </a:accent6>
    <a:hlink>
      <a:srgbClr val="023D7A"/>
    </a:hlink>
    <a:folHlink>
      <a:srgbClr val="BFBFBF"/>
    </a:folHlink>
  </a:clrScheme>
  <a:fontScheme name="常规5">
    <a:majorFont>
      <a:latin typeface="Arial Black"/>
      <a:ea typeface="思源黑体 CN Bold"/>
      <a:cs typeface=""/>
    </a:majorFont>
    <a:minorFont>
      <a:latin typeface="Arial"/>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商务绚丽">
    <a:dk1>
      <a:srgbClr val="000000"/>
    </a:dk1>
    <a:lt1>
      <a:srgbClr val="FFFFFF"/>
    </a:lt1>
    <a:dk2>
      <a:srgbClr val="768394"/>
    </a:dk2>
    <a:lt2>
      <a:srgbClr val="F0F0F0"/>
    </a:lt2>
    <a:accent1>
      <a:srgbClr val="1F4360"/>
    </a:accent1>
    <a:accent2>
      <a:srgbClr val="CB2425"/>
    </a:accent2>
    <a:accent3>
      <a:srgbClr val="2C4854"/>
    </a:accent3>
    <a:accent4>
      <a:srgbClr val="7F52B9"/>
    </a:accent4>
    <a:accent5>
      <a:srgbClr val="F5952C"/>
    </a:accent5>
    <a:accent6>
      <a:srgbClr val="658AAE"/>
    </a:accent6>
    <a:hlink>
      <a:srgbClr val="023D7A"/>
    </a:hlink>
    <a:folHlink>
      <a:srgbClr val="BFBFBF"/>
    </a:folHlink>
  </a:clrScheme>
  <a:fontScheme name="常规5">
    <a:majorFont>
      <a:latin typeface="Arial Black"/>
      <a:ea typeface="思源黑体 CN Bold"/>
      <a:cs typeface=""/>
    </a:majorFont>
    <a:minorFont>
      <a:latin typeface="Arial"/>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商务绚丽">
    <a:dk1>
      <a:srgbClr val="000000"/>
    </a:dk1>
    <a:lt1>
      <a:srgbClr val="FFFFFF"/>
    </a:lt1>
    <a:dk2>
      <a:srgbClr val="768394"/>
    </a:dk2>
    <a:lt2>
      <a:srgbClr val="F0F0F0"/>
    </a:lt2>
    <a:accent1>
      <a:srgbClr val="1F4360"/>
    </a:accent1>
    <a:accent2>
      <a:srgbClr val="CB2425"/>
    </a:accent2>
    <a:accent3>
      <a:srgbClr val="2C4854"/>
    </a:accent3>
    <a:accent4>
      <a:srgbClr val="7F52B9"/>
    </a:accent4>
    <a:accent5>
      <a:srgbClr val="F5952C"/>
    </a:accent5>
    <a:accent6>
      <a:srgbClr val="658AAE"/>
    </a:accent6>
    <a:hlink>
      <a:srgbClr val="023D7A"/>
    </a:hlink>
    <a:folHlink>
      <a:srgbClr val="BFBFBF"/>
    </a:folHlink>
  </a:clrScheme>
  <a:fontScheme name="常规5">
    <a:majorFont>
      <a:latin typeface="Arial Black"/>
      <a:ea typeface="思源黑体 CN Bold"/>
      <a:cs typeface=""/>
    </a:majorFont>
    <a:minorFont>
      <a:latin typeface="Arial"/>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1148</Words>
  <Application>Microsoft Office PowerPoint</Application>
  <PresentationFormat>宽屏</PresentationFormat>
  <Paragraphs>207</Paragraphs>
  <Slides>17</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17</vt:i4>
      </vt:variant>
    </vt:vector>
  </HeadingPairs>
  <TitlesOfParts>
    <vt:vector size="24" baseType="lpstr">
      <vt:lpstr>阿里巴巴普惠体 R</vt:lpstr>
      <vt:lpstr>胡晓波男神体</vt:lpstr>
      <vt:lpstr>思源黑体 CN Bold</vt:lpstr>
      <vt:lpstr>思源黑体 CN Light</vt:lpstr>
      <vt:lpstr>Arial</vt:lpstr>
      <vt:lpstr>Calibri</vt:lpstr>
      <vt:lpstr>办公资源网：www.bangongziyuan.com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5</cp:revision>
  <dcterms:created xsi:type="dcterms:W3CDTF">2020-03-16T01:25:00Z</dcterms:created>
  <dcterms:modified xsi:type="dcterms:W3CDTF">2021-01-05T13:57:24Z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